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9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6034E-9381-4843-BC15-3F2449425350}" v="255" dt="2018-03-25T21:51:16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Au" userId="054d84e8b3077d85" providerId="LiveId" clId="{B7B7E84E-EC5D-43B6-93F8-820764AFE5CB}"/>
    <pc:docChg chg="addSld delSld modSld">
      <pc:chgData name="Jeff Au" userId="054d84e8b3077d85" providerId="LiveId" clId="{B7B7E84E-EC5D-43B6-93F8-820764AFE5CB}" dt="2018-03-26T20:26:08.492" v="91" actId="20577"/>
      <pc:docMkLst>
        <pc:docMk/>
      </pc:docMkLst>
      <pc:sldChg chg="addSp modSp">
        <pc:chgData name="Jeff Au" userId="054d84e8b3077d85" providerId="LiveId" clId="{B7B7E84E-EC5D-43B6-93F8-820764AFE5CB}" dt="2018-03-26T20:26:08.492" v="91" actId="20577"/>
        <pc:sldMkLst>
          <pc:docMk/>
          <pc:sldMk cId="1001939873" sldId="265"/>
        </pc:sldMkLst>
        <pc:spChg chg="mod">
          <ac:chgData name="Jeff Au" userId="054d84e8b3077d85" providerId="LiveId" clId="{B7B7E84E-EC5D-43B6-93F8-820764AFE5CB}" dt="2018-03-26T18:55:51.373" v="24" actId="20577"/>
          <ac:spMkLst>
            <pc:docMk/>
            <pc:sldMk cId="1001939873" sldId="265"/>
            <ac:spMk id="2" creationId="{0EFE0F44-0ADD-4075-9841-22B1A9F7B7F4}"/>
          </ac:spMkLst>
        </pc:spChg>
        <pc:spChg chg="mod">
          <ac:chgData name="Jeff Au" userId="054d84e8b3077d85" providerId="LiveId" clId="{B7B7E84E-EC5D-43B6-93F8-820764AFE5CB}" dt="2018-03-26T20:26:08.492" v="91" actId="20577"/>
          <ac:spMkLst>
            <pc:docMk/>
            <pc:sldMk cId="1001939873" sldId="265"/>
            <ac:spMk id="3" creationId="{EF935724-5D1C-4EEF-B088-C6ED1A1B41A8}"/>
          </ac:spMkLst>
        </pc:spChg>
        <pc:picChg chg="add mod">
          <ac:chgData name="Jeff Au" userId="054d84e8b3077d85" providerId="LiveId" clId="{B7B7E84E-EC5D-43B6-93F8-820764AFE5CB}" dt="2018-03-26T19:05:50.192" v="61" actId="1076"/>
          <ac:picMkLst>
            <pc:docMk/>
            <pc:sldMk cId="1001939873" sldId="265"/>
            <ac:picMk id="4" creationId="{9E4BE75A-34F5-4721-85CF-B4E06DBAE371}"/>
          </ac:picMkLst>
        </pc:picChg>
      </pc:sldChg>
      <pc:sldChg chg="del">
        <pc:chgData name="Jeff Au" userId="054d84e8b3077d85" providerId="LiveId" clId="{B7B7E84E-EC5D-43B6-93F8-820764AFE5CB}" dt="2018-03-26T19:03:39.944" v="56" actId="2696"/>
        <pc:sldMkLst>
          <pc:docMk/>
          <pc:sldMk cId="1901743736" sldId="266"/>
        </pc:sldMkLst>
      </pc:sldChg>
      <pc:sldChg chg="del">
        <pc:chgData name="Jeff Au" userId="054d84e8b3077d85" providerId="LiveId" clId="{B7B7E84E-EC5D-43B6-93F8-820764AFE5CB}" dt="2018-03-26T19:03:41.221" v="57" actId="2696"/>
        <pc:sldMkLst>
          <pc:docMk/>
          <pc:sldMk cId="1244097321" sldId="267"/>
        </pc:sldMkLst>
      </pc:sldChg>
      <pc:sldChg chg="del">
        <pc:chgData name="Jeff Au" userId="054d84e8b3077d85" providerId="LiveId" clId="{B7B7E84E-EC5D-43B6-93F8-820764AFE5CB}" dt="2018-03-26T19:03:42.083" v="58" actId="2696"/>
        <pc:sldMkLst>
          <pc:docMk/>
          <pc:sldMk cId="1865916270" sldId="268"/>
        </pc:sldMkLst>
      </pc:sldChg>
      <pc:sldChg chg="modSp add del">
        <pc:chgData name="Jeff Au" userId="054d84e8b3077d85" providerId="LiveId" clId="{B7B7E84E-EC5D-43B6-93F8-820764AFE5CB}" dt="2018-03-26T19:10:00.477" v="65" actId="2696"/>
        <pc:sldMkLst>
          <pc:docMk/>
          <pc:sldMk cId="4055177229" sldId="271"/>
        </pc:sldMkLst>
        <pc:spChg chg="mod">
          <ac:chgData name="Jeff Au" userId="054d84e8b3077d85" providerId="LiveId" clId="{B7B7E84E-EC5D-43B6-93F8-820764AFE5CB}" dt="2018-03-26T19:06:42.305" v="64" actId="20577"/>
          <ac:spMkLst>
            <pc:docMk/>
            <pc:sldMk cId="4055177229" sldId="271"/>
            <ac:spMk id="2" creationId="{B91F9925-F17B-4AC8-9A7A-E592663B8CF0}"/>
          </ac:spMkLst>
        </pc:spChg>
      </pc:sldChg>
    </pc:docChg>
  </pc:docChgLst>
  <pc:docChgLst>
    <pc:chgData name="Jeff Au" userId="054d84e8b3077d85" providerId="LiveId" clId="{CD5D64BB-E5E1-42F4-9639-05187D36FFC8}"/>
    <pc:docChg chg="undo custSel addSld modSld">
      <pc:chgData name="Jeff Au" userId="054d84e8b3077d85" providerId="LiveId" clId="{CD5D64BB-E5E1-42F4-9639-05187D36FFC8}" dt="2018-03-23T20:21:28.665" v="689" actId="20577"/>
      <pc:docMkLst>
        <pc:docMk/>
      </pc:docMkLst>
      <pc:sldChg chg="modSp">
        <pc:chgData name="Jeff Au" userId="054d84e8b3077d85" providerId="LiveId" clId="{CD5D64BB-E5E1-42F4-9639-05187D36FFC8}" dt="2018-03-22T20:48:28.369" v="262" actId="1076"/>
        <pc:sldMkLst>
          <pc:docMk/>
          <pc:sldMk cId="3358502815" sldId="257"/>
        </pc:sldMkLst>
        <pc:spChg chg="mod">
          <ac:chgData name="Jeff Au" userId="054d84e8b3077d85" providerId="LiveId" clId="{CD5D64BB-E5E1-42F4-9639-05187D36FFC8}" dt="2018-03-22T20:48:28.369" v="262" actId="1076"/>
          <ac:spMkLst>
            <pc:docMk/>
            <pc:sldMk cId="3358502815" sldId="257"/>
            <ac:spMk id="3" creationId="{C698D32D-D77A-4A88-8E79-38E83D46EE62}"/>
          </ac:spMkLst>
        </pc:spChg>
      </pc:sldChg>
      <pc:sldChg chg="addSp delSp modSp add mod setBg">
        <pc:chgData name="Jeff Au" userId="054d84e8b3077d85" providerId="LiveId" clId="{CD5D64BB-E5E1-42F4-9639-05187D36FFC8}" dt="2018-03-22T21:03:16.622" v="363" actId="478"/>
        <pc:sldMkLst>
          <pc:docMk/>
          <pc:sldMk cId="2828057157" sldId="258"/>
        </pc:sldMkLst>
        <pc:spChg chg="del mod">
          <ac:chgData name="Jeff Au" userId="054d84e8b3077d85" providerId="LiveId" clId="{CD5D64BB-E5E1-42F4-9639-05187D36FFC8}" dt="2018-03-22T21:03:16.622" v="363" actId="478"/>
          <ac:spMkLst>
            <pc:docMk/>
            <pc:sldMk cId="2828057157" sldId="258"/>
            <ac:spMk id="2" creationId="{1D4E5CFF-3EA4-4EEF-B861-2B5512DA080B}"/>
          </ac:spMkLst>
        </pc:spChg>
        <pc:spChg chg="mod">
          <ac:chgData name="Jeff Au" userId="054d84e8b3077d85" providerId="LiveId" clId="{CD5D64BB-E5E1-42F4-9639-05187D36FFC8}" dt="2018-03-22T20:59:28.695" v="323" actId="26606"/>
          <ac:spMkLst>
            <pc:docMk/>
            <pc:sldMk cId="2828057157" sldId="258"/>
            <ac:spMk id="3" creationId="{1C0A57B6-A316-488A-B887-9B959B896BD9}"/>
          </ac:spMkLst>
        </pc:spChg>
        <pc:spChg chg="add del">
          <ac:chgData name="Jeff Au" userId="054d84e8b3077d85" providerId="LiveId" clId="{CD5D64BB-E5E1-42F4-9639-05187D36FFC8}" dt="2018-03-22T20:59:28.695" v="323" actId="26606"/>
          <ac:spMkLst>
            <pc:docMk/>
            <pc:sldMk cId="2828057157" sldId="258"/>
            <ac:spMk id="11" creationId="{50B488F5-9CE4-4346-B22F-600286ED4D8F}"/>
          </ac:spMkLst>
        </pc:spChg>
        <pc:spChg chg="add del">
          <ac:chgData name="Jeff Au" userId="054d84e8b3077d85" providerId="LiveId" clId="{CD5D64BB-E5E1-42F4-9639-05187D36FFC8}" dt="2018-03-22T20:59:28.695" v="323" actId="26606"/>
          <ac:spMkLst>
            <pc:docMk/>
            <pc:sldMk cId="2828057157" sldId="258"/>
            <ac:spMk id="17" creationId="{B374BF5C-C264-47AF-9C49-1875F88B92C9}"/>
          </ac:spMkLst>
        </pc:spChg>
        <pc:spChg chg="add del">
          <ac:chgData name="Jeff Au" userId="054d84e8b3077d85" providerId="LiveId" clId="{CD5D64BB-E5E1-42F4-9639-05187D36FFC8}" dt="2018-03-22T20:59:28.695" v="323" actId="26606"/>
          <ac:spMkLst>
            <pc:docMk/>
            <pc:sldMk cId="2828057157" sldId="258"/>
            <ac:spMk id="21" creationId="{EA9A5156-A214-495D-9493-B85A2B08F1E7}"/>
          </ac:spMkLst>
        </pc:spChg>
        <pc:spChg chg="add">
          <ac:chgData name="Jeff Au" userId="054d84e8b3077d85" providerId="LiveId" clId="{CD5D64BB-E5E1-42F4-9639-05187D36FFC8}" dt="2018-03-22T21:03:05.679" v="359" actId="478"/>
          <ac:spMkLst>
            <pc:docMk/>
            <pc:sldMk cId="2828057157" sldId="258"/>
            <ac:spMk id="28" creationId="{97D6249D-3FB4-40EA-BA08-ECE77F9A08CB}"/>
          </ac:spMkLst>
        </pc:spChg>
        <pc:spChg chg="add del">
          <ac:chgData name="Jeff Au" userId="054d84e8b3077d85" providerId="LiveId" clId="{CD5D64BB-E5E1-42F4-9639-05187D36FFC8}" dt="2018-03-22T20:59:28.695" v="323" actId="26606"/>
          <ac:spMkLst>
            <pc:docMk/>
            <pc:sldMk cId="2828057157" sldId="258"/>
            <ac:spMk id="29" creationId="{F07A6A06-44A6-41CD-B49D-7FAFA5119B02}"/>
          </ac:spMkLst>
        </pc:spChg>
        <pc:spChg chg="add">
          <ac:chgData name="Jeff Au" userId="054d84e8b3077d85" providerId="LiveId" clId="{CD5D64BB-E5E1-42F4-9639-05187D36FFC8}" dt="2018-03-22T20:59:28.695" v="323" actId="26606"/>
          <ac:spMkLst>
            <pc:docMk/>
            <pc:sldMk cId="2828057157" sldId="258"/>
            <ac:spMk id="38" creationId="{50B488F5-9CE4-4346-B22F-600286ED4D8F}"/>
          </ac:spMkLst>
        </pc:spChg>
        <pc:spChg chg="add">
          <ac:chgData name="Jeff Au" userId="054d84e8b3077d85" providerId="LiveId" clId="{CD5D64BB-E5E1-42F4-9639-05187D36FFC8}" dt="2018-03-22T20:59:28.695" v="323" actId="26606"/>
          <ac:spMkLst>
            <pc:docMk/>
            <pc:sldMk cId="2828057157" sldId="258"/>
            <ac:spMk id="44" creationId="{2AA0E174-1032-45EB-8FEE-2178019BAECE}"/>
          </ac:spMkLst>
        </pc:spChg>
        <pc:spChg chg="add">
          <ac:chgData name="Jeff Au" userId="054d84e8b3077d85" providerId="LiveId" clId="{CD5D64BB-E5E1-42F4-9639-05187D36FFC8}" dt="2018-03-22T20:59:28.695" v="323" actId="26606"/>
          <ac:spMkLst>
            <pc:docMk/>
            <pc:sldMk cId="2828057157" sldId="258"/>
            <ac:spMk id="48" creationId="{C017D167-735C-4828-BF61-5BEC0A93C01B}"/>
          </ac:spMkLst>
        </pc:spChg>
        <pc:grpChg chg="add del">
          <ac:chgData name="Jeff Au" userId="054d84e8b3077d85" providerId="LiveId" clId="{CD5D64BB-E5E1-42F4-9639-05187D36FFC8}" dt="2018-03-22T20:59:28.695" v="323" actId="26606"/>
          <ac:grpSpMkLst>
            <pc:docMk/>
            <pc:sldMk cId="2828057157" sldId="258"/>
            <ac:grpSpMk id="25" creationId="{B26DC251-CF3C-487C-93C0-74344C2700C0}"/>
          </ac:grpSpMkLst>
        </pc:grpChg>
        <pc:picChg chg="add mod ord">
          <ac:chgData name="Jeff Au" userId="054d84e8b3077d85" providerId="LiveId" clId="{CD5D64BB-E5E1-42F4-9639-05187D36FFC8}" dt="2018-03-22T20:59:28.695" v="323" actId="26606"/>
          <ac:picMkLst>
            <pc:docMk/>
            <pc:sldMk cId="2828057157" sldId="258"/>
            <ac:picMk id="4" creationId="{40C1255D-6288-4710-B2ED-DC51DF65957E}"/>
          </ac:picMkLst>
        </pc:picChg>
        <pc:picChg chg="add del">
          <ac:chgData name="Jeff Au" userId="054d84e8b3077d85" providerId="LiveId" clId="{CD5D64BB-E5E1-42F4-9639-05187D36FFC8}" dt="2018-03-22T21:02:59.724" v="358" actId="478"/>
          <ac:picMkLst>
            <pc:docMk/>
            <pc:sldMk cId="2828057157" sldId="258"/>
            <ac:picMk id="5" creationId="{D33FAB0C-DCB1-471D-8871-CEE8419AB366}"/>
          </ac:picMkLst>
        </pc:picChg>
        <pc:picChg chg="add del">
          <ac:chgData name="Jeff Au" userId="054d84e8b3077d85" providerId="LiveId" clId="{CD5D64BB-E5E1-42F4-9639-05187D36FFC8}" dt="2018-03-22T20:59:28.695" v="323" actId="26606"/>
          <ac:picMkLst>
            <pc:docMk/>
            <pc:sldMk cId="2828057157" sldId="258"/>
            <ac:picMk id="9" creationId="{CB1DE69F-569C-4A49-8E50-4093C135AECF}"/>
          </ac:picMkLst>
        </pc:picChg>
        <pc:picChg chg="add del">
          <ac:chgData name="Jeff Au" userId="054d84e8b3077d85" providerId="LiveId" clId="{CD5D64BB-E5E1-42F4-9639-05187D36FFC8}" dt="2018-03-22T20:59:28.695" v="323" actId="26606"/>
          <ac:picMkLst>
            <pc:docMk/>
            <pc:sldMk cId="2828057157" sldId="258"/>
            <ac:picMk id="15" creationId="{16176A8D-754E-4699-9AAC-A833466A201A}"/>
          </ac:picMkLst>
        </pc:picChg>
        <pc:picChg chg="add del">
          <ac:chgData name="Jeff Au" userId="054d84e8b3077d85" providerId="LiveId" clId="{CD5D64BB-E5E1-42F4-9639-05187D36FFC8}" dt="2018-03-22T20:59:28.695" v="323" actId="26606"/>
          <ac:picMkLst>
            <pc:docMk/>
            <pc:sldMk cId="2828057157" sldId="258"/>
            <ac:picMk id="19" creationId="{374CBFC4-E02A-4F3E-AB09-DAD63A764C16}"/>
          </ac:picMkLst>
        </pc:picChg>
        <pc:picChg chg="add del">
          <ac:chgData name="Jeff Au" userId="054d84e8b3077d85" providerId="LiveId" clId="{CD5D64BB-E5E1-42F4-9639-05187D36FFC8}" dt="2018-03-22T20:59:28.695" v="323" actId="26606"/>
          <ac:picMkLst>
            <pc:docMk/>
            <pc:sldMk cId="2828057157" sldId="258"/>
            <ac:picMk id="31" creationId="{14043B93-31EA-42C9-A52B-7B10135FCB7F}"/>
          </ac:picMkLst>
        </pc:picChg>
        <pc:picChg chg="add">
          <ac:chgData name="Jeff Au" userId="054d84e8b3077d85" providerId="LiveId" clId="{CD5D64BB-E5E1-42F4-9639-05187D36FFC8}" dt="2018-03-22T20:59:28.695" v="323" actId="26606"/>
          <ac:picMkLst>
            <pc:docMk/>
            <pc:sldMk cId="2828057157" sldId="258"/>
            <ac:picMk id="36" creationId="{CB1DE69F-569C-4A49-8E50-4093C135AECF}"/>
          </ac:picMkLst>
        </pc:picChg>
        <pc:picChg chg="add">
          <ac:chgData name="Jeff Au" userId="054d84e8b3077d85" providerId="LiveId" clId="{CD5D64BB-E5E1-42F4-9639-05187D36FFC8}" dt="2018-03-22T20:59:28.695" v="323" actId="26606"/>
          <ac:picMkLst>
            <pc:docMk/>
            <pc:sldMk cId="2828057157" sldId="258"/>
            <ac:picMk id="42" creationId="{16176A8D-754E-4699-9AAC-A833466A201A}"/>
          </ac:picMkLst>
        </pc:picChg>
        <pc:picChg chg="add">
          <ac:chgData name="Jeff Au" userId="054d84e8b3077d85" providerId="LiveId" clId="{CD5D64BB-E5E1-42F4-9639-05187D36FFC8}" dt="2018-03-22T20:59:28.695" v="323" actId="26606"/>
          <ac:picMkLst>
            <pc:docMk/>
            <pc:sldMk cId="2828057157" sldId="258"/>
            <ac:picMk id="46" creationId="{EE1B9172-598D-41CA-A120-1347A28BA08B}"/>
          </ac:picMkLst>
        </pc:picChg>
        <pc:picChg chg="add">
          <ac:chgData name="Jeff Au" userId="054d84e8b3077d85" providerId="LiveId" clId="{CD5D64BB-E5E1-42F4-9639-05187D36FFC8}" dt="2018-03-22T20:59:28.695" v="323" actId="26606"/>
          <ac:picMkLst>
            <pc:docMk/>
            <pc:sldMk cId="2828057157" sldId="258"/>
            <ac:picMk id="52" creationId="{48A2A651-3D77-45F6-9A25-3762F5E46633}"/>
          </ac:picMkLst>
        </pc:picChg>
        <pc:cxnChg chg="add del">
          <ac:chgData name="Jeff Au" userId="054d84e8b3077d85" providerId="LiveId" clId="{CD5D64BB-E5E1-42F4-9639-05187D36FFC8}" dt="2018-03-22T20:59:28.695" v="323" actId="26606"/>
          <ac:cxnSpMkLst>
            <pc:docMk/>
            <pc:sldMk cId="2828057157" sldId="258"/>
            <ac:cxnSpMk id="13" creationId="{5F76596F-57DF-4A0C-96D9-046DC3B30E9F}"/>
          </ac:cxnSpMkLst>
        </pc:cxnChg>
        <pc:cxnChg chg="add del">
          <ac:chgData name="Jeff Au" userId="054d84e8b3077d85" providerId="LiveId" clId="{CD5D64BB-E5E1-42F4-9639-05187D36FFC8}" dt="2018-03-22T20:59:28.695" v="323" actId="26606"/>
          <ac:cxnSpMkLst>
            <pc:docMk/>
            <pc:sldMk cId="2828057157" sldId="258"/>
            <ac:cxnSpMk id="23" creationId="{170F181A-95DA-4251-AC11-0C9302264E66}"/>
          </ac:cxnSpMkLst>
        </pc:cxnChg>
        <pc:cxnChg chg="add">
          <ac:chgData name="Jeff Au" userId="054d84e8b3077d85" providerId="LiveId" clId="{CD5D64BB-E5E1-42F4-9639-05187D36FFC8}" dt="2018-03-22T20:59:28.695" v="323" actId="26606"/>
          <ac:cxnSpMkLst>
            <pc:docMk/>
            <pc:sldMk cId="2828057157" sldId="258"/>
            <ac:cxnSpMk id="40" creationId="{5F76596F-57DF-4A0C-96D9-046DC3B30E9F}"/>
          </ac:cxnSpMkLst>
        </pc:cxnChg>
        <pc:cxnChg chg="add">
          <ac:chgData name="Jeff Au" userId="054d84e8b3077d85" providerId="LiveId" clId="{CD5D64BB-E5E1-42F4-9639-05187D36FFC8}" dt="2018-03-22T20:59:28.695" v="323" actId="26606"/>
          <ac:cxnSpMkLst>
            <pc:docMk/>
            <pc:sldMk cId="2828057157" sldId="258"/>
            <ac:cxnSpMk id="50" creationId="{FD3493C9-FDB6-46AD-891A-36C02F24D8CC}"/>
          </ac:cxnSpMkLst>
        </pc:cxnChg>
      </pc:sldChg>
      <pc:sldChg chg="addSp delSp modSp add mod setBg">
        <pc:chgData name="Jeff Au" userId="054d84e8b3077d85" providerId="LiveId" clId="{CD5D64BB-E5E1-42F4-9639-05187D36FFC8}" dt="2018-03-22T21:02:36.510" v="354" actId="14100"/>
        <pc:sldMkLst>
          <pc:docMk/>
          <pc:sldMk cId="2285397858" sldId="259"/>
        </pc:sldMkLst>
        <pc:spChg chg="mod ord">
          <ac:chgData name="Jeff Au" userId="054d84e8b3077d85" providerId="LiveId" clId="{CD5D64BB-E5E1-42F4-9639-05187D36FFC8}" dt="2018-03-22T21:02:01.693" v="350" actId="1076"/>
          <ac:spMkLst>
            <pc:docMk/>
            <pc:sldMk cId="2285397858" sldId="259"/>
            <ac:spMk id="2" creationId="{F535F3E0-CC79-40CB-804F-083C6EC13CAE}"/>
          </ac:spMkLst>
        </pc:spChg>
        <pc:spChg chg="del">
          <ac:chgData name="Jeff Au" userId="054d84e8b3077d85" providerId="LiveId" clId="{CD5D64BB-E5E1-42F4-9639-05187D36FFC8}" dt="2018-03-22T20:50:55.305" v="263" actId="14100"/>
          <ac:spMkLst>
            <pc:docMk/>
            <pc:sldMk cId="2285397858" sldId="259"/>
            <ac:spMk id="3" creationId="{5CCF1C7B-0E3B-4CB6-AF4F-21595F3BC199}"/>
          </ac:spMkLst>
        </pc:spChg>
        <pc:spChg chg="add del mod">
          <ac:chgData name="Jeff Au" userId="054d84e8b3077d85" providerId="LiveId" clId="{CD5D64BB-E5E1-42F4-9639-05187D36FFC8}" dt="2018-03-22T20:57:09.421" v="272" actId="478"/>
          <ac:spMkLst>
            <pc:docMk/>
            <pc:sldMk cId="2285397858" sldId="259"/>
            <ac:spMk id="6" creationId="{FD6BC6F3-DC01-48EE-94E7-6F45E9052148}"/>
          </ac:spMkLst>
        </pc:spChg>
        <pc:spChg chg="add del">
          <ac:chgData name="Jeff Au" userId="054d84e8b3077d85" providerId="LiveId" clId="{CD5D64BB-E5E1-42F4-9639-05187D36FFC8}" dt="2018-03-22T20:58:38.778" v="287" actId="26606"/>
          <ac:spMkLst>
            <pc:docMk/>
            <pc:sldMk cId="2285397858" sldId="259"/>
            <ac:spMk id="15" creationId="{86F828BE-4D4E-43F9-AC35-0209B5190C05}"/>
          </ac:spMkLst>
        </pc:spChg>
        <pc:spChg chg="add del">
          <ac:chgData name="Jeff Au" userId="054d84e8b3077d85" providerId="LiveId" clId="{CD5D64BB-E5E1-42F4-9639-05187D36FFC8}" dt="2018-03-22T20:58:38.778" v="287" actId="26606"/>
          <ac:spMkLst>
            <pc:docMk/>
            <pc:sldMk cId="2285397858" sldId="259"/>
            <ac:spMk id="21" creationId="{CED21F42-BCA5-4F32-9FC2-65B6667FBBBC}"/>
          </ac:spMkLst>
        </pc:spChg>
        <pc:spChg chg="add del">
          <ac:chgData name="Jeff Au" userId="054d84e8b3077d85" providerId="LiveId" clId="{CD5D64BB-E5E1-42F4-9639-05187D36FFC8}" dt="2018-03-22T20:58:38.778" v="287" actId="26606"/>
          <ac:spMkLst>
            <pc:docMk/>
            <pc:sldMk cId="2285397858" sldId="259"/>
            <ac:spMk id="25" creationId="{98D5A76E-C240-4528-8F2D-E93F24F46011}"/>
          </ac:spMkLst>
        </pc:spChg>
        <pc:spChg chg="add del">
          <ac:chgData name="Jeff Au" userId="054d84e8b3077d85" providerId="LiveId" clId="{CD5D64BB-E5E1-42F4-9639-05187D36FFC8}" dt="2018-03-22T20:59:54.555" v="326" actId="26606"/>
          <ac:spMkLst>
            <pc:docMk/>
            <pc:sldMk cId="2285397858" sldId="259"/>
            <ac:spMk id="32" creationId="{86F828BE-4D4E-43F9-AC35-0209B5190C05}"/>
          </ac:spMkLst>
        </pc:spChg>
        <pc:spChg chg="add del">
          <ac:chgData name="Jeff Au" userId="054d84e8b3077d85" providerId="LiveId" clId="{CD5D64BB-E5E1-42F4-9639-05187D36FFC8}" dt="2018-03-22T20:59:54.555" v="326" actId="26606"/>
          <ac:spMkLst>
            <pc:docMk/>
            <pc:sldMk cId="2285397858" sldId="259"/>
            <ac:spMk id="35" creationId="{552EC99E-0153-4DD5-9514-61B763BE92DA}"/>
          </ac:spMkLst>
        </pc:spChg>
        <pc:spChg chg="add del">
          <ac:chgData name="Jeff Au" userId="054d84e8b3077d85" providerId="LiveId" clId="{CD5D64BB-E5E1-42F4-9639-05187D36FFC8}" dt="2018-03-22T20:59:54.555" v="326" actId="26606"/>
          <ac:spMkLst>
            <pc:docMk/>
            <pc:sldMk cId="2285397858" sldId="259"/>
            <ac:spMk id="37" creationId="{69BFB6BC-A2C2-4435-8D3A-8CC2C9C705D5}"/>
          </ac:spMkLst>
        </pc:spChg>
        <pc:spChg chg="add del">
          <ac:chgData name="Jeff Au" userId="054d84e8b3077d85" providerId="LiveId" clId="{CD5D64BB-E5E1-42F4-9639-05187D36FFC8}" dt="2018-03-22T20:59:54.486" v="325" actId="26606"/>
          <ac:spMkLst>
            <pc:docMk/>
            <pc:sldMk cId="2285397858" sldId="259"/>
            <ac:spMk id="46" creationId="{86F828BE-4D4E-43F9-AC35-0209B5190C05}"/>
          </ac:spMkLst>
        </pc:spChg>
        <pc:spChg chg="add del">
          <ac:chgData name="Jeff Au" userId="054d84e8b3077d85" providerId="LiveId" clId="{CD5D64BB-E5E1-42F4-9639-05187D36FFC8}" dt="2018-03-22T20:59:54.486" v="325" actId="26606"/>
          <ac:spMkLst>
            <pc:docMk/>
            <pc:sldMk cId="2285397858" sldId="259"/>
            <ac:spMk id="52" creationId="{552EC99E-0153-4DD5-9514-61B763BE92DA}"/>
          </ac:spMkLst>
        </pc:spChg>
        <pc:spChg chg="add del">
          <ac:chgData name="Jeff Au" userId="054d84e8b3077d85" providerId="LiveId" clId="{CD5D64BB-E5E1-42F4-9639-05187D36FFC8}" dt="2018-03-22T20:59:54.486" v="325" actId="26606"/>
          <ac:spMkLst>
            <pc:docMk/>
            <pc:sldMk cId="2285397858" sldId="259"/>
            <ac:spMk id="56" creationId="{69BFB6BC-A2C2-4435-8D3A-8CC2C9C705D5}"/>
          </ac:spMkLst>
        </pc:spChg>
        <pc:spChg chg="add del">
          <ac:chgData name="Jeff Au" userId="054d84e8b3077d85" providerId="LiveId" clId="{CD5D64BB-E5E1-42F4-9639-05187D36FFC8}" dt="2018-03-22T21:00:21.325" v="333" actId="26606"/>
          <ac:spMkLst>
            <pc:docMk/>
            <pc:sldMk cId="2285397858" sldId="259"/>
            <ac:spMk id="63" creationId="{86F828BE-4D4E-43F9-AC35-0209B5190C05}"/>
          </ac:spMkLst>
        </pc:spChg>
        <pc:spChg chg="add del">
          <ac:chgData name="Jeff Au" userId="054d84e8b3077d85" providerId="LiveId" clId="{CD5D64BB-E5E1-42F4-9639-05187D36FFC8}" dt="2018-03-22T21:00:21.325" v="333" actId="26606"/>
          <ac:spMkLst>
            <pc:docMk/>
            <pc:sldMk cId="2285397858" sldId="259"/>
            <ac:spMk id="66" creationId="{CED21F42-BCA5-4F32-9FC2-65B6667FBBBC}"/>
          </ac:spMkLst>
        </pc:spChg>
        <pc:spChg chg="add del">
          <ac:chgData name="Jeff Au" userId="054d84e8b3077d85" providerId="LiveId" clId="{CD5D64BB-E5E1-42F4-9639-05187D36FFC8}" dt="2018-03-22T21:00:21.325" v="333" actId="26606"/>
          <ac:spMkLst>
            <pc:docMk/>
            <pc:sldMk cId="2285397858" sldId="259"/>
            <ac:spMk id="68" creationId="{98D5A76E-C240-4528-8F2D-E93F24F46011}"/>
          </ac:spMkLst>
        </pc:spChg>
        <pc:spChg chg="add del">
          <ac:chgData name="Jeff Au" userId="054d84e8b3077d85" providerId="LiveId" clId="{CD5D64BB-E5E1-42F4-9639-05187D36FFC8}" dt="2018-03-22T21:00:10.734" v="328" actId="26606"/>
          <ac:spMkLst>
            <pc:docMk/>
            <pc:sldMk cId="2285397858" sldId="259"/>
            <ac:spMk id="77" creationId="{86F828BE-4D4E-43F9-AC35-0209B5190C05}"/>
          </ac:spMkLst>
        </pc:spChg>
        <pc:spChg chg="add del">
          <ac:chgData name="Jeff Au" userId="054d84e8b3077d85" providerId="LiveId" clId="{CD5D64BB-E5E1-42F4-9639-05187D36FFC8}" dt="2018-03-22T21:00:10.734" v="328" actId="26606"/>
          <ac:spMkLst>
            <pc:docMk/>
            <pc:sldMk cId="2285397858" sldId="259"/>
            <ac:spMk id="83" creationId="{B5D30D11-ACE1-4AD0-AA4E-0855F89775D8}"/>
          </ac:spMkLst>
        </pc:spChg>
        <pc:spChg chg="add del">
          <ac:chgData name="Jeff Au" userId="054d84e8b3077d85" providerId="LiveId" clId="{CD5D64BB-E5E1-42F4-9639-05187D36FFC8}" dt="2018-03-22T21:00:10.734" v="328" actId="26606"/>
          <ac:spMkLst>
            <pc:docMk/>
            <pc:sldMk cId="2285397858" sldId="259"/>
            <ac:spMk id="87" creationId="{AB503A8E-E85B-448D-AE46-C6ECB5AB18C3}"/>
          </ac:spMkLst>
        </pc:spChg>
        <pc:spChg chg="add del">
          <ac:chgData name="Jeff Au" userId="054d84e8b3077d85" providerId="LiveId" clId="{CD5D64BB-E5E1-42F4-9639-05187D36FFC8}" dt="2018-03-22T21:00:21.242" v="332" actId="26606"/>
          <ac:spMkLst>
            <pc:docMk/>
            <pc:sldMk cId="2285397858" sldId="259"/>
            <ac:spMk id="99" creationId="{3C68C728-5EEE-4E99-AE20-5D3F409D7E6E}"/>
          </ac:spMkLst>
        </pc:spChg>
        <pc:spChg chg="add del">
          <ac:chgData name="Jeff Au" userId="054d84e8b3077d85" providerId="LiveId" clId="{CD5D64BB-E5E1-42F4-9639-05187D36FFC8}" dt="2018-03-22T21:00:15.269" v="330" actId="26606"/>
          <ac:spMkLst>
            <pc:docMk/>
            <pc:sldMk cId="2285397858" sldId="259"/>
            <ac:spMk id="102" creationId="{86F828BE-4D4E-43F9-AC35-0209B5190C05}"/>
          </ac:spMkLst>
        </pc:spChg>
        <pc:spChg chg="add del">
          <ac:chgData name="Jeff Au" userId="054d84e8b3077d85" providerId="LiveId" clId="{CD5D64BB-E5E1-42F4-9639-05187D36FFC8}" dt="2018-03-22T21:00:15.269" v="330" actId="26606"/>
          <ac:spMkLst>
            <pc:docMk/>
            <pc:sldMk cId="2285397858" sldId="259"/>
            <ac:spMk id="105" creationId="{D3F196F4-A988-40DF-899A-EC29C422142B}"/>
          </ac:spMkLst>
        </pc:spChg>
        <pc:spChg chg="add del">
          <ac:chgData name="Jeff Au" userId="054d84e8b3077d85" providerId="LiveId" clId="{CD5D64BB-E5E1-42F4-9639-05187D36FFC8}" dt="2018-03-22T21:00:15.269" v="330" actId="26606"/>
          <ac:spMkLst>
            <pc:docMk/>
            <pc:sldMk cId="2285397858" sldId="259"/>
            <ac:spMk id="107" creationId="{4B8B3238-C65F-4148-9B84-4D22282CFA6E}"/>
          </ac:spMkLst>
        </pc:spChg>
        <pc:spChg chg="add del">
          <ac:chgData name="Jeff Au" userId="054d84e8b3077d85" providerId="LiveId" clId="{CD5D64BB-E5E1-42F4-9639-05187D36FFC8}" dt="2018-03-22T21:00:21.242" v="332" actId="26606"/>
          <ac:spMkLst>
            <pc:docMk/>
            <pc:sldMk cId="2285397858" sldId="259"/>
            <ac:spMk id="111" creationId="{86F828BE-4D4E-43F9-AC35-0209B5190C05}"/>
          </ac:spMkLst>
        </pc:spChg>
        <pc:spChg chg="add del">
          <ac:chgData name="Jeff Au" userId="054d84e8b3077d85" providerId="LiveId" clId="{CD5D64BB-E5E1-42F4-9639-05187D36FFC8}" dt="2018-03-22T21:00:21.242" v="332" actId="26606"/>
          <ac:spMkLst>
            <pc:docMk/>
            <pc:sldMk cId="2285397858" sldId="259"/>
            <ac:spMk id="114" creationId="{44CD5927-5885-4401-9D79-95743EE4B804}"/>
          </ac:spMkLst>
        </pc:spChg>
        <pc:spChg chg="add del">
          <ac:chgData name="Jeff Au" userId="054d84e8b3077d85" providerId="LiveId" clId="{CD5D64BB-E5E1-42F4-9639-05187D36FFC8}" dt="2018-03-22T21:00:21.242" v="332" actId="26606"/>
          <ac:spMkLst>
            <pc:docMk/>
            <pc:sldMk cId="2285397858" sldId="259"/>
            <ac:spMk id="116" creationId="{0A5A9079-89DF-4D58-BA24-03C07FB67D80}"/>
          </ac:spMkLst>
        </pc:spChg>
        <pc:spChg chg="add del">
          <ac:chgData name="Jeff Au" userId="054d84e8b3077d85" providerId="LiveId" clId="{CD5D64BB-E5E1-42F4-9639-05187D36FFC8}" dt="2018-03-22T21:00:21.242" v="332" actId="26606"/>
          <ac:spMkLst>
            <pc:docMk/>
            <pc:sldMk cId="2285397858" sldId="259"/>
            <ac:spMk id="121" creationId="{32D3E449-3C04-46AE-96A7-68502E2FF5BA}"/>
          </ac:spMkLst>
        </pc:spChg>
        <pc:spChg chg="add">
          <ac:chgData name="Jeff Au" userId="054d84e8b3077d85" providerId="LiveId" clId="{CD5D64BB-E5E1-42F4-9639-05187D36FFC8}" dt="2018-03-22T21:00:21.325" v="333" actId="26606"/>
          <ac:spMkLst>
            <pc:docMk/>
            <pc:sldMk cId="2285397858" sldId="259"/>
            <ac:spMk id="125" creationId="{86F828BE-4D4E-43F9-AC35-0209B5190C05}"/>
          </ac:spMkLst>
        </pc:spChg>
        <pc:spChg chg="add">
          <ac:chgData name="Jeff Au" userId="054d84e8b3077d85" providerId="LiveId" clId="{CD5D64BB-E5E1-42F4-9639-05187D36FFC8}" dt="2018-03-22T21:00:21.325" v="333" actId="26606"/>
          <ac:spMkLst>
            <pc:docMk/>
            <pc:sldMk cId="2285397858" sldId="259"/>
            <ac:spMk id="128" creationId="{CED21F42-BCA5-4F32-9FC2-65B6667FBBBC}"/>
          </ac:spMkLst>
        </pc:spChg>
        <pc:spChg chg="add">
          <ac:chgData name="Jeff Au" userId="054d84e8b3077d85" providerId="LiveId" clId="{CD5D64BB-E5E1-42F4-9639-05187D36FFC8}" dt="2018-03-22T21:00:21.325" v="333" actId="26606"/>
          <ac:spMkLst>
            <pc:docMk/>
            <pc:sldMk cId="2285397858" sldId="259"/>
            <ac:spMk id="130" creationId="{98D5A76E-C240-4528-8F2D-E93F24F46011}"/>
          </ac:spMkLst>
        </pc:spChg>
        <pc:grpChg chg="add del">
          <ac:chgData name="Jeff Au" userId="054d84e8b3077d85" providerId="LiveId" clId="{CD5D64BB-E5E1-42F4-9639-05187D36FFC8}" dt="2018-03-22T21:00:10.734" v="328" actId="26606"/>
          <ac:grpSpMkLst>
            <pc:docMk/>
            <pc:sldMk cId="2285397858" sldId="259"/>
            <ac:grpSpMk id="93" creationId="{5A8C29C0-43AF-4901-92EA-4A06AF5240EB}"/>
          </ac:grpSpMkLst>
        </pc:grpChg>
        <pc:grpChg chg="add del">
          <ac:chgData name="Jeff Au" userId="054d84e8b3077d85" providerId="LiveId" clId="{CD5D64BB-E5E1-42F4-9639-05187D36FFC8}" dt="2018-03-22T21:00:21.242" v="332" actId="26606"/>
          <ac:grpSpMkLst>
            <pc:docMk/>
            <pc:sldMk cId="2285397858" sldId="259"/>
            <ac:grpSpMk id="95" creationId="{B153B14B-6DA5-420D-9AB1-6C31370B5AD6}"/>
          </ac:grpSpMkLst>
        </pc:grpChg>
        <pc:grpChg chg="add del">
          <ac:chgData name="Jeff Au" userId="054d84e8b3077d85" providerId="LiveId" clId="{CD5D64BB-E5E1-42F4-9639-05187D36FFC8}" dt="2018-03-22T21:00:10.734" v="328" actId="26606"/>
          <ac:grpSpMkLst>
            <pc:docMk/>
            <pc:sldMk cId="2285397858" sldId="259"/>
            <ac:grpSpMk id="97" creationId="{9D618C17-FCAD-45CD-A175-719E3814C463}"/>
          </ac:grpSpMkLst>
        </pc:grpChg>
        <pc:grpChg chg="add del">
          <ac:chgData name="Jeff Au" userId="054d84e8b3077d85" providerId="LiveId" clId="{CD5D64BB-E5E1-42F4-9639-05187D36FFC8}" dt="2018-03-22T21:00:21.242" v="332" actId="26606"/>
          <ac:grpSpMkLst>
            <pc:docMk/>
            <pc:sldMk cId="2285397858" sldId="259"/>
            <ac:grpSpMk id="118" creationId="{1146F1A3-68BF-4A5F-BA86-E1BC9002AC73}"/>
          </ac:grpSpMkLst>
        </pc:grpChg>
        <pc:picChg chg="add del mod">
          <ac:chgData name="Jeff Au" userId="054d84e8b3077d85" providerId="LiveId" clId="{CD5D64BB-E5E1-42F4-9639-05187D36FFC8}" dt="2018-03-22T20:50:57.926" v="264" actId="478"/>
          <ac:picMkLst>
            <pc:docMk/>
            <pc:sldMk cId="2285397858" sldId="259"/>
            <ac:picMk id="4" creationId="{DB27C107-51F4-40E6-8BDE-C4CB76C39675}"/>
          </ac:picMkLst>
        </pc:picChg>
        <pc:picChg chg="add mod ord">
          <ac:chgData name="Jeff Au" userId="054d84e8b3077d85" providerId="LiveId" clId="{CD5D64BB-E5E1-42F4-9639-05187D36FFC8}" dt="2018-03-22T21:02:09.139" v="353" actId="1076"/>
          <ac:picMkLst>
            <pc:docMk/>
            <pc:sldMk cId="2285397858" sldId="259"/>
            <ac:picMk id="7" creationId="{AD37B214-9F01-47FD-BB60-577FBBA28DC4}"/>
          </ac:picMkLst>
        </pc:picChg>
        <pc:picChg chg="add mod ord">
          <ac:chgData name="Jeff Au" userId="054d84e8b3077d85" providerId="LiveId" clId="{CD5D64BB-E5E1-42F4-9639-05187D36FFC8}" dt="2018-03-22T21:02:03.883" v="351" actId="1076"/>
          <ac:picMkLst>
            <pc:docMk/>
            <pc:sldMk cId="2285397858" sldId="259"/>
            <ac:picMk id="8" creationId="{88C4909B-3D77-4116-B7DC-4C93B00B7E96}"/>
          </ac:picMkLst>
        </pc:picChg>
        <pc:picChg chg="add mod">
          <ac:chgData name="Jeff Au" userId="054d84e8b3077d85" providerId="LiveId" clId="{CD5D64BB-E5E1-42F4-9639-05187D36FFC8}" dt="2018-03-22T21:02:36.510" v="354" actId="14100"/>
          <ac:picMkLst>
            <pc:docMk/>
            <pc:sldMk cId="2285397858" sldId="259"/>
            <ac:picMk id="9" creationId="{AAC44A16-AA56-428C-96C3-1C0FEED4F4CD}"/>
          </ac:picMkLst>
        </pc:picChg>
        <pc:picChg chg="add del">
          <ac:chgData name="Jeff Au" userId="054d84e8b3077d85" providerId="LiveId" clId="{CD5D64BB-E5E1-42F4-9639-05187D36FFC8}" dt="2018-03-22T20:58:38.778" v="287" actId="26606"/>
          <ac:picMkLst>
            <pc:docMk/>
            <pc:sldMk cId="2285397858" sldId="259"/>
            <ac:picMk id="13" creationId="{E8690AC4-C9C4-4944-A98C-B1D32992D60B}"/>
          </ac:picMkLst>
        </pc:picChg>
        <pc:picChg chg="add del">
          <ac:chgData name="Jeff Au" userId="054d84e8b3077d85" providerId="LiveId" clId="{CD5D64BB-E5E1-42F4-9639-05187D36FFC8}" dt="2018-03-22T20:58:38.778" v="287" actId="26606"/>
          <ac:picMkLst>
            <pc:docMk/>
            <pc:sldMk cId="2285397858" sldId="259"/>
            <ac:picMk id="19" creationId="{C821979E-9A93-4880-80B5-D60B75C19185}"/>
          </ac:picMkLst>
        </pc:picChg>
        <pc:picChg chg="add del">
          <ac:chgData name="Jeff Au" userId="054d84e8b3077d85" providerId="LiveId" clId="{CD5D64BB-E5E1-42F4-9639-05187D36FFC8}" dt="2018-03-22T20:58:38.778" v="287" actId="26606"/>
          <ac:picMkLst>
            <pc:docMk/>
            <pc:sldMk cId="2285397858" sldId="259"/>
            <ac:picMk id="23" creationId="{732E3FD9-6530-4454-997C-939E0A18C664}"/>
          </ac:picMkLst>
        </pc:picChg>
        <pc:picChg chg="add del">
          <ac:chgData name="Jeff Au" userId="054d84e8b3077d85" providerId="LiveId" clId="{CD5D64BB-E5E1-42F4-9639-05187D36FFC8}" dt="2018-03-22T20:58:38.778" v="287" actId="26606"/>
          <ac:picMkLst>
            <pc:docMk/>
            <pc:sldMk cId="2285397858" sldId="259"/>
            <ac:picMk id="29" creationId="{34054337-A666-4FC2-9935-2535C652CDA1}"/>
          </ac:picMkLst>
        </pc:picChg>
        <pc:picChg chg="add del">
          <ac:chgData name="Jeff Au" userId="054d84e8b3077d85" providerId="LiveId" clId="{CD5D64BB-E5E1-42F4-9639-05187D36FFC8}" dt="2018-03-22T20:59:54.555" v="326" actId="26606"/>
          <ac:picMkLst>
            <pc:docMk/>
            <pc:sldMk cId="2285397858" sldId="259"/>
            <ac:picMk id="31" creationId="{E8690AC4-C9C4-4944-A98C-B1D32992D60B}"/>
          </ac:picMkLst>
        </pc:picChg>
        <pc:picChg chg="add del">
          <ac:chgData name="Jeff Au" userId="054d84e8b3077d85" providerId="LiveId" clId="{CD5D64BB-E5E1-42F4-9639-05187D36FFC8}" dt="2018-03-22T20:59:54.555" v="326" actId="26606"/>
          <ac:picMkLst>
            <pc:docMk/>
            <pc:sldMk cId="2285397858" sldId="259"/>
            <ac:picMk id="34" creationId="{C821979E-9A93-4880-80B5-D60B75C19185}"/>
          </ac:picMkLst>
        </pc:picChg>
        <pc:picChg chg="add del">
          <ac:chgData name="Jeff Au" userId="054d84e8b3077d85" providerId="LiveId" clId="{CD5D64BB-E5E1-42F4-9639-05187D36FFC8}" dt="2018-03-22T20:59:54.555" v="326" actId="26606"/>
          <ac:picMkLst>
            <pc:docMk/>
            <pc:sldMk cId="2285397858" sldId="259"/>
            <ac:picMk id="36" creationId="{985D2F2C-D989-4591-BAFB-D0225D64728A}"/>
          </ac:picMkLst>
        </pc:picChg>
        <pc:picChg chg="add del">
          <ac:chgData name="Jeff Au" userId="054d84e8b3077d85" providerId="LiveId" clId="{CD5D64BB-E5E1-42F4-9639-05187D36FFC8}" dt="2018-03-22T20:59:54.555" v="326" actId="26606"/>
          <ac:picMkLst>
            <pc:docMk/>
            <pc:sldMk cId="2285397858" sldId="259"/>
            <ac:picMk id="39" creationId="{BB599958-8072-47CB-A82D-0701E3590994}"/>
          </ac:picMkLst>
        </pc:picChg>
        <pc:picChg chg="add del">
          <ac:chgData name="Jeff Au" userId="054d84e8b3077d85" providerId="LiveId" clId="{CD5D64BB-E5E1-42F4-9639-05187D36FFC8}" dt="2018-03-22T20:59:54.486" v="325" actId="26606"/>
          <ac:picMkLst>
            <pc:docMk/>
            <pc:sldMk cId="2285397858" sldId="259"/>
            <ac:picMk id="44" creationId="{E8690AC4-C9C4-4944-A98C-B1D32992D60B}"/>
          </ac:picMkLst>
        </pc:picChg>
        <pc:picChg chg="add del">
          <ac:chgData name="Jeff Au" userId="054d84e8b3077d85" providerId="LiveId" clId="{CD5D64BB-E5E1-42F4-9639-05187D36FFC8}" dt="2018-03-22T20:59:54.486" v="325" actId="26606"/>
          <ac:picMkLst>
            <pc:docMk/>
            <pc:sldMk cId="2285397858" sldId="259"/>
            <ac:picMk id="50" creationId="{C821979E-9A93-4880-80B5-D60B75C19185}"/>
          </ac:picMkLst>
        </pc:picChg>
        <pc:picChg chg="add del">
          <ac:chgData name="Jeff Au" userId="054d84e8b3077d85" providerId="LiveId" clId="{CD5D64BB-E5E1-42F4-9639-05187D36FFC8}" dt="2018-03-22T20:59:54.486" v="325" actId="26606"/>
          <ac:picMkLst>
            <pc:docMk/>
            <pc:sldMk cId="2285397858" sldId="259"/>
            <ac:picMk id="54" creationId="{985D2F2C-D989-4591-BAFB-D0225D64728A}"/>
          </ac:picMkLst>
        </pc:picChg>
        <pc:picChg chg="add del">
          <ac:chgData name="Jeff Au" userId="054d84e8b3077d85" providerId="LiveId" clId="{CD5D64BB-E5E1-42F4-9639-05187D36FFC8}" dt="2018-03-22T20:59:54.486" v="325" actId="26606"/>
          <ac:picMkLst>
            <pc:docMk/>
            <pc:sldMk cId="2285397858" sldId="259"/>
            <ac:picMk id="60" creationId="{BB599958-8072-47CB-A82D-0701E3590994}"/>
          </ac:picMkLst>
        </pc:picChg>
        <pc:picChg chg="add del">
          <ac:chgData name="Jeff Au" userId="054d84e8b3077d85" providerId="LiveId" clId="{CD5D64BB-E5E1-42F4-9639-05187D36FFC8}" dt="2018-03-22T21:00:21.325" v="333" actId="26606"/>
          <ac:picMkLst>
            <pc:docMk/>
            <pc:sldMk cId="2285397858" sldId="259"/>
            <ac:picMk id="62" creationId="{E8690AC4-C9C4-4944-A98C-B1D32992D60B}"/>
          </ac:picMkLst>
        </pc:picChg>
        <pc:picChg chg="add del">
          <ac:chgData name="Jeff Au" userId="054d84e8b3077d85" providerId="LiveId" clId="{CD5D64BB-E5E1-42F4-9639-05187D36FFC8}" dt="2018-03-22T21:00:21.325" v="333" actId="26606"/>
          <ac:picMkLst>
            <pc:docMk/>
            <pc:sldMk cId="2285397858" sldId="259"/>
            <ac:picMk id="65" creationId="{C821979E-9A93-4880-80B5-D60B75C19185}"/>
          </ac:picMkLst>
        </pc:picChg>
        <pc:picChg chg="add del">
          <ac:chgData name="Jeff Au" userId="054d84e8b3077d85" providerId="LiveId" clId="{CD5D64BB-E5E1-42F4-9639-05187D36FFC8}" dt="2018-03-22T21:00:21.325" v="333" actId="26606"/>
          <ac:picMkLst>
            <pc:docMk/>
            <pc:sldMk cId="2285397858" sldId="259"/>
            <ac:picMk id="67" creationId="{732E3FD9-6530-4454-997C-939E0A18C664}"/>
          </ac:picMkLst>
        </pc:picChg>
        <pc:picChg chg="add del">
          <ac:chgData name="Jeff Au" userId="054d84e8b3077d85" providerId="LiveId" clId="{CD5D64BB-E5E1-42F4-9639-05187D36FFC8}" dt="2018-03-22T21:00:21.325" v="333" actId="26606"/>
          <ac:picMkLst>
            <pc:docMk/>
            <pc:sldMk cId="2285397858" sldId="259"/>
            <ac:picMk id="70" creationId="{34054337-A666-4FC2-9935-2535C652CDA1}"/>
          </ac:picMkLst>
        </pc:picChg>
        <pc:picChg chg="add del">
          <ac:chgData name="Jeff Au" userId="054d84e8b3077d85" providerId="LiveId" clId="{CD5D64BB-E5E1-42F4-9639-05187D36FFC8}" dt="2018-03-22T21:00:10.734" v="328" actId="26606"/>
          <ac:picMkLst>
            <pc:docMk/>
            <pc:sldMk cId="2285397858" sldId="259"/>
            <ac:picMk id="75" creationId="{E8690AC4-C9C4-4944-A98C-B1D32992D60B}"/>
          </ac:picMkLst>
        </pc:picChg>
        <pc:picChg chg="add del">
          <ac:chgData name="Jeff Au" userId="054d84e8b3077d85" providerId="LiveId" clId="{CD5D64BB-E5E1-42F4-9639-05187D36FFC8}" dt="2018-03-22T21:00:10.734" v="328" actId="26606"/>
          <ac:picMkLst>
            <pc:docMk/>
            <pc:sldMk cId="2285397858" sldId="259"/>
            <ac:picMk id="81" creationId="{C821979E-9A93-4880-80B5-D60B75C19185}"/>
          </ac:picMkLst>
        </pc:picChg>
        <pc:picChg chg="add del">
          <ac:chgData name="Jeff Au" userId="054d84e8b3077d85" providerId="LiveId" clId="{CD5D64BB-E5E1-42F4-9639-05187D36FFC8}" dt="2018-03-22T21:00:10.734" v="328" actId="26606"/>
          <ac:picMkLst>
            <pc:docMk/>
            <pc:sldMk cId="2285397858" sldId="259"/>
            <ac:picMk id="85" creationId="{B63669D5-1A33-499E-8A6D-DEAE7DBB8847}"/>
          </ac:picMkLst>
        </pc:picChg>
        <pc:picChg chg="add del">
          <ac:chgData name="Jeff Au" userId="054d84e8b3077d85" providerId="LiveId" clId="{CD5D64BB-E5E1-42F4-9639-05187D36FFC8}" dt="2018-03-22T21:00:10.734" v="328" actId="26606"/>
          <ac:picMkLst>
            <pc:docMk/>
            <pc:sldMk cId="2285397858" sldId="259"/>
            <ac:picMk id="91" creationId="{0887C1ED-444B-4C86-89DE-C3EC3DF24A4D}"/>
          </ac:picMkLst>
        </pc:picChg>
        <pc:picChg chg="add del">
          <ac:chgData name="Jeff Au" userId="054d84e8b3077d85" providerId="LiveId" clId="{CD5D64BB-E5E1-42F4-9639-05187D36FFC8}" dt="2018-03-22T21:00:15.269" v="330" actId="26606"/>
          <ac:picMkLst>
            <pc:docMk/>
            <pc:sldMk cId="2285397858" sldId="259"/>
            <ac:picMk id="101" creationId="{E8690AC4-C9C4-4944-A98C-B1D32992D60B}"/>
          </ac:picMkLst>
        </pc:picChg>
        <pc:picChg chg="add del">
          <ac:chgData name="Jeff Au" userId="054d84e8b3077d85" providerId="LiveId" clId="{CD5D64BB-E5E1-42F4-9639-05187D36FFC8}" dt="2018-03-22T21:00:15.269" v="330" actId="26606"/>
          <ac:picMkLst>
            <pc:docMk/>
            <pc:sldMk cId="2285397858" sldId="259"/>
            <ac:picMk id="104" creationId="{C821979E-9A93-4880-80B5-D60B75C19185}"/>
          </ac:picMkLst>
        </pc:picChg>
        <pc:picChg chg="add del">
          <ac:chgData name="Jeff Au" userId="054d84e8b3077d85" providerId="LiveId" clId="{CD5D64BB-E5E1-42F4-9639-05187D36FFC8}" dt="2018-03-22T21:00:15.269" v="330" actId="26606"/>
          <ac:picMkLst>
            <pc:docMk/>
            <pc:sldMk cId="2285397858" sldId="259"/>
            <ac:picMk id="106" creationId="{CFDC6AB1-03A5-4D20-ACE0-4957616E748C}"/>
          </ac:picMkLst>
        </pc:picChg>
        <pc:picChg chg="add del">
          <ac:chgData name="Jeff Au" userId="054d84e8b3077d85" providerId="LiveId" clId="{CD5D64BB-E5E1-42F4-9639-05187D36FFC8}" dt="2018-03-22T21:00:21.242" v="332" actId="26606"/>
          <ac:picMkLst>
            <pc:docMk/>
            <pc:sldMk cId="2285397858" sldId="259"/>
            <ac:picMk id="110" creationId="{E8690AC4-C9C4-4944-A98C-B1D32992D60B}"/>
          </ac:picMkLst>
        </pc:picChg>
        <pc:picChg chg="add del">
          <ac:chgData name="Jeff Au" userId="054d84e8b3077d85" providerId="LiveId" clId="{CD5D64BB-E5E1-42F4-9639-05187D36FFC8}" dt="2018-03-22T21:00:21.242" v="332" actId="26606"/>
          <ac:picMkLst>
            <pc:docMk/>
            <pc:sldMk cId="2285397858" sldId="259"/>
            <ac:picMk id="113" creationId="{C821979E-9A93-4880-80B5-D60B75C19185}"/>
          </ac:picMkLst>
        </pc:picChg>
        <pc:picChg chg="add del">
          <ac:chgData name="Jeff Au" userId="054d84e8b3077d85" providerId="LiveId" clId="{CD5D64BB-E5E1-42F4-9639-05187D36FFC8}" dt="2018-03-22T21:00:21.242" v="332" actId="26606"/>
          <ac:picMkLst>
            <pc:docMk/>
            <pc:sldMk cId="2285397858" sldId="259"/>
            <ac:picMk id="115" creationId="{6405DCCA-B6C4-432A-A235-550B63114AE5}"/>
          </ac:picMkLst>
        </pc:picChg>
        <pc:picChg chg="add del">
          <ac:chgData name="Jeff Au" userId="054d84e8b3077d85" providerId="LiveId" clId="{CD5D64BB-E5E1-42F4-9639-05187D36FFC8}" dt="2018-03-22T21:00:21.242" v="332" actId="26606"/>
          <ac:picMkLst>
            <pc:docMk/>
            <pc:sldMk cId="2285397858" sldId="259"/>
            <ac:picMk id="122" creationId="{6E591181-9F24-4145-8A33-8EE3DFC35FFD}"/>
          </ac:picMkLst>
        </pc:picChg>
        <pc:picChg chg="add">
          <ac:chgData name="Jeff Au" userId="054d84e8b3077d85" providerId="LiveId" clId="{CD5D64BB-E5E1-42F4-9639-05187D36FFC8}" dt="2018-03-22T21:00:21.325" v="333" actId="26606"/>
          <ac:picMkLst>
            <pc:docMk/>
            <pc:sldMk cId="2285397858" sldId="259"/>
            <ac:picMk id="124" creationId="{E8690AC4-C9C4-4944-A98C-B1D32992D60B}"/>
          </ac:picMkLst>
        </pc:picChg>
        <pc:picChg chg="add">
          <ac:chgData name="Jeff Au" userId="054d84e8b3077d85" providerId="LiveId" clId="{CD5D64BB-E5E1-42F4-9639-05187D36FFC8}" dt="2018-03-22T21:00:21.325" v="333" actId="26606"/>
          <ac:picMkLst>
            <pc:docMk/>
            <pc:sldMk cId="2285397858" sldId="259"/>
            <ac:picMk id="127" creationId="{C821979E-9A93-4880-80B5-D60B75C19185}"/>
          </ac:picMkLst>
        </pc:picChg>
        <pc:picChg chg="add">
          <ac:chgData name="Jeff Au" userId="054d84e8b3077d85" providerId="LiveId" clId="{CD5D64BB-E5E1-42F4-9639-05187D36FFC8}" dt="2018-03-22T21:00:21.325" v="333" actId="26606"/>
          <ac:picMkLst>
            <pc:docMk/>
            <pc:sldMk cId="2285397858" sldId="259"/>
            <ac:picMk id="129" creationId="{732E3FD9-6530-4454-997C-939E0A18C664}"/>
          </ac:picMkLst>
        </pc:picChg>
        <pc:picChg chg="add">
          <ac:chgData name="Jeff Au" userId="054d84e8b3077d85" providerId="LiveId" clId="{CD5D64BB-E5E1-42F4-9639-05187D36FFC8}" dt="2018-03-22T21:00:21.325" v="333" actId="26606"/>
          <ac:picMkLst>
            <pc:docMk/>
            <pc:sldMk cId="2285397858" sldId="259"/>
            <ac:picMk id="132" creationId="{34054337-A666-4FC2-9935-2535C652CDA1}"/>
          </ac:picMkLst>
        </pc:picChg>
        <pc:cxnChg chg="add del">
          <ac:chgData name="Jeff Au" userId="054d84e8b3077d85" providerId="LiveId" clId="{CD5D64BB-E5E1-42F4-9639-05187D36FFC8}" dt="2018-03-22T20:58:38.778" v="287" actId="26606"/>
          <ac:cxnSpMkLst>
            <pc:docMk/>
            <pc:sldMk cId="2285397858" sldId="259"/>
            <ac:cxnSpMk id="17" creationId="{10BAB604-20D4-431F-ADD8-754BB7992A43}"/>
          </ac:cxnSpMkLst>
        </pc:cxnChg>
        <pc:cxnChg chg="add del">
          <ac:chgData name="Jeff Au" userId="054d84e8b3077d85" providerId="LiveId" clId="{CD5D64BB-E5E1-42F4-9639-05187D36FFC8}" dt="2018-03-22T20:58:38.778" v="287" actId="26606"/>
          <ac:cxnSpMkLst>
            <pc:docMk/>
            <pc:sldMk cId="2285397858" sldId="259"/>
            <ac:cxnSpMk id="27" creationId="{92F7E3DC-DD90-4719-940F-B0C3C8FF4D89}"/>
          </ac:cxnSpMkLst>
        </pc:cxnChg>
        <pc:cxnChg chg="add del">
          <ac:chgData name="Jeff Au" userId="054d84e8b3077d85" providerId="LiveId" clId="{CD5D64BB-E5E1-42F4-9639-05187D36FFC8}" dt="2018-03-22T20:59:54.555" v="326" actId="26606"/>
          <ac:cxnSpMkLst>
            <pc:docMk/>
            <pc:sldMk cId="2285397858" sldId="259"/>
            <ac:cxnSpMk id="33" creationId="{10BAB604-20D4-431F-ADD8-754BB7992A43}"/>
          </ac:cxnSpMkLst>
        </pc:cxnChg>
        <pc:cxnChg chg="add del">
          <ac:chgData name="Jeff Au" userId="054d84e8b3077d85" providerId="LiveId" clId="{CD5D64BB-E5E1-42F4-9639-05187D36FFC8}" dt="2018-03-22T20:59:54.555" v="326" actId="26606"/>
          <ac:cxnSpMkLst>
            <pc:docMk/>
            <pc:sldMk cId="2285397858" sldId="259"/>
            <ac:cxnSpMk id="38" creationId="{550DE0DB-36EF-4553-B981-4AE6E8AED2D7}"/>
          </ac:cxnSpMkLst>
        </pc:cxnChg>
        <pc:cxnChg chg="add del">
          <ac:chgData name="Jeff Au" userId="054d84e8b3077d85" providerId="LiveId" clId="{CD5D64BB-E5E1-42F4-9639-05187D36FFC8}" dt="2018-03-22T20:59:54.486" v="325" actId="26606"/>
          <ac:cxnSpMkLst>
            <pc:docMk/>
            <pc:sldMk cId="2285397858" sldId="259"/>
            <ac:cxnSpMk id="48" creationId="{10BAB604-20D4-431F-ADD8-754BB7992A43}"/>
          </ac:cxnSpMkLst>
        </pc:cxnChg>
        <pc:cxnChg chg="add del">
          <ac:chgData name="Jeff Au" userId="054d84e8b3077d85" providerId="LiveId" clId="{CD5D64BB-E5E1-42F4-9639-05187D36FFC8}" dt="2018-03-22T20:59:54.486" v="325" actId="26606"/>
          <ac:cxnSpMkLst>
            <pc:docMk/>
            <pc:sldMk cId="2285397858" sldId="259"/>
            <ac:cxnSpMk id="58" creationId="{550DE0DB-36EF-4553-B981-4AE6E8AED2D7}"/>
          </ac:cxnSpMkLst>
        </pc:cxnChg>
        <pc:cxnChg chg="add del">
          <ac:chgData name="Jeff Au" userId="054d84e8b3077d85" providerId="LiveId" clId="{CD5D64BB-E5E1-42F4-9639-05187D36FFC8}" dt="2018-03-22T21:00:21.325" v="333" actId="26606"/>
          <ac:cxnSpMkLst>
            <pc:docMk/>
            <pc:sldMk cId="2285397858" sldId="259"/>
            <ac:cxnSpMk id="64" creationId="{10BAB604-20D4-431F-ADD8-754BB7992A43}"/>
          </ac:cxnSpMkLst>
        </pc:cxnChg>
        <pc:cxnChg chg="add del">
          <ac:chgData name="Jeff Au" userId="054d84e8b3077d85" providerId="LiveId" clId="{CD5D64BB-E5E1-42F4-9639-05187D36FFC8}" dt="2018-03-22T21:00:21.325" v="333" actId="26606"/>
          <ac:cxnSpMkLst>
            <pc:docMk/>
            <pc:sldMk cId="2285397858" sldId="259"/>
            <ac:cxnSpMk id="69" creationId="{92F7E3DC-DD90-4719-940F-B0C3C8FF4D89}"/>
          </ac:cxnSpMkLst>
        </pc:cxnChg>
        <pc:cxnChg chg="add del">
          <ac:chgData name="Jeff Au" userId="054d84e8b3077d85" providerId="LiveId" clId="{CD5D64BB-E5E1-42F4-9639-05187D36FFC8}" dt="2018-03-22T21:00:10.734" v="328" actId="26606"/>
          <ac:cxnSpMkLst>
            <pc:docMk/>
            <pc:sldMk cId="2285397858" sldId="259"/>
            <ac:cxnSpMk id="79" creationId="{10BAB604-20D4-431F-ADD8-754BB7992A43}"/>
          </ac:cxnSpMkLst>
        </pc:cxnChg>
        <pc:cxnChg chg="add del">
          <ac:chgData name="Jeff Au" userId="054d84e8b3077d85" providerId="LiveId" clId="{CD5D64BB-E5E1-42F4-9639-05187D36FFC8}" dt="2018-03-22T21:00:10.734" v="328" actId="26606"/>
          <ac:cxnSpMkLst>
            <pc:docMk/>
            <pc:sldMk cId="2285397858" sldId="259"/>
            <ac:cxnSpMk id="89" creationId="{ECADF720-52D3-46EB-9A18-9B25132A8157}"/>
          </ac:cxnSpMkLst>
        </pc:cxnChg>
        <pc:cxnChg chg="add del">
          <ac:chgData name="Jeff Au" userId="054d84e8b3077d85" providerId="LiveId" clId="{CD5D64BB-E5E1-42F4-9639-05187D36FFC8}" dt="2018-03-22T21:00:15.269" v="330" actId="26606"/>
          <ac:cxnSpMkLst>
            <pc:docMk/>
            <pc:sldMk cId="2285397858" sldId="259"/>
            <ac:cxnSpMk id="103" creationId="{10BAB604-20D4-431F-ADD8-754BB7992A43}"/>
          </ac:cxnSpMkLst>
        </pc:cxnChg>
        <pc:cxnChg chg="add del">
          <ac:chgData name="Jeff Au" userId="054d84e8b3077d85" providerId="LiveId" clId="{CD5D64BB-E5E1-42F4-9639-05187D36FFC8}" dt="2018-03-22T21:00:15.269" v="330" actId="26606"/>
          <ac:cxnSpMkLst>
            <pc:docMk/>
            <pc:sldMk cId="2285397858" sldId="259"/>
            <ac:cxnSpMk id="108" creationId="{EB77A0BE-690A-4522-A429-39E717A173A5}"/>
          </ac:cxnSpMkLst>
        </pc:cxnChg>
        <pc:cxnChg chg="add del">
          <ac:chgData name="Jeff Au" userId="054d84e8b3077d85" providerId="LiveId" clId="{CD5D64BB-E5E1-42F4-9639-05187D36FFC8}" dt="2018-03-22T21:00:21.242" v="332" actId="26606"/>
          <ac:cxnSpMkLst>
            <pc:docMk/>
            <pc:sldMk cId="2285397858" sldId="259"/>
            <ac:cxnSpMk id="112" creationId="{10BAB604-20D4-431F-ADD8-754BB7992A43}"/>
          </ac:cxnSpMkLst>
        </pc:cxnChg>
        <pc:cxnChg chg="add del">
          <ac:chgData name="Jeff Au" userId="054d84e8b3077d85" providerId="LiveId" clId="{CD5D64BB-E5E1-42F4-9639-05187D36FFC8}" dt="2018-03-22T21:00:21.242" v="332" actId="26606"/>
          <ac:cxnSpMkLst>
            <pc:docMk/>
            <pc:sldMk cId="2285397858" sldId="259"/>
            <ac:cxnSpMk id="117" creationId="{C4F6577D-DCCB-404F-861D-4B08C66F60FE}"/>
          </ac:cxnSpMkLst>
        </pc:cxnChg>
        <pc:cxnChg chg="add">
          <ac:chgData name="Jeff Au" userId="054d84e8b3077d85" providerId="LiveId" clId="{CD5D64BB-E5E1-42F4-9639-05187D36FFC8}" dt="2018-03-22T21:00:21.325" v="333" actId="26606"/>
          <ac:cxnSpMkLst>
            <pc:docMk/>
            <pc:sldMk cId="2285397858" sldId="259"/>
            <ac:cxnSpMk id="126" creationId="{10BAB604-20D4-431F-ADD8-754BB7992A43}"/>
          </ac:cxnSpMkLst>
        </pc:cxnChg>
        <pc:cxnChg chg="add">
          <ac:chgData name="Jeff Au" userId="054d84e8b3077d85" providerId="LiveId" clId="{CD5D64BB-E5E1-42F4-9639-05187D36FFC8}" dt="2018-03-22T21:00:21.325" v="333" actId="26606"/>
          <ac:cxnSpMkLst>
            <pc:docMk/>
            <pc:sldMk cId="2285397858" sldId="259"/>
            <ac:cxnSpMk id="131" creationId="{92F7E3DC-DD90-4719-940F-B0C3C8FF4D89}"/>
          </ac:cxnSpMkLst>
        </pc:cxnChg>
      </pc:sldChg>
      <pc:sldChg chg="modSp add">
        <pc:chgData name="Jeff Au" userId="054d84e8b3077d85" providerId="LiveId" clId="{CD5D64BB-E5E1-42F4-9639-05187D36FFC8}" dt="2018-03-22T21:27:33.380" v="666" actId="20577"/>
        <pc:sldMkLst>
          <pc:docMk/>
          <pc:sldMk cId="275398923" sldId="260"/>
        </pc:sldMkLst>
        <pc:spChg chg="mod">
          <ac:chgData name="Jeff Au" userId="054d84e8b3077d85" providerId="LiveId" clId="{CD5D64BB-E5E1-42F4-9639-05187D36FFC8}" dt="2018-03-22T21:27:33.380" v="666" actId="20577"/>
          <ac:spMkLst>
            <pc:docMk/>
            <pc:sldMk cId="275398923" sldId="260"/>
            <ac:spMk id="2" creationId="{FBE5E8C2-B0E5-4B42-A7B2-1B1E67150793}"/>
          </ac:spMkLst>
        </pc:spChg>
        <pc:spChg chg="mod">
          <ac:chgData name="Jeff Au" userId="054d84e8b3077d85" providerId="LiveId" clId="{CD5D64BB-E5E1-42F4-9639-05187D36FFC8}" dt="2018-03-22T21:05:35.257" v="455" actId="20577"/>
          <ac:spMkLst>
            <pc:docMk/>
            <pc:sldMk cId="275398923" sldId="260"/>
            <ac:spMk id="3" creationId="{02FE1774-1D64-4A7F-8ABF-33C64ECC1D5C}"/>
          </ac:spMkLst>
        </pc:spChg>
      </pc:sldChg>
      <pc:sldChg chg="modSp add">
        <pc:chgData name="Jeff Au" userId="054d84e8b3077d85" providerId="LiveId" clId="{CD5D64BB-E5E1-42F4-9639-05187D36FFC8}" dt="2018-03-22T21:05:44.340" v="482" actId="20577"/>
        <pc:sldMkLst>
          <pc:docMk/>
          <pc:sldMk cId="4274797596" sldId="261"/>
        </pc:sldMkLst>
        <pc:spChg chg="mod">
          <ac:chgData name="Jeff Au" userId="054d84e8b3077d85" providerId="LiveId" clId="{CD5D64BB-E5E1-42F4-9639-05187D36FFC8}" dt="2018-03-22T21:05:14.653" v="428" actId="20577"/>
          <ac:spMkLst>
            <pc:docMk/>
            <pc:sldMk cId="4274797596" sldId="261"/>
            <ac:spMk id="2" creationId="{EEAE88B7-ECDD-442A-9DFC-062AAE9EEC14}"/>
          </ac:spMkLst>
        </pc:spChg>
        <pc:spChg chg="mod">
          <ac:chgData name="Jeff Au" userId="054d84e8b3077d85" providerId="LiveId" clId="{CD5D64BB-E5E1-42F4-9639-05187D36FFC8}" dt="2018-03-22T21:05:44.340" v="482" actId="20577"/>
          <ac:spMkLst>
            <pc:docMk/>
            <pc:sldMk cId="4274797596" sldId="261"/>
            <ac:spMk id="3" creationId="{734BB004-7F08-42C8-94DA-D6B412D89AB5}"/>
          </ac:spMkLst>
        </pc:spChg>
      </pc:sldChg>
      <pc:sldChg chg="modSp add">
        <pc:chgData name="Jeff Au" userId="054d84e8b3077d85" providerId="LiveId" clId="{CD5D64BB-E5E1-42F4-9639-05187D36FFC8}" dt="2018-03-22T21:08:17.155" v="517" actId="20577"/>
        <pc:sldMkLst>
          <pc:docMk/>
          <pc:sldMk cId="882507313" sldId="262"/>
        </pc:sldMkLst>
        <pc:spChg chg="mod">
          <ac:chgData name="Jeff Au" userId="054d84e8b3077d85" providerId="LiveId" clId="{CD5D64BB-E5E1-42F4-9639-05187D36FFC8}" dt="2018-03-22T21:08:07.348" v="500" actId="20577"/>
          <ac:spMkLst>
            <pc:docMk/>
            <pc:sldMk cId="882507313" sldId="262"/>
            <ac:spMk id="2" creationId="{B1680327-3437-46A3-9412-F76C752A895D}"/>
          </ac:spMkLst>
        </pc:spChg>
        <pc:spChg chg="mod">
          <ac:chgData name="Jeff Au" userId="054d84e8b3077d85" providerId="LiveId" clId="{CD5D64BB-E5E1-42F4-9639-05187D36FFC8}" dt="2018-03-22T21:08:17.155" v="517" actId="20577"/>
          <ac:spMkLst>
            <pc:docMk/>
            <pc:sldMk cId="882507313" sldId="262"/>
            <ac:spMk id="3" creationId="{AC8DC8B8-74DB-4DFC-B531-B6DD82CCCC65}"/>
          </ac:spMkLst>
        </pc:spChg>
      </pc:sldChg>
      <pc:sldChg chg="modSp add">
        <pc:chgData name="Jeff Au" userId="054d84e8b3077d85" providerId="LiveId" clId="{CD5D64BB-E5E1-42F4-9639-05187D36FFC8}" dt="2018-03-22T21:08:47.779" v="570" actId="20577"/>
        <pc:sldMkLst>
          <pc:docMk/>
          <pc:sldMk cId="3001244878" sldId="263"/>
        </pc:sldMkLst>
        <pc:spChg chg="mod">
          <ac:chgData name="Jeff Au" userId="054d84e8b3077d85" providerId="LiveId" clId="{CD5D64BB-E5E1-42F4-9639-05187D36FFC8}" dt="2018-03-22T21:08:28.032" v="534" actId="20577"/>
          <ac:spMkLst>
            <pc:docMk/>
            <pc:sldMk cId="3001244878" sldId="263"/>
            <ac:spMk id="2" creationId="{3AB9DFC4-AB55-49EB-9D76-2474A43D662B}"/>
          </ac:spMkLst>
        </pc:spChg>
        <pc:spChg chg="mod">
          <ac:chgData name="Jeff Au" userId="054d84e8b3077d85" providerId="LiveId" clId="{CD5D64BB-E5E1-42F4-9639-05187D36FFC8}" dt="2018-03-22T21:08:47.779" v="570" actId="20577"/>
          <ac:spMkLst>
            <pc:docMk/>
            <pc:sldMk cId="3001244878" sldId="263"/>
            <ac:spMk id="3" creationId="{DAE7B54B-EF05-46C1-9CE0-840C859C0EAD}"/>
          </ac:spMkLst>
        </pc:spChg>
      </pc:sldChg>
      <pc:sldChg chg="modSp add">
        <pc:chgData name="Jeff Au" userId="054d84e8b3077d85" providerId="LiveId" clId="{CD5D64BB-E5E1-42F4-9639-05187D36FFC8}" dt="2018-03-22T21:09:40.669" v="598" actId="20577"/>
        <pc:sldMkLst>
          <pc:docMk/>
          <pc:sldMk cId="1044512409" sldId="264"/>
        </pc:sldMkLst>
        <pc:spChg chg="mod">
          <ac:chgData name="Jeff Au" userId="054d84e8b3077d85" providerId="LiveId" clId="{CD5D64BB-E5E1-42F4-9639-05187D36FFC8}" dt="2018-03-22T21:09:10.137" v="597" actId="20577"/>
          <ac:spMkLst>
            <pc:docMk/>
            <pc:sldMk cId="1044512409" sldId="264"/>
            <ac:spMk id="2" creationId="{4233CF83-08AB-45A9-A96B-7C93540BC4F1}"/>
          </ac:spMkLst>
        </pc:spChg>
        <pc:spChg chg="mod">
          <ac:chgData name="Jeff Au" userId="054d84e8b3077d85" providerId="LiveId" clId="{CD5D64BB-E5E1-42F4-9639-05187D36FFC8}" dt="2018-03-22T21:09:40.669" v="598" actId="20577"/>
          <ac:spMkLst>
            <pc:docMk/>
            <pc:sldMk cId="1044512409" sldId="264"/>
            <ac:spMk id="3" creationId="{4B196C8E-CE38-4A1C-A94D-ED8CE491B741}"/>
          </ac:spMkLst>
        </pc:spChg>
      </pc:sldChg>
      <pc:sldChg chg="modSp add">
        <pc:chgData name="Jeff Au" userId="054d84e8b3077d85" providerId="LiveId" clId="{CD5D64BB-E5E1-42F4-9639-05187D36FFC8}" dt="2018-03-22T21:10:09.640" v="618" actId="20577"/>
        <pc:sldMkLst>
          <pc:docMk/>
          <pc:sldMk cId="1001939873" sldId="265"/>
        </pc:sldMkLst>
        <pc:spChg chg="mod">
          <ac:chgData name="Jeff Au" userId="054d84e8b3077d85" providerId="LiveId" clId="{CD5D64BB-E5E1-42F4-9639-05187D36FFC8}" dt="2018-03-22T21:10:02.688" v="617" actId="20577"/>
          <ac:spMkLst>
            <pc:docMk/>
            <pc:sldMk cId="1001939873" sldId="265"/>
            <ac:spMk id="2" creationId="{0EFE0F44-0ADD-4075-9841-22B1A9F7B7F4}"/>
          </ac:spMkLst>
        </pc:spChg>
        <pc:spChg chg="mod">
          <ac:chgData name="Jeff Au" userId="054d84e8b3077d85" providerId="LiveId" clId="{CD5D64BB-E5E1-42F4-9639-05187D36FFC8}" dt="2018-03-22T21:10:09.640" v="618" actId="20577"/>
          <ac:spMkLst>
            <pc:docMk/>
            <pc:sldMk cId="1001939873" sldId="265"/>
            <ac:spMk id="3" creationId="{EF935724-5D1C-4EEF-B088-C6ED1A1B41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lectronic.mail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DC06-D3A7-4129-AB1C-42C089D04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2" y="698811"/>
            <a:ext cx="8637073" cy="1349091"/>
          </a:xfrm>
        </p:spPr>
        <p:txBody>
          <a:bodyPr/>
          <a:lstStyle/>
          <a:p>
            <a:r>
              <a:rPr lang="en-US" dirty="0"/>
              <a:t>Team PYJAH 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69150-C42F-4A8C-88A1-6D751703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434" y="2731853"/>
            <a:ext cx="8637072" cy="2386361"/>
          </a:xfrm>
        </p:spPr>
        <p:txBody>
          <a:bodyPr>
            <a:normAutofit/>
          </a:bodyPr>
          <a:lstStyle/>
          <a:p>
            <a:r>
              <a:rPr lang="en-US" dirty="0"/>
              <a:t>Jeff Au – Project Manager</a:t>
            </a:r>
          </a:p>
          <a:p>
            <a:r>
              <a:rPr lang="en-US" dirty="0"/>
              <a:t>Paul </a:t>
            </a:r>
            <a:r>
              <a:rPr lang="en-US" dirty="0" err="1"/>
              <a:t>Ojo</a:t>
            </a:r>
            <a:r>
              <a:rPr lang="en-US" dirty="0"/>
              <a:t> – Scrum Master</a:t>
            </a:r>
          </a:p>
          <a:p>
            <a:r>
              <a:rPr lang="en-US" dirty="0"/>
              <a:t>Howie Huntington - Programmer</a:t>
            </a:r>
          </a:p>
          <a:p>
            <a:r>
              <a:rPr lang="en-US" dirty="0"/>
              <a:t>Yang Li -Programmer</a:t>
            </a:r>
          </a:p>
          <a:p>
            <a:r>
              <a:rPr lang="en-US" dirty="0" err="1"/>
              <a:t>Ammanuel</a:t>
            </a:r>
            <a:r>
              <a:rPr lang="en-US" dirty="0"/>
              <a:t> </a:t>
            </a:r>
            <a:r>
              <a:rPr lang="en-US" dirty="0" err="1"/>
              <a:t>Getenet</a:t>
            </a:r>
            <a:r>
              <a:rPr lang="en-US" dirty="0"/>
              <a:t> -Tester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6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009D-E89D-499A-8D00-509355D3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49" y="2800171"/>
            <a:ext cx="4735125" cy="995792"/>
          </a:xfrm>
        </p:spPr>
        <p:txBody>
          <a:bodyPr/>
          <a:lstStyle/>
          <a:p>
            <a:r>
              <a:rPr lang="en-US" dirty="0"/>
              <a:t>Object-class Diagram:</a:t>
            </a:r>
            <a:br>
              <a:rPr lang="en-US" dirty="0"/>
            </a:br>
            <a:r>
              <a:rPr lang="en-US" dirty="0"/>
              <a:t>Message &amp;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61A65-E4D2-4FC7-A18B-C5536430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963" y="974764"/>
            <a:ext cx="4692314" cy="48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E223-2A84-4B9E-A6ED-A9D0F3F6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50" y="1621077"/>
            <a:ext cx="4596762" cy="1049235"/>
          </a:xfrm>
        </p:spPr>
        <p:txBody>
          <a:bodyPr/>
          <a:lstStyle/>
          <a:p>
            <a:r>
              <a:rPr lang="en-US" dirty="0"/>
              <a:t>Object-class Diagram:</a:t>
            </a:r>
            <a:br>
              <a:rPr lang="en-US" dirty="0"/>
            </a:br>
            <a:r>
              <a:rPr lang="en-US" dirty="0"/>
              <a:t>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E76AD-E3E4-45D0-BC03-B6042DFC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974" y="1076970"/>
            <a:ext cx="3952374" cy="4529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C716E-C4CB-4F3A-8931-A1507E41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52" y="2731814"/>
            <a:ext cx="4912428" cy="18760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7E9A09-A4BE-411D-B6AE-681BD5A1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13" y="4669322"/>
            <a:ext cx="9603275" cy="3294576"/>
          </a:xfrm>
        </p:spPr>
        <p:txBody>
          <a:bodyPr/>
          <a:lstStyle/>
          <a:p>
            <a:r>
              <a:rPr lang="en-US" dirty="0"/>
              <a:t>One controller for each </a:t>
            </a:r>
            <a:r>
              <a:rPr lang="en-US" dirty="0" err="1"/>
              <a:t>fxml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06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0F44-0ADD-4075-9841-22B1A9F7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Test Plan &amp; Context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5724-5D1C-4EEF-B088-C6ED1A1B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46" y="2151242"/>
            <a:ext cx="9603275" cy="3294576"/>
          </a:xfrm>
        </p:spPr>
        <p:txBody>
          <a:bodyPr/>
          <a:lstStyle/>
          <a:p>
            <a:r>
              <a:rPr lang="en-US" dirty="0"/>
              <a:t>Scenarios to test:</a:t>
            </a:r>
          </a:p>
          <a:p>
            <a:r>
              <a:rPr lang="en-US" dirty="0"/>
              <a:t>1)Test if user enters wrong password?</a:t>
            </a:r>
          </a:p>
          <a:p>
            <a:r>
              <a:rPr lang="en-US" dirty="0"/>
              <a:t>2) if recipient is does not exist, what then?</a:t>
            </a:r>
          </a:p>
          <a:p>
            <a:r>
              <a:rPr lang="en-US" dirty="0"/>
              <a:t>3)What happens if the subject line is empty?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BE75A-34F5-4721-85CF-B4E06DBA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94" y="2268458"/>
            <a:ext cx="5910606" cy="23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3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E207-C958-46C6-B7C5-7D9706DF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D32D-D77A-4A88-8E79-38E83D46E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2247292"/>
            <a:ext cx="9603275" cy="3518599"/>
          </a:xfrm>
        </p:spPr>
        <p:txBody>
          <a:bodyPr/>
          <a:lstStyle/>
          <a:p>
            <a:r>
              <a:rPr lang="en-US" dirty="0"/>
              <a:t>It’s an application that uses Java to mirror an e-mail messaging system.</a:t>
            </a:r>
          </a:p>
          <a:p>
            <a:pPr lvl="1"/>
            <a:r>
              <a:rPr lang="en-US" dirty="0"/>
              <a:t>Features:</a:t>
            </a:r>
          </a:p>
          <a:p>
            <a:pPr lvl="2"/>
            <a:r>
              <a:rPr lang="en-US" dirty="0"/>
              <a:t>The user interface is built using </a:t>
            </a:r>
            <a:r>
              <a:rPr lang="en-US" dirty="0" err="1"/>
              <a:t>JavaFx</a:t>
            </a:r>
            <a:r>
              <a:rPr lang="en-US" dirty="0"/>
              <a:t> and the </a:t>
            </a:r>
            <a:r>
              <a:rPr lang="en-US" dirty="0" err="1"/>
              <a:t>Jfoenix</a:t>
            </a:r>
            <a:r>
              <a:rPr lang="en-US" dirty="0"/>
              <a:t> Library that allowed us to create a modern and user friendly messaging client.</a:t>
            </a:r>
          </a:p>
          <a:p>
            <a:pPr lvl="2"/>
            <a:r>
              <a:rPr lang="en-US" dirty="0"/>
              <a:t>It will implement RSA encryption for the security of the users credential and the		e-mail/messages that are being sent and received.</a:t>
            </a:r>
          </a:p>
          <a:p>
            <a:pPr lvl="2"/>
            <a:r>
              <a:rPr lang="en-US" dirty="0"/>
              <a:t>It will run on any system that has the JVM installed.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8B388-B357-4FD4-B3A8-FCC3E4044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9028" y="953324"/>
            <a:ext cx="1156634" cy="123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CB1DE69F-569C-4A49-8E50-4093C135AE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0B488F5-9CE4-4346-B22F-600286ED4D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76596F-57DF-4A0C-96D9-046DC3B30E9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6176A8D-754E-4699-9AAC-A833466A20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A0E174-1032-45EB-8FEE-2178019BAE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E1B9172-598D-41CA-A120-1347A28BA0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017D167-735C-4828-BF61-5BEC0A93C0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3493C9-FDB6-46AD-891A-36C02F24D8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8A2A651-3D77-45F6-9A25-3762F5E466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Placeholder 9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40C1255D-6288-4710-B2ED-DC51DF659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1523820"/>
            <a:ext cx="4960442" cy="32242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57B6-A316-488A-B887-9B959B89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15" y="3395822"/>
            <a:ext cx="4495378" cy="1718545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From our last presentation…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7D6249D-3FB4-40EA-BA08-ECE77F9A08CB}"/>
              </a:ext>
            </a:extLst>
          </p:cNvPr>
          <p:cNvSpPr txBox="1">
            <a:spLocks/>
          </p:cNvSpPr>
          <p:nvPr/>
        </p:nvSpPr>
        <p:spPr>
          <a:xfrm>
            <a:off x="958718" y="150329"/>
            <a:ext cx="5861378" cy="241023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GUI Design</a:t>
            </a:r>
          </a:p>
        </p:txBody>
      </p:sp>
    </p:spTree>
    <p:extLst>
      <p:ext uri="{BB962C8B-B14F-4D97-AF65-F5344CB8AC3E}">
        <p14:creationId xmlns:p14="http://schemas.microsoft.com/office/powerpoint/2010/main" val="282805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74">
            <a:extLst>
              <a:ext uri="{FF2B5EF4-FFF2-40B4-BE49-F238E27FC236}">
                <a16:creationId xmlns:a16="http://schemas.microsoft.com/office/drawing/2014/main" id="{E8690AC4-C9C4-4944-A98C-B1D32992D6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5" name="Rectangle 76">
            <a:extLst>
              <a:ext uri="{FF2B5EF4-FFF2-40B4-BE49-F238E27FC236}">
                <a16:creationId xmlns:a16="http://schemas.microsoft.com/office/drawing/2014/main" id="{86F828BE-4D4E-43F9-AC35-0209B5190C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6" name="Straight Connector 78">
            <a:extLst>
              <a:ext uri="{FF2B5EF4-FFF2-40B4-BE49-F238E27FC236}">
                <a16:creationId xmlns:a16="http://schemas.microsoft.com/office/drawing/2014/main" id="{10BAB604-20D4-431F-ADD8-754BB7992A4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80">
            <a:extLst>
              <a:ext uri="{FF2B5EF4-FFF2-40B4-BE49-F238E27FC236}">
                <a16:creationId xmlns:a16="http://schemas.microsoft.com/office/drawing/2014/main" id="{C821979E-9A93-4880-80B5-D60B75C191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28" name="Rectangle 82">
            <a:extLst>
              <a:ext uri="{FF2B5EF4-FFF2-40B4-BE49-F238E27FC236}">
                <a16:creationId xmlns:a16="http://schemas.microsoft.com/office/drawing/2014/main" id="{CED21F42-BCA5-4F32-9FC2-65B6667FB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84">
            <a:extLst>
              <a:ext uri="{FF2B5EF4-FFF2-40B4-BE49-F238E27FC236}">
                <a16:creationId xmlns:a16="http://schemas.microsoft.com/office/drawing/2014/main" id="{732E3FD9-6530-4454-997C-939E0A18C66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0" name="Rectangle 86">
            <a:extLst>
              <a:ext uri="{FF2B5EF4-FFF2-40B4-BE49-F238E27FC236}">
                <a16:creationId xmlns:a16="http://schemas.microsoft.com/office/drawing/2014/main" id="{98D5A76E-C240-4528-8F2D-E93F24F460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88">
            <a:extLst>
              <a:ext uri="{FF2B5EF4-FFF2-40B4-BE49-F238E27FC236}">
                <a16:creationId xmlns:a16="http://schemas.microsoft.com/office/drawing/2014/main" id="{92F7E3DC-DD90-4719-940F-B0C3C8FF4D8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90">
            <a:extLst>
              <a:ext uri="{FF2B5EF4-FFF2-40B4-BE49-F238E27FC236}">
                <a16:creationId xmlns:a16="http://schemas.microsoft.com/office/drawing/2014/main" id="{34054337-A666-4FC2-9935-2535C652CD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C4909B-3D77-4116-B7DC-4C93B00B7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760" y="3371808"/>
            <a:ext cx="3547198" cy="2491907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37B214-9F01-47FD-BB60-577FBBA28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093" y="1144417"/>
            <a:ext cx="3745046" cy="1881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5F3E0-CC79-40CB-804F-083C6EC1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18" y="150329"/>
            <a:ext cx="5861378" cy="241023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 dirty="0"/>
              <a:t>GUI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C44A16-AA56-428C-96C3-1C0FEED4F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829" y="3287632"/>
            <a:ext cx="3604773" cy="25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9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88B7-ECDD-442A-9DFC-062AAE9E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Board: Iteration #3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FBAA5-8516-49B1-A6EE-E77CEB10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66" y="1358537"/>
            <a:ext cx="11660777" cy="4778084"/>
          </a:xfrm>
        </p:spPr>
      </p:pic>
    </p:spTree>
    <p:extLst>
      <p:ext uri="{BB962C8B-B14F-4D97-AF65-F5344CB8AC3E}">
        <p14:creationId xmlns:p14="http://schemas.microsoft.com/office/powerpoint/2010/main" val="427479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0327-3437-46A3-9412-F76C752A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B1B7516-9E53-416E-90DB-B2F7C363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477942"/>
            <a:ext cx="5887776" cy="243220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F84BD9-76E9-4D71-A8BA-FB2A1869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5" y="1225793"/>
            <a:ext cx="6365965" cy="26843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133A6C-E52B-4B19-9CBF-F8823C778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930" y="3910149"/>
            <a:ext cx="8369730" cy="28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0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DFC4-AB55-49EB-9D76-2474A43D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Backlogged Tasks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4D9C7-B3C9-4E6E-8262-3D269AC9E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1005"/>
            <a:ext cx="12192000" cy="4223854"/>
          </a:xfrm>
        </p:spPr>
      </p:pic>
    </p:spTree>
    <p:extLst>
      <p:ext uri="{BB962C8B-B14F-4D97-AF65-F5344CB8AC3E}">
        <p14:creationId xmlns:p14="http://schemas.microsoft.com/office/powerpoint/2010/main" val="300124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E8C2-B0E5-4B42-A7B2-1B1E6715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Burndown Chart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F31B7-8D52-40D2-9E45-78129548F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88" y="1584959"/>
            <a:ext cx="11042469" cy="4511040"/>
          </a:xfrm>
        </p:spPr>
      </p:pic>
    </p:spTree>
    <p:extLst>
      <p:ext uri="{BB962C8B-B14F-4D97-AF65-F5344CB8AC3E}">
        <p14:creationId xmlns:p14="http://schemas.microsoft.com/office/powerpoint/2010/main" val="27539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CF83-08AB-45A9-A96B-7C93540B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87939"/>
            <a:ext cx="7630290" cy="679183"/>
          </a:xfrm>
        </p:spPr>
        <p:txBody>
          <a:bodyPr/>
          <a:lstStyle/>
          <a:p>
            <a:r>
              <a:rPr lang="en-US" dirty="0"/>
              <a:t>Object-class Diagram 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7E44A3-7591-427A-AF82-79187349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37" y="0"/>
            <a:ext cx="4822710" cy="69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24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621</TotalTime>
  <Words>161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Gallery</vt:lpstr>
      <vt:lpstr>Team PYJAH Sprint 3</vt:lpstr>
      <vt:lpstr>What is the product?</vt:lpstr>
      <vt:lpstr>PowerPoint Presentation</vt:lpstr>
      <vt:lpstr>GUI Design</vt:lpstr>
      <vt:lpstr>Story Board: Iteration #3</vt:lpstr>
      <vt:lpstr>Completed Tasks</vt:lpstr>
      <vt:lpstr>Backlogged Tasks</vt:lpstr>
      <vt:lpstr>Burndown Chart</vt:lpstr>
      <vt:lpstr>Object-class Diagram overview</vt:lpstr>
      <vt:lpstr>Object-class Diagram: Message &amp; Server</vt:lpstr>
      <vt:lpstr>Object-class Diagram: GUI</vt:lpstr>
      <vt:lpstr>Scenario Test Plan &amp; Context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PYJAH Sprint 3</dc:title>
  <dc:creator>Jeff Au</dc:creator>
  <cp:lastModifiedBy>Jeff Au</cp:lastModifiedBy>
  <cp:revision>3</cp:revision>
  <dcterms:created xsi:type="dcterms:W3CDTF">2018-03-22T20:34:26Z</dcterms:created>
  <dcterms:modified xsi:type="dcterms:W3CDTF">2018-03-26T20:26:14Z</dcterms:modified>
</cp:coreProperties>
</file>