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71" r:id="rId3"/>
    <p:sldId id="272" r:id="rId4"/>
    <p:sldId id="264" r:id="rId5"/>
    <p:sldId id="265" r:id="rId6"/>
    <p:sldId id="268" r:id="rId7"/>
    <p:sldId id="269" r:id="rId8"/>
    <p:sldId id="270" r:id="rId9"/>
    <p:sldId id="273" r:id="rId10"/>
    <p:sldId id="274" r:id="rId11"/>
    <p:sldId id="275" r:id="rId12"/>
    <p:sldId id="276" r:id="rId13"/>
    <p:sldId id="266" r:id="rId14"/>
    <p:sldId id="277" r:id="rId15"/>
    <p:sldId id="278" r:id="rId16"/>
    <p:sldId id="279" r:id="rId17"/>
    <p:sldId id="280" r:id="rId18"/>
    <p:sldId id="281" r:id="rId19"/>
    <p:sldId id="282" r:id="rId20"/>
    <p:sldId id="283" r:id="rId21"/>
    <p:sldId id="284" r:id="rId22"/>
    <p:sldId id="286" r:id="rId23"/>
    <p:sldId id="285" r:id="rId24"/>
    <p:sldId id="287" r:id="rId25"/>
    <p:sldId id="257"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79" autoAdjust="0"/>
  </p:normalViewPr>
  <p:slideViewPr>
    <p:cSldViewPr snapToGrid="0">
      <p:cViewPr varScale="1">
        <p:scale>
          <a:sx n="70" d="100"/>
          <a:sy n="70"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MobaXterm\slash\RemoteFiles\266078_2_13\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MobaXterm\slash\RemoteFiles\266078_2_18\t_type0.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esktop\&#26032;&#24314;%20Microsoft%20Excel%20&#24037;&#20316;&#34920;.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总体数据</c:v>
          </c:tx>
          <c:spPr>
            <a:ln w="28575" cap="rnd">
              <a:solidFill>
                <a:schemeClr val="accent1"/>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t!$B$1:$B$639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84">
                  <c:v>3978091</c:v>
                </c:pt>
                <c:pt idx="85">
                  <c:v>3505012</c:v>
                </c:pt>
                <c:pt idx="86">
                  <c:v>3641733</c:v>
                </c:pt>
                <c:pt idx="87">
                  <c:v>3489199</c:v>
                </c:pt>
                <c:pt idx="88">
                  <c:v>3792338</c:v>
                </c:pt>
                <c:pt idx="89">
                  <c:v>3799367</c:v>
                </c:pt>
                <c:pt idx="90">
                  <c:v>3878931</c:v>
                </c:pt>
                <c:pt idx="91">
                  <c:v>3895444</c:v>
                </c:pt>
                <c:pt idx="92">
                  <c:v>3917458</c:v>
                </c:pt>
                <c:pt idx="93">
                  <c:v>3701865</c:v>
                </c:pt>
                <c:pt idx="94">
                  <c:v>3077103</c:v>
                </c:pt>
                <c:pt idx="95">
                  <c:v>3396784</c:v>
                </c:pt>
                <c:pt idx="96">
                  <c:v>3955773</c:v>
                </c:pt>
                <c:pt idx="97">
                  <c:v>3933520</c:v>
                </c:pt>
                <c:pt idx="98">
                  <c:v>3934117</c:v>
                </c:pt>
                <c:pt idx="99">
                  <c:v>3841726</c:v>
                </c:pt>
                <c:pt idx="100">
                  <c:v>3757337</c:v>
                </c:pt>
                <c:pt idx="101">
                  <c:v>3471838</c:v>
                </c:pt>
                <c:pt idx="102">
                  <c:v>3794991</c:v>
                </c:pt>
                <c:pt idx="103">
                  <c:v>3886747</c:v>
                </c:pt>
                <c:pt idx="104">
                  <c:v>3883621</c:v>
                </c:pt>
                <c:pt idx="105">
                  <c:v>3858169</c:v>
                </c:pt>
                <c:pt idx="106">
                  <c:v>3720202</c:v>
                </c:pt>
                <c:pt idx="107">
                  <c:v>3618044</c:v>
                </c:pt>
                <c:pt idx="108">
                  <c:v>3592847</c:v>
                </c:pt>
                <c:pt idx="109">
                  <c:v>3694081</c:v>
                </c:pt>
                <c:pt idx="110">
                  <c:v>3785960</c:v>
                </c:pt>
                <c:pt idx="111">
                  <c:v>3822967</c:v>
                </c:pt>
                <c:pt idx="112">
                  <c:v>3907020</c:v>
                </c:pt>
                <c:pt idx="113">
                  <c:v>3854392</c:v>
                </c:pt>
                <c:pt idx="114">
                  <c:v>3801188</c:v>
                </c:pt>
                <c:pt idx="115">
                  <c:v>3606876</c:v>
                </c:pt>
                <c:pt idx="116">
                  <c:v>3827721</c:v>
                </c:pt>
                <c:pt idx="117">
                  <c:v>3921793</c:v>
                </c:pt>
                <c:pt idx="118">
                  <c:v>3903749</c:v>
                </c:pt>
                <c:pt idx="119">
                  <c:v>3807190</c:v>
                </c:pt>
                <c:pt idx="120">
                  <c:v>2893128</c:v>
                </c:pt>
                <c:pt idx="121">
                  <c:v>2988003</c:v>
                </c:pt>
                <c:pt idx="122">
                  <c:v>3501631</c:v>
                </c:pt>
                <c:pt idx="123">
                  <c:v>3785149</c:v>
                </c:pt>
                <c:pt idx="124">
                  <c:v>3908821</c:v>
                </c:pt>
                <c:pt idx="125">
                  <c:v>3920908</c:v>
                </c:pt>
                <c:pt idx="126">
                  <c:v>3900211</c:v>
                </c:pt>
                <c:pt idx="127">
                  <c:v>3893473</c:v>
                </c:pt>
                <c:pt idx="128">
                  <c:v>3756578</c:v>
                </c:pt>
                <c:pt idx="129">
                  <c:v>3488394</c:v>
                </c:pt>
                <c:pt idx="130">
                  <c:v>3768083</c:v>
                </c:pt>
                <c:pt idx="131">
                  <c:v>3833756</c:v>
                </c:pt>
                <c:pt idx="132">
                  <c:v>3944756</c:v>
                </c:pt>
                <c:pt idx="133">
                  <c:v>4113033</c:v>
                </c:pt>
                <c:pt idx="134">
                  <c:v>3925658</c:v>
                </c:pt>
                <c:pt idx="135">
                  <c:v>3753444</c:v>
                </c:pt>
                <c:pt idx="136">
                  <c:v>3545599</c:v>
                </c:pt>
                <c:pt idx="137">
                  <c:v>3747294</c:v>
                </c:pt>
                <c:pt idx="138">
                  <c:v>3901643</c:v>
                </c:pt>
                <c:pt idx="139">
                  <c:v>3878744</c:v>
                </c:pt>
                <c:pt idx="140">
                  <c:v>3834144</c:v>
                </c:pt>
                <c:pt idx="141">
                  <c:v>3873964</c:v>
                </c:pt>
                <c:pt idx="142">
                  <c:v>3857605</c:v>
                </c:pt>
                <c:pt idx="143">
                  <c:v>3658025</c:v>
                </c:pt>
                <c:pt idx="144">
                  <c:v>3894369</c:v>
                </c:pt>
                <c:pt idx="145">
                  <c:v>3932831</c:v>
                </c:pt>
                <c:pt idx="146">
                  <c:v>3943848</c:v>
                </c:pt>
                <c:pt idx="147">
                  <c:v>3980124</c:v>
                </c:pt>
                <c:pt idx="148">
                  <c:v>3919808</c:v>
                </c:pt>
                <c:pt idx="149">
                  <c:v>3660404</c:v>
                </c:pt>
                <c:pt idx="150">
                  <c:v>3409681</c:v>
                </c:pt>
                <c:pt idx="151">
                  <c:v>3678089</c:v>
                </c:pt>
                <c:pt idx="152">
                  <c:v>3765956</c:v>
                </c:pt>
                <c:pt idx="153">
                  <c:v>3715689</c:v>
                </c:pt>
                <c:pt idx="154">
                  <c:v>3717902</c:v>
                </c:pt>
                <c:pt idx="155">
                  <c:v>3712017</c:v>
                </c:pt>
                <c:pt idx="156">
                  <c:v>3748581</c:v>
                </c:pt>
                <c:pt idx="157">
                  <c:v>3505473</c:v>
                </c:pt>
                <c:pt idx="158">
                  <c:v>3804096</c:v>
                </c:pt>
                <c:pt idx="159">
                  <c:v>3931900</c:v>
                </c:pt>
                <c:pt idx="160">
                  <c:v>4026655</c:v>
                </c:pt>
                <c:pt idx="161">
                  <c:v>4029529</c:v>
                </c:pt>
                <c:pt idx="162">
                  <c:v>4045499</c:v>
                </c:pt>
                <c:pt idx="163">
                  <c:v>3981977</c:v>
                </c:pt>
                <c:pt idx="164">
                  <c:v>3786307</c:v>
                </c:pt>
                <c:pt idx="165">
                  <c:v>4025300</c:v>
                </c:pt>
                <c:pt idx="166">
                  <c:v>3880740</c:v>
                </c:pt>
                <c:pt idx="167">
                  <c:v>3732340</c:v>
                </c:pt>
                <c:pt idx="168">
                  <c:v>3780395</c:v>
                </c:pt>
                <c:pt idx="169">
                  <c:v>3900360</c:v>
                </c:pt>
                <c:pt idx="170">
                  <c:v>3292730</c:v>
                </c:pt>
                <c:pt idx="171">
                  <c:v>3416254</c:v>
                </c:pt>
                <c:pt idx="172">
                  <c:v>3724890</c:v>
                </c:pt>
                <c:pt idx="173">
                  <c:v>3752153</c:v>
                </c:pt>
                <c:pt idx="174">
                  <c:v>3883363</c:v>
                </c:pt>
                <c:pt idx="175">
                  <c:v>4029993</c:v>
                </c:pt>
                <c:pt idx="176">
                  <c:v>3961676</c:v>
                </c:pt>
                <c:pt idx="177">
                  <c:v>3732367</c:v>
                </c:pt>
                <c:pt idx="178">
                  <c:v>3459483</c:v>
                </c:pt>
                <c:pt idx="179">
                  <c:v>3775745</c:v>
                </c:pt>
                <c:pt idx="180">
                  <c:v>3911804</c:v>
                </c:pt>
                <c:pt idx="181">
                  <c:v>2692956</c:v>
                </c:pt>
                <c:pt idx="182">
                  <c:v>3642866</c:v>
                </c:pt>
                <c:pt idx="183">
                  <c:v>4044005</c:v>
                </c:pt>
                <c:pt idx="184">
                  <c:v>3826577</c:v>
                </c:pt>
                <c:pt idx="185">
                  <c:v>3552897</c:v>
                </c:pt>
                <c:pt idx="186">
                  <c:v>3797621</c:v>
                </c:pt>
                <c:pt idx="187">
                  <c:v>3198852</c:v>
                </c:pt>
                <c:pt idx="188">
                  <c:v>3812753</c:v>
                </c:pt>
                <c:pt idx="189">
                  <c:v>3959028</c:v>
                </c:pt>
                <c:pt idx="190">
                  <c:v>4067013</c:v>
                </c:pt>
                <c:pt idx="191">
                  <c:v>3851053</c:v>
                </c:pt>
                <c:pt idx="192">
                  <c:v>3511131</c:v>
                </c:pt>
                <c:pt idx="193">
                  <c:v>4034339</c:v>
                </c:pt>
                <c:pt idx="194">
                  <c:v>3550189</c:v>
                </c:pt>
                <c:pt idx="195">
                  <c:v>4018448</c:v>
                </c:pt>
                <c:pt idx="196">
                  <c:v>4248386</c:v>
                </c:pt>
                <c:pt idx="197">
                  <c:v>4095465</c:v>
                </c:pt>
                <c:pt idx="198">
                  <c:v>3950332</c:v>
                </c:pt>
                <c:pt idx="199">
                  <c:v>3765951</c:v>
                </c:pt>
                <c:pt idx="200">
                  <c:v>4112606</c:v>
                </c:pt>
                <c:pt idx="201">
                  <c:v>4276542</c:v>
                </c:pt>
                <c:pt idx="202">
                  <c:v>4102868</c:v>
                </c:pt>
                <c:pt idx="203">
                  <c:v>4145418</c:v>
                </c:pt>
                <c:pt idx="204">
                  <c:v>4212612</c:v>
                </c:pt>
                <c:pt idx="205">
                  <c:v>4039046</c:v>
                </c:pt>
                <c:pt idx="206">
                  <c:v>3788798</c:v>
                </c:pt>
                <c:pt idx="207">
                  <c:v>4257147</c:v>
                </c:pt>
                <c:pt idx="208">
                  <c:v>4349349</c:v>
                </c:pt>
                <c:pt idx="209">
                  <c:v>4326839</c:v>
                </c:pt>
                <c:pt idx="210">
                  <c:v>4295408</c:v>
                </c:pt>
                <c:pt idx="211">
                  <c:v>4225719</c:v>
                </c:pt>
                <c:pt idx="212">
                  <c:v>3679973</c:v>
                </c:pt>
                <c:pt idx="213">
                  <c:v>3513088</c:v>
                </c:pt>
                <c:pt idx="214">
                  <c:v>4109362</c:v>
                </c:pt>
                <c:pt idx="215">
                  <c:v>4249464</c:v>
                </c:pt>
                <c:pt idx="216">
                  <c:v>4287459</c:v>
                </c:pt>
                <c:pt idx="217">
                  <c:v>4402083</c:v>
                </c:pt>
                <c:pt idx="218">
                  <c:v>4369295</c:v>
                </c:pt>
                <c:pt idx="219">
                  <c:v>4161898</c:v>
                </c:pt>
                <c:pt idx="220">
                  <c:v>3787603</c:v>
                </c:pt>
                <c:pt idx="221">
                  <c:v>4041268</c:v>
                </c:pt>
                <c:pt idx="222">
                  <c:v>3903333</c:v>
                </c:pt>
                <c:pt idx="223">
                  <c:v>4085366</c:v>
                </c:pt>
                <c:pt idx="224">
                  <c:v>4168955</c:v>
                </c:pt>
                <c:pt idx="225">
                  <c:v>4214550</c:v>
                </c:pt>
                <c:pt idx="226">
                  <c:v>4047430</c:v>
                </c:pt>
                <c:pt idx="227">
                  <c:v>3817657</c:v>
                </c:pt>
                <c:pt idx="228">
                  <c:v>4155488</c:v>
                </c:pt>
                <c:pt idx="229">
                  <c:v>4015123</c:v>
                </c:pt>
                <c:pt idx="230">
                  <c:v>3948699</c:v>
                </c:pt>
                <c:pt idx="231">
                  <c:v>3869580</c:v>
                </c:pt>
                <c:pt idx="232">
                  <c:v>3343687</c:v>
                </c:pt>
                <c:pt idx="233">
                  <c:v>3858150</c:v>
                </c:pt>
                <c:pt idx="234">
                  <c:v>3624080</c:v>
                </c:pt>
                <c:pt idx="235">
                  <c:v>3761623</c:v>
                </c:pt>
                <c:pt idx="236">
                  <c:v>3909831</c:v>
                </c:pt>
                <c:pt idx="237">
                  <c:v>4011378</c:v>
                </c:pt>
                <c:pt idx="238">
                  <c:v>4029224</c:v>
                </c:pt>
                <c:pt idx="239">
                  <c:v>3487881</c:v>
                </c:pt>
                <c:pt idx="240">
                  <c:v>3867982</c:v>
                </c:pt>
                <c:pt idx="241">
                  <c:v>3811394</c:v>
                </c:pt>
                <c:pt idx="242">
                  <c:v>4109812</c:v>
                </c:pt>
                <c:pt idx="243">
                  <c:v>4066668</c:v>
                </c:pt>
                <c:pt idx="244">
                  <c:v>3925296</c:v>
                </c:pt>
                <c:pt idx="245">
                  <c:v>3177414</c:v>
                </c:pt>
                <c:pt idx="246">
                  <c:v>3566662</c:v>
                </c:pt>
                <c:pt idx="247">
                  <c:v>3757287</c:v>
                </c:pt>
                <c:pt idx="248">
                  <c:v>3841049</c:v>
                </c:pt>
                <c:pt idx="249">
                  <c:v>4018482</c:v>
                </c:pt>
                <c:pt idx="250">
                  <c:v>3691852</c:v>
                </c:pt>
                <c:pt idx="251">
                  <c:v>3918906</c:v>
                </c:pt>
                <c:pt idx="252">
                  <c:v>3929441</c:v>
                </c:pt>
                <c:pt idx="253">
                  <c:v>3927760</c:v>
                </c:pt>
                <c:pt idx="254">
                  <c:v>3633339</c:v>
                </c:pt>
                <c:pt idx="255">
                  <c:v>3447496</c:v>
                </c:pt>
                <c:pt idx="256">
                  <c:v>3713833</c:v>
                </c:pt>
                <c:pt idx="257">
                  <c:v>3832844</c:v>
                </c:pt>
                <c:pt idx="258">
                  <c:v>3749554</c:v>
                </c:pt>
                <c:pt idx="259">
                  <c:v>3946919</c:v>
                </c:pt>
                <c:pt idx="260">
                  <c:v>3975839</c:v>
                </c:pt>
                <c:pt idx="261">
                  <c:v>3820881</c:v>
                </c:pt>
                <c:pt idx="262">
                  <c:v>3608073</c:v>
                </c:pt>
                <c:pt idx="263">
                  <c:v>3957586</c:v>
                </c:pt>
                <c:pt idx="264">
                  <c:v>4039707</c:v>
                </c:pt>
                <c:pt idx="265">
                  <c:v>4017043</c:v>
                </c:pt>
                <c:pt idx="266">
                  <c:v>4037352</c:v>
                </c:pt>
                <c:pt idx="267">
                  <c:v>4040154</c:v>
                </c:pt>
                <c:pt idx="268">
                  <c:v>3497499</c:v>
                </c:pt>
                <c:pt idx="269">
                  <c:v>3356801</c:v>
                </c:pt>
                <c:pt idx="270">
                  <c:v>3873351</c:v>
                </c:pt>
                <c:pt idx="271">
                  <c:v>4000522</c:v>
                </c:pt>
                <c:pt idx="272">
                  <c:v>4542677</c:v>
                </c:pt>
                <c:pt idx="273">
                  <c:v>2841489</c:v>
                </c:pt>
                <c:pt idx="274">
                  <c:v>2776441</c:v>
                </c:pt>
                <c:pt idx="275">
                  <c:v>2754225</c:v>
                </c:pt>
                <c:pt idx="276">
                  <c:v>3016213</c:v>
                </c:pt>
                <c:pt idx="277">
                  <c:v>3443517</c:v>
                </c:pt>
                <c:pt idx="278">
                  <c:v>3629157</c:v>
                </c:pt>
                <c:pt idx="279">
                  <c:v>3669034</c:v>
                </c:pt>
                <c:pt idx="280">
                  <c:v>4002839</c:v>
                </c:pt>
                <c:pt idx="281">
                  <c:v>3773217</c:v>
                </c:pt>
                <c:pt idx="282">
                  <c:v>3718483</c:v>
                </c:pt>
                <c:pt idx="283">
                  <c:v>3236485</c:v>
                </c:pt>
                <c:pt idx="284">
                  <c:v>3676439</c:v>
                </c:pt>
                <c:pt idx="285">
                  <c:v>3708587</c:v>
                </c:pt>
                <c:pt idx="286">
                  <c:v>3748435</c:v>
                </c:pt>
                <c:pt idx="287">
                  <c:v>3538810</c:v>
                </c:pt>
                <c:pt idx="288">
                  <c:v>3807975</c:v>
                </c:pt>
                <c:pt idx="289">
                  <c:v>3802147</c:v>
                </c:pt>
                <c:pt idx="290">
                  <c:v>3521948</c:v>
                </c:pt>
                <c:pt idx="291">
                  <c:v>3719963</c:v>
                </c:pt>
                <c:pt idx="292">
                  <c:v>3608500</c:v>
                </c:pt>
                <c:pt idx="293">
                  <c:v>3926344</c:v>
                </c:pt>
                <c:pt idx="294">
                  <c:v>3926220</c:v>
                </c:pt>
                <c:pt idx="295">
                  <c:v>3914699</c:v>
                </c:pt>
                <c:pt idx="296">
                  <c:v>3945502</c:v>
                </c:pt>
                <c:pt idx="297">
                  <c:v>3512930</c:v>
                </c:pt>
                <c:pt idx="298">
                  <c:v>3750753</c:v>
                </c:pt>
                <c:pt idx="299">
                  <c:v>3929170</c:v>
                </c:pt>
                <c:pt idx="300">
                  <c:v>3838921</c:v>
                </c:pt>
                <c:pt idx="301">
                  <c:v>3915735</c:v>
                </c:pt>
                <c:pt idx="302">
                  <c:v>3840502</c:v>
                </c:pt>
                <c:pt idx="303">
                  <c:v>3232390</c:v>
                </c:pt>
                <c:pt idx="304">
                  <c:v>3443912</c:v>
                </c:pt>
                <c:pt idx="305">
                  <c:v>3599595</c:v>
                </c:pt>
                <c:pt idx="306">
                  <c:v>3796895</c:v>
                </c:pt>
                <c:pt idx="307">
                  <c:v>3903614</c:v>
                </c:pt>
                <c:pt idx="308">
                  <c:v>3920772</c:v>
                </c:pt>
                <c:pt idx="309">
                  <c:v>3910196</c:v>
                </c:pt>
                <c:pt idx="310">
                  <c:v>3819933</c:v>
                </c:pt>
                <c:pt idx="311">
                  <c:v>3500779</c:v>
                </c:pt>
                <c:pt idx="312">
                  <c:v>3382794</c:v>
                </c:pt>
                <c:pt idx="313">
                  <c:v>3347273</c:v>
                </c:pt>
                <c:pt idx="314">
                  <c:v>3452265</c:v>
                </c:pt>
                <c:pt idx="315">
                  <c:v>3407477</c:v>
                </c:pt>
                <c:pt idx="316">
                  <c:v>3528801</c:v>
                </c:pt>
                <c:pt idx="317">
                  <c:v>3377359</c:v>
                </c:pt>
                <c:pt idx="318">
                  <c:v>3377554</c:v>
                </c:pt>
                <c:pt idx="319">
                  <c:v>3697464</c:v>
                </c:pt>
                <c:pt idx="320">
                  <c:v>3862200</c:v>
                </c:pt>
                <c:pt idx="321">
                  <c:v>3854823</c:v>
                </c:pt>
                <c:pt idx="322">
                  <c:v>3913774</c:v>
                </c:pt>
                <c:pt idx="323">
                  <c:v>3903341</c:v>
                </c:pt>
                <c:pt idx="324">
                  <c:v>3820628</c:v>
                </c:pt>
                <c:pt idx="325">
                  <c:v>3198030</c:v>
                </c:pt>
                <c:pt idx="326">
                  <c:v>3939268</c:v>
                </c:pt>
                <c:pt idx="327">
                  <c:v>4025841</c:v>
                </c:pt>
                <c:pt idx="328">
                  <c:v>3608402</c:v>
                </c:pt>
                <c:pt idx="329">
                  <c:v>4160858</c:v>
                </c:pt>
                <c:pt idx="330">
                  <c:v>4169118</c:v>
                </c:pt>
                <c:pt idx="331">
                  <c:v>3927863</c:v>
                </c:pt>
                <c:pt idx="332">
                  <c:v>3566745</c:v>
                </c:pt>
                <c:pt idx="333">
                  <c:v>3782338</c:v>
                </c:pt>
                <c:pt idx="334">
                  <c:v>3876643</c:v>
                </c:pt>
                <c:pt idx="335">
                  <c:v>3998786</c:v>
                </c:pt>
                <c:pt idx="336">
                  <c:v>4030378</c:v>
                </c:pt>
                <c:pt idx="337">
                  <c:v>3872078</c:v>
                </c:pt>
                <c:pt idx="338">
                  <c:v>3701451</c:v>
                </c:pt>
                <c:pt idx="339">
                  <c:v>3723541</c:v>
                </c:pt>
                <c:pt idx="340">
                  <c:v>3983834</c:v>
                </c:pt>
                <c:pt idx="341">
                  <c:v>4140712</c:v>
                </c:pt>
                <c:pt idx="342">
                  <c:v>4068916</c:v>
                </c:pt>
                <c:pt idx="343">
                  <c:v>4232933</c:v>
                </c:pt>
                <c:pt idx="344">
                  <c:v>4208018</c:v>
                </c:pt>
                <c:pt idx="345">
                  <c:v>4001223</c:v>
                </c:pt>
                <c:pt idx="346">
                  <c:v>3856921</c:v>
                </c:pt>
                <c:pt idx="347">
                  <c:v>4117837</c:v>
                </c:pt>
                <c:pt idx="348">
                  <c:v>3315516</c:v>
                </c:pt>
                <c:pt idx="349">
                  <c:v>4269798</c:v>
                </c:pt>
                <c:pt idx="350">
                  <c:v>4316805</c:v>
                </c:pt>
                <c:pt idx="351">
                  <c:v>4348796</c:v>
                </c:pt>
                <c:pt idx="352">
                  <c:v>4117298</c:v>
                </c:pt>
                <c:pt idx="353">
                  <c:v>3969676</c:v>
                </c:pt>
                <c:pt idx="354">
                  <c:v>4170567</c:v>
                </c:pt>
                <c:pt idx="355">
                  <c:v>3869879</c:v>
                </c:pt>
                <c:pt idx="356">
                  <c:v>4167805</c:v>
                </c:pt>
                <c:pt idx="357">
                  <c:v>4320650</c:v>
                </c:pt>
                <c:pt idx="358">
                  <c:v>4294518</c:v>
                </c:pt>
                <c:pt idx="359">
                  <c:v>3874950</c:v>
                </c:pt>
                <c:pt idx="360">
                  <c:v>3905750</c:v>
                </c:pt>
                <c:pt idx="361">
                  <c:v>4105261</c:v>
                </c:pt>
                <c:pt idx="362">
                  <c:v>4255276</c:v>
                </c:pt>
                <c:pt idx="363">
                  <c:v>4170536</c:v>
                </c:pt>
                <c:pt idx="364">
                  <c:v>4020591</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pt idx="450">
                  <c:v>3911950</c:v>
                </c:pt>
                <c:pt idx="451">
                  <c:v>3684076</c:v>
                </c:pt>
                <c:pt idx="452">
                  <c:v>3969515</c:v>
                </c:pt>
                <c:pt idx="453">
                  <c:v>4026603</c:v>
                </c:pt>
                <c:pt idx="454">
                  <c:v>4007978</c:v>
                </c:pt>
                <c:pt idx="455">
                  <c:v>4019892</c:v>
                </c:pt>
                <c:pt idx="456">
                  <c:v>4003527</c:v>
                </c:pt>
                <c:pt idx="457">
                  <c:v>4017529</c:v>
                </c:pt>
                <c:pt idx="458">
                  <c:v>3732506</c:v>
                </c:pt>
                <c:pt idx="459">
                  <c:v>3216632</c:v>
                </c:pt>
                <c:pt idx="460">
                  <c:v>3710743</c:v>
                </c:pt>
                <c:pt idx="461">
                  <c:v>4068945</c:v>
                </c:pt>
                <c:pt idx="462">
                  <c:v>3995555</c:v>
                </c:pt>
                <c:pt idx="463">
                  <c:v>4036804</c:v>
                </c:pt>
                <c:pt idx="464">
                  <c:v>3995427</c:v>
                </c:pt>
                <c:pt idx="465">
                  <c:v>3713744</c:v>
                </c:pt>
                <c:pt idx="466">
                  <c:v>3902557</c:v>
                </c:pt>
                <c:pt idx="467">
                  <c:v>3994915</c:v>
                </c:pt>
                <c:pt idx="468">
                  <c:v>4030816</c:v>
                </c:pt>
                <c:pt idx="469">
                  <c:v>4053163</c:v>
                </c:pt>
                <c:pt idx="470">
                  <c:v>4044319</c:v>
                </c:pt>
                <c:pt idx="471">
                  <c:v>3962151</c:v>
                </c:pt>
                <c:pt idx="472">
                  <c:v>3720344</c:v>
                </c:pt>
                <c:pt idx="473">
                  <c:v>3830146</c:v>
                </c:pt>
                <c:pt idx="474">
                  <c:v>3853482</c:v>
                </c:pt>
                <c:pt idx="475">
                  <c:v>3601084</c:v>
                </c:pt>
                <c:pt idx="476">
                  <c:v>3938636</c:v>
                </c:pt>
                <c:pt idx="477">
                  <c:v>3975591</c:v>
                </c:pt>
                <c:pt idx="478">
                  <c:v>4130359</c:v>
                </c:pt>
                <c:pt idx="479">
                  <c:v>3779401</c:v>
                </c:pt>
                <c:pt idx="480">
                  <c:v>3992619</c:v>
                </c:pt>
                <c:pt idx="481">
                  <c:v>4096040</c:v>
                </c:pt>
                <c:pt idx="482">
                  <c:v>3938562</c:v>
                </c:pt>
                <c:pt idx="483">
                  <c:v>3950044</c:v>
                </c:pt>
                <c:pt idx="484">
                  <c:v>3956025</c:v>
                </c:pt>
                <c:pt idx="485">
                  <c:v>3675404</c:v>
                </c:pt>
                <c:pt idx="486">
                  <c:v>3127033</c:v>
                </c:pt>
                <c:pt idx="487">
                  <c:v>3471769</c:v>
                </c:pt>
                <c:pt idx="488">
                  <c:v>3686262</c:v>
                </c:pt>
                <c:pt idx="489">
                  <c:v>3904758</c:v>
                </c:pt>
                <c:pt idx="490">
                  <c:v>4076967</c:v>
                </c:pt>
                <c:pt idx="491">
                  <c:v>4110685</c:v>
                </c:pt>
                <c:pt idx="492">
                  <c:v>4001702</c:v>
                </c:pt>
                <c:pt idx="493">
                  <c:v>3626796</c:v>
                </c:pt>
                <c:pt idx="494">
                  <c:v>4004587</c:v>
                </c:pt>
                <c:pt idx="495">
                  <c:v>3977966</c:v>
                </c:pt>
                <c:pt idx="496">
                  <c:v>4015503</c:v>
                </c:pt>
                <c:pt idx="497">
                  <c:v>4132899</c:v>
                </c:pt>
                <c:pt idx="498">
                  <c:v>4108075</c:v>
                </c:pt>
                <c:pt idx="499">
                  <c:v>3989503</c:v>
                </c:pt>
                <c:pt idx="500">
                  <c:v>3756678</c:v>
                </c:pt>
                <c:pt idx="501">
                  <c:v>3952351</c:v>
                </c:pt>
                <c:pt idx="502">
                  <c:v>3949708</c:v>
                </c:pt>
                <c:pt idx="503">
                  <c:v>3901864</c:v>
                </c:pt>
                <c:pt idx="504">
                  <c:v>3913280</c:v>
                </c:pt>
                <c:pt idx="505">
                  <c:v>3963967</c:v>
                </c:pt>
                <c:pt idx="506">
                  <c:v>3890195</c:v>
                </c:pt>
                <c:pt idx="507">
                  <c:v>3640372</c:v>
                </c:pt>
                <c:pt idx="508">
                  <c:v>3969389</c:v>
                </c:pt>
                <c:pt idx="509">
                  <c:v>4043578</c:v>
                </c:pt>
                <c:pt idx="510">
                  <c:v>4096819</c:v>
                </c:pt>
                <c:pt idx="511">
                  <c:v>4219737</c:v>
                </c:pt>
                <c:pt idx="512">
                  <c:v>4113139</c:v>
                </c:pt>
                <c:pt idx="513">
                  <c:v>4009038</c:v>
                </c:pt>
                <c:pt idx="514">
                  <c:v>3789849</c:v>
                </c:pt>
                <c:pt idx="515">
                  <c:v>3872713</c:v>
                </c:pt>
                <c:pt idx="516">
                  <c:v>4014739</c:v>
                </c:pt>
                <c:pt idx="517">
                  <c:v>3988022</c:v>
                </c:pt>
                <c:pt idx="518">
                  <c:v>3968795</c:v>
                </c:pt>
                <c:pt idx="519">
                  <c:v>4041719</c:v>
                </c:pt>
                <c:pt idx="520">
                  <c:v>3874204</c:v>
                </c:pt>
                <c:pt idx="521">
                  <c:v>3692647</c:v>
                </c:pt>
                <c:pt idx="522">
                  <c:v>4008633</c:v>
                </c:pt>
                <c:pt idx="523">
                  <c:v>4162818</c:v>
                </c:pt>
                <c:pt idx="524">
                  <c:v>4055291</c:v>
                </c:pt>
                <c:pt idx="525">
                  <c:v>3548896</c:v>
                </c:pt>
                <c:pt idx="526">
                  <c:v>3762722</c:v>
                </c:pt>
                <c:pt idx="527">
                  <c:v>3902134</c:v>
                </c:pt>
                <c:pt idx="528">
                  <c:v>3974914</c:v>
                </c:pt>
                <c:pt idx="529">
                  <c:v>4169418</c:v>
                </c:pt>
                <c:pt idx="530">
                  <c:v>4264932</c:v>
                </c:pt>
                <c:pt idx="531">
                  <c:v>4334099</c:v>
                </c:pt>
                <c:pt idx="532">
                  <c:v>4163197</c:v>
                </c:pt>
                <c:pt idx="533">
                  <c:v>4301308</c:v>
                </c:pt>
                <c:pt idx="534">
                  <c:v>4234259</c:v>
                </c:pt>
                <c:pt idx="535">
                  <c:v>4047065</c:v>
                </c:pt>
                <c:pt idx="536">
                  <c:v>4155898</c:v>
                </c:pt>
                <c:pt idx="537">
                  <c:v>4371422</c:v>
                </c:pt>
                <c:pt idx="538">
                  <c:v>4418030</c:v>
                </c:pt>
                <c:pt idx="539">
                  <c:v>4536418</c:v>
                </c:pt>
                <c:pt idx="540">
                  <c:v>4447924</c:v>
                </c:pt>
                <c:pt idx="541">
                  <c:v>4087964</c:v>
                </c:pt>
                <c:pt idx="542">
                  <c:v>3885732</c:v>
                </c:pt>
                <c:pt idx="543">
                  <c:v>4128141</c:v>
                </c:pt>
                <c:pt idx="544">
                  <c:v>4207413</c:v>
                </c:pt>
                <c:pt idx="545">
                  <c:v>4747110</c:v>
                </c:pt>
                <c:pt idx="546">
                  <c:v>4905574</c:v>
                </c:pt>
                <c:pt idx="547">
                  <c:v>4335777</c:v>
                </c:pt>
                <c:pt idx="548">
                  <c:v>4079363</c:v>
                </c:pt>
                <c:pt idx="549">
                  <c:v>3840101</c:v>
                </c:pt>
                <c:pt idx="550">
                  <c:v>4071327</c:v>
                </c:pt>
                <c:pt idx="551">
                  <c:v>4161432</c:v>
                </c:pt>
                <c:pt idx="552">
                  <c:v>4104851</c:v>
                </c:pt>
                <c:pt idx="553">
                  <c:v>4498741</c:v>
                </c:pt>
                <c:pt idx="554">
                  <c:v>4554365</c:v>
                </c:pt>
                <c:pt idx="555">
                  <c:v>4333160</c:v>
                </c:pt>
                <c:pt idx="556">
                  <c:v>4074906</c:v>
                </c:pt>
                <c:pt idx="557">
                  <c:v>4441372</c:v>
                </c:pt>
                <c:pt idx="558">
                  <c:v>4525375</c:v>
                </c:pt>
                <c:pt idx="559">
                  <c:v>4481143</c:v>
                </c:pt>
                <c:pt idx="560">
                  <c:v>4538956</c:v>
                </c:pt>
                <c:pt idx="561">
                  <c:v>4634383</c:v>
                </c:pt>
                <c:pt idx="562">
                  <c:v>4220289</c:v>
                </c:pt>
                <c:pt idx="563">
                  <c:v>4107215</c:v>
                </c:pt>
                <c:pt idx="564">
                  <c:v>4550893</c:v>
                </c:pt>
                <c:pt idx="565">
                  <c:v>4677268</c:v>
                </c:pt>
                <c:pt idx="566">
                  <c:v>4772549</c:v>
                </c:pt>
                <c:pt idx="567">
                  <c:v>4750962</c:v>
                </c:pt>
                <c:pt idx="568">
                  <c:v>4754751</c:v>
                </c:pt>
                <c:pt idx="569">
                  <c:v>4637393</c:v>
                </c:pt>
                <c:pt idx="570">
                  <c:v>4311960</c:v>
                </c:pt>
                <c:pt idx="571">
                  <c:v>4809396</c:v>
                </c:pt>
                <c:pt idx="572">
                  <c:v>4852473</c:v>
                </c:pt>
                <c:pt idx="573">
                  <c:v>4737322</c:v>
                </c:pt>
                <c:pt idx="574">
                  <c:v>4790575</c:v>
                </c:pt>
                <c:pt idx="575">
                  <c:v>4788141</c:v>
                </c:pt>
                <c:pt idx="576">
                  <c:v>4514944</c:v>
                </c:pt>
                <c:pt idx="577">
                  <c:v>4259280</c:v>
                </c:pt>
                <c:pt idx="578">
                  <c:v>4627029</c:v>
                </c:pt>
                <c:pt idx="579">
                  <c:v>4618467</c:v>
                </c:pt>
                <c:pt idx="580">
                  <c:v>4490739</c:v>
                </c:pt>
                <c:pt idx="581">
                  <c:v>4367727</c:v>
                </c:pt>
                <c:pt idx="582">
                  <c:v>4253298</c:v>
                </c:pt>
                <c:pt idx="583">
                  <c:v>4023140</c:v>
                </c:pt>
                <c:pt idx="584">
                  <c:v>3663205</c:v>
                </c:pt>
                <c:pt idx="585">
                  <c:v>3689233</c:v>
                </c:pt>
                <c:pt idx="586">
                  <c:v>3679212</c:v>
                </c:pt>
                <c:pt idx="587">
                  <c:v>3994246</c:v>
                </c:pt>
                <c:pt idx="588">
                  <c:v>4061157</c:v>
                </c:pt>
                <c:pt idx="589">
                  <c:v>4127489</c:v>
                </c:pt>
                <c:pt idx="590">
                  <c:v>4043540</c:v>
                </c:pt>
                <c:pt idx="591">
                  <c:v>3744055</c:v>
                </c:pt>
                <c:pt idx="592">
                  <c:v>4222039</c:v>
                </c:pt>
                <c:pt idx="593">
                  <c:v>4603302</c:v>
                </c:pt>
                <c:pt idx="594">
                  <c:v>4200728</c:v>
                </c:pt>
                <c:pt idx="595">
                  <c:v>4454857</c:v>
                </c:pt>
                <c:pt idx="596">
                  <c:v>4517220</c:v>
                </c:pt>
                <c:pt idx="597">
                  <c:v>4141047</c:v>
                </c:pt>
                <c:pt idx="598">
                  <c:v>3873626</c:v>
                </c:pt>
                <c:pt idx="599">
                  <c:v>4285132</c:v>
                </c:pt>
                <c:pt idx="600">
                  <c:v>4200526</c:v>
                </c:pt>
                <c:pt idx="601">
                  <c:v>4151262</c:v>
                </c:pt>
                <c:pt idx="602">
                  <c:v>4194893</c:v>
                </c:pt>
                <c:pt idx="603">
                  <c:v>4018774</c:v>
                </c:pt>
                <c:pt idx="604">
                  <c:v>3610828</c:v>
                </c:pt>
                <c:pt idx="605">
                  <c:v>3446470</c:v>
                </c:pt>
                <c:pt idx="606">
                  <c:v>3681879</c:v>
                </c:pt>
                <c:pt idx="607">
                  <c:v>3607667</c:v>
                </c:pt>
                <c:pt idx="608">
                  <c:v>3664003</c:v>
                </c:pt>
                <c:pt idx="609">
                  <c:v>3683282</c:v>
                </c:pt>
                <c:pt idx="610">
                  <c:v>3723110</c:v>
                </c:pt>
                <c:pt idx="611">
                  <c:v>3490429</c:v>
                </c:pt>
                <c:pt idx="612">
                  <c:v>3258102</c:v>
                </c:pt>
                <c:pt idx="613">
                  <c:v>3681162</c:v>
                </c:pt>
                <c:pt idx="614">
                  <c:v>3582158</c:v>
                </c:pt>
                <c:pt idx="615">
                  <c:v>3480405</c:v>
                </c:pt>
                <c:pt idx="616">
                  <c:v>3584115</c:v>
                </c:pt>
                <c:pt idx="617">
                  <c:v>3729301</c:v>
                </c:pt>
                <c:pt idx="618">
                  <c:v>3695458</c:v>
                </c:pt>
                <c:pt idx="619">
                  <c:v>3424545</c:v>
                </c:pt>
                <c:pt idx="620">
                  <c:v>3715688</c:v>
                </c:pt>
                <c:pt idx="621">
                  <c:v>3814278</c:v>
                </c:pt>
                <c:pt idx="622">
                  <c:v>3758030</c:v>
                </c:pt>
                <c:pt idx="623">
                  <c:v>2982572</c:v>
                </c:pt>
                <c:pt idx="624">
                  <c:v>3210144</c:v>
                </c:pt>
                <c:pt idx="625">
                  <c:v>3555462</c:v>
                </c:pt>
                <c:pt idx="626">
                  <c:v>3832516</c:v>
                </c:pt>
                <c:pt idx="627">
                  <c:v>3894787</c:v>
                </c:pt>
                <c:pt idx="628">
                  <c:v>3929544</c:v>
                </c:pt>
                <c:pt idx="629">
                  <c:v>4043865</c:v>
                </c:pt>
                <c:pt idx="630">
                  <c:v>4021526</c:v>
                </c:pt>
                <c:pt idx="631">
                  <c:v>4045334</c:v>
                </c:pt>
                <c:pt idx="632">
                  <c:v>3943147</c:v>
                </c:pt>
                <c:pt idx="633">
                  <c:v>3811406</c:v>
                </c:pt>
                <c:pt idx="634">
                  <c:v>4042132</c:v>
                </c:pt>
                <c:pt idx="635">
                  <c:v>4287965</c:v>
                </c:pt>
                <c:pt idx="636">
                  <c:v>4086998</c:v>
                </c:pt>
                <c:pt idx="637">
                  <c:v>3941842</c:v>
                </c:pt>
                <c:pt idx="638">
                  <c:v>3783264</c:v>
                </c:pt>
              </c:numCache>
            </c:numRef>
          </c:val>
          <c:smooth val="0"/>
          <c:extLst xmlns:c16r2="http://schemas.microsoft.com/office/drawing/2015/06/chart">
            <c:ext xmlns:c16="http://schemas.microsoft.com/office/drawing/2014/chart" uri="{C3380CC4-5D6E-409C-BE32-E72D297353CC}">
              <c16:uniqueId val="{00000000-E04C-478A-B832-39855D5C042A}"/>
            </c:ext>
          </c:extLst>
        </c:ser>
        <c:ser>
          <c:idx val="1"/>
          <c:order val="1"/>
          <c:tx>
            <c:v>1~3月异常数据</c:v>
          </c:tx>
          <c:spPr>
            <a:ln w="28575" cap="rnd">
              <a:solidFill>
                <a:schemeClr val="accent2"/>
              </a:solidFill>
              <a:round/>
            </a:ln>
            <a:effectLst/>
          </c:spPr>
          <c:marker>
            <c:symbol val="none"/>
          </c:marker>
          <c:cat>
            <c:numRef>
              <c:f>t!$A$1:$A$639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t!$C$1:$C$639</c:f>
              <c:numCache>
                <c:formatCode>General</c:formatCode>
                <c:ptCount val="639"/>
                <c:pt idx="0">
                  <c:v>2900575</c:v>
                </c:pt>
                <c:pt idx="1">
                  <c:v>3158211</c:v>
                </c:pt>
                <c:pt idx="2">
                  <c:v>3596487</c:v>
                </c:pt>
                <c:pt idx="3">
                  <c:v>3939672</c:v>
                </c:pt>
                <c:pt idx="4">
                  <c:v>4101790</c:v>
                </c:pt>
                <c:pt idx="5">
                  <c:v>4149164</c:v>
                </c:pt>
                <c:pt idx="6">
                  <c:v>4161928</c:v>
                </c:pt>
                <c:pt idx="7">
                  <c:v>4182622</c:v>
                </c:pt>
                <c:pt idx="8">
                  <c:v>4153509</c:v>
                </c:pt>
                <c:pt idx="9">
                  <c:v>3913704</c:v>
                </c:pt>
                <c:pt idx="10">
                  <c:v>3635468</c:v>
                </c:pt>
                <c:pt idx="11">
                  <c:v>4011329</c:v>
                </c:pt>
                <c:pt idx="12">
                  <c:v>3969860</c:v>
                </c:pt>
                <c:pt idx="13">
                  <c:v>4225259</c:v>
                </c:pt>
                <c:pt idx="14">
                  <c:v>4106437</c:v>
                </c:pt>
                <c:pt idx="15">
                  <c:v>4074699</c:v>
                </c:pt>
                <c:pt idx="16">
                  <c:v>4053950</c:v>
                </c:pt>
                <c:pt idx="17">
                  <c:v>3827153</c:v>
                </c:pt>
                <c:pt idx="18">
                  <c:v>4099085</c:v>
                </c:pt>
                <c:pt idx="19">
                  <c:v>4166022</c:v>
                </c:pt>
                <c:pt idx="20">
                  <c:v>4091559</c:v>
                </c:pt>
                <c:pt idx="21">
                  <c:v>4197553</c:v>
                </c:pt>
                <c:pt idx="22">
                  <c:v>4153027</c:v>
                </c:pt>
                <c:pt idx="23">
                  <c:v>3841539</c:v>
                </c:pt>
                <c:pt idx="24">
                  <c:v>3658452</c:v>
                </c:pt>
                <c:pt idx="25">
                  <c:v>3969836</c:v>
                </c:pt>
                <c:pt idx="26">
                  <c:v>4250943</c:v>
                </c:pt>
                <c:pt idx="27">
                  <c:v>4146675</c:v>
                </c:pt>
                <c:pt idx="28">
                  <c:v>4155199</c:v>
                </c:pt>
                <c:pt idx="29">
                  <c:v>4015565</c:v>
                </c:pt>
                <c:pt idx="30">
                  <c:v>3895604</c:v>
                </c:pt>
                <c:pt idx="31">
                  <c:v>3678729</c:v>
                </c:pt>
                <c:pt idx="32">
                  <c:v>3983918</c:v>
                </c:pt>
                <c:pt idx="33">
                  <c:v>3962811</c:v>
                </c:pt>
                <c:pt idx="34">
                  <c:v>3904604</c:v>
                </c:pt>
                <c:pt idx="35">
                  <c:v>3812319</c:v>
                </c:pt>
                <c:pt idx="36">
                  <c:v>3808081</c:v>
                </c:pt>
                <c:pt idx="37">
                  <c:v>3503405</c:v>
                </c:pt>
                <c:pt idx="38">
                  <c:v>3476838</c:v>
                </c:pt>
                <c:pt idx="39">
                  <c:v>3562045</c:v>
                </c:pt>
                <c:pt idx="40">
                  <c:v>3221193</c:v>
                </c:pt>
                <c:pt idx="41">
                  <c:v>2909801</c:v>
                </c:pt>
                <c:pt idx="42">
                  <c:v>2934951</c:v>
                </c:pt>
                <c:pt idx="43">
                  <c:v>2847925</c:v>
                </c:pt>
                <c:pt idx="44">
                  <c:v>2526925</c:v>
                </c:pt>
                <c:pt idx="45">
                  <c:v>2311930</c:v>
                </c:pt>
                <c:pt idx="46">
                  <c:v>2243961</c:v>
                </c:pt>
                <c:pt idx="47">
                  <c:v>2121020</c:v>
                </c:pt>
                <c:pt idx="48">
                  <c:v>1589939</c:v>
                </c:pt>
                <c:pt idx="49">
                  <c:v>1924576</c:v>
                </c:pt>
                <c:pt idx="50">
                  <c:v>1978058</c:v>
                </c:pt>
                <c:pt idx="51">
                  <c:v>2012807</c:v>
                </c:pt>
                <c:pt idx="52">
                  <c:v>2057151</c:v>
                </c:pt>
                <c:pt idx="53">
                  <c:v>2129969</c:v>
                </c:pt>
                <c:pt idx="54">
                  <c:v>2215586</c:v>
                </c:pt>
                <c:pt idx="55">
                  <c:v>2345116</c:v>
                </c:pt>
                <c:pt idx="56">
                  <c:v>2617715</c:v>
                </c:pt>
                <c:pt idx="57">
                  <c:v>2906772</c:v>
                </c:pt>
                <c:pt idx="58">
                  <c:v>1675678</c:v>
                </c:pt>
                <c:pt idx="59">
                  <c:v>2900464</c:v>
                </c:pt>
                <c:pt idx="60">
                  <c:v>3334082</c:v>
                </c:pt>
                <c:pt idx="61">
                  <c:v>3492606</c:v>
                </c:pt>
                <c:pt idx="62">
                  <c:v>3597890</c:v>
                </c:pt>
                <c:pt idx="63">
                  <c:v>1798044</c:v>
                </c:pt>
                <c:pt idx="64">
                  <c:v>1787992</c:v>
                </c:pt>
                <c:pt idx="65">
                  <c:v>3559113</c:v>
                </c:pt>
                <c:pt idx="66">
                  <c:v>2972454</c:v>
                </c:pt>
                <c:pt idx="67">
                  <c:v>3772564</c:v>
                </c:pt>
                <c:pt idx="68">
                  <c:v>3868938</c:v>
                </c:pt>
                <c:pt idx="69">
                  <c:v>3881363</c:v>
                </c:pt>
                <c:pt idx="70">
                  <c:v>3935078</c:v>
                </c:pt>
                <c:pt idx="71">
                  <c:v>3845654</c:v>
                </c:pt>
                <c:pt idx="72">
                  <c:v>3940997</c:v>
                </c:pt>
                <c:pt idx="73">
                  <c:v>3710792</c:v>
                </c:pt>
                <c:pt idx="74">
                  <c:v>3736062</c:v>
                </c:pt>
                <c:pt idx="75">
                  <c:v>3862429</c:v>
                </c:pt>
                <c:pt idx="76">
                  <c:v>3809448</c:v>
                </c:pt>
                <c:pt idx="77">
                  <c:v>3294148</c:v>
                </c:pt>
                <c:pt idx="78">
                  <c:v>2659507</c:v>
                </c:pt>
                <c:pt idx="79">
                  <c:v>3097831</c:v>
                </c:pt>
                <c:pt idx="80">
                  <c:v>3153864</c:v>
                </c:pt>
                <c:pt idx="81">
                  <c:v>3793539</c:v>
                </c:pt>
                <c:pt idx="82">
                  <c:v>3886598</c:v>
                </c:pt>
                <c:pt idx="83">
                  <c:v>3946979</c:v>
                </c:pt>
                <c:pt idx="365">
                  <c:v>3232705</c:v>
                </c:pt>
                <c:pt idx="366">
                  <c:v>3400311</c:v>
                </c:pt>
                <c:pt idx="367">
                  <c:v>3641332</c:v>
                </c:pt>
                <c:pt idx="368">
                  <c:v>4010378</c:v>
                </c:pt>
                <c:pt idx="369">
                  <c:v>4114238</c:v>
                </c:pt>
                <c:pt idx="370">
                  <c:v>4228910</c:v>
                </c:pt>
                <c:pt idx="371">
                  <c:v>4271151</c:v>
                </c:pt>
                <c:pt idx="372">
                  <c:v>4064567</c:v>
                </c:pt>
                <c:pt idx="373">
                  <c:v>4063805</c:v>
                </c:pt>
                <c:pt idx="374">
                  <c:v>3631998</c:v>
                </c:pt>
                <c:pt idx="375">
                  <c:v>4219307</c:v>
                </c:pt>
                <c:pt idx="376">
                  <c:v>4335493</c:v>
                </c:pt>
                <c:pt idx="377">
                  <c:v>3567044</c:v>
                </c:pt>
                <c:pt idx="378">
                  <c:v>4188494</c:v>
                </c:pt>
                <c:pt idx="379">
                  <c:v>3459120</c:v>
                </c:pt>
                <c:pt idx="380">
                  <c:v>3825385</c:v>
                </c:pt>
                <c:pt idx="381">
                  <c:v>3356428</c:v>
                </c:pt>
                <c:pt idx="382">
                  <c:v>3964754</c:v>
                </c:pt>
                <c:pt idx="383">
                  <c:v>3967388</c:v>
                </c:pt>
                <c:pt idx="384">
                  <c:v>4014577</c:v>
                </c:pt>
                <c:pt idx="385">
                  <c:v>4179388</c:v>
                </c:pt>
                <c:pt idx="386">
                  <c:v>3869181</c:v>
                </c:pt>
                <c:pt idx="387">
                  <c:v>3857605</c:v>
                </c:pt>
                <c:pt idx="388">
                  <c:v>3418767</c:v>
                </c:pt>
                <c:pt idx="389">
                  <c:v>3577731</c:v>
                </c:pt>
                <c:pt idx="390">
                  <c:v>3529451</c:v>
                </c:pt>
                <c:pt idx="391">
                  <c:v>3796580</c:v>
                </c:pt>
                <c:pt idx="392">
                  <c:v>3828398</c:v>
                </c:pt>
                <c:pt idx="393">
                  <c:v>3817281</c:v>
                </c:pt>
                <c:pt idx="394">
                  <c:v>3585530</c:v>
                </c:pt>
                <c:pt idx="395">
                  <c:v>3474602</c:v>
                </c:pt>
                <c:pt idx="396">
                  <c:v>3577546</c:v>
                </c:pt>
                <c:pt idx="397">
                  <c:v>3400726</c:v>
                </c:pt>
                <c:pt idx="398">
                  <c:v>3164092</c:v>
                </c:pt>
                <c:pt idx="399">
                  <c:v>2985701</c:v>
                </c:pt>
                <c:pt idx="400">
                  <c:v>2769694</c:v>
                </c:pt>
                <c:pt idx="401">
                  <c:v>2651179</c:v>
                </c:pt>
                <c:pt idx="402">
                  <c:v>2400941</c:v>
                </c:pt>
                <c:pt idx="403">
                  <c:v>2328935</c:v>
                </c:pt>
                <c:pt idx="404">
                  <c:v>2367668</c:v>
                </c:pt>
                <c:pt idx="405">
                  <c:v>2360456</c:v>
                </c:pt>
                <c:pt idx="406">
                  <c:v>2390654</c:v>
                </c:pt>
                <c:pt idx="407">
                  <c:v>2456605</c:v>
                </c:pt>
                <c:pt idx="408">
                  <c:v>2519542</c:v>
                </c:pt>
                <c:pt idx="409">
                  <c:v>2629206</c:v>
                </c:pt>
                <c:pt idx="410">
                  <c:v>2932628</c:v>
                </c:pt>
                <c:pt idx="411">
                  <c:v>3138577</c:v>
                </c:pt>
                <c:pt idx="412">
                  <c:v>3211835</c:v>
                </c:pt>
                <c:pt idx="413">
                  <c:v>3327845</c:v>
                </c:pt>
                <c:pt idx="414">
                  <c:v>3534671</c:v>
                </c:pt>
                <c:pt idx="415">
                  <c:v>3457037</c:v>
                </c:pt>
                <c:pt idx="416">
                  <c:v>3353382</c:v>
                </c:pt>
                <c:pt idx="417">
                  <c:v>3740474</c:v>
                </c:pt>
                <c:pt idx="418">
                  <c:v>3752948</c:v>
                </c:pt>
                <c:pt idx="419">
                  <c:v>3817079</c:v>
                </c:pt>
                <c:pt idx="420">
                  <c:v>3821269</c:v>
                </c:pt>
                <c:pt idx="421">
                  <c:v>3778753</c:v>
                </c:pt>
                <c:pt idx="422">
                  <c:v>3621678</c:v>
                </c:pt>
                <c:pt idx="423">
                  <c:v>3427752</c:v>
                </c:pt>
                <c:pt idx="424">
                  <c:v>3830666</c:v>
                </c:pt>
                <c:pt idx="425">
                  <c:v>3990461</c:v>
                </c:pt>
                <c:pt idx="426">
                  <c:v>4052463</c:v>
                </c:pt>
                <c:pt idx="427">
                  <c:v>4077052</c:v>
                </c:pt>
                <c:pt idx="428">
                  <c:v>4047478</c:v>
                </c:pt>
                <c:pt idx="429">
                  <c:v>3862328</c:v>
                </c:pt>
                <c:pt idx="430">
                  <c:v>3680144</c:v>
                </c:pt>
                <c:pt idx="431">
                  <c:v>4082510</c:v>
                </c:pt>
                <c:pt idx="432">
                  <c:v>4128456</c:v>
                </c:pt>
                <c:pt idx="433">
                  <c:v>4266444</c:v>
                </c:pt>
                <c:pt idx="434">
                  <c:v>4034056</c:v>
                </c:pt>
                <c:pt idx="435">
                  <c:v>4187860</c:v>
                </c:pt>
                <c:pt idx="436">
                  <c:v>3971600</c:v>
                </c:pt>
                <c:pt idx="437">
                  <c:v>3671423</c:v>
                </c:pt>
                <c:pt idx="438">
                  <c:v>4040799</c:v>
                </c:pt>
                <c:pt idx="439">
                  <c:v>4126436</c:v>
                </c:pt>
                <c:pt idx="440">
                  <c:v>3999919</c:v>
                </c:pt>
                <c:pt idx="441">
                  <c:v>3960902</c:v>
                </c:pt>
                <c:pt idx="442">
                  <c:v>4028738</c:v>
                </c:pt>
                <c:pt idx="443">
                  <c:v>3890087</c:v>
                </c:pt>
                <c:pt idx="444">
                  <c:v>3590345</c:v>
                </c:pt>
                <c:pt idx="445">
                  <c:v>3903985</c:v>
                </c:pt>
                <c:pt idx="446">
                  <c:v>4615207</c:v>
                </c:pt>
                <c:pt idx="447">
                  <c:v>4049102</c:v>
                </c:pt>
                <c:pt idx="448">
                  <c:v>4080274</c:v>
                </c:pt>
                <c:pt idx="449">
                  <c:v>4024048</c:v>
                </c:pt>
              </c:numCache>
            </c:numRef>
          </c:val>
          <c:smooth val="0"/>
          <c:extLst xmlns:c16r2="http://schemas.microsoft.com/office/drawing/2015/06/chart">
            <c:ext xmlns:c16="http://schemas.microsoft.com/office/drawing/2014/chart" uri="{C3380CC4-5D6E-409C-BE32-E72D297353CC}">
              <c16:uniqueId val="{00000001-E04C-478A-B832-39855D5C042A}"/>
            </c:ext>
          </c:extLst>
        </c:ser>
        <c:dLbls>
          <c:showLegendKey val="0"/>
          <c:showVal val="0"/>
          <c:showCatName val="0"/>
          <c:showSerName val="0"/>
          <c:showPercent val="0"/>
          <c:showBubbleSize val="0"/>
        </c:dLbls>
        <c:smooth val="0"/>
        <c:axId val="-1988505312"/>
        <c:axId val="-1988499328"/>
      </c:lineChart>
      <c:dateAx>
        <c:axId val="-1988505312"/>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499328"/>
        <c:crosses val="autoZero"/>
        <c:auto val="1"/>
        <c:lblOffset val="100"/>
        <c:baseTimeUnit val="days"/>
      </c:dateAx>
      <c:valAx>
        <c:axId val="-19884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19885053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a:latin typeface="微软雅黑" panose="020B0503020204020204" pitchFamily="34" charset="-122"/>
                <a:ea typeface="微软雅黑" panose="020B0503020204020204" pitchFamily="34" charset="-122"/>
              </a:rPr>
              <a:t>商店均值</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type0</c:v>
          </c:tx>
          <c:spPr>
            <a:ln w="28575" cap="rnd">
              <a:solidFill>
                <a:schemeClr val="accent1"/>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t_type0!$E$1:$E$639</c:f>
              <c:numCache>
                <c:formatCode>General</c:formatCode>
                <c:ptCount val="639"/>
                <c:pt idx="0">
                  <c:v>2810.6002004008014</c:v>
                </c:pt>
                <c:pt idx="1">
                  <c:v>3062.2965931863728</c:v>
                </c:pt>
                <c:pt idx="2">
                  <c:v>3458.2525050100198</c:v>
                </c:pt>
                <c:pt idx="3">
                  <c:v>3781.1513026052103</c:v>
                </c:pt>
                <c:pt idx="4">
                  <c:v>3934.2945891783565</c:v>
                </c:pt>
                <c:pt idx="5">
                  <c:v>3984.5</c:v>
                </c:pt>
                <c:pt idx="6">
                  <c:v>3992.1352705410823</c:v>
                </c:pt>
                <c:pt idx="7">
                  <c:v>4018.7745490981965</c:v>
                </c:pt>
                <c:pt idx="8">
                  <c:v>3986.2875751503007</c:v>
                </c:pt>
                <c:pt idx="9">
                  <c:v>3758.8236472945891</c:v>
                </c:pt>
                <c:pt idx="10">
                  <c:v>3527.6462925851702</c:v>
                </c:pt>
                <c:pt idx="11">
                  <c:v>3868.7965931863728</c:v>
                </c:pt>
                <c:pt idx="12">
                  <c:v>3816.0551102204408</c:v>
                </c:pt>
                <c:pt idx="13">
                  <c:v>4068.0490981963926</c:v>
                </c:pt>
                <c:pt idx="14">
                  <c:v>3957.4368737474952</c:v>
                </c:pt>
                <c:pt idx="15">
                  <c:v>3917.5531062124251</c:v>
                </c:pt>
                <c:pt idx="16">
                  <c:v>3903.9939879759518</c:v>
                </c:pt>
                <c:pt idx="17">
                  <c:v>3702.4418837675353</c:v>
                </c:pt>
                <c:pt idx="18">
                  <c:v>3972.4939879759518</c:v>
                </c:pt>
                <c:pt idx="19">
                  <c:v>4015.4028056112224</c:v>
                </c:pt>
                <c:pt idx="20">
                  <c:v>3943.7284569138278</c:v>
                </c:pt>
                <c:pt idx="21">
                  <c:v>4042.8797595190381</c:v>
                </c:pt>
                <c:pt idx="22">
                  <c:v>4015.2364729458918</c:v>
                </c:pt>
                <c:pt idx="23">
                  <c:v>3708.9599198396795</c:v>
                </c:pt>
                <c:pt idx="24">
                  <c:v>3525.326653306613</c:v>
                </c:pt>
                <c:pt idx="25">
                  <c:v>3816.7214428857715</c:v>
                </c:pt>
                <c:pt idx="26">
                  <c:v>4092.5961923847694</c:v>
                </c:pt>
                <c:pt idx="27">
                  <c:v>3978.6553106212423</c:v>
                </c:pt>
                <c:pt idx="28">
                  <c:v>4003.6643286573149</c:v>
                </c:pt>
                <c:pt idx="29">
                  <c:v>3847.9288577154307</c:v>
                </c:pt>
                <c:pt idx="30">
                  <c:v>3726.6092184368736</c:v>
                </c:pt>
                <c:pt idx="31">
                  <c:v>3525.7705410821645</c:v>
                </c:pt>
                <c:pt idx="32">
                  <c:v>3795.5100200400802</c:v>
                </c:pt>
                <c:pt idx="33">
                  <c:v>3756.1382765531062</c:v>
                </c:pt>
                <c:pt idx="34">
                  <c:v>3702.9028056112224</c:v>
                </c:pt>
                <c:pt idx="35">
                  <c:v>3600.1452905811625</c:v>
                </c:pt>
                <c:pt idx="36">
                  <c:v>3600.056112224449</c:v>
                </c:pt>
                <c:pt idx="37">
                  <c:v>3303.1302605210421</c:v>
                </c:pt>
                <c:pt idx="38">
                  <c:v>3284.7084168336673</c:v>
                </c:pt>
                <c:pt idx="39">
                  <c:v>3379.6062124248497</c:v>
                </c:pt>
                <c:pt idx="40">
                  <c:v>3063.7785571142285</c:v>
                </c:pt>
                <c:pt idx="41">
                  <c:v>2750.0480961923849</c:v>
                </c:pt>
                <c:pt idx="42">
                  <c:v>2788.3356713426851</c:v>
                </c:pt>
                <c:pt idx="43">
                  <c:v>2747.8386773547095</c:v>
                </c:pt>
                <c:pt idx="44">
                  <c:v>2448.0250501002006</c:v>
                </c:pt>
                <c:pt idx="45">
                  <c:v>2250.8507014028055</c:v>
                </c:pt>
                <c:pt idx="46">
                  <c:v>2200.0761523046094</c:v>
                </c:pt>
                <c:pt idx="47">
                  <c:v>2095.8977955911823</c:v>
                </c:pt>
                <c:pt idx="48">
                  <c:v>1570.4629258517034</c:v>
                </c:pt>
                <c:pt idx="49">
                  <c:v>1911.1693386773547</c:v>
                </c:pt>
                <c:pt idx="50">
                  <c:v>1960.2084168336673</c:v>
                </c:pt>
                <c:pt idx="51">
                  <c:v>1991.4869739478959</c:v>
                </c:pt>
                <c:pt idx="52">
                  <c:v>2034.7214428857715</c:v>
                </c:pt>
                <c:pt idx="53">
                  <c:v>2105.8597194388776</c:v>
                </c:pt>
                <c:pt idx="54">
                  <c:v>2186.508016032064</c:v>
                </c:pt>
                <c:pt idx="55">
                  <c:v>2305.2334669338679</c:v>
                </c:pt>
                <c:pt idx="56">
                  <c:v>2548.3036072144287</c:v>
                </c:pt>
                <c:pt idx="57">
                  <c:v>2815.1723446893789</c:v>
                </c:pt>
                <c:pt idx="58">
                  <c:v>1550.0270541082164</c:v>
                </c:pt>
                <c:pt idx="59">
                  <c:v>2780.8356713426851</c:v>
                </c:pt>
                <c:pt idx="60">
                  <c:v>3177.7605210420843</c:v>
                </c:pt>
                <c:pt idx="61">
                  <c:v>3332.3396793587176</c:v>
                </c:pt>
                <c:pt idx="62">
                  <c:v>3416.3096192384769</c:v>
                </c:pt>
                <c:pt idx="63">
                  <c:v>1637.7064128256513</c:v>
                </c:pt>
                <c:pt idx="64">
                  <c:v>1624.4809619238476</c:v>
                </c:pt>
                <c:pt idx="65">
                  <c:v>3404.0140280561122</c:v>
                </c:pt>
                <c:pt idx="66">
                  <c:v>2837.7024048096191</c:v>
                </c:pt>
                <c:pt idx="67">
                  <c:v>3636.5501002004007</c:v>
                </c:pt>
                <c:pt idx="68">
                  <c:v>3707.3356713426851</c:v>
                </c:pt>
                <c:pt idx="69">
                  <c:v>3718.9789579158319</c:v>
                </c:pt>
                <c:pt idx="70">
                  <c:v>3773.6232464929858</c:v>
                </c:pt>
                <c:pt idx="71">
                  <c:v>3673.0010020040081</c:v>
                </c:pt>
                <c:pt idx="72">
                  <c:v>3776.564128256513</c:v>
                </c:pt>
                <c:pt idx="73">
                  <c:v>3561.4659318637273</c:v>
                </c:pt>
                <c:pt idx="74">
                  <c:v>3595.9418837675353</c:v>
                </c:pt>
                <c:pt idx="75">
                  <c:v>3693.8927855711422</c:v>
                </c:pt>
                <c:pt idx="76">
                  <c:v>3621.7935871743489</c:v>
                </c:pt>
                <c:pt idx="77">
                  <c:v>3124.6012024048096</c:v>
                </c:pt>
                <c:pt idx="78">
                  <c:v>2521.2885771543088</c:v>
                </c:pt>
                <c:pt idx="79">
                  <c:v>2952.6272545090183</c:v>
                </c:pt>
                <c:pt idx="80">
                  <c:v>3035.3537074148298</c:v>
                </c:pt>
                <c:pt idx="81">
                  <c:v>3655.1472945891783</c:v>
                </c:pt>
                <c:pt idx="82">
                  <c:v>3758.7234468937877</c:v>
                </c:pt>
                <c:pt idx="83">
                  <c:v>3819.4519038076151</c:v>
                </c:pt>
                <c:pt idx="84">
                  <c:v>3854.0480961923849</c:v>
                </c:pt>
                <c:pt idx="85">
                  <c:v>3351.3987975951904</c:v>
                </c:pt>
                <c:pt idx="86">
                  <c:v>3505.4138276553108</c:v>
                </c:pt>
                <c:pt idx="87">
                  <c:v>3392.1352705410823</c:v>
                </c:pt>
                <c:pt idx="88">
                  <c:v>3679.4899799599198</c:v>
                </c:pt>
                <c:pt idx="89">
                  <c:v>3685.1883767535069</c:v>
                </c:pt>
                <c:pt idx="90">
                  <c:v>3751.2354709418837</c:v>
                </c:pt>
                <c:pt idx="91">
                  <c:v>3764.5420841683367</c:v>
                </c:pt>
                <c:pt idx="92">
                  <c:v>3779.64128256513</c:v>
                </c:pt>
                <c:pt idx="93">
                  <c:v>3576.810621242485</c:v>
                </c:pt>
                <c:pt idx="94">
                  <c:v>3008.2615230460924</c:v>
                </c:pt>
                <c:pt idx="95">
                  <c:v>3315.8887775551102</c:v>
                </c:pt>
                <c:pt idx="96">
                  <c:v>3843.7124248496993</c:v>
                </c:pt>
                <c:pt idx="97">
                  <c:v>3804.7264529058116</c:v>
                </c:pt>
                <c:pt idx="98">
                  <c:v>3815.1703406813626</c:v>
                </c:pt>
                <c:pt idx="99">
                  <c:v>3732.0951903807613</c:v>
                </c:pt>
                <c:pt idx="100">
                  <c:v>3642.4368737474952</c:v>
                </c:pt>
                <c:pt idx="101">
                  <c:v>3370.6503006012026</c:v>
                </c:pt>
                <c:pt idx="102">
                  <c:v>3670.2224448897796</c:v>
                </c:pt>
                <c:pt idx="103">
                  <c:v>3738.556112224449</c:v>
                </c:pt>
                <c:pt idx="104">
                  <c:v>3745.7244488977958</c:v>
                </c:pt>
                <c:pt idx="105">
                  <c:v>3719.8887775551102</c:v>
                </c:pt>
                <c:pt idx="106">
                  <c:v>3599.4478957915831</c:v>
                </c:pt>
                <c:pt idx="107">
                  <c:v>3485.1272545090183</c:v>
                </c:pt>
                <c:pt idx="108">
                  <c:v>3470.2494989979959</c:v>
                </c:pt>
                <c:pt idx="109">
                  <c:v>3549.7695390781564</c:v>
                </c:pt>
                <c:pt idx="110">
                  <c:v>3638.3486973947897</c:v>
                </c:pt>
                <c:pt idx="111">
                  <c:v>3667.7414829659319</c:v>
                </c:pt>
                <c:pt idx="112">
                  <c:v>3744.3567134268537</c:v>
                </c:pt>
                <c:pt idx="113">
                  <c:v>3697.2084168336673</c:v>
                </c:pt>
                <c:pt idx="114">
                  <c:v>3653.0050100200401</c:v>
                </c:pt>
                <c:pt idx="115">
                  <c:v>3511.3376753507014</c:v>
                </c:pt>
                <c:pt idx="116">
                  <c:v>3707.3336673346694</c:v>
                </c:pt>
                <c:pt idx="117">
                  <c:v>3819.1703406813626</c:v>
                </c:pt>
                <c:pt idx="118">
                  <c:v>3784.8116232464931</c:v>
                </c:pt>
                <c:pt idx="119">
                  <c:v>3688.1683366733469</c:v>
                </c:pt>
                <c:pt idx="120">
                  <c:v>2827.9799599198395</c:v>
                </c:pt>
                <c:pt idx="121">
                  <c:v>2942.866733466934</c:v>
                </c:pt>
                <c:pt idx="122">
                  <c:v>3435.1432865731463</c:v>
                </c:pt>
                <c:pt idx="123">
                  <c:v>3658.7595190380762</c:v>
                </c:pt>
                <c:pt idx="124">
                  <c:v>3766.4368737474952</c:v>
                </c:pt>
                <c:pt idx="125">
                  <c:v>3774.504008016032</c:v>
                </c:pt>
                <c:pt idx="126">
                  <c:v>3745.2164328657313</c:v>
                </c:pt>
                <c:pt idx="127">
                  <c:v>3752.3206412825652</c:v>
                </c:pt>
                <c:pt idx="128">
                  <c:v>3634.0370741482966</c:v>
                </c:pt>
                <c:pt idx="129">
                  <c:v>3388.0010020040081</c:v>
                </c:pt>
                <c:pt idx="130">
                  <c:v>3636.7034068136272</c:v>
                </c:pt>
                <c:pt idx="131">
                  <c:v>3695.0741482965932</c:v>
                </c:pt>
                <c:pt idx="132">
                  <c:v>3804.1032064128258</c:v>
                </c:pt>
                <c:pt idx="133">
                  <c:v>3968.5951903807613</c:v>
                </c:pt>
                <c:pt idx="134">
                  <c:v>3791.1152304609218</c:v>
                </c:pt>
                <c:pt idx="135">
                  <c:v>3616.4749498997994</c:v>
                </c:pt>
                <c:pt idx="136">
                  <c:v>3433.5480961923849</c:v>
                </c:pt>
                <c:pt idx="137">
                  <c:v>3633.8877755511021</c:v>
                </c:pt>
                <c:pt idx="138">
                  <c:v>3773.3236472945891</c:v>
                </c:pt>
                <c:pt idx="139">
                  <c:v>3757.9869739478959</c:v>
                </c:pt>
                <c:pt idx="140">
                  <c:v>3728.4909819639279</c:v>
                </c:pt>
                <c:pt idx="141">
                  <c:v>3761.6322645290579</c:v>
                </c:pt>
                <c:pt idx="142">
                  <c:v>3749.9238476953906</c:v>
                </c:pt>
                <c:pt idx="143">
                  <c:v>3559.5771543086171</c:v>
                </c:pt>
                <c:pt idx="144">
                  <c:v>3780.9198396793586</c:v>
                </c:pt>
                <c:pt idx="145">
                  <c:v>3810.5490981963926</c:v>
                </c:pt>
                <c:pt idx="146">
                  <c:v>3825.2184368737476</c:v>
                </c:pt>
                <c:pt idx="147">
                  <c:v>3860.7655310621244</c:v>
                </c:pt>
                <c:pt idx="148">
                  <c:v>3797.818637274549</c:v>
                </c:pt>
                <c:pt idx="149">
                  <c:v>3544.2204408817634</c:v>
                </c:pt>
                <c:pt idx="150">
                  <c:v>3308.1472945891783</c:v>
                </c:pt>
                <c:pt idx="151">
                  <c:v>3566.2545090180361</c:v>
                </c:pt>
                <c:pt idx="152">
                  <c:v>3632.3316633266531</c:v>
                </c:pt>
                <c:pt idx="153">
                  <c:v>3574.6573146292585</c:v>
                </c:pt>
                <c:pt idx="154">
                  <c:v>3582.697394789579</c:v>
                </c:pt>
                <c:pt idx="155">
                  <c:v>3583.5761523046094</c:v>
                </c:pt>
                <c:pt idx="156">
                  <c:v>3630.3597194388776</c:v>
                </c:pt>
                <c:pt idx="157">
                  <c:v>3403.2474949899802</c:v>
                </c:pt>
                <c:pt idx="158">
                  <c:v>3685.185370741483</c:v>
                </c:pt>
                <c:pt idx="159">
                  <c:v>3801.0711422845693</c:v>
                </c:pt>
                <c:pt idx="160">
                  <c:v>3893.4989979959919</c:v>
                </c:pt>
                <c:pt idx="161">
                  <c:v>3895.7384769539076</c:v>
                </c:pt>
                <c:pt idx="162">
                  <c:v>3914.2384769539076</c:v>
                </c:pt>
                <c:pt idx="163">
                  <c:v>3861.9889779559117</c:v>
                </c:pt>
                <c:pt idx="164">
                  <c:v>3683.4519038076151</c:v>
                </c:pt>
                <c:pt idx="165">
                  <c:v>3936.0841683366734</c:v>
                </c:pt>
                <c:pt idx="166">
                  <c:v>3777.5380761523047</c:v>
                </c:pt>
                <c:pt idx="167">
                  <c:v>3603.0190380761524</c:v>
                </c:pt>
                <c:pt idx="168">
                  <c:v>3666.0521042084169</c:v>
                </c:pt>
                <c:pt idx="169">
                  <c:v>3804.8837675350701</c:v>
                </c:pt>
                <c:pt idx="170">
                  <c:v>3224.6422845691382</c:v>
                </c:pt>
                <c:pt idx="171">
                  <c:v>3359.0160320641285</c:v>
                </c:pt>
                <c:pt idx="172">
                  <c:v>3627.8997995991986</c:v>
                </c:pt>
                <c:pt idx="173">
                  <c:v>3622.7204408817634</c:v>
                </c:pt>
                <c:pt idx="174">
                  <c:v>3750.064128256513</c:v>
                </c:pt>
                <c:pt idx="175">
                  <c:v>3893.4018036072143</c:v>
                </c:pt>
                <c:pt idx="176">
                  <c:v>3816.0430861723448</c:v>
                </c:pt>
                <c:pt idx="177">
                  <c:v>3544.8396793587176</c:v>
                </c:pt>
                <c:pt idx="178">
                  <c:v>3319.5250501002006</c:v>
                </c:pt>
                <c:pt idx="179">
                  <c:v>3636.6112224448898</c:v>
                </c:pt>
                <c:pt idx="180">
                  <c:v>3803.5751503006013</c:v>
                </c:pt>
                <c:pt idx="181">
                  <c:v>2579.3807615230462</c:v>
                </c:pt>
                <c:pt idx="182">
                  <c:v>3523.5340681362727</c:v>
                </c:pt>
                <c:pt idx="183">
                  <c:v>3931.3016032064129</c:v>
                </c:pt>
                <c:pt idx="184">
                  <c:v>3734.9118236472946</c:v>
                </c:pt>
                <c:pt idx="185">
                  <c:v>3478.4579158316633</c:v>
                </c:pt>
                <c:pt idx="186">
                  <c:v>3688.5731462925851</c:v>
                </c:pt>
                <c:pt idx="187">
                  <c:v>3103.7975951903809</c:v>
                </c:pt>
                <c:pt idx="188">
                  <c:v>3699.9008016032062</c:v>
                </c:pt>
                <c:pt idx="189">
                  <c:v>3853.5781563126252</c:v>
                </c:pt>
                <c:pt idx="190">
                  <c:v>3960.2084168336673</c:v>
                </c:pt>
                <c:pt idx="191">
                  <c:v>3715.814629258517</c:v>
                </c:pt>
                <c:pt idx="192">
                  <c:v>3419.5160320641285</c:v>
                </c:pt>
                <c:pt idx="193">
                  <c:v>3922.0180360721442</c:v>
                </c:pt>
                <c:pt idx="194">
                  <c:v>3418.3036072144287</c:v>
                </c:pt>
                <c:pt idx="195">
                  <c:v>3867.689378757515</c:v>
                </c:pt>
                <c:pt idx="196">
                  <c:v>4097.4869739478954</c:v>
                </c:pt>
                <c:pt idx="197">
                  <c:v>3945.1492985971945</c:v>
                </c:pt>
                <c:pt idx="198">
                  <c:v>3818.3016032064129</c:v>
                </c:pt>
                <c:pt idx="199">
                  <c:v>3625.5050100200401</c:v>
                </c:pt>
                <c:pt idx="200">
                  <c:v>3973.2655310621244</c:v>
                </c:pt>
                <c:pt idx="201">
                  <c:v>4128.7935871743484</c:v>
                </c:pt>
                <c:pt idx="202">
                  <c:v>3976.4338677354708</c:v>
                </c:pt>
                <c:pt idx="203">
                  <c:v>3995.7444889779558</c:v>
                </c:pt>
                <c:pt idx="204">
                  <c:v>4056.0841683366734</c:v>
                </c:pt>
                <c:pt idx="205">
                  <c:v>3884.2064128256511</c:v>
                </c:pt>
                <c:pt idx="206">
                  <c:v>3674.3246492985973</c:v>
                </c:pt>
                <c:pt idx="207">
                  <c:v>4115.0040080160325</c:v>
                </c:pt>
                <c:pt idx="208">
                  <c:v>4198.2955911823647</c:v>
                </c:pt>
                <c:pt idx="209">
                  <c:v>4182.3647294589182</c:v>
                </c:pt>
                <c:pt idx="210">
                  <c:v>4145.3757515030056</c:v>
                </c:pt>
                <c:pt idx="211">
                  <c:v>4088.0240480961925</c:v>
                </c:pt>
                <c:pt idx="212">
                  <c:v>3561.2334669338679</c:v>
                </c:pt>
                <c:pt idx="213">
                  <c:v>3400.935871743487</c:v>
                </c:pt>
                <c:pt idx="214">
                  <c:v>3979.1533066132265</c:v>
                </c:pt>
                <c:pt idx="215">
                  <c:v>4108.8076152304611</c:v>
                </c:pt>
                <c:pt idx="216">
                  <c:v>4152.0771543086175</c:v>
                </c:pt>
                <c:pt idx="217">
                  <c:v>4246.5440881763525</c:v>
                </c:pt>
                <c:pt idx="218">
                  <c:v>4217.9879759519035</c:v>
                </c:pt>
                <c:pt idx="219">
                  <c:v>4033.1943887775551</c:v>
                </c:pt>
                <c:pt idx="220">
                  <c:v>3675.0661322645292</c:v>
                </c:pt>
                <c:pt idx="221">
                  <c:v>3901.7494989979959</c:v>
                </c:pt>
                <c:pt idx="222">
                  <c:v>3743.0891783567135</c:v>
                </c:pt>
                <c:pt idx="223">
                  <c:v>3914.3737474949899</c:v>
                </c:pt>
                <c:pt idx="224">
                  <c:v>4034.2505010020041</c:v>
                </c:pt>
                <c:pt idx="225">
                  <c:v>4097.6062124248501</c:v>
                </c:pt>
                <c:pt idx="226">
                  <c:v>3939.6803607214429</c:v>
                </c:pt>
                <c:pt idx="227">
                  <c:v>3708.3677354709421</c:v>
                </c:pt>
                <c:pt idx="228">
                  <c:v>4032.2585170340681</c:v>
                </c:pt>
                <c:pt idx="229">
                  <c:v>3898.7755511022042</c:v>
                </c:pt>
                <c:pt idx="230">
                  <c:v>3828.2865731462925</c:v>
                </c:pt>
                <c:pt idx="231">
                  <c:v>3727.4288577154307</c:v>
                </c:pt>
                <c:pt idx="232">
                  <c:v>3183.9298597194388</c:v>
                </c:pt>
                <c:pt idx="233">
                  <c:v>3739.4939879759518</c:v>
                </c:pt>
                <c:pt idx="234">
                  <c:v>3514.2064128256511</c:v>
                </c:pt>
                <c:pt idx="235">
                  <c:v>3634.6482965931864</c:v>
                </c:pt>
                <c:pt idx="236">
                  <c:v>3773.2404809619238</c:v>
                </c:pt>
                <c:pt idx="237">
                  <c:v>3864.8246492985973</c:v>
                </c:pt>
                <c:pt idx="238">
                  <c:v>3889.625250501002</c:v>
                </c:pt>
                <c:pt idx="239">
                  <c:v>3387.3386773547095</c:v>
                </c:pt>
                <c:pt idx="240">
                  <c:v>3734.5701402805612</c:v>
                </c:pt>
                <c:pt idx="241">
                  <c:v>3663.0891783567135</c:v>
                </c:pt>
                <c:pt idx="242">
                  <c:v>3958.0330661322646</c:v>
                </c:pt>
                <c:pt idx="243">
                  <c:v>3896.7324649298598</c:v>
                </c:pt>
                <c:pt idx="244">
                  <c:v>3754.3316633266531</c:v>
                </c:pt>
                <c:pt idx="245">
                  <c:v>3071.7024048096191</c:v>
                </c:pt>
                <c:pt idx="246">
                  <c:v>3451.0370741482966</c:v>
                </c:pt>
                <c:pt idx="247">
                  <c:v>3606.9088176352707</c:v>
                </c:pt>
                <c:pt idx="248">
                  <c:v>3680.4098196392783</c:v>
                </c:pt>
                <c:pt idx="249">
                  <c:v>3830.0490981963926</c:v>
                </c:pt>
                <c:pt idx="250">
                  <c:v>3494.4809619238476</c:v>
                </c:pt>
                <c:pt idx="251">
                  <c:v>3715.9939879759518</c:v>
                </c:pt>
                <c:pt idx="252">
                  <c:v>3735.3657314629259</c:v>
                </c:pt>
                <c:pt idx="253">
                  <c:v>3729.1523046092184</c:v>
                </c:pt>
                <c:pt idx="254">
                  <c:v>3465.6543086172346</c:v>
                </c:pt>
                <c:pt idx="255">
                  <c:v>3284.7244488977958</c:v>
                </c:pt>
                <c:pt idx="256">
                  <c:v>3522.8907815631264</c:v>
                </c:pt>
                <c:pt idx="257">
                  <c:v>3653.4509018036074</c:v>
                </c:pt>
                <c:pt idx="258">
                  <c:v>3594.35871743487</c:v>
                </c:pt>
                <c:pt idx="259">
                  <c:v>3799.6082164328659</c:v>
                </c:pt>
                <c:pt idx="260">
                  <c:v>3828.9338677354708</c:v>
                </c:pt>
                <c:pt idx="261">
                  <c:v>3695.9779559118238</c:v>
                </c:pt>
                <c:pt idx="262">
                  <c:v>3486.4759519038075</c:v>
                </c:pt>
                <c:pt idx="263">
                  <c:v>3826.5881763527054</c:v>
                </c:pt>
                <c:pt idx="264">
                  <c:v>3890.0140280561122</c:v>
                </c:pt>
                <c:pt idx="265">
                  <c:v>3872.9298597194388</c:v>
                </c:pt>
                <c:pt idx="266">
                  <c:v>3862.6873747494992</c:v>
                </c:pt>
                <c:pt idx="267">
                  <c:v>3886.2104208416836</c:v>
                </c:pt>
                <c:pt idx="268">
                  <c:v>3380.6523046092184</c:v>
                </c:pt>
                <c:pt idx="269">
                  <c:v>3268.3336673346694</c:v>
                </c:pt>
                <c:pt idx="270">
                  <c:v>3768.7434869739477</c:v>
                </c:pt>
                <c:pt idx="271">
                  <c:v>3876.2224448897796</c:v>
                </c:pt>
                <c:pt idx="272">
                  <c:v>3802.3156312625251</c:v>
                </c:pt>
                <c:pt idx="273">
                  <c:v>2781.6963927855713</c:v>
                </c:pt>
                <c:pt idx="274">
                  <c:v>2711.318637274549</c:v>
                </c:pt>
                <c:pt idx="275">
                  <c:v>2683.4108216432865</c:v>
                </c:pt>
                <c:pt idx="276">
                  <c:v>2930.0020040080162</c:v>
                </c:pt>
                <c:pt idx="277">
                  <c:v>3313.1823647294591</c:v>
                </c:pt>
                <c:pt idx="278">
                  <c:v>3469.5961923847694</c:v>
                </c:pt>
                <c:pt idx="279">
                  <c:v>3497.8466933867735</c:v>
                </c:pt>
                <c:pt idx="280">
                  <c:v>3801.491983967936</c:v>
                </c:pt>
                <c:pt idx="281">
                  <c:v>3580.3356713426851</c:v>
                </c:pt>
                <c:pt idx="282">
                  <c:v>3513.9749498997994</c:v>
                </c:pt>
                <c:pt idx="283">
                  <c:v>3055.7444889779558</c:v>
                </c:pt>
                <c:pt idx="284">
                  <c:v>3504.5350701402804</c:v>
                </c:pt>
                <c:pt idx="285">
                  <c:v>3515.6993987975952</c:v>
                </c:pt>
                <c:pt idx="286">
                  <c:v>3554.439879759519</c:v>
                </c:pt>
                <c:pt idx="287">
                  <c:v>3332.0180360721442</c:v>
                </c:pt>
                <c:pt idx="288">
                  <c:v>3633.8757515030061</c:v>
                </c:pt>
                <c:pt idx="289">
                  <c:v>3635.1993987975952</c:v>
                </c:pt>
                <c:pt idx="290">
                  <c:v>3401.633266533066</c:v>
                </c:pt>
                <c:pt idx="291">
                  <c:v>3582.5380761523047</c:v>
                </c:pt>
                <c:pt idx="292">
                  <c:v>3448.4228456913829</c:v>
                </c:pt>
                <c:pt idx="293">
                  <c:v>3753.8336673346694</c:v>
                </c:pt>
                <c:pt idx="294">
                  <c:v>3771.0901803607217</c:v>
                </c:pt>
                <c:pt idx="295">
                  <c:v>3729.7244488977958</c:v>
                </c:pt>
                <c:pt idx="296">
                  <c:v>3757.560120240481</c:v>
                </c:pt>
                <c:pt idx="297">
                  <c:v>3356.9799599198395</c:v>
                </c:pt>
                <c:pt idx="298">
                  <c:v>3573.185370741483</c:v>
                </c:pt>
                <c:pt idx="299">
                  <c:v>3726.8016032064129</c:v>
                </c:pt>
                <c:pt idx="300">
                  <c:v>3642.1533066132265</c:v>
                </c:pt>
                <c:pt idx="301">
                  <c:v>3707.2835671342687</c:v>
                </c:pt>
                <c:pt idx="302">
                  <c:v>3647.8306613226455</c:v>
                </c:pt>
                <c:pt idx="303">
                  <c:v>3059.6392785571143</c:v>
                </c:pt>
                <c:pt idx="304">
                  <c:v>3305.310621242485</c:v>
                </c:pt>
                <c:pt idx="305">
                  <c:v>3451.318637274549</c:v>
                </c:pt>
                <c:pt idx="306">
                  <c:v>3608.2344689378756</c:v>
                </c:pt>
                <c:pt idx="307">
                  <c:v>3707.9308617234469</c:v>
                </c:pt>
                <c:pt idx="308">
                  <c:v>3721.5751503006013</c:v>
                </c:pt>
                <c:pt idx="309">
                  <c:v>3707.2264529058116</c:v>
                </c:pt>
                <c:pt idx="310">
                  <c:v>3629.9629258517034</c:v>
                </c:pt>
                <c:pt idx="311">
                  <c:v>3340.7645290581163</c:v>
                </c:pt>
                <c:pt idx="312">
                  <c:v>3230.0350701402804</c:v>
                </c:pt>
                <c:pt idx="313">
                  <c:v>3160.4458917835673</c:v>
                </c:pt>
                <c:pt idx="314">
                  <c:v>3269.8376753507014</c:v>
                </c:pt>
                <c:pt idx="315">
                  <c:v>3229.6693386773545</c:v>
                </c:pt>
                <c:pt idx="316">
                  <c:v>3370.5941883767537</c:v>
                </c:pt>
                <c:pt idx="317">
                  <c:v>3187.5350701402804</c:v>
                </c:pt>
                <c:pt idx="318">
                  <c:v>3186.9118236472946</c:v>
                </c:pt>
                <c:pt idx="319">
                  <c:v>3519.6873747494992</c:v>
                </c:pt>
                <c:pt idx="320">
                  <c:v>3668.8246492985973</c:v>
                </c:pt>
                <c:pt idx="321">
                  <c:v>3676.7605210420843</c:v>
                </c:pt>
                <c:pt idx="322">
                  <c:v>3648.0330661322646</c:v>
                </c:pt>
                <c:pt idx="323">
                  <c:v>3699.4488977955912</c:v>
                </c:pt>
                <c:pt idx="324">
                  <c:v>3613.2585170340681</c:v>
                </c:pt>
                <c:pt idx="325">
                  <c:v>3078.1112224448898</c:v>
                </c:pt>
                <c:pt idx="326">
                  <c:v>3815.617234468938</c:v>
                </c:pt>
                <c:pt idx="327">
                  <c:v>3884.6092184368736</c:v>
                </c:pt>
                <c:pt idx="328">
                  <c:v>3463.0581162324647</c:v>
                </c:pt>
                <c:pt idx="329">
                  <c:v>4000.6202404809619</c:v>
                </c:pt>
                <c:pt idx="330">
                  <c:v>4013.2444889779558</c:v>
                </c:pt>
                <c:pt idx="331">
                  <c:v>3781.6352705410823</c:v>
                </c:pt>
                <c:pt idx="332">
                  <c:v>3451.4048096192387</c:v>
                </c:pt>
                <c:pt idx="333">
                  <c:v>3673.2194388777557</c:v>
                </c:pt>
                <c:pt idx="334">
                  <c:v>3736.5651302605211</c:v>
                </c:pt>
                <c:pt idx="335">
                  <c:v>3860.9078156312626</c:v>
                </c:pt>
                <c:pt idx="336">
                  <c:v>3865.7605210420843</c:v>
                </c:pt>
                <c:pt idx="337">
                  <c:v>3696.9498997995993</c:v>
                </c:pt>
                <c:pt idx="338">
                  <c:v>3531.4579158316633</c:v>
                </c:pt>
                <c:pt idx="339">
                  <c:v>3574.0210420841681</c:v>
                </c:pt>
                <c:pt idx="340">
                  <c:v>3830.2805611222443</c:v>
                </c:pt>
                <c:pt idx="341">
                  <c:v>3959.4669338677354</c:v>
                </c:pt>
                <c:pt idx="342">
                  <c:v>3903.0140280561122</c:v>
                </c:pt>
                <c:pt idx="343">
                  <c:v>4056.9939879759518</c:v>
                </c:pt>
                <c:pt idx="344">
                  <c:v>4045.4599198396795</c:v>
                </c:pt>
                <c:pt idx="345">
                  <c:v>3824.3977955911823</c:v>
                </c:pt>
                <c:pt idx="346">
                  <c:v>3696.8016032064129</c:v>
                </c:pt>
                <c:pt idx="347">
                  <c:v>3943.2034068136272</c:v>
                </c:pt>
                <c:pt idx="348">
                  <c:v>3123.298597194389</c:v>
                </c:pt>
                <c:pt idx="349">
                  <c:v>4061.7865731462925</c:v>
                </c:pt>
                <c:pt idx="350">
                  <c:v>4111.7194388777552</c:v>
                </c:pt>
                <c:pt idx="351">
                  <c:v>4131.5551102204408</c:v>
                </c:pt>
                <c:pt idx="352">
                  <c:v>3917.6302605210421</c:v>
                </c:pt>
                <c:pt idx="353">
                  <c:v>3793.6312625250503</c:v>
                </c:pt>
                <c:pt idx="354">
                  <c:v>3974.2655310621244</c:v>
                </c:pt>
                <c:pt idx="355">
                  <c:v>3709.6472945891783</c:v>
                </c:pt>
                <c:pt idx="356">
                  <c:v>4005.6262525050101</c:v>
                </c:pt>
                <c:pt idx="357">
                  <c:v>4129.9659318637277</c:v>
                </c:pt>
                <c:pt idx="358">
                  <c:v>4085.6482965931864</c:v>
                </c:pt>
                <c:pt idx="359">
                  <c:v>3669.2184368737476</c:v>
                </c:pt>
                <c:pt idx="360">
                  <c:v>3724.7645290581163</c:v>
                </c:pt>
                <c:pt idx="361">
                  <c:v>3917.9609218436872</c:v>
                </c:pt>
                <c:pt idx="362">
                  <c:v>4062.0881763527054</c:v>
                </c:pt>
                <c:pt idx="363">
                  <c:v>3973.3597194388776</c:v>
                </c:pt>
                <c:pt idx="364">
                  <c:v>3840.9188376753509</c:v>
                </c:pt>
                <c:pt idx="365">
                  <c:v>3127.4659318637273</c:v>
                </c:pt>
                <c:pt idx="366">
                  <c:v>3306.0050100200401</c:v>
                </c:pt>
                <c:pt idx="367">
                  <c:v>3501.5841683366734</c:v>
                </c:pt>
                <c:pt idx="368">
                  <c:v>3853.1533066132265</c:v>
                </c:pt>
                <c:pt idx="369">
                  <c:v>3959.4168336673347</c:v>
                </c:pt>
                <c:pt idx="370">
                  <c:v>4051.6713426853707</c:v>
                </c:pt>
                <c:pt idx="371">
                  <c:v>4077.2114228456912</c:v>
                </c:pt>
                <c:pt idx="372">
                  <c:v>3820.2895791583164</c:v>
                </c:pt>
                <c:pt idx="373">
                  <c:v>3865.3777555110219</c:v>
                </c:pt>
                <c:pt idx="374">
                  <c:v>3461.0210420841681</c:v>
                </c:pt>
                <c:pt idx="375">
                  <c:v>4046.9889779559117</c:v>
                </c:pt>
                <c:pt idx="376">
                  <c:v>4128.5531062124246</c:v>
                </c:pt>
                <c:pt idx="377">
                  <c:v>3359.2865731462925</c:v>
                </c:pt>
                <c:pt idx="378">
                  <c:v>3959.0310621242484</c:v>
                </c:pt>
                <c:pt idx="379">
                  <c:v>3220.681362725451</c:v>
                </c:pt>
                <c:pt idx="380">
                  <c:v>3610.4288577154307</c:v>
                </c:pt>
                <c:pt idx="381">
                  <c:v>3145.1563126252504</c:v>
                </c:pt>
                <c:pt idx="382">
                  <c:v>3747.133266533066</c:v>
                </c:pt>
                <c:pt idx="383">
                  <c:v>3736.6432865731463</c:v>
                </c:pt>
                <c:pt idx="384">
                  <c:v>3806.0160320641285</c:v>
                </c:pt>
                <c:pt idx="385">
                  <c:v>3988.2464929859721</c:v>
                </c:pt>
                <c:pt idx="386">
                  <c:v>3671.5230460921844</c:v>
                </c:pt>
                <c:pt idx="387">
                  <c:v>3658.2094188376755</c:v>
                </c:pt>
                <c:pt idx="388">
                  <c:v>3241.2955911823647</c:v>
                </c:pt>
                <c:pt idx="389">
                  <c:v>3412.1312625250503</c:v>
                </c:pt>
                <c:pt idx="390">
                  <c:v>3370.629258517034</c:v>
                </c:pt>
                <c:pt idx="391">
                  <c:v>3635.6553106212423</c:v>
                </c:pt>
                <c:pt idx="392">
                  <c:v>3668.1472945891783</c:v>
                </c:pt>
                <c:pt idx="393">
                  <c:v>3647.6152304609218</c:v>
                </c:pt>
                <c:pt idx="394">
                  <c:v>3425.556112224449</c:v>
                </c:pt>
                <c:pt idx="395">
                  <c:v>3329.1002004008014</c:v>
                </c:pt>
                <c:pt idx="396">
                  <c:v>3434.9238476953906</c:v>
                </c:pt>
                <c:pt idx="397">
                  <c:v>3286.8617234468938</c:v>
                </c:pt>
                <c:pt idx="398">
                  <c:v>3062.012024048096</c:v>
                </c:pt>
                <c:pt idx="399">
                  <c:v>2900.6923847695389</c:v>
                </c:pt>
                <c:pt idx="400">
                  <c:v>2683.9899799599198</c:v>
                </c:pt>
                <c:pt idx="401">
                  <c:v>2579.1162324649299</c:v>
                </c:pt>
                <c:pt idx="402">
                  <c:v>2348.1623246492986</c:v>
                </c:pt>
                <c:pt idx="403">
                  <c:v>2283.9519038076151</c:v>
                </c:pt>
                <c:pt idx="404">
                  <c:v>2318.9258517034068</c:v>
                </c:pt>
                <c:pt idx="405">
                  <c:v>2311.1312625250503</c:v>
                </c:pt>
                <c:pt idx="406">
                  <c:v>2346.0891783567135</c:v>
                </c:pt>
                <c:pt idx="407">
                  <c:v>2412.9458917835673</c:v>
                </c:pt>
                <c:pt idx="408">
                  <c:v>2466.1052104208416</c:v>
                </c:pt>
                <c:pt idx="409">
                  <c:v>2561.0861723446892</c:v>
                </c:pt>
                <c:pt idx="410">
                  <c:v>2833.1042084168334</c:v>
                </c:pt>
                <c:pt idx="411">
                  <c:v>3024.0250501002006</c:v>
                </c:pt>
                <c:pt idx="412">
                  <c:v>3086.9498997995993</c:v>
                </c:pt>
                <c:pt idx="413">
                  <c:v>3176.9509018036074</c:v>
                </c:pt>
                <c:pt idx="414">
                  <c:v>3362.3176352705409</c:v>
                </c:pt>
                <c:pt idx="415">
                  <c:v>3296.5350701402804</c:v>
                </c:pt>
                <c:pt idx="416">
                  <c:v>3213.6182364729457</c:v>
                </c:pt>
                <c:pt idx="417">
                  <c:v>3569.008016032064</c:v>
                </c:pt>
                <c:pt idx="418">
                  <c:v>3560.6993987975952</c:v>
                </c:pt>
                <c:pt idx="419">
                  <c:v>3619.8116232464931</c:v>
                </c:pt>
                <c:pt idx="420">
                  <c:v>3607.8637274549096</c:v>
                </c:pt>
                <c:pt idx="421">
                  <c:v>3576.6352705410823</c:v>
                </c:pt>
                <c:pt idx="422">
                  <c:v>3442.8817635270543</c:v>
                </c:pt>
                <c:pt idx="423">
                  <c:v>3253.2334669338679</c:v>
                </c:pt>
                <c:pt idx="424">
                  <c:v>3613.1753507014027</c:v>
                </c:pt>
                <c:pt idx="425">
                  <c:v>3768.4779559118238</c:v>
                </c:pt>
                <c:pt idx="426">
                  <c:v>3848.431863727455</c:v>
                </c:pt>
                <c:pt idx="427">
                  <c:v>3885.4428857715429</c:v>
                </c:pt>
                <c:pt idx="428">
                  <c:v>3861.4298597194388</c:v>
                </c:pt>
                <c:pt idx="429">
                  <c:v>3679.1613226452905</c:v>
                </c:pt>
                <c:pt idx="430">
                  <c:v>3509.6122244488979</c:v>
                </c:pt>
                <c:pt idx="431">
                  <c:v>3912.7565130260523</c:v>
                </c:pt>
                <c:pt idx="432">
                  <c:v>3928.7815631262524</c:v>
                </c:pt>
                <c:pt idx="433">
                  <c:v>4047.7635270541082</c:v>
                </c:pt>
                <c:pt idx="434">
                  <c:v>3816.2755511022042</c:v>
                </c:pt>
                <c:pt idx="435">
                  <c:v>3973.2525050100198</c:v>
                </c:pt>
                <c:pt idx="436">
                  <c:v>3781.3527054108217</c:v>
                </c:pt>
                <c:pt idx="437">
                  <c:v>3525.374749498998</c:v>
                </c:pt>
                <c:pt idx="438">
                  <c:v>3861.7525050100198</c:v>
                </c:pt>
                <c:pt idx="439">
                  <c:v>3946.2965931863728</c:v>
                </c:pt>
                <c:pt idx="440">
                  <c:v>3821.6993987975952</c:v>
                </c:pt>
                <c:pt idx="441">
                  <c:v>3795.0170340681361</c:v>
                </c:pt>
                <c:pt idx="442">
                  <c:v>3866.6462925851702</c:v>
                </c:pt>
                <c:pt idx="443">
                  <c:v>3729.6903807615231</c:v>
                </c:pt>
                <c:pt idx="444">
                  <c:v>3430.2975951903809</c:v>
                </c:pt>
                <c:pt idx="445">
                  <c:v>3746.0761523046094</c:v>
                </c:pt>
                <c:pt idx="446">
                  <c:v>3837.2885771543088</c:v>
                </c:pt>
                <c:pt idx="447">
                  <c:v>3854.9338677354708</c:v>
                </c:pt>
                <c:pt idx="448">
                  <c:v>3892.6432865731463</c:v>
                </c:pt>
                <c:pt idx="449">
                  <c:v>3839.491983967936</c:v>
                </c:pt>
                <c:pt idx="450">
                  <c:v>3752.4629258517034</c:v>
                </c:pt>
                <c:pt idx="451">
                  <c:v>3523.9058116232463</c:v>
                </c:pt>
                <c:pt idx="452">
                  <c:v>3787.6042084168334</c:v>
                </c:pt>
                <c:pt idx="453">
                  <c:v>3851.8446893787577</c:v>
                </c:pt>
                <c:pt idx="454">
                  <c:v>3810.6563126252504</c:v>
                </c:pt>
                <c:pt idx="455">
                  <c:v>3827.12124248497</c:v>
                </c:pt>
                <c:pt idx="456">
                  <c:v>3809.2134268537075</c:v>
                </c:pt>
                <c:pt idx="457">
                  <c:v>3851.1783567134266</c:v>
                </c:pt>
                <c:pt idx="458">
                  <c:v>3575.7795591182366</c:v>
                </c:pt>
                <c:pt idx="459">
                  <c:v>3092.7084168336673</c:v>
                </c:pt>
                <c:pt idx="460">
                  <c:v>3598.5450901803606</c:v>
                </c:pt>
                <c:pt idx="461">
                  <c:v>3913.0360721442885</c:v>
                </c:pt>
                <c:pt idx="462">
                  <c:v>3836.1503006012026</c:v>
                </c:pt>
                <c:pt idx="463">
                  <c:v>3863.4689378757516</c:v>
                </c:pt>
                <c:pt idx="464">
                  <c:v>3768.0250501002006</c:v>
                </c:pt>
                <c:pt idx="465">
                  <c:v>3577.4198396793586</c:v>
                </c:pt>
                <c:pt idx="466">
                  <c:v>3752.008016032064</c:v>
                </c:pt>
                <c:pt idx="467">
                  <c:v>3829.382765531062</c:v>
                </c:pt>
                <c:pt idx="468">
                  <c:v>3890.0420841683367</c:v>
                </c:pt>
                <c:pt idx="469">
                  <c:v>3905.504008016032</c:v>
                </c:pt>
                <c:pt idx="470">
                  <c:v>3913.2294589178355</c:v>
                </c:pt>
                <c:pt idx="471">
                  <c:v>3846.6232464929858</c:v>
                </c:pt>
                <c:pt idx="472">
                  <c:v>3580.9138276553108</c:v>
                </c:pt>
                <c:pt idx="473">
                  <c:v>3682.6342685370741</c:v>
                </c:pt>
                <c:pt idx="474">
                  <c:v>3694.4989979959919</c:v>
                </c:pt>
                <c:pt idx="475">
                  <c:v>3484.9288577154307</c:v>
                </c:pt>
                <c:pt idx="476">
                  <c:v>3796.7424849699401</c:v>
                </c:pt>
                <c:pt idx="477">
                  <c:v>3822.2665330661321</c:v>
                </c:pt>
                <c:pt idx="478">
                  <c:v>3912.6092184368736</c:v>
                </c:pt>
                <c:pt idx="479">
                  <c:v>3659.366733466934</c:v>
                </c:pt>
                <c:pt idx="480">
                  <c:v>3838.3056112224449</c:v>
                </c:pt>
                <c:pt idx="481">
                  <c:v>3953.6392785571143</c:v>
                </c:pt>
                <c:pt idx="482">
                  <c:v>3781.2054108216435</c:v>
                </c:pt>
                <c:pt idx="483">
                  <c:v>3791.7474949899802</c:v>
                </c:pt>
                <c:pt idx="484">
                  <c:v>3797.4659318637273</c:v>
                </c:pt>
                <c:pt idx="485">
                  <c:v>3527.9689378757516</c:v>
                </c:pt>
                <c:pt idx="486">
                  <c:v>3034.6012024048096</c:v>
                </c:pt>
                <c:pt idx="487">
                  <c:v>3379.2344689378756</c:v>
                </c:pt>
                <c:pt idx="488">
                  <c:v>3565.5150300601204</c:v>
                </c:pt>
                <c:pt idx="489">
                  <c:v>3746.6072144288578</c:v>
                </c:pt>
                <c:pt idx="490">
                  <c:v>3928.177354709419</c:v>
                </c:pt>
                <c:pt idx="491">
                  <c:v>3939.4979959919838</c:v>
                </c:pt>
                <c:pt idx="492">
                  <c:v>3838.4719438877755</c:v>
                </c:pt>
                <c:pt idx="493">
                  <c:v>3476.7094188376755</c:v>
                </c:pt>
                <c:pt idx="494">
                  <c:v>3839.4819639278558</c:v>
                </c:pt>
                <c:pt idx="495">
                  <c:v>3804.9749498997994</c:v>
                </c:pt>
                <c:pt idx="496">
                  <c:v>3828.8777555110219</c:v>
                </c:pt>
                <c:pt idx="497">
                  <c:v>3944.9048096192387</c:v>
                </c:pt>
                <c:pt idx="498">
                  <c:v>3936.0010020040081</c:v>
                </c:pt>
                <c:pt idx="499">
                  <c:v>3812.2464929859721</c:v>
                </c:pt>
                <c:pt idx="500">
                  <c:v>3617.1863727454911</c:v>
                </c:pt>
                <c:pt idx="501">
                  <c:v>3764.5450901803606</c:v>
                </c:pt>
                <c:pt idx="502">
                  <c:v>3778.3456913827654</c:v>
                </c:pt>
                <c:pt idx="503">
                  <c:v>3709.9529058116232</c:v>
                </c:pt>
                <c:pt idx="504">
                  <c:v>3731.5661322645292</c:v>
                </c:pt>
                <c:pt idx="505">
                  <c:v>3805.1082164328659</c:v>
                </c:pt>
                <c:pt idx="506">
                  <c:v>3749.3777555110219</c:v>
                </c:pt>
                <c:pt idx="507">
                  <c:v>3514.7434869739477</c:v>
                </c:pt>
                <c:pt idx="508">
                  <c:v>3819.5501002004007</c:v>
                </c:pt>
                <c:pt idx="509">
                  <c:v>3874.0731462925851</c:v>
                </c:pt>
                <c:pt idx="510">
                  <c:v>3927.1663326653306</c:v>
                </c:pt>
                <c:pt idx="511">
                  <c:v>4050.5801603206414</c:v>
                </c:pt>
                <c:pt idx="512">
                  <c:v>3953.6202404809619</c:v>
                </c:pt>
                <c:pt idx="513">
                  <c:v>3877.5</c:v>
                </c:pt>
                <c:pt idx="514">
                  <c:v>3667.8977955911823</c:v>
                </c:pt>
                <c:pt idx="515">
                  <c:v>3732.8196392785571</c:v>
                </c:pt>
                <c:pt idx="516">
                  <c:v>3890.5761523046094</c:v>
                </c:pt>
                <c:pt idx="517">
                  <c:v>3842.6923847695389</c:v>
                </c:pt>
                <c:pt idx="518">
                  <c:v>3827.7414829659319</c:v>
                </c:pt>
                <c:pt idx="519">
                  <c:v>3907.6703406813626</c:v>
                </c:pt>
                <c:pt idx="520">
                  <c:v>3748.3907815631264</c:v>
                </c:pt>
                <c:pt idx="521">
                  <c:v>3571.0821643286572</c:v>
                </c:pt>
                <c:pt idx="522">
                  <c:v>3884.0260521042082</c:v>
                </c:pt>
                <c:pt idx="523">
                  <c:v>4026.0140280561122</c:v>
                </c:pt>
                <c:pt idx="524">
                  <c:v>3924.3927855711422</c:v>
                </c:pt>
                <c:pt idx="525">
                  <c:v>3442.3727454909817</c:v>
                </c:pt>
                <c:pt idx="526">
                  <c:v>3660.1703406813626</c:v>
                </c:pt>
                <c:pt idx="527">
                  <c:v>3790.0490981963926</c:v>
                </c:pt>
                <c:pt idx="528">
                  <c:v>3868.2174348697395</c:v>
                </c:pt>
                <c:pt idx="529">
                  <c:v>4051.3567134268537</c:v>
                </c:pt>
                <c:pt idx="530">
                  <c:v>4131.6643286573144</c:v>
                </c:pt>
                <c:pt idx="531">
                  <c:v>4212.0521042084165</c:v>
                </c:pt>
                <c:pt idx="532">
                  <c:v>4030.2054108216435</c:v>
                </c:pt>
                <c:pt idx="533">
                  <c:v>4154.8827655310624</c:v>
                </c:pt>
                <c:pt idx="534">
                  <c:v>4091.7154308617232</c:v>
                </c:pt>
                <c:pt idx="535">
                  <c:v>3923.6793587174348</c:v>
                </c:pt>
                <c:pt idx="536">
                  <c:v>4034.4629258517034</c:v>
                </c:pt>
                <c:pt idx="537">
                  <c:v>4242.4048096192382</c:v>
                </c:pt>
                <c:pt idx="538">
                  <c:v>4273.7945891783565</c:v>
                </c:pt>
                <c:pt idx="539">
                  <c:v>4400.8777555110219</c:v>
                </c:pt>
                <c:pt idx="540">
                  <c:v>4324.685370741483</c:v>
                </c:pt>
                <c:pt idx="541">
                  <c:v>3973.1683366733469</c:v>
                </c:pt>
                <c:pt idx="542">
                  <c:v>3767.2084168336673</c:v>
                </c:pt>
                <c:pt idx="543">
                  <c:v>3997.362725450902</c:v>
                </c:pt>
                <c:pt idx="544">
                  <c:v>4075.0971943887776</c:v>
                </c:pt>
                <c:pt idx="545">
                  <c:v>4010.4208416833667</c:v>
                </c:pt>
                <c:pt idx="546">
                  <c:v>4772.8466933867739</c:v>
                </c:pt>
                <c:pt idx="547">
                  <c:v>4166.8967935871742</c:v>
                </c:pt>
                <c:pt idx="548">
                  <c:v>3917.9979959919838</c:v>
                </c:pt>
                <c:pt idx="549">
                  <c:v>3639.4849699398796</c:v>
                </c:pt>
                <c:pt idx="550">
                  <c:v>3893.0440881763525</c:v>
                </c:pt>
                <c:pt idx="551">
                  <c:v>3968.4308617234469</c:v>
                </c:pt>
                <c:pt idx="552">
                  <c:v>3970.6843687374749</c:v>
                </c:pt>
                <c:pt idx="553">
                  <c:v>4307.2284569138274</c:v>
                </c:pt>
                <c:pt idx="554">
                  <c:v>4399.5280561122245</c:v>
                </c:pt>
                <c:pt idx="555">
                  <c:v>4199.0591182364733</c:v>
                </c:pt>
                <c:pt idx="556">
                  <c:v>3957.6342685370741</c:v>
                </c:pt>
                <c:pt idx="557">
                  <c:v>4318.5671342685373</c:v>
                </c:pt>
                <c:pt idx="558">
                  <c:v>4382.4679358717431</c:v>
                </c:pt>
                <c:pt idx="559">
                  <c:v>4338.105210420842</c:v>
                </c:pt>
                <c:pt idx="560">
                  <c:v>4398.1262525050097</c:v>
                </c:pt>
                <c:pt idx="561">
                  <c:v>4478.6743486973946</c:v>
                </c:pt>
                <c:pt idx="562">
                  <c:v>4092.8306613226455</c:v>
                </c:pt>
                <c:pt idx="563">
                  <c:v>3974.6713426853707</c:v>
                </c:pt>
                <c:pt idx="564">
                  <c:v>4409.6002004008014</c:v>
                </c:pt>
                <c:pt idx="565">
                  <c:v>4499.4629258517034</c:v>
                </c:pt>
                <c:pt idx="566">
                  <c:v>4595.5390781563128</c:v>
                </c:pt>
                <c:pt idx="567">
                  <c:v>4597.6763527054109</c:v>
                </c:pt>
                <c:pt idx="568">
                  <c:v>4597.6553106212423</c:v>
                </c:pt>
                <c:pt idx="569">
                  <c:v>4490.411823647295</c:v>
                </c:pt>
                <c:pt idx="570">
                  <c:v>4176.5</c:v>
                </c:pt>
                <c:pt idx="571">
                  <c:v>4663.4579158316637</c:v>
                </c:pt>
                <c:pt idx="572">
                  <c:v>4704.5400801603209</c:v>
                </c:pt>
                <c:pt idx="573">
                  <c:v>4577.1553106212423</c:v>
                </c:pt>
                <c:pt idx="574">
                  <c:v>4605.7515030060122</c:v>
                </c:pt>
                <c:pt idx="575">
                  <c:v>4590.9669338677359</c:v>
                </c:pt>
                <c:pt idx="576">
                  <c:v>4334.9979959919838</c:v>
                </c:pt>
                <c:pt idx="577">
                  <c:v>4091.6402805611224</c:v>
                </c:pt>
                <c:pt idx="578">
                  <c:v>4436.8697394789579</c:v>
                </c:pt>
                <c:pt idx="579">
                  <c:v>4432.2725450901808</c:v>
                </c:pt>
                <c:pt idx="580">
                  <c:v>4302.290581162325</c:v>
                </c:pt>
                <c:pt idx="581">
                  <c:v>4159.6182364729457</c:v>
                </c:pt>
                <c:pt idx="582">
                  <c:v>4039.6092184368736</c:v>
                </c:pt>
                <c:pt idx="583">
                  <c:v>3809.7144288577156</c:v>
                </c:pt>
                <c:pt idx="584">
                  <c:v>3494.5460921843687</c:v>
                </c:pt>
                <c:pt idx="585">
                  <c:v>3500.0330661322646</c:v>
                </c:pt>
                <c:pt idx="586">
                  <c:v>3480.3196392785571</c:v>
                </c:pt>
                <c:pt idx="587">
                  <c:v>3791.802605210421</c:v>
                </c:pt>
                <c:pt idx="588">
                  <c:v>3858.5751503006013</c:v>
                </c:pt>
                <c:pt idx="589">
                  <c:v>3927.1573146292585</c:v>
                </c:pt>
                <c:pt idx="590">
                  <c:v>3853.3116232464931</c:v>
                </c:pt>
                <c:pt idx="591">
                  <c:v>3574.1683366733469</c:v>
                </c:pt>
                <c:pt idx="592">
                  <c:v>4024.7434869739477</c:v>
                </c:pt>
                <c:pt idx="593">
                  <c:v>4402.4338677354708</c:v>
                </c:pt>
                <c:pt idx="594">
                  <c:v>4030.5951903807613</c:v>
                </c:pt>
                <c:pt idx="595">
                  <c:v>4256.9258517034068</c:v>
                </c:pt>
                <c:pt idx="596">
                  <c:v>4303.443887775551</c:v>
                </c:pt>
                <c:pt idx="597">
                  <c:v>3965.2705410821645</c:v>
                </c:pt>
                <c:pt idx="598">
                  <c:v>3713.0150300601204</c:v>
                </c:pt>
                <c:pt idx="599">
                  <c:v>4072.572144288577</c:v>
                </c:pt>
                <c:pt idx="600">
                  <c:v>3984.5370741482966</c:v>
                </c:pt>
                <c:pt idx="601">
                  <c:v>3928.7254509018035</c:v>
                </c:pt>
                <c:pt idx="602">
                  <c:v>3976.8246492985973</c:v>
                </c:pt>
                <c:pt idx="603">
                  <c:v>3839.5541082164327</c:v>
                </c:pt>
                <c:pt idx="604">
                  <c:v>3449.6553106212423</c:v>
                </c:pt>
                <c:pt idx="605">
                  <c:v>3283.8316633266531</c:v>
                </c:pt>
                <c:pt idx="606">
                  <c:v>3500.0821643286572</c:v>
                </c:pt>
                <c:pt idx="607">
                  <c:v>3410.9078156312626</c:v>
                </c:pt>
                <c:pt idx="608">
                  <c:v>3466.673346693387</c:v>
                </c:pt>
                <c:pt idx="609">
                  <c:v>3494.7234468937877</c:v>
                </c:pt>
                <c:pt idx="610">
                  <c:v>3522.9428857715429</c:v>
                </c:pt>
                <c:pt idx="611">
                  <c:v>3298.7414829659319</c:v>
                </c:pt>
                <c:pt idx="612">
                  <c:v>3104.0190380761524</c:v>
                </c:pt>
                <c:pt idx="613">
                  <c:v>3500.8376753507014</c:v>
                </c:pt>
                <c:pt idx="614">
                  <c:v>3421.2094188376755</c:v>
                </c:pt>
                <c:pt idx="615">
                  <c:v>3295.8466933867735</c:v>
                </c:pt>
                <c:pt idx="616">
                  <c:v>3397.3637274549096</c:v>
                </c:pt>
                <c:pt idx="617">
                  <c:v>3540.6472945891783</c:v>
                </c:pt>
                <c:pt idx="618">
                  <c:v>3516.3356713426851</c:v>
                </c:pt>
                <c:pt idx="619">
                  <c:v>3263.2364729458918</c:v>
                </c:pt>
                <c:pt idx="620">
                  <c:v>3536.0090180360721</c:v>
                </c:pt>
                <c:pt idx="621">
                  <c:v>3629.5370741482966</c:v>
                </c:pt>
                <c:pt idx="622">
                  <c:v>3594.6492985971945</c:v>
                </c:pt>
                <c:pt idx="623">
                  <c:v>2877.7805611222443</c:v>
                </c:pt>
                <c:pt idx="624">
                  <c:v>3070.2294589178355</c:v>
                </c:pt>
                <c:pt idx="625">
                  <c:v>3397.0771543086171</c:v>
                </c:pt>
                <c:pt idx="626">
                  <c:v>3654.0951903807613</c:v>
                </c:pt>
                <c:pt idx="627">
                  <c:v>3714.4338677354708</c:v>
                </c:pt>
                <c:pt idx="628">
                  <c:v>3746.6012024048096</c:v>
                </c:pt>
                <c:pt idx="629">
                  <c:v>3881.7655310621244</c:v>
                </c:pt>
                <c:pt idx="630">
                  <c:v>3862.0621242484972</c:v>
                </c:pt>
                <c:pt idx="631">
                  <c:v>3877.9268537074149</c:v>
                </c:pt>
                <c:pt idx="632">
                  <c:v>3784.6042084168334</c:v>
                </c:pt>
                <c:pt idx="633">
                  <c:v>3678.0200400801605</c:v>
                </c:pt>
                <c:pt idx="634">
                  <c:v>3891.8036072144287</c:v>
                </c:pt>
                <c:pt idx="635">
                  <c:v>4118.7154308617237</c:v>
                </c:pt>
                <c:pt idx="636">
                  <c:v>3934.3076152304611</c:v>
                </c:pt>
                <c:pt idx="637">
                  <c:v>3797.7074148296592</c:v>
                </c:pt>
                <c:pt idx="638">
                  <c:v>3625.822645290581</c:v>
                </c:pt>
              </c:numCache>
            </c:numRef>
          </c:val>
          <c:smooth val="0"/>
          <c:extLst xmlns:c16r2="http://schemas.microsoft.com/office/drawing/2015/06/chart">
            <c:ext xmlns:c16="http://schemas.microsoft.com/office/drawing/2014/chart" uri="{C3380CC4-5D6E-409C-BE32-E72D297353CC}">
              <c16:uniqueId val="{00000000-B820-4F38-8236-3ADBF53828C8}"/>
            </c:ext>
          </c:extLst>
        </c:ser>
        <c:ser>
          <c:idx val="1"/>
          <c:order val="1"/>
          <c:tx>
            <c:v>type1</c:v>
          </c:tx>
          <c:spPr>
            <a:ln w="28575" cap="rnd">
              <a:solidFill>
                <a:schemeClr val="accent2"/>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t_type0!$F$1:$F$639</c:f>
              <c:numCache>
                <c:formatCode>General</c:formatCode>
                <c:ptCount val="639"/>
                <c:pt idx="0">
                  <c:v>3.0303030303030303</c:v>
                </c:pt>
                <c:pt idx="1">
                  <c:v>3.1666666666666665</c:v>
                </c:pt>
                <c:pt idx="2">
                  <c:v>3.3484848484848486</c:v>
                </c:pt>
                <c:pt idx="3">
                  <c:v>2.9696969696969697</c:v>
                </c:pt>
                <c:pt idx="4">
                  <c:v>3.0151515151515151</c:v>
                </c:pt>
                <c:pt idx="5">
                  <c:v>3.3484848484848486</c:v>
                </c:pt>
                <c:pt idx="6">
                  <c:v>3.2272727272727271</c:v>
                </c:pt>
                <c:pt idx="7">
                  <c:v>3.3181818181818183</c:v>
                </c:pt>
                <c:pt idx="8">
                  <c:v>3.1818181818181817</c:v>
                </c:pt>
                <c:pt idx="9">
                  <c:v>3.0454545454545454</c:v>
                </c:pt>
                <c:pt idx="10">
                  <c:v>3</c:v>
                </c:pt>
                <c:pt idx="11">
                  <c:v>3.1666666666666665</c:v>
                </c:pt>
                <c:pt idx="12">
                  <c:v>3.3484848484848486</c:v>
                </c:pt>
                <c:pt idx="13">
                  <c:v>3.4696969696969697</c:v>
                </c:pt>
                <c:pt idx="14">
                  <c:v>3.106060606060606</c:v>
                </c:pt>
                <c:pt idx="15">
                  <c:v>2.9848484848484849</c:v>
                </c:pt>
                <c:pt idx="16">
                  <c:v>3.1363636363636362</c:v>
                </c:pt>
                <c:pt idx="17">
                  <c:v>3.1666666666666665</c:v>
                </c:pt>
                <c:pt idx="18">
                  <c:v>2.893939393939394</c:v>
                </c:pt>
                <c:pt idx="19">
                  <c:v>2.9696969696969697</c:v>
                </c:pt>
                <c:pt idx="20">
                  <c:v>3.106060606060606</c:v>
                </c:pt>
                <c:pt idx="21">
                  <c:v>2.5</c:v>
                </c:pt>
                <c:pt idx="22">
                  <c:v>2.3636363636363638</c:v>
                </c:pt>
                <c:pt idx="23">
                  <c:v>2.4393939393939394</c:v>
                </c:pt>
                <c:pt idx="24">
                  <c:v>3.3333333333333335</c:v>
                </c:pt>
                <c:pt idx="25">
                  <c:v>3.3333333333333335</c:v>
                </c:pt>
                <c:pt idx="26">
                  <c:v>3.606060606060606</c:v>
                </c:pt>
                <c:pt idx="27">
                  <c:v>4.0454545454545459</c:v>
                </c:pt>
                <c:pt idx="28">
                  <c:v>3.9696969696969697</c:v>
                </c:pt>
                <c:pt idx="29">
                  <c:v>3.6212121212121211</c:v>
                </c:pt>
                <c:pt idx="30">
                  <c:v>3.5909090909090908</c:v>
                </c:pt>
                <c:pt idx="31">
                  <c:v>4.0303030303030303</c:v>
                </c:pt>
                <c:pt idx="32">
                  <c:v>3.4242424242424243</c:v>
                </c:pt>
                <c:pt idx="33">
                  <c:v>3.4393939393939394</c:v>
                </c:pt>
                <c:pt idx="34">
                  <c:v>3.4393939393939394</c:v>
                </c:pt>
                <c:pt idx="35">
                  <c:v>3.6515151515151514</c:v>
                </c:pt>
                <c:pt idx="36">
                  <c:v>3.4545454545454546</c:v>
                </c:pt>
                <c:pt idx="37">
                  <c:v>3.1515151515151514</c:v>
                </c:pt>
                <c:pt idx="38">
                  <c:v>39.348484848484851</c:v>
                </c:pt>
                <c:pt idx="39">
                  <c:v>11.5</c:v>
                </c:pt>
                <c:pt idx="40">
                  <c:v>3.0454545454545454</c:v>
                </c:pt>
                <c:pt idx="41">
                  <c:v>2.6818181818181817</c:v>
                </c:pt>
                <c:pt idx="42">
                  <c:v>2.5151515151515151</c:v>
                </c:pt>
                <c:pt idx="43">
                  <c:v>2.3484848484848486</c:v>
                </c:pt>
                <c:pt idx="44">
                  <c:v>1.9393939393939394</c:v>
                </c:pt>
                <c:pt idx="45">
                  <c:v>1.9242424242424243</c:v>
                </c:pt>
                <c:pt idx="46">
                  <c:v>1.5909090909090908</c:v>
                </c:pt>
                <c:pt idx="47">
                  <c:v>1.3484848484848484</c:v>
                </c:pt>
                <c:pt idx="48">
                  <c:v>1.3181818181818181</c:v>
                </c:pt>
                <c:pt idx="49">
                  <c:v>1.303030303030303</c:v>
                </c:pt>
                <c:pt idx="50">
                  <c:v>1.3181818181818181</c:v>
                </c:pt>
                <c:pt idx="51">
                  <c:v>1.3181818181818181</c:v>
                </c:pt>
                <c:pt idx="52">
                  <c:v>1.3333333333333333</c:v>
                </c:pt>
                <c:pt idx="53">
                  <c:v>1.3181818181818181</c:v>
                </c:pt>
                <c:pt idx="54">
                  <c:v>1.3181818181818181</c:v>
                </c:pt>
                <c:pt idx="55">
                  <c:v>1.3333333333333333</c:v>
                </c:pt>
                <c:pt idx="56">
                  <c:v>1.3636363636363635</c:v>
                </c:pt>
                <c:pt idx="57">
                  <c:v>1.3787878787878789</c:v>
                </c:pt>
                <c:pt idx="58">
                  <c:v>1.7272727272727273</c:v>
                </c:pt>
                <c:pt idx="59">
                  <c:v>1.7727272727272727</c:v>
                </c:pt>
                <c:pt idx="60">
                  <c:v>2.1363636363636362</c:v>
                </c:pt>
                <c:pt idx="61">
                  <c:v>2.2272727272727271</c:v>
                </c:pt>
                <c:pt idx="62">
                  <c:v>2.4393939393939394</c:v>
                </c:pt>
                <c:pt idx="63">
                  <c:v>2.4696969696969697</c:v>
                </c:pt>
                <c:pt idx="64">
                  <c:v>2.606060606060606</c:v>
                </c:pt>
                <c:pt idx="65">
                  <c:v>2.7575757575757578</c:v>
                </c:pt>
                <c:pt idx="66">
                  <c:v>2.8484848484848486</c:v>
                </c:pt>
                <c:pt idx="67">
                  <c:v>2.5606060606060606</c:v>
                </c:pt>
                <c:pt idx="68">
                  <c:v>3.7727272727272729</c:v>
                </c:pt>
                <c:pt idx="69">
                  <c:v>11.757575757575758</c:v>
                </c:pt>
                <c:pt idx="70">
                  <c:v>42.787878787878789</c:v>
                </c:pt>
                <c:pt idx="71">
                  <c:v>43.81818181818182</c:v>
                </c:pt>
                <c:pt idx="72">
                  <c:v>38.393939393939391</c:v>
                </c:pt>
                <c:pt idx="73">
                  <c:v>41.151515151515149</c:v>
                </c:pt>
                <c:pt idx="74">
                  <c:v>28.484848484848484</c:v>
                </c:pt>
                <c:pt idx="75">
                  <c:v>44.545454545454547</c:v>
                </c:pt>
                <c:pt idx="76">
                  <c:v>46.651515151515149</c:v>
                </c:pt>
                <c:pt idx="77">
                  <c:v>41.984848484848484</c:v>
                </c:pt>
                <c:pt idx="78">
                  <c:v>39.772727272727273</c:v>
                </c:pt>
                <c:pt idx="79">
                  <c:v>20.924242424242426</c:v>
                </c:pt>
                <c:pt idx="80">
                  <c:v>38.803030303030305</c:v>
                </c:pt>
                <c:pt idx="81">
                  <c:v>36.303030303030305</c:v>
                </c:pt>
                <c:pt idx="82">
                  <c:v>40.469696969696969</c:v>
                </c:pt>
                <c:pt idx="83">
                  <c:v>41.31818181818182</c:v>
                </c:pt>
                <c:pt idx="84">
                  <c:v>3.2727272727272729</c:v>
                </c:pt>
                <c:pt idx="85">
                  <c:v>38.772727272727273</c:v>
                </c:pt>
                <c:pt idx="86">
                  <c:v>40.727272727272727</c:v>
                </c:pt>
                <c:pt idx="87">
                  <c:v>42.151515151515149</c:v>
                </c:pt>
                <c:pt idx="88">
                  <c:v>41.5</c:v>
                </c:pt>
                <c:pt idx="89">
                  <c:v>42.31818181818182</c:v>
                </c:pt>
                <c:pt idx="90">
                  <c:v>43.348484848484851</c:v>
                </c:pt>
                <c:pt idx="91">
                  <c:v>42.772727272727273</c:v>
                </c:pt>
                <c:pt idx="92">
                  <c:v>40.863636363636367</c:v>
                </c:pt>
                <c:pt idx="93">
                  <c:v>42.212121212121211</c:v>
                </c:pt>
                <c:pt idx="94">
                  <c:v>45.742424242424242</c:v>
                </c:pt>
                <c:pt idx="95">
                  <c:v>3.4242424242424243</c:v>
                </c:pt>
                <c:pt idx="96">
                  <c:v>3.3636363636363638</c:v>
                </c:pt>
                <c:pt idx="97">
                  <c:v>3.3636363636363638</c:v>
                </c:pt>
                <c:pt idx="98">
                  <c:v>2.9242424242424243</c:v>
                </c:pt>
                <c:pt idx="99">
                  <c:v>2.6818181818181817</c:v>
                </c:pt>
                <c:pt idx="100">
                  <c:v>2.5606060606060606</c:v>
                </c:pt>
                <c:pt idx="101">
                  <c:v>2.2727272727272729</c:v>
                </c:pt>
                <c:pt idx="102">
                  <c:v>2.5606060606060606</c:v>
                </c:pt>
                <c:pt idx="103">
                  <c:v>2.3484848484848486</c:v>
                </c:pt>
                <c:pt idx="104">
                  <c:v>2.3636363636363638</c:v>
                </c:pt>
                <c:pt idx="105">
                  <c:v>2.3181818181818183</c:v>
                </c:pt>
                <c:pt idx="106">
                  <c:v>13.636363636363637</c:v>
                </c:pt>
                <c:pt idx="107">
                  <c:v>23.181818181818183</c:v>
                </c:pt>
                <c:pt idx="108">
                  <c:v>2.5151515151515151</c:v>
                </c:pt>
                <c:pt idx="109">
                  <c:v>2.5454545454545454</c:v>
                </c:pt>
                <c:pt idx="110">
                  <c:v>2.0909090909090908</c:v>
                </c:pt>
                <c:pt idx="111">
                  <c:v>2.1212121212121211</c:v>
                </c:pt>
                <c:pt idx="112">
                  <c:v>1.9696969696969697</c:v>
                </c:pt>
                <c:pt idx="113">
                  <c:v>1.9848484848484849</c:v>
                </c:pt>
                <c:pt idx="114">
                  <c:v>2.0303030303030303</c:v>
                </c:pt>
                <c:pt idx="115">
                  <c:v>1.9696969696969697</c:v>
                </c:pt>
                <c:pt idx="116">
                  <c:v>2.0454545454545454</c:v>
                </c:pt>
                <c:pt idx="117">
                  <c:v>2.2575757575757578</c:v>
                </c:pt>
                <c:pt idx="118">
                  <c:v>1.606060606060606</c:v>
                </c:pt>
                <c:pt idx="119">
                  <c:v>1.7575757575757576</c:v>
                </c:pt>
                <c:pt idx="120">
                  <c:v>1.696969696969697</c:v>
                </c:pt>
                <c:pt idx="121">
                  <c:v>1.803030303030303</c:v>
                </c:pt>
                <c:pt idx="122">
                  <c:v>1.8333333333333333</c:v>
                </c:pt>
                <c:pt idx="123">
                  <c:v>1.8484848484848484</c:v>
                </c:pt>
                <c:pt idx="124">
                  <c:v>1.8181818181818181</c:v>
                </c:pt>
                <c:pt idx="125">
                  <c:v>2.0151515151515151</c:v>
                </c:pt>
                <c:pt idx="126">
                  <c:v>1</c:v>
                </c:pt>
                <c:pt idx="127">
                  <c:v>1.0909090909090908</c:v>
                </c:pt>
                <c:pt idx="128">
                  <c:v>1</c:v>
                </c:pt>
                <c:pt idx="129">
                  <c:v>1.0151515151515151</c:v>
                </c:pt>
                <c:pt idx="130">
                  <c:v>1.2727272727272727</c:v>
                </c:pt>
                <c:pt idx="131">
                  <c:v>1</c:v>
                </c:pt>
                <c:pt idx="132">
                  <c:v>1</c:v>
                </c:pt>
                <c:pt idx="133">
                  <c:v>1</c:v>
                </c:pt>
                <c:pt idx="134">
                  <c:v>1.2727272727272727</c:v>
                </c:pt>
                <c:pt idx="135">
                  <c:v>1</c:v>
                </c:pt>
                <c:pt idx="136">
                  <c:v>1</c:v>
                </c:pt>
                <c:pt idx="137">
                  <c:v>1</c:v>
                </c:pt>
                <c:pt idx="138">
                  <c:v>1</c:v>
                </c:pt>
                <c:pt idx="139">
                  <c:v>1</c:v>
                </c:pt>
                <c:pt idx="140">
                  <c:v>1</c:v>
                </c:pt>
                <c:pt idx="141">
                  <c:v>1</c:v>
                </c:pt>
                <c:pt idx="142">
                  <c:v>1</c:v>
                </c:pt>
                <c:pt idx="143">
                  <c:v>1</c:v>
                </c:pt>
                <c:pt idx="144">
                  <c:v>1</c:v>
                </c:pt>
                <c:pt idx="145">
                  <c:v>1</c:v>
                </c:pt>
                <c:pt idx="146">
                  <c:v>1.1212121212121211</c:v>
                </c:pt>
                <c:pt idx="147">
                  <c:v>1</c:v>
                </c:pt>
                <c:pt idx="148">
                  <c:v>1.4545454545454546</c:v>
                </c:pt>
                <c:pt idx="149">
                  <c:v>1.0303030303030303</c:v>
                </c:pt>
                <c:pt idx="150">
                  <c:v>1.0303030303030303</c:v>
                </c:pt>
                <c:pt idx="151">
                  <c:v>1.0303030303030303</c:v>
                </c:pt>
                <c:pt idx="152">
                  <c:v>4.3636363636363633</c:v>
                </c:pt>
                <c:pt idx="153">
                  <c:v>2.6212121212121211</c:v>
                </c:pt>
                <c:pt idx="154">
                  <c:v>1</c:v>
                </c:pt>
                <c:pt idx="155">
                  <c:v>1</c:v>
                </c:pt>
                <c:pt idx="156">
                  <c:v>1.0454545454545454</c:v>
                </c:pt>
                <c:pt idx="157">
                  <c:v>1</c:v>
                </c:pt>
                <c:pt idx="158">
                  <c:v>1.1363636363636365</c:v>
                </c:pt>
                <c:pt idx="159">
                  <c:v>1</c:v>
                </c:pt>
                <c:pt idx="160">
                  <c:v>1</c:v>
                </c:pt>
                <c:pt idx="161">
                  <c:v>1</c:v>
                </c:pt>
                <c:pt idx="162">
                  <c:v>1</c:v>
                </c:pt>
                <c:pt idx="163">
                  <c:v>1</c:v>
                </c:pt>
                <c:pt idx="164">
                  <c:v>1</c:v>
                </c:pt>
                <c:pt idx="165">
                  <c:v>1</c:v>
                </c:pt>
                <c:pt idx="166">
                  <c:v>1.606060606060606</c:v>
                </c:pt>
                <c:pt idx="167">
                  <c:v>2.1818181818181817</c:v>
                </c:pt>
                <c:pt idx="168">
                  <c:v>1</c:v>
                </c:pt>
                <c:pt idx="169">
                  <c:v>1</c:v>
                </c:pt>
                <c:pt idx="170">
                  <c:v>1</c:v>
                </c:pt>
                <c:pt idx="171">
                  <c:v>1</c:v>
                </c:pt>
                <c:pt idx="172">
                  <c:v>1</c:v>
                </c:pt>
                <c:pt idx="173">
                  <c:v>1</c:v>
                </c:pt>
                <c:pt idx="174">
                  <c:v>1</c:v>
                </c:pt>
                <c:pt idx="175">
                  <c:v>1.1363636363636365</c:v>
                </c:pt>
                <c:pt idx="176">
                  <c:v>1.3484848484848484</c:v>
                </c:pt>
                <c:pt idx="177">
                  <c:v>5.1818181818181817</c:v>
                </c:pt>
                <c:pt idx="178">
                  <c:v>1.0454545454545454</c:v>
                </c:pt>
                <c:pt idx="179">
                  <c:v>1.4242424242424243</c:v>
                </c:pt>
                <c:pt idx="180">
                  <c:v>1.1363636363636365</c:v>
                </c:pt>
                <c:pt idx="181">
                  <c:v>1</c:v>
                </c:pt>
                <c:pt idx="182">
                  <c:v>1</c:v>
                </c:pt>
                <c:pt idx="183">
                  <c:v>1</c:v>
                </c:pt>
                <c:pt idx="184">
                  <c:v>1</c:v>
                </c:pt>
                <c:pt idx="185">
                  <c:v>1</c:v>
                </c:pt>
                <c:pt idx="186">
                  <c:v>1</c:v>
                </c:pt>
                <c:pt idx="187">
                  <c:v>1</c:v>
                </c:pt>
                <c:pt idx="188">
                  <c:v>1</c:v>
                </c:pt>
                <c:pt idx="189">
                  <c:v>1</c:v>
                </c:pt>
                <c:pt idx="190">
                  <c:v>1</c:v>
                </c:pt>
                <c:pt idx="191">
                  <c:v>1.2575757575757576</c:v>
                </c:pt>
                <c:pt idx="192">
                  <c:v>1.0151515151515151</c:v>
                </c:pt>
                <c:pt idx="193">
                  <c:v>1</c:v>
                </c:pt>
                <c:pt idx="194">
                  <c:v>1</c:v>
                </c:pt>
                <c:pt idx="195">
                  <c:v>1</c:v>
                </c:pt>
                <c:pt idx="196">
                  <c:v>1</c:v>
                </c:pt>
                <c:pt idx="197">
                  <c:v>1.4696969696969697</c:v>
                </c:pt>
                <c:pt idx="198">
                  <c:v>1.3787878787878789</c:v>
                </c:pt>
                <c:pt idx="199">
                  <c:v>2.106060606060606</c:v>
                </c:pt>
                <c:pt idx="200">
                  <c:v>1</c:v>
                </c:pt>
                <c:pt idx="201">
                  <c:v>1</c:v>
                </c:pt>
                <c:pt idx="202">
                  <c:v>1</c:v>
                </c:pt>
                <c:pt idx="203">
                  <c:v>1</c:v>
                </c:pt>
                <c:pt idx="204">
                  <c:v>1.4242424242424243</c:v>
                </c:pt>
                <c:pt idx="205">
                  <c:v>1.0454545454545454</c:v>
                </c:pt>
                <c:pt idx="206">
                  <c:v>1.0606060606060606</c:v>
                </c:pt>
                <c:pt idx="207">
                  <c:v>1</c:v>
                </c:pt>
                <c:pt idx="208">
                  <c:v>1</c:v>
                </c:pt>
                <c:pt idx="209">
                  <c:v>1</c:v>
                </c:pt>
                <c:pt idx="210">
                  <c:v>1</c:v>
                </c:pt>
                <c:pt idx="211">
                  <c:v>1</c:v>
                </c:pt>
                <c:pt idx="212">
                  <c:v>1</c:v>
                </c:pt>
                <c:pt idx="213">
                  <c:v>1</c:v>
                </c:pt>
                <c:pt idx="214">
                  <c:v>1</c:v>
                </c:pt>
                <c:pt idx="215">
                  <c:v>1</c:v>
                </c:pt>
                <c:pt idx="216">
                  <c:v>1</c:v>
                </c:pt>
                <c:pt idx="217">
                  <c:v>1</c:v>
                </c:pt>
                <c:pt idx="218">
                  <c:v>1</c:v>
                </c:pt>
                <c:pt idx="219">
                  <c:v>1</c:v>
                </c:pt>
                <c:pt idx="220">
                  <c:v>1</c:v>
                </c:pt>
                <c:pt idx="221">
                  <c:v>5.8030303030303028</c:v>
                </c:pt>
                <c:pt idx="222">
                  <c:v>1.303030303030303</c:v>
                </c:pt>
                <c:pt idx="223">
                  <c:v>1</c:v>
                </c:pt>
                <c:pt idx="224">
                  <c:v>1</c:v>
                </c:pt>
                <c:pt idx="225">
                  <c:v>1</c:v>
                </c:pt>
                <c:pt idx="226">
                  <c:v>1</c:v>
                </c:pt>
                <c:pt idx="227">
                  <c:v>1.106060606060606</c:v>
                </c:pt>
                <c:pt idx="228">
                  <c:v>1</c:v>
                </c:pt>
                <c:pt idx="229">
                  <c:v>1</c:v>
                </c:pt>
                <c:pt idx="230">
                  <c:v>1</c:v>
                </c:pt>
                <c:pt idx="231">
                  <c:v>1.106060606060606</c:v>
                </c:pt>
                <c:pt idx="232">
                  <c:v>1</c:v>
                </c:pt>
                <c:pt idx="233">
                  <c:v>1</c:v>
                </c:pt>
                <c:pt idx="234">
                  <c:v>1</c:v>
                </c:pt>
                <c:pt idx="235">
                  <c:v>2.3333333333333335</c:v>
                </c:pt>
                <c:pt idx="236">
                  <c:v>1</c:v>
                </c:pt>
                <c:pt idx="237">
                  <c:v>1</c:v>
                </c:pt>
                <c:pt idx="238">
                  <c:v>1</c:v>
                </c:pt>
                <c:pt idx="239">
                  <c:v>1</c:v>
                </c:pt>
                <c:pt idx="240">
                  <c:v>1</c:v>
                </c:pt>
                <c:pt idx="241">
                  <c:v>1</c:v>
                </c:pt>
                <c:pt idx="242">
                  <c:v>1</c:v>
                </c:pt>
                <c:pt idx="243">
                  <c:v>1</c:v>
                </c:pt>
                <c:pt idx="244">
                  <c:v>1</c:v>
                </c:pt>
                <c:pt idx="245">
                  <c:v>1</c:v>
                </c:pt>
                <c:pt idx="246">
                  <c:v>1.1818181818181819</c:v>
                </c:pt>
                <c:pt idx="247">
                  <c:v>1.1666666666666667</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1.4393939393939394</c:v>
                </c:pt>
                <c:pt idx="273">
                  <c:v>1.1212121212121211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1.0151515151515151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1.6666666666666667</c:v>
                </c:pt>
                <c:pt idx="311">
                  <c:v>1</c:v>
                </c:pt>
                <c:pt idx="312">
                  <c:v>1</c:v>
                </c:pt>
                <c:pt idx="313">
                  <c:v>1</c:v>
                </c:pt>
                <c:pt idx="314">
                  <c:v>1</c:v>
                </c:pt>
                <c:pt idx="315">
                  <c:v>1.0909090909090908</c:v>
                </c:pt>
                <c:pt idx="316">
                  <c:v>1</c:v>
                </c:pt>
                <c:pt idx="317">
                  <c:v>1</c:v>
                </c:pt>
                <c:pt idx="318">
                  <c:v>1</c:v>
                </c:pt>
                <c:pt idx="319">
                  <c:v>1.2575757575757576</c:v>
                </c:pt>
                <c:pt idx="320">
                  <c:v>1.106060606060606</c:v>
                </c:pt>
                <c:pt idx="321">
                  <c:v>1</c:v>
                </c:pt>
                <c:pt idx="322">
                  <c:v>1</c:v>
                </c:pt>
                <c:pt idx="323">
                  <c:v>1</c:v>
                </c:pt>
                <c:pt idx="324">
                  <c:v>1</c:v>
                </c:pt>
                <c:pt idx="325">
                  <c:v>1</c:v>
                </c:pt>
                <c:pt idx="326">
                  <c:v>1</c:v>
                </c:pt>
                <c:pt idx="327">
                  <c:v>1.1363636363636365</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1.106060606060606</c:v>
                </c:pt>
                <c:pt idx="358">
                  <c:v>1</c:v>
                </c:pt>
                <c:pt idx="359">
                  <c:v>1</c:v>
                </c:pt>
                <c:pt idx="360">
                  <c:v>1</c:v>
                </c:pt>
                <c:pt idx="361">
                  <c:v>2.2121212121212119</c:v>
                </c:pt>
                <c:pt idx="362">
                  <c:v>1.7727272727272727</c:v>
                </c:pt>
                <c:pt idx="363">
                  <c:v>1.8636363636363635</c:v>
                </c:pt>
                <c:pt idx="364">
                  <c:v>2.3030303030303032</c:v>
                </c:pt>
                <c:pt idx="365">
                  <c:v>2.3484848484848486</c:v>
                </c:pt>
                <c:pt idx="366">
                  <c:v>1.7272727272727273</c:v>
                </c:pt>
                <c:pt idx="367">
                  <c:v>1.6666666666666667</c:v>
                </c:pt>
                <c:pt idx="368">
                  <c:v>1.5151515151515151</c:v>
                </c:pt>
                <c:pt idx="369">
                  <c:v>4.6515151515151514</c:v>
                </c:pt>
                <c:pt idx="370">
                  <c:v>2.8787878787878789</c:v>
                </c:pt>
                <c:pt idx="371">
                  <c:v>2.1363636363636362</c:v>
                </c:pt>
                <c:pt idx="372">
                  <c:v>2.0454545454545454</c:v>
                </c:pt>
                <c:pt idx="373">
                  <c:v>2.0909090909090908</c:v>
                </c:pt>
                <c:pt idx="374">
                  <c:v>1.5454545454545454</c:v>
                </c:pt>
                <c:pt idx="375">
                  <c:v>3.7121212121212119</c:v>
                </c:pt>
                <c:pt idx="376">
                  <c:v>2.2575757575757578</c:v>
                </c:pt>
                <c:pt idx="377">
                  <c:v>3.4393939393939394</c:v>
                </c:pt>
                <c:pt idx="378">
                  <c:v>2.7878787878787881</c:v>
                </c:pt>
                <c:pt idx="379">
                  <c:v>2.0303030303030303</c:v>
                </c:pt>
                <c:pt idx="380">
                  <c:v>3.5757575757575757</c:v>
                </c:pt>
                <c:pt idx="381">
                  <c:v>1.7727272727272727</c:v>
                </c:pt>
                <c:pt idx="382">
                  <c:v>5.2424242424242422</c:v>
                </c:pt>
                <c:pt idx="383">
                  <c:v>3.6515151515151514</c:v>
                </c:pt>
                <c:pt idx="384">
                  <c:v>3.4545454545454546</c:v>
                </c:pt>
                <c:pt idx="385">
                  <c:v>2.0909090909090908</c:v>
                </c:pt>
                <c:pt idx="386">
                  <c:v>2</c:v>
                </c:pt>
                <c:pt idx="387">
                  <c:v>1.8636363636363635</c:v>
                </c:pt>
                <c:pt idx="388">
                  <c:v>1.9393939393939394</c:v>
                </c:pt>
                <c:pt idx="389">
                  <c:v>2.393939393939394</c:v>
                </c:pt>
                <c:pt idx="390">
                  <c:v>2.4242424242424243</c:v>
                </c:pt>
                <c:pt idx="391">
                  <c:v>1.7575757575757576</c:v>
                </c:pt>
                <c:pt idx="392">
                  <c:v>1.9090909090909092</c:v>
                </c:pt>
                <c:pt idx="393">
                  <c:v>2.106060606060606</c:v>
                </c:pt>
                <c:pt idx="394">
                  <c:v>2.6969696969696968</c:v>
                </c:pt>
                <c:pt idx="395">
                  <c:v>3.9848484848484849</c:v>
                </c:pt>
                <c:pt idx="396">
                  <c:v>2.6363636363636362</c:v>
                </c:pt>
                <c:pt idx="397">
                  <c:v>2.2878787878787881</c:v>
                </c:pt>
                <c:pt idx="398">
                  <c:v>2.0454545454545454</c:v>
                </c:pt>
                <c:pt idx="399">
                  <c:v>2.6212121212121211</c:v>
                </c:pt>
                <c:pt idx="400">
                  <c:v>1.5909090909090908</c:v>
                </c:pt>
                <c:pt idx="401">
                  <c:v>1.6515151515151516</c:v>
                </c:pt>
                <c:pt idx="402">
                  <c:v>1.696969696969697</c:v>
                </c:pt>
                <c:pt idx="403">
                  <c:v>1.9545454545454546</c:v>
                </c:pt>
                <c:pt idx="404">
                  <c:v>1.1515151515151516</c:v>
                </c:pt>
                <c:pt idx="405">
                  <c:v>1.1515151515151516</c:v>
                </c:pt>
                <c:pt idx="406">
                  <c:v>1.1818181818181819</c:v>
                </c:pt>
                <c:pt idx="407">
                  <c:v>1.2121212121212122</c:v>
                </c:pt>
                <c:pt idx="408">
                  <c:v>2.7878787878787881</c:v>
                </c:pt>
                <c:pt idx="409">
                  <c:v>1.6666666666666667</c:v>
                </c:pt>
                <c:pt idx="410">
                  <c:v>1.696969696969697</c:v>
                </c:pt>
                <c:pt idx="411">
                  <c:v>1.5757575757575757</c:v>
                </c:pt>
                <c:pt idx="412">
                  <c:v>1.3181818181818181</c:v>
                </c:pt>
                <c:pt idx="413">
                  <c:v>1.2878787878787878</c:v>
                </c:pt>
                <c:pt idx="414">
                  <c:v>1.393939393939394</c:v>
                </c:pt>
                <c:pt idx="415">
                  <c:v>2.606060606060606</c:v>
                </c:pt>
                <c:pt idx="416">
                  <c:v>1.8333333333333333</c:v>
                </c:pt>
                <c:pt idx="417">
                  <c:v>1.9393939393939394</c:v>
                </c:pt>
                <c:pt idx="418">
                  <c:v>2.8181818181818183</c:v>
                </c:pt>
                <c:pt idx="419">
                  <c:v>2.4242424242424243</c:v>
                </c:pt>
                <c:pt idx="420">
                  <c:v>2.5303030303030303</c:v>
                </c:pt>
                <c:pt idx="421">
                  <c:v>2.2575757575757578</c:v>
                </c:pt>
                <c:pt idx="422">
                  <c:v>2.1969696969696968</c:v>
                </c:pt>
                <c:pt idx="423">
                  <c:v>1.9545454545454546</c:v>
                </c:pt>
                <c:pt idx="424">
                  <c:v>2.1666666666666665</c:v>
                </c:pt>
                <c:pt idx="425">
                  <c:v>2.2424242424242422</c:v>
                </c:pt>
                <c:pt idx="426">
                  <c:v>2.0303030303030303</c:v>
                </c:pt>
                <c:pt idx="427">
                  <c:v>2.0606060606060606</c:v>
                </c:pt>
                <c:pt idx="428">
                  <c:v>1.9090909090909092</c:v>
                </c:pt>
                <c:pt idx="429">
                  <c:v>3.2878787878787881</c:v>
                </c:pt>
                <c:pt idx="430">
                  <c:v>3.7272727272727271</c:v>
                </c:pt>
                <c:pt idx="431">
                  <c:v>3.5606060606060606</c:v>
                </c:pt>
                <c:pt idx="432">
                  <c:v>3.6212121212121211</c:v>
                </c:pt>
                <c:pt idx="433">
                  <c:v>3.1515151515151514</c:v>
                </c:pt>
                <c:pt idx="434">
                  <c:v>1.8181818181818181</c:v>
                </c:pt>
                <c:pt idx="435">
                  <c:v>2.5606060606060606</c:v>
                </c:pt>
                <c:pt idx="436">
                  <c:v>2.6212121212121211</c:v>
                </c:pt>
                <c:pt idx="437">
                  <c:v>2.7727272727272729</c:v>
                </c:pt>
                <c:pt idx="438">
                  <c:v>3</c:v>
                </c:pt>
                <c:pt idx="439">
                  <c:v>9.9242424242424239</c:v>
                </c:pt>
                <c:pt idx="440">
                  <c:v>20.424242424242426</c:v>
                </c:pt>
                <c:pt idx="441">
                  <c:v>23.439393939393938</c:v>
                </c:pt>
                <c:pt idx="442">
                  <c:v>65.5</c:v>
                </c:pt>
                <c:pt idx="443">
                  <c:v>87.727272727272734</c:v>
                </c:pt>
                <c:pt idx="444">
                  <c:v>94.378787878787875</c:v>
                </c:pt>
                <c:pt idx="445">
                  <c:v>109.25757575757575</c:v>
                </c:pt>
                <c:pt idx="446">
                  <c:v>109.56060606060606</c:v>
                </c:pt>
                <c:pt idx="447">
                  <c:v>107.84848484848484</c:v>
                </c:pt>
                <c:pt idx="448">
                  <c:v>101.27272727272727</c:v>
                </c:pt>
                <c:pt idx="449">
                  <c:v>94.772727272727266</c:v>
                </c:pt>
                <c:pt idx="450">
                  <c:v>100.98484848484848</c:v>
                </c:pt>
                <c:pt idx="451">
                  <c:v>94.348484848484844</c:v>
                </c:pt>
                <c:pt idx="452">
                  <c:v>103.65151515151516</c:v>
                </c:pt>
                <c:pt idx="453">
                  <c:v>97.318181818181813</c:v>
                </c:pt>
                <c:pt idx="454">
                  <c:v>95.393939393939391</c:v>
                </c:pt>
                <c:pt idx="455">
                  <c:v>110.62121212121212</c:v>
                </c:pt>
                <c:pt idx="456">
                  <c:v>126.75757575757575</c:v>
                </c:pt>
                <c:pt idx="457">
                  <c:v>58.469696969696969</c:v>
                </c:pt>
                <c:pt idx="458">
                  <c:v>52.560606060606062</c:v>
                </c:pt>
                <c:pt idx="459">
                  <c:v>78.318181818181813</c:v>
                </c:pt>
                <c:pt idx="460">
                  <c:v>72.803030303030297</c:v>
                </c:pt>
                <c:pt idx="461">
                  <c:v>72.742424242424249</c:v>
                </c:pt>
                <c:pt idx="462">
                  <c:v>116.96969696969697</c:v>
                </c:pt>
                <c:pt idx="463">
                  <c:v>107.98484848484848</c:v>
                </c:pt>
                <c:pt idx="464">
                  <c:v>106.54545454545455</c:v>
                </c:pt>
                <c:pt idx="465">
                  <c:v>90.86363636363636</c:v>
                </c:pt>
                <c:pt idx="466">
                  <c:v>97.151515151515156</c:v>
                </c:pt>
                <c:pt idx="467">
                  <c:v>77.848484848484844</c:v>
                </c:pt>
                <c:pt idx="468">
                  <c:v>76.106060606060609</c:v>
                </c:pt>
                <c:pt idx="469">
                  <c:v>78.803030303030297</c:v>
                </c:pt>
                <c:pt idx="470">
                  <c:v>77.893939393939391</c:v>
                </c:pt>
                <c:pt idx="471">
                  <c:v>73.621212121212125</c:v>
                </c:pt>
                <c:pt idx="472">
                  <c:v>72.757575757575751</c:v>
                </c:pt>
                <c:pt idx="473">
                  <c:v>85.090909090909093</c:v>
                </c:pt>
                <c:pt idx="474">
                  <c:v>81.121212121212125</c:v>
                </c:pt>
                <c:pt idx="475">
                  <c:v>42.242424242424242</c:v>
                </c:pt>
                <c:pt idx="476">
                  <c:v>90.348484848484844</c:v>
                </c:pt>
                <c:pt idx="477">
                  <c:v>94.939393939393938</c:v>
                </c:pt>
                <c:pt idx="478">
                  <c:v>89.954545454545453</c:v>
                </c:pt>
                <c:pt idx="479">
                  <c:v>96.530303030303031</c:v>
                </c:pt>
                <c:pt idx="480">
                  <c:v>97.106060606060609</c:v>
                </c:pt>
                <c:pt idx="481">
                  <c:v>88.696969696969703</c:v>
                </c:pt>
                <c:pt idx="482">
                  <c:v>113.3030303030303</c:v>
                </c:pt>
                <c:pt idx="483">
                  <c:v>108.36363636363636</c:v>
                </c:pt>
                <c:pt idx="484">
                  <c:v>155.46969696969697</c:v>
                </c:pt>
                <c:pt idx="485">
                  <c:v>208.5151515151515</c:v>
                </c:pt>
                <c:pt idx="486">
                  <c:v>159.06060606060606</c:v>
                </c:pt>
                <c:pt idx="487">
                  <c:v>152.13636363636363</c:v>
                </c:pt>
                <c:pt idx="488">
                  <c:v>210.30303030303031</c:v>
                </c:pt>
                <c:pt idx="489">
                  <c:v>194.62121212121212</c:v>
                </c:pt>
                <c:pt idx="490">
                  <c:v>196.72727272727272</c:v>
                </c:pt>
                <c:pt idx="491">
                  <c:v>200.72727272727272</c:v>
                </c:pt>
                <c:pt idx="492">
                  <c:v>178.15151515151516</c:v>
                </c:pt>
                <c:pt idx="493">
                  <c:v>165.28787878787878</c:v>
                </c:pt>
                <c:pt idx="494">
                  <c:v>207.56060606060606</c:v>
                </c:pt>
                <c:pt idx="495">
                  <c:v>231.80303030303031</c:v>
                </c:pt>
                <c:pt idx="496">
                  <c:v>251.07575757575756</c:v>
                </c:pt>
                <c:pt idx="497">
                  <c:v>246.65151515151516</c:v>
                </c:pt>
                <c:pt idx="498">
                  <c:v>258.13636363636363</c:v>
                </c:pt>
                <c:pt idx="499">
                  <c:v>262.66666666666669</c:v>
                </c:pt>
                <c:pt idx="500">
                  <c:v>210.68181818181819</c:v>
                </c:pt>
                <c:pt idx="501">
                  <c:v>280.9848484848485</c:v>
                </c:pt>
                <c:pt idx="502">
                  <c:v>338.80303030303031</c:v>
                </c:pt>
                <c:pt idx="503">
                  <c:v>304.72727272727275</c:v>
                </c:pt>
                <c:pt idx="504">
                  <c:v>328.06060606060606</c:v>
                </c:pt>
                <c:pt idx="505">
                  <c:v>289.5151515151515</c:v>
                </c:pt>
                <c:pt idx="506">
                  <c:v>297.62121212121212</c:v>
                </c:pt>
                <c:pt idx="507">
                  <c:v>304.93939393939394</c:v>
                </c:pt>
                <c:pt idx="508">
                  <c:v>345.09090909090907</c:v>
                </c:pt>
                <c:pt idx="509">
                  <c:v>342.83333333333331</c:v>
                </c:pt>
                <c:pt idx="510">
                  <c:v>285.42424242424244</c:v>
                </c:pt>
                <c:pt idx="511">
                  <c:v>330.56060606060606</c:v>
                </c:pt>
                <c:pt idx="512">
                  <c:v>274.37878787878788</c:v>
                </c:pt>
                <c:pt idx="513">
                  <c:v>264.59090909090907</c:v>
                </c:pt>
                <c:pt idx="514">
                  <c:v>268.63636363636363</c:v>
                </c:pt>
                <c:pt idx="515">
                  <c:v>296.33333333333331</c:v>
                </c:pt>
                <c:pt idx="516">
                  <c:v>288.37878787878788</c:v>
                </c:pt>
                <c:pt idx="517">
                  <c:v>354.42424242424244</c:v>
                </c:pt>
                <c:pt idx="518">
                  <c:v>280.07575757575756</c:v>
                </c:pt>
                <c:pt idx="519">
                  <c:v>273.5</c:v>
                </c:pt>
                <c:pt idx="520">
                  <c:v>287.19696969696969</c:v>
                </c:pt>
                <c:pt idx="521">
                  <c:v>252.25757575757575</c:v>
                </c:pt>
                <c:pt idx="522">
                  <c:v>308.75757575757575</c:v>
                </c:pt>
                <c:pt idx="523">
                  <c:v>284.030303030303</c:v>
                </c:pt>
                <c:pt idx="524">
                  <c:v>316.92424242424244</c:v>
                </c:pt>
                <c:pt idx="525">
                  <c:v>262.59090909090907</c:v>
                </c:pt>
                <c:pt idx="526">
                  <c:v>222.60606060606059</c:v>
                </c:pt>
                <c:pt idx="527">
                  <c:v>272.39393939393938</c:v>
                </c:pt>
                <c:pt idx="528">
                  <c:v>247.90909090909091</c:v>
                </c:pt>
                <c:pt idx="529">
                  <c:v>271.78787878787881</c:v>
                </c:pt>
                <c:pt idx="530">
                  <c:v>265.21212121212119</c:v>
                </c:pt>
                <c:pt idx="531">
                  <c:v>260.16666666666669</c:v>
                </c:pt>
                <c:pt idx="532">
                  <c:v>301.34848484848487</c:v>
                </c:pt>
                <c:pt idx="533">
                  <c:v>327.22727272727275</c:v>
                </c:pt>
                <c:pt idx="534">
                  <c:v>355.65151515151513</c:v>
                </c:pt>
                <c:pt idx="535">
                  <c:v>266.24242424242425</c:v>
                </c:pt>
                <c:pt idx="536">
                  <c:v>356.15151515151513</c:v>
                </c:pt>
                <c:pt idx="537">
                  <c:v>291.83333333333331</c:v>
                </c:pt>
                <c:pt idx="538">
                  <c:v>356.78787878787881</c:v>
                </c:pt>
                <c:pt idx="539">
                  <c:v>380.74242424242425</c:v>
                </c:pt>
                <c:pt idx="540">
                  <c:v>320.530303030303</c:v>
                </c:pt>
                <c:pt idx="541">
                  <c:v>205.9848484848485</c:v>
                </c:pt>
                <c:pt idx="542">
                  <c:v>247.60606060606059</c:v>
                </c:pt>
                <c:pt idx="543">
                  <c:v>355.68181818181819</c:v>
                </c:pt>
                <c:pt idx="544">
                  <c:v>330.07575757575756</c:v>
                </c:pt>
                <c:pt idx="545">
                  <c:v>298.77272727272725</c:v>
                </c:pt>
                <c:pt idx="546">
                  <c:v>334.469696969697</c:v>
                </c:pt>
                <c:pt idx="547">
                  <c:v>531.75757575757575</c:v>
                </c:pt>
                <c:pt idx="548">
                  <c:v>466.22727272727275</c:v>
                </c:pt>
                <c:pt idx="549">
                  <c:v>539.12121212121212</c:v>
                </c:pt>
                <c:pt idx="550">
                  <c:v>554.9848484848485</c:v>
                </c:pt>
                <c:pt idx="551">
                  <c:v>608.62121212121212</c:v>
                </c:pt>
                <c:pt idx="552">
                  <c:v>434.72727272727275</c:v>
                </c:pt>
                <c:pt idx="553">
                  <c:v>709.9848484848485</c:v>
                </c:pt>
                <c:pt idx="554">
                  <c:v>605.36363636363637</c:v>
                </c:pt>
                <c:pt idx="555">
                  <c:v>472.92424242424244</c:v>
                </c:pt>
                <c:pt idx="556">
                  <c:v>431.69696969696969</c:v>
                </c:pt>
                <c:pt idx="557">
                  <c:v>476.030303030303</c:v>
                </c:pt>
                <c:pt idx="558">
                  <c:v>525.07575757575762</c:v>
                </c:pt>
                <c:pt idx="559">
                  <c:v>535.89393939393938</c:v>
                </c:pt>
                <c:pt idx="560">
                  <c:v>524.65151515151513</c:v>
                </c:pt>
                <c:pt idx="561">
                  <c:v>524.09090909090912</c:v>
                </c:pt>
                <c:pt idx="562">
                  <c:v>438.63636363636363</c:v>
                </c:pt>
                <c:pt idx="563">
                  <c:v>541.5</c:v>
                </c:pt>
                <c:pt idx="564">
                  <c:v>593.36363636363637</c:v>
                </c:pt>
                <c:pt idx="565">
                  <c:v>616.10606060606062</c:v>
                </c:pt>
                <c:pt idx="566">
                  <c:v>668.06060606060601</c:v>
                </c:pt>
                <c:pt idx="567">
                  <c:v>653.5454545454545</c:v>
                </c:pt>
                <c:pt idx="568">
                  <c:v>683.4545454545455</c:v>
                </c:pt>
                <c:pt idx="569">
                  <c:v>644.68181818181813</c:v>
                </c:pt>
                <c:pt idx="570">
                  <c:v>577.31818181818187</c:v>
                </c:pt>
                <c:pt idx="571">
                  <c:v>581.24242424242425</c:v>
                </c:pt>
                <c:pt idx="572">
                  <c:v>579.13636363636363</c:v>
                </c:pt>
                <c:pt idx="573">
                  <c:v>683.77272727272725</c:v>
                </c:pt>
                <c:pt idx="574">
                  <c:v>763.77272727272725</c:v>
                </c:pt>
                <c:pt idx="575">
                  <c:v>726.12121212121212</c:v>
                </c:pt>
                <c:pt idx="576">
                  <c:v>688.66666666666663</c:v>
                </c:pt>
                <c:pt idx="577">
                  <c:v>636.65151515151513</c:v>
                </c:pt>
                <c:pt idx="578">
                  <c:v>699.78787878787875</c:v>
                </c:pt>
                <c:pt idx="579">
                  <c:v>728.60606060606062</c:v>
                </c:pt>
                <c:pt idx="580">
                  <c:v>692.80303030303025</c:v>
                </c:pt>
                <c:pt idx="581">
                  <c:v>782.72727272727275</c:v>
                </c:pt>
                <c:pt idx="582">
                  <c:v>818.18181818181813</c:v>
                </c:pt>
                <c:pt idx="583">
                  <c:v>773.530303030303</c:v>
                </c:pt>
                <c:pt idx="584">
                  <c:v>722.10606060606062</c:v>
                </c:pt>
                <c:pt idx="585">
                  <c:v>755.40909090909088</c:v>
                </c:pt>
                <c:pt idx="586">
                  <c:v>826.4848484848485</c:v>
                </c:pt>
                <c:pt idx="587">
                  <c:v>791.83333333333337</c:v>
                </c:pt>
                <c:pt idx="588">
                  <c:v>822.71212121212125</c:v>
                </c:pt>
                <c:pt idx="589">
                  <c:v>810.4848484848485</c:v>
                </c:pt>
                <c:pt idx="590">
                  <c:v>784.80303030303025</c:v>
                </c:pt>
                <c:pt idx="591">
                  <c:v>743.77272727272725</c:v>
                </c:pt>
                <c:pt idx="592">
                  <c:v>872.4545454545455</c:v>
                </c:pt>
                <c:pt idx="593">
                  <c:v>880</c:v>
                </c:pt>
                <c:pt idx="594">
                  <c:v>762.60606060606062</c:v>
                </c:pt>
                <c:pt idx="595">
                  <c:v>958.37878787878788</c:v>
                </c:pt>
                <c:pt idx="596">
                  <c:v>1021.5909090909091</c:v>
                </c:pt>
                <c:pt idx="597">
                  <c:v>857.78787878787875</c:v>
                </c:pt>
                <c:pt idx="598">
                  <c:v>815.09090909090912</c:v>
                </c:pt>
                <c:pt idx="599">
                  <c:v>969.06060606060601</c:v>
                </c:pt>
                <c:pt idx="600">
                  <c:v>939.25757575757575</c:v>
                </c:pt>
                <c:pt idx="601">
                  <c:v>984.09090909090912</c:v>
                </c:pt>
                <c:pt idx="602">
                  <c:v>967.27272727272725</c:v>
                </c:pt>
                <c:pt idx="603">
                  <c:v>862.0151515151515</c:v>
                </c:pt>
                <c:pt idx="604">
                  <c:v>810.78787878787875</c:v>
                </c:pt>
                <c:pt idx="605">
                  <c:v>792.030303030303</c:v>
                </c:pt>
                <c:pt idx="606">
                  <c:v>848.86363636363637</c:v>
                </c:pt>
                <c:pt idx="607">
                  <c:v>864.969696969697</c:v>
                </c:pt>
                <c:pt idx="608">
                  <c:v>892.530303030303</c:v>
                </c:pt>
                <c:pt idx="609">
                  <c:v>971.0454545454545</c:v>
                </c:pt>
                <c:pt idx="610">
                  <c:v>1005.3636363636364</c:v>
                </c:pt>
                <c:pt idx="611">
                  <c:v>952.37878787878788</c:v>
                </c:pt>
                <c:pt idx="612">
                  <c:v>777.90909090909088</c:v>
                </c:pt>
                <c:pt idx="613">
                  <c:v>923.24242424242425</c:v>
                </c:pt>
                <c:pt idx="614">
                  <c:v>797.74242424242425</c:v>
                </c:pt>
                <c:pt idx="615">
                  <c:v>900.59090909090912</c:v>
                </c:pt>
                <c:pt idx="616">
                  <c:v>925.21212121212125</c:v>
                </c:pt>
                <c:pt idx="617">
                  <c:v>884.89393939393938</c:v>
                </c:pt>
                <c:pt idx="618">
                  <c:v>866.71212121212125</c:v>
                </c:pt>
                <c:pt idx="619">
                  <c:v>794.39393939393938</c:v>
                </c:pt>
                <c:pt idx="620">
                  <c:v>860.16666666666663</c:v>
                </c:pt>
                <c:pt idx="621">
                  <c:v>923.36363636363637</c:v>
                </c:pt>
                <c:pt idx="622">
                  <c:v>757.81818181818187</c:v>
                </c:pt>
                <c:pt idx="623">
                  <c:v>443.81818181818181</c:v>
                </c:pt>
                <c:pt idx="624">
                  <c:v>607.93939393939399</c:v>
                </c:pt>
                <c:pt idx="625">
                  <c:v>667.4848484848485</c:v>
                </c:pt>
                <c:pt idx="626">
                  <c:v>769.09090909090912</c:v>
                </c:pt>
                <c:pt idx="627">
                  <c:v>774.56060606060601</c:v>
                </c:pt>
                <c:pt idx="628">
                  <c:v>788.0151515151515</c:v>
                </c:pt>
                <c:pt idx="629">
                  <c:v>782.59090909090912</c:v>
                </c:pt>
                <c:pt idx="630">
                  <c:v>765.19696969696975</c:v>
                </c:pt>
                <c:pt idx="631">
                  <c:v>797.42424242424238</c:v>
                </c:pt>
                <c:pt idx="632">
                  <c:v>863.24242424242425</c:v>
                </c:pt>
                <c:pt idx="633">
                  <c:v>767.5</c:v>
                </c:pt>
                <c:pt idx="634">
                  <c:v>858.18181818181813</c:v>
                </c:pt>
                <c:pt idx="635">
                  <c:v>816.969696969697</c:v>
                </c:pt>
                <c:pt idx="636">
                  <c:v>820.69696969696975</c:v>
                </c:pt>
                <c:pt idx="637">
                  <c:v>743.86363636363637</c:v>
                </c:pt>
                <c:pt idx="638">
                  <c:v>792.68181818181813</c:v>
                </c:pt>
              </c:numCache>
            </c:numRef>
          </c:val>
          <c:smooth val="0"/>
          <c:extLst xmlns:c16r2="http://schemas.microsoft.com/office/drawing/2015/06/chart">
            <c:ext xmlns:c16="http://schemas.microsoft.com/office/drawing/2014/chart" uri="{C3380CC4-5D6E-409C-BE32-E72D297353CC}">
              <c16:uniqueId val="{00000001-B820-4F38-8236-3ADBF53828C8}"/>
            </c:ext>
          </c:extLst>
        </c:ser>
        <c:ser>
          <c:idx val="2"/>
          <c:order val="2"/>
          <c:tx>
            <c:v>type2</c:v>
          </c:tx>
          <c:spPr>
            <a:ln w="28575" cap="rnd">
              <a:solidFill>
                <a:schemeClr val="accent3"/>
              </a:solidFill>
              <a:round/>
            </a:ln>
            <a:effectLst/>
          </c:spPr>
          <c:marker>
            <c:symbol val="none"/>
          </c:marker>
          <c:cat>
            <c:numRef>
              <c:f>t_type0!$A$1:$A$639</c:f>
              <c:numCache>
                <c:formatCode>m/d/yyyy</c:formatCode>
                <c:ptCount val="639"/>
                <c:pt idx="0">
                  <c:v>42005</c:v>
                </c:pt>
                <c:pt idx="1">
                  <c:v>42006</c:v>
                </c:pt>
                <c:pt idx="2">
                  <c:v>42007</c:v>
                </c:pt>
                <c:pt idx="3">
                  <c:v>42008</c:v>
                </c:pt>
                <c:pt idx="4">
                  <c:v>42009</c:v>
                </c:pt>
                <c:pt idx="5">
                  <c:v>42010</c:v>
                </c:pt>
                <c:pt idx="6">
                  <c:v>42011</c:v>
                </c:pt>
                <c:pt idx="7">
                  <c:v>42012</c:v>
                </c:pt>
                <c:pt idx="8">
                  <c:v>42013</c:v>
                </c:pt>
                <c:pt idx="9">
                  <c:v>42014</c:v>
                </c:pt>
                <c:pt idx="10">
                  <c:v>42015</c:v>
                </c:pt>
                <c:pt idx="11">
                  <c:v>42016</c:v>
                </c:pt>
                <c:pt idx="12">
                  <c:v>42017</c:v>
                </c:pt>
                <c:pt idx="13">
                  <c:v>42018</c:v>
                </c:pt>
                <c:pt idx="14">
                  <c:v>42019</c:v>
                </c:pt>
                <c:pt idx="15">
                  <c:v>42020</c:v>
                </c:pt>
                <c:pt idx="16">
                  <c:v>42021</c:v>
                </c:pt>
                <c:pt idx="17">
                  <c:v>42022</c:v>
                </c:pt>
                <c:pt idx="18">
                  <c:v>42023</c:v>
                </c:pt>
                <c:pt idx="19">
                  <c:v>42024</c:v>
                </c:pt>
                <c:pt idx="20">
                  <c:v>42025</c:v>
                </c:pt>
                <c:pt idx="21">
                  <c:v>42026</c:v>
                </c:pt>
                <c:pt idx="22">
                  <c:v>42027</c:v>
                </c:pt>
                <c:pt idx="23">
                  <c:v>42028</c:v>
                </c:pt>
                <c:pt idx="24">
                  <c:v>42029</c:v>
                </c:pt>
                <c:pt idx="25">
                  <c:v>42030</c:v>
                </c:pt>
                <c:pt idx="26">
                  <c:v>42031</c:v>
                </c:pt>
                <c:pt idx="27">
                  <c:v>42032</c:v>
                </c:pt>
                <c:pt idx="28">
                  <c:v>42033</c:v>
                </c:pt>
                <c:pt idx="29">
                  <c:v>42034</c:v>
                </c:pt>
                <c:pt idx="30">
                  <c:v>42035</c:v>
                </c:pt>
                <c:pt idx="31">
                  <c:v>42036</c:v>
                </c:pt>
                <c:pt idx="32">
                  <c:v>42037</c:v>
                </c:pt>
                <c:pt idx="33">
                  <c:v>42038</c:v>
                </c:pt>
                <c:pt idx="34">
                  <c:v>42039</c:v>
                </c:pt>
                <c:pt idx="35">
                  <c:v>42040</c:v>
                </c:pt>
                <c:pt idx="36">
                  <c:v>42041</c:v>
                </c:pt>
                <c:pt idx="37">
                  <c:v>42042</c:v>
                </c:pt>
                <c:pt idx="38">
                  <c:v>42043</c:v>
                </c:pt>
                <c:pt idx="39">
                  <c:v>42044</c:v>
                </c:pt>
                <c:pt idx="40">
                  <c:v>42045</c:v>
                </c:pt>
                <c:pt idx="41">
                  <c:v>42046</c:v>
                </c:pt>
                <c:pt idx="42">
                  <c:v>42047</c:v>
                </c:pt>
                <c:pt idx="43">
                  <c:v>42048</c:v>
                </c:pt>
                <c:pt idx="44">
                  <c:v>42049</c:v>
                </c:pt>
                <c:pt idx="45">
                  <c:v>42050</c:v>
                </c:pt>
                <c:pt idx="46">
                  <c:v>42051</c:v>
                </c:pt>
                <c:pt idx="47">
                  <c:v>42052</c:v>
                </c:pt>
                <c:pt idx="48">
                  <c:v>42053</c:v>
                </c:pt>
                <c:pt idx="49">
                  <c:v>42054</c:v>
                </c:pt>
                <c:pt idx="50">
                  <c:v>42055</c:v>
                </c:pt>
                <c:pt idx="51">
                  <c:v>42056</c:v>
                </c:pt>
                <c:pt idx="52">
                  <c:v>42057</c:v>
                </c:pt>
                <c:pt idx="53">
                  <c:v>42058</c:v>
                </c:pt>
                <c:pt idx="54">
                  <c:v>42059</c:v>
                </c:pt>
                <c:pt idx="55">
                  <c:v>42060</c:v>
                </c:pt>
                <c:pt idx="56">
                  <c:v>42061</c:v>
                </c:pt>
                <c:pt idx="57">
                  <c:v>42062</c:v>
                </c:pt>
                <c:pt idx="58">
                  <c:v>42063</c:v>
                </c:pt>
                <c:pt idx="59">
                  <c:v>42064</c:v>
                </c:pt>
                <c:pt idx="60">
                  <c:v>42065</c:v>
                </c:pt>
                <c:pt idx="61">
                  <c:v>42066</c:v>
                </c:pt>
                <c:pt idx="62">
                  <c:v>42067</c:v>
                </c:pt>
                <c:pt idx="63">
                  <c:v>42068</c:v>
                </c:pt>
                <c:pt idx="64">
                  <c:v>42069</c:v>
                </c:pt>
                <c:pt idx="65">
                  <c:v>42070</c:v>
                </c:pt>
                <c:pt idx="66">
                  <c:v>42071</c:v>
                </c:pt>
                <c:pt idx="67">
                  <c:v>42072</c:v>
                </c:pt>
                <c:pt idx="68">
                  <c:v>42073</c:v>
                </c:pt>
                <c:pt idx="69">
                  <c:v>42074</c:v>
                </c:pt>
                <c:pt idx="70">
                  <c:v>42075</c:v>
                </c:pt>
                <c:pt idx="71">
                  <c:v>42076</c:v>
                </c:pt>
                <c:pt idx="72">
                  <c:v>42077</c:v>
                </c:pt>
                <c:pt idx="73">
                  <c:v>42078</c:v>
                </c:pt>
                <c:pt idx="74">
                  <c:v>42079</c:v>
                </c:pt>
                <c:pt idx="75">
                  <c:v>42080</c:v>
                </c:pt>
                <c:pt idx="76">
                  <c:v>42081</c:v>
                </c:pt>
                <c:pt idx="77">
                  <c:v>42082</c:v>
                </c:pt>
                <c:pt idx="78">
                  <c:v>42083</c:v>
                </c:pt>
                <c:pt idx="79">
                  <c:v>42084</c:v>
                </c:pt>
                <c:pt idx="80">
                  <c:v>42085</c:v>
                </c:pt>
                <c:pt idx="81">
                  <c:v>42086</c:v>
                </c:pt>
                <c:pt idx="82">
                  <c:v>42087</c:v>
                </c:pt>
                <c:pt idx="83">
                  <c:v>42088</c:v>
                </c:pt>
                <c:pt idx="84">
                  <c:v>42089</c:v>
                </c:pt>
                <c:pt idx="85">
                  <c:v>42090</c:v>
                </c:pt>
                <c:pt idx="86">
                  <c:v>42091</c:v>
                </c:pt>
                <c:pt idx="87">
                  <c:v>42092</c:v>
                </c:pt>
                <c:pt idx="88">
                  <c:v>42093</c:v>
                </c:pt>
                <c:pt idx="89">
                  <c:v>42094</c:v>
                </c:pt>
                <c:pt idx="90">
                  <c:v>42095</c:v>
                </c:pt>
                <c:pt idx="91">
                  <c:v>42096</c:v>
                </c:pt>
                <c:pt idx="92">
                  <c:v>42097</c:v>
                </c:pt>
                <c:pt idx="93">
                  <c:v>42098</c:v>
                </c:pt>
                <c:pt idx="94">
                  <c:v>42099</c:v>
                </c:pt>
                <c:pt idx="95">
                  <c:v>42100</c:v>
                </c:pt>
                <c:pt idx="96">
                  <c:v>42101</c:v>
                </c:pt>
                <c:pt idx="97">
                  <c:v>42102</c:v>
                </c:pt>
                <c:pt idx="98">
                  <c:v>42103</c:v>
                </c:pt>
                <c:pt idx="99">
                  <c:v>42104</c:v>
                </c:pt>
                <c:pt idx="100">
                  <c:v>42105</c:v>
                </c:pt>
                <c:pt idx="101">
                  <c:v>42106</c:v>
                </c:pt>
                <c:pt idx="102">
                  <c:v>42107</c:v>
                </c:pt>
                <c:pt idx="103">
                  <c:v>42108</c:v>
                </c:pt>
                <c:pt idx="104">
                  <c:v>42109</c:v>
                </c:pt>
                <c:pt idx="105">
                  <c:v>42110</c:v>
                </c:pt>
                <c:pt idx="106">
                  <c:v>42111</c:v>
                </c:pt>
                <c:pt idx="107">
                  <c:v>42112</c:v>
                </c:pt>
                <c:pt idx="108">
                  <c:v>42113</c:v>
                </c:pt>
                <c:pt idx="109">
                  <c:v>42114</c:v>
                </c:pt>
                <c:pt idx="110">
                  <c:v>42115</c:v>
                </c:pt>
                <c:pt idx="111">
                  <c:v>42116</c:v>
                </c:pt>
                <c:pt idx="112">
                  <c:v>42117</c:v>
                </c:pt>
                <c:pt idx="113">
                  <c:v>42118</c:v>
                </c:pt>
                <c:pt idx="114">
                  <c:v>42119</c:v>
                </c:pt>
                <c:pt idx="115">
                  <c:v>42120</c:v>
                </c:pt>
                <c:pt idx="116">
                  <c:v>42121</c:v>
                </c:pt>
                <c:pt idx="117">
                  <c:v>42122</c:v>
                </c:pt>
                <c:pt idx="118">
                  <c:v>42123</c:v>
                </c:pt>
                <c:pt idx="119">
                  <c:v>42124</c:v>
                </c:pt>
                <c:pt idx="120">
                  <c:v>42125</c:v>
                </c:pt>
                <c:pt idx="121">
                  <c:v>42126</c:v>
                </c:pt>
                <c:pt idx="122">
                  <c:v>42127</c:v>
                </c:pt>
                <c:pt idx="123">
                  <c:v>42128</c:v>
                </c:pt>
                <c:pt idx="124">
                  <c:v>42129</c:v>
                </c:pt>
                <c:pt idx="125">
                  <c:v>42130</c:v>
                </c:pt>
                <c:pt idx="126">
                  <c:v>42131</c:v>
                </c:pt>
                <c:pt idx="127">
                  <c:v>42132</c:v>
                </c:pt>
                <c:pt idx="128">
                  <c:v>42133</c:v>
                </c:pt>
                <c:pt idx="129">
                  <c:v>42134</c:v>
                </c:pt>
                <c:pt idx="130">
                  <c:v>42135</c:v>
                </c:pt>
                <c:pt idx="131">
                  <c:v>42136</c:v>
                </c:pt>
                <c:pt idx="132">
                  <c:v>42137</c:v>
                </c:pt>
                <c:pt idx="133">
                  <c:v>42138</c:v>
                </c:pt>
                <c:pt idx="134">
                  <c:v>42139</c:v>
                </c:pt>
                <c:pt idx="135">
                  <c:v>42140</c:v>
                </c:pt>
                <c:pt idx="136">
                  <c:v>42141</c:v>
                </c:pt>
                <c:pt idx="137">
                  <c:v>42142</c:v>
                </c:pt>
                <c:pt idx="138">
                  <c:v>42143</c:v>
                </c:pt>
                <c:pt idx="139">
                  <c:v>42144</c:v>
                </c:pt>
                <c:pt idx="140">
                  <c:v>42145</c:v>
                </c:pt>
                <c:pt idx="141">
                  <c:v>42146</c:v>
                </c:pt>
                <c:pt idx="142">
                  <c:v>42147</c:v>
                </c:pt>
                <c:pt idx="143">
                  <c:v>42148</c:v>
                </c:pt>
                <c:pt idx="144">
                  <c:v>42149</c:v>
                </c:pt>
                <c:pt idx="145">
                  <c:v>42150</c:v>
                </c:pt>
                <c:pt idx="146">
                  <c:v>42151</c:v>
                </c:pt>
                <c:pt idx="147">
                  <c:v>42152</c:v>
                </c:pt>
                <c:pt idx="148">
                  <c:v>42153</c:v>
                </c:pt>
                <c:pt idx="149">
                  <c:v>42154</c:v>
                </c:pt>
                <c:pt idx="150">
                  <c:v>42155</c:v>
                </c:pt>
                <c:pt idx="151">
                  <c:v>42156</c:v>
                </c:pt>
                <c:pt idx="152">
                  <c:v>42157</c:v>
                </c:pt>
                <c:pt idx="153">
                  <c:v>42158</c:v>
                </c:pt>
                <c:pt idx="154">
                  <c:v>42159</c:v>
                </c:pt>
                <c:pt idx="155">
                  <c:v>42160</c:v>
                </c:pt>
                <c:pt idx="156">
                  <c:v>42161</c:v>
                </c:pt>
                <c:pt idx="157">
                  <c:v>42162</c:v>
                </c:pt>
                <c:pt idx="158">
                  <c:v>42163</c:v>
                </c:pt>
                <c:pt idx="159">
                  <c:v>42164</c:v>
                </c:pt>
                <c:pt idx="160">
                  <c:v>42165</c:v>
                </c:pt>
                <c:pt idx="161">
                  <c:v>42166</c:v>
                </c:pt>
                <c:pt idx="162">
                  <c:v>42167</c:v>
                </c:pt>
                <c:pt idx="163">
                  <c:v>42168</c:v>
                </c:pt>
                <c:pt idx="164">
                  <c:v>42169</c:v>
                </c:pt>
                <c:pt idx="165">
                  <c:v>42170</c:v>
                </c:pt>
                <c:pt idx="166">
                  <c:v>42171</c:v>
                </c:pt>
                <c:pt idx="167">
                  <c:v>42172</c:v>
                </c:pt>
                <c:pt idx="168">
                  <c:v>42173</c:v>
                </c:pt>
                <c:pt idx="169">
                  <c:v>42174</c:v>
                </c:pt>
                <c:pt idx="170">
                  <c:v>42175</c:v>
                </c:pt>
                <c:pt idx="171">
                  <c:v>42176</c:v>
                </c:pt>
                <c:pt idx="172">
                  <c:v>42177</c:v>
                </c:pt>
                <c:pt idx="173">
                  <c:v>42178</c:v>
                </c:pt>
                <c:pt idx="174">
                  <c:v>42179</c:v>
                </c:pt>
                <c:pt idx="175">
                  <c:v>42180</c:v>
                </c:pt>
                <c:pt idx="176">
                  <c:v>42181</c:v>
                </c:pt>
                <c:pt idx="177">
                  <c:v>42182</c:v>
                </c:pt>
                <c:pt idx="178">
                  <c:v>42183</c:v>
                </c:pt>
                <c:pt idx="179">
                  <c:v>42184</c:v>
                </c:pt>
                <c:pt idx="180">
                  <c:v>42185</c:v>
                </c:pt>
                <c:pt idx="181">
                  <c:v>42186</c:v>
                </c:pt>
                <c:pt idx="182">
                  <c:v>42187</c:v>
                </c:pt>
                <c:pt idx="183">
                  <c:v>42188</c:v>
                </c:pt>
                <c:pt idx="184">
                  <c:v>42189</c:v>
                </c:pt>
                <c:pt idx="185">
                  <c:v>42190</c:v>
                </c:pt>
                <c:pt idx="186">
                  <c:v>42191</c:v>
                </c:pt>
                <c:pt idx="187">
                  <c:v>42192</c:v>
                </c:pt>
                <c:pt idx="188">
                  <c:v>42193</c:v>
                </c:pt>
                <c:pt idx="189">
                  <c:v>42194</c:v>
                </c:pt>
                <c:pt idx="190">
                  <c:v>42195</c:v>
                </c:pt>
                <c:pt idx="191">
                  <c:v>42196</c:v>
                </c:pt>
                <c:pt idx="192">
                  <c:v>42197</c:v>
                </c:pt>
                <c:pt idx="193">
                  <c:v>42198</c:v>
                </c:pt>
                <c:pt idx="194">
                  <c:v>42199</c:v>
                </c:pt>
                <c:pt idx="195">
                  <c:v>42200</c:v>
                </c:pt>
                <c:pt idx="196">
                  <c:v>42201</c:v>
                </c:pt>
                <c:pt idx="197">
                  <c:v>42202</c:v>
                </c:pt>
                <c:pt idx="198">
                  <c:v>42203</c:v>
                </c:pt>
                <c:pt idx="199">
                  <c:v>42204</c:v>
                </c:pt>
                <c:pt idx="200">
                  <c:v>42205</c:v>
                </c:pt>
                <c:pt idx="201">
                  <c:v>42206</c:v>
                </c:pt>
                <c:pt idx="202">
                  <c:v>42207</c:v>
                </c:pt>
                <c:pt idx="203">
                  <c:v>42208</c:v>
                </c:pt>
                <c:pt idx="204">
                  <c:v>42209</c:v>
                </c:pt>
                <c:pt idx="205">
                  <c:v>42210</c:v>
                </c:pt>
                <c:pt idx="206">
                  <c:v>42211</c:v>
                </c:pt>
                <c:pt idx="207">
                  <c:v>42212</c:v>
                </c:pt>
                <c:pt idx="208">
                  <c:v>42213</c:v>
                </c:pt>
                <c:pt idx="209">
                  <c:v>42214</c:v>
                </c:pt>
                <c:pt idx="210">
                  <c:v>42215</c:v>
                </c:pt>
                <c:pt idx="211">
                  <c:v>42216</c:v>
                </c:pt>
                <c:pt idx="212">
                  <c:v>42217</c:v>
                </c:pt>
                <c:pt idx="213">
                  <c:v>42218</c:v>
                </c:pt>
                <c:pt idx="214">
                  <c:v>42219</c:v>
                </c:pt>
                <c:pt idx="215">
                  <c:v>42220</c:v>
                </c:pt>
                <c:pt idx="216">
                  <c:v>42221</c:v>
                </c:pt>
                <c:pt idx="217">
                  <c:v>42222</c:v>
                </c:pt>
                <c:pt idx="218">
                  <c:v>42223</c:v>
                </c:pt>
                <c:pt idx="219">
                  <c:v>42224</c:v>
                </c:pt>
                <c:pt idx="220">
                  <c:v>42225</c:v>
                </c:pt>
                <c:pt idx="221">
                  <c:v>42226</c:v>
                </c:pt>
                <c:pt idx="222">
                  <c:v>42227</c:v>
                </c:pt>
                <c:pt idx="223">
                  <c:v>42228</c:v>
                </c:pt>
                <c:pt idx="224">
                  <c:v>42229</c:v>
                </c:pt>
                <c:pt idx="225">
                  <c:v>42230</c:v>
                </c:pt>
                <c:pt idx="226">
                  <c:v>42231</c:v>
                </c:pt>
                <c:pt idx="227">
                  <c:v>42232</c:v>
                </c:pt>
                <c:pt idx="228">
                  <c:v>42233</c:v>
                </c:pt>
                <c:pt idx="229">
                  <c:v>42234</c:v>
                </c:pt>
                <c:pt idx="230">
                  <c:v>42235</c:v>
                </c:pt>
                <c:pt idx="231">
                  <c:v>42236</c:v>
                </c:pt>
                <c:pt idx="232">
                  <c:v>42237</c:v>
                </c:pt>
                <c:pt idx="233">
                  <c:v>42238</c:v>
                </c:pt>
                <c:pt idx="234">
                  <c:v>42239</c:v>
                </c:pt>
                <c:pt idx="235">
                  <c:v>42240</c:v>
                </c:pt>
                <c:pt idx="236">
                  <c:v>42241</c:v>
                </c:pt>
                <c:pt idx="237">
                  <c:v>42242</c:v>
                </c:pt>
                <c:pt idx="238">
                  <c:v>42243</c:v>
                </c:pt>
                <c:pt idx="239">
                  <c:v>42244</c:v>
                </c:pt>
                <c:pt idx="240">
                  <c:v>42245</c:v>
                </c:pt>
                <c:pt idx="241">
                  <c:v>42246</c:v>
                </c:pt>
                <c:pt idx="242">
                  <c:v>42247</c:v>
                </c:pt>
                <c:pt idx="243">
                  <c:v>42248</c:v>
                </c:pt>
                <c:pt idx="244">
                  <c:v>42249</c:v>
                </c:pt>
                <c:pt idx="245">
                  <c:v>42250</c:v>
                </c:pt>
                <c:pt idx="246">
                  <c:v>42251</c:v>
                </c:pt>
                <c:pt idx="247">
                  <c:v>42252</c:v>
                </c:pt>
                <c:pt idx="248">
                  <c:v>42253</c:v>
                </c:pt>
                <c:pt idx="249">
                  <c:v>42254</c:v>
                </c:pt>
                <c:pt idx="250">
                  <c:v>42255</c:v>
                </c:pt>
                <c:pt idx="251">
                  <c:v>42256</c:v>
                </c:pt>
                <c:pt idx="252">
                  <c:v>42257</c:v>
                </c:pt>
                <c:pt idx="253">
                  <c:v>42258</c:v>
                </c:pt>
                <c:pt idx="254">
                  <c:v>42259</c:v>
                </c:pt>
                <c:pt idx="255">
                  <c:v>42260</c:v>
                </c:pt>
                <c:pt idx="256">
                  <c:v>42261</c:v>
                </c:pt>
                <c:pt idx="257">
                  <c:v>42262</c:v>
                </c:pt>
                <c:pt idx="258">
                  <c:v>42263</c:v>
                </c:pt>
                <c:pt idx="259">
                  <c:v>42264</c:v>
                </c:pt>
                <c:pt idx="260">
                  <c:v>42265</c:v>
                </c:pt>
                <c:pt idx="261">
                  <c:v>42266</c:v>
                </c:pt>
                <c:pt idx="262">
                  <c:v>42267</c:v>
                </c:pt>
                <c:pt idx="263">
                  <c:v>42268</c:v>
                </c:pt>
                <c:pt idx="264">
                  <c:v>42269</c:v>
                </c:pt>
                <c:pt idx="265">
                  <c:v>42270</c:v>
                </c:pt>
                <c:pt idx="266">
                  <c:v>42271</c:v>
                </c:pt>
                <c:pt idx="267">
                  <c:v>42272</c:v>
                </c:pt>
                <c:pt idx="268">
                  <c:v>42273</c:v>
                </c:pt>
                <c:pt idx="269">
                  <c:v>42274</c:v>
                </c:pt>
                <c:pt idx="270">
                  <c:v>42275</c:v>
                </c:pt>
                <c:pt idx="271">
                  <c:v>42276</c:v>
                </c:pt>
                <c:pt idx="272">
                  <c:v>42277</c:v>
                </c:pt>
                <c:pt idx="273">
                  <c:v>42278</c:v>
                </c:pt>
                <c:pt idx="274">
                  <c:v>42279</c:v>
                </c:pt>
                <c:pt idx="275">
                  <c:v>42280</c:v>
                </c:pt>
                <c:pt idx="276">
                  <c:v>42281</c:v>
                </c:pt>
                <c:pt idx="277">
                  <c:v>42282</c:v>
                </c:pt>
                <c:pt idx="278">
                  <c:v>42283</c:v>
                </c:pt>
                <c:pt idx="279">
                  <c:v>42284</c:v>
                </c:pt>
                <c:pt idx="280">
                  <c:v>42285</c:v>
                </c:pt>
                <c:pt idx="281">
                  <c:v>42286</c:v>
                </c:pt>
                <c:pt idx="282">
                  <c:v>42287</c:v>
                </c:pt>
                <c:pt idx="283">
                  <c:v>42288</c:v>
                </c:pt>
                <c:pt idx="284">
                  <c:v>42289</c:v>
                </c:pt>
                <c:pt idx="285">
                  <c:v>42290</c:v>
                </c:pt>
                <c:pt idx="286">
                  <c:v>42291</c:v>
                </c:pt>
                <c:pt idx="287">
                  <c:v>42292</c:v>
                </c:pt>
                <c:pt idx="288">
                  <c:v>42293</c:v>
                </c:pt>
                <c:pt idx="289">
                  <c:v>42294</c:v>
                </c:pt>
                <c:pt idx="290">
                  <c:v>42295</c:v>
                </c:pt>
                <c:pt idx="291">
                  <c:v>42296</c:v>
                </c:pt>
                <c:pt idx="292">
                  <c:v>42297</c:v>
                </c:pt>
                <c:pt idx="293">
                  <c:v>42298</c:v>
                </c:pt>
                <c:pt idx="294">
                  <c:v>42299</c:v>
                </c:pt>
                <c:pt idx="295">
                  <c:v>42300</c:v>
                </c:pt>
                <c:pt idx="296">
                  <c:v>42301</c:v>
                </c:pt>
                <c:pt idx="297">
                  <c:v>42302</c:v>
                </c:pt>
                <c:pt idx="298">
                  <c:v>42303</c:v>
                </c:pt>
                <c:pt idx="299">
                  <c:v>42304</c:v>
                </c:pt>
                <c:pt idx="300">
                  <c:v>42305</c:v>
                </c:pt>
                <c:pt idx="301">
                  <c:v>42306</c:v>
                </c:pt>
                <c:pt idx="302">
                  <c:v>42307</c:v>
                </c:pt>
                <c:pt idx="303">
                  <c:v>42308</c:v>
                </c:pt>
                <c:pt idx="304">
                  <c:v>42309</c:v>
                </c:pt>
                <c:pt idx="305">
                  <c:v>42310</c:v>
                </c:pt>
                <c:pt idx="306">
                  <c:v>42311</c:v>
                </c:pt>
                <c:pt idx="307">
                  <c:v>42312</c:v>
                </c:pt>
                <c:pt idx="308">
                  <c:v>42313</c:v>
                </c:pt>
                <c:pt idx="309">
                  <c:v>42314</c:v>
                </c:pt>
                <c:pt idx="310">
                  <c:v>42315</c:v>
                </c:pt>
                <c:pt idx="311">
                  <c:v>42316</c:v>
                </c:pt>
                <c:pt idx="312">
                  <c:v>42317</c:v>
                </c:pt>
                <c:pt idx="313">
                  <c:v>42318</c:v>
                </c:pt>
                <c:pt idx="314">
                  <c:v>42319</c:v>
                </c:pt>
                <c:pt idx="315">
                  <c:v>42320</c:v>
                </c:pt>
                <c:pt idx="316">
                  <c:v>42321</c:v>
                </c:pt>
                <c:pt idx="317">
                  <c:v>42322</c:v>
                </c:pt>
                <c:pt idx="318">
                  <c:v>42323</c:v>
                </c:pt>
                <c:pt idx="319">
                  <c:v>42324</c:v>
                </c:pt>
                <c:pt idx="320">
                  <c:v>42325</c:v>
                </c:pt>
                <c:pt idx="321">
                  <c:v>42326</c:v>
                </c:pt>
                <c:pt idx="322">
                  <c:v>42327</c:v>
                </c:pt>
                <c:pt idx="323">
                  <c:v>42328</c:v>
                </c:pt>
                <c:pt idx="324">
                  <c:v>42329</c:v>
                </c:pt>
                <c:pt idx="325">
                  <c:v>42330</c:v>
                </c:pt>
                <c:pt idx="326">
                  <c:v>42331</c:v>
                </c:pt>
                <c:pt idx="327">
                  <c:v>42332</c:v>
                </c:pt>
                <c:pt idx="328">
                  <c:v>42333</c:v>
                </c:pt>
                <c:pt idx="329">
                  <c:v>42334</c:v>
                </c:pt>
                <c:pt idx="330">
                  <c:v>42335</c:v>
                </c:pt>
                <c:pt idx="331">
                  <c:v>42336</c:v>
                </c:pt>
                <c:pt idx="332">
                  <c:v>42337</c:v>
                </c:pt>
                <c:pt idx="333">
                  <c:v>42338</c:v>
                </c:pt>
                <c:pt idx="334">
                  <c:v>42339</c:v>
                </c:pt>
                <c:pt idx="335">
                  <c:v>42340</c:v>
                </c:pt>
                <c:pt idx="336">
                  <c:v>42341</c:v>
                </c:pt>
                <c:pt idx="337">
                  <c:v>42342</c:v>
                </c:pt>
                <c:pt idx="338">
                  <c:v>42343</c:v>
                </c:pt>
                <c:pt idx="339">
                  <c:v>42344</c:v>
                </c:pt>
                <c:pt idx="340">
                  <c:v>42345</c:v>
                </c:pt>
                <c:pt idx="341">
                  <c:v>42346</c:v>
                </c:pt>
                <c:pt idx="342">
                  <c:v>42347</c:v>
                </c:pt>
                <c:pt idx="343">
                  <c:v>42348</c:v>
                </c:pt>
                <c:pt idx="344">
                  <c:v>42349</c:v>
                </c:pt>
                <c:pt idx="345">
                  <c:v>42350</c:v>
                </c:pt>
                <c:pt idx="346">
                  <c:v>42351</c:v>
                </c:pt>
                <c:pt idx="347">
                  <c:v>42352</c:v>
                </c:pt>
                <c:pt idx="348">
                  <c:v>42353</c:v>
                </c:pt>
                <c:pt idx="349">
                  <c:v>42354</c:v>
                </c:pt>
                <c:pt idx="350">
                  <c:v>42355</c:v>
                </c:pt>
                <c:pt idx="351">
                  <c:v>42356</c:v>
                </c:pt>
                <c:pt idx="352">
                  <c:v>42357</c:v>
                </c:pt>
                <c:pt idx="353">
                  <c:v>42358</c:v>
                </c:pt>
                <c:pt idx="354">
                  <c:v>42359</c:v>
                </c:pt>
                <c:pt idx="355">
                  <c:v>42360</c:v>
                </c:pt>
                <c:pt idx="356">
                  <c:v>42361</c:v>
                </c:pt>
                <c:pt idx="357">
                  <c:v>42362</c:v>
                </c:pt>
                <c:pt idx="358">
                  <c:v>42363</c:v>
                </c:pt>
                <c:pt idx="359">
                  <c:v>42364</c:v>
                </c:pt>
                <c:pt idx="360">
                  <c:v>42365</c:v>
                </c:pt>
                <c:pt idx="361">
                  <c:v>42366</c:v>
                </c:pt>
                <c:pt idx="362">
                  <c:v>42367</c:v>
                </c:pt>
                <c:pt idx="363">
                  <c:v>42368</c:v>
                </c:pt>
                <c:pt idx="364">
                  <c:v>42369</c:v>
                </c:pt>
                <c:pt idx="365">
                  <c:v>42370</c:v>
                </c:pt>
                <c:pt idx="366">
                  <c:v>42371</c:v>
                </c:pt>
                <c:pt idx="367">
                  <c:v>42372</c:v>
                </c:pt>
                <c:pt idx="368">
                  <c:v>42373</c:v>
                </c:pt>
                <c:pt idx="369">
                  <c:v>42374</c:v>
                </c:pt>
                <c:pt idx="370">
                  <c:v>42375</c:v>
                </c:pt>
                <c:pt idx="371">
                  <c:v>42376</c:v>
                </c:pt>
                <c:pt idx="372">
                  <c:v>42377</c:v>
                </c:pt>
                <c:pt idx="373">
                  <c:v>42378</c:v>
                </c:pt>
                <c:pt idx="374">
                  <c:v>42379</c:v>
                </c:pt>
                <c:pt idx="375">
                  <c:v>42380</c:v>
                </c:pt>
                <c:pt idx="376">
                  <c:v>42381</c:v>
                </c:pt>
                <c:pt idx="377">
                  <c:v>42382</c:v>
                </c:pt>
                <c:pt idx="378">
                  <c:v>42383</c:v>
                </c:pt>
                <c:pt idx="379">
                  <c:v>42384</c:v>
                </c:pt>
                <c:pt idx="380">
                  <c:v>42385</c:v>
                </c:pt>
                <c:pt idx="381">
                  <c:v>42386</c:v>
                </c:pt>
                <c:pt idx="382">
                  <c:v>42387</c:v>
                </c:pt>
                <c:pt idx="383">
                  <c:v>42388</c:v>
                </c:pt>
                <c:pt idx="384">
                  <c:v>42389</c:v>
                </c:pt>
                <c:pt idx="385">
                  <c:v>42390</c:v>
                </c:pt>
                <c:pt idx="386">
                  <c:v>42391</c:v>
                </c:pt>
                <c:pt idx="387">
                  <c:v>42392</c:v>
                </c:pt>
                <c:pt idx="388">
                  <c:v>42393</c:v>
                </c:pt>
                <c:pt idx="389">
                  <c:v>42394</c:v>
                </c:pt>
                <c:pt idx="390">
                  <c:v>42395</c:v>
                </c:pt>
                <c:pt idx="391">
                  <c:v>42396</c:v>
                </c:pt>
                <c:pt idx="392">
                  <c:v>42397</c:v>
                </c:pt>
                <c:pt idx="393">
                  <c:v>42398</c:v>
                </c:pt>
                <c:pt idx="394">
                  <c:v>42399</c:v>
                </c:pt>
                <c:pt idx="395">
                  <c:v>42400</c:v>
                </c:pt>
                <c:pt idx="396">
                  <c:v>42401</c:v>
                </c:pt>
                <c:pt idx="397">
                  <c:v>42402</c:v>
                </c:pt>
                <c:pt idx="398">
                  <c:v>42403</c:v>
                </c:pt>
                <c:pt idx="399">
                  <c:v>42404</c:v>
                </c:pt>
                <c:pt idx="400">
                  <c:v>42405</c:v>
                </c:pt>
                <c:pt idx="401">
                  <c:v>42406</c:v>
                </c:pt>
                <c:pt idx="402">
                  <c:v>42407</c:v>
                </c:pt>
                <c:pt idx="403">
                  <c:v>42408</c:v>
                </c:pt>
                <c:pt idx="404">
                  <c:v>42409</c:v>
                </c:pt>
                <c:pt idx="405">
                  <c:v>42410</c:v>
                </c:pt>
                <c:pt idx="406">
                  <c:v>42411</c:v>
                </c:pt>
                <c:pt idx="407">
                  <c:v>42412</c:v>
                </c:pt>
                <c:pt idx="408">
                  <c:v>42413</c:v>
                </c:pt>
                <c:pt idx="409">
                  <c:v>42414</c:v>
                </c:pt>
                <c:pt idx="410">
                  <c:v>42415</c:v>
                </c:pt>
                <c:pt idx="411">
                  <c:v>42416</c:v>
                </c:pt>
                <c:pt idx="412">
                  <c:v>42417</c:v>
                </c:pt>
                <c:pt idx="413">
                  <c:v>42418</c:v>
                </c:pt>
                <c:pt idx="414">
                  <c:v>42419</c:v>
                </c:pt>
                <c:pt idx="415">
                  <c:v>42420</c:v>
                </c:pt>
                <c:pt idx="416">
                  <c:v>42421</c:v>
                </c:pt>
                <c:pt idx="417">
                  <c:v>42422</c:v>
                </c:pt>
                <c:pt idx="418">
                  <c:v>42423</c:v>
                </c:pt>
                <c:pt idx="419">
                  <c:v>42424</c:v>
                </c:pt>
                <c:pt idx="420">
                  <c:v>42425</c:v>
                </c:pt>
                <c:pt idx="421">
                  <c:v>42426</c:v>
                </c:pt>
                <c:pt idx="422">
                  <c:v>42427</c:v>
                </c:pt>
                <c:pt idx="423">
                  <c:v>42428</c:v>
                </c:pt>
                <c:pt idx="424">
                  <c:v>42429</c:v>
                </c:pt>
                <c:pt idx="425">
                  <c:v>42430</c:v>
                </c:pt>
                <c:pt idx="426">
                  <c:v>42431</c:v>
                </c:pt>
                <c:pt idx="427">
                  <c:v>42432</c:v>
                </c:pt>
                <c:pt idx="428">
                  <c:v>42433</c:v>
                </c:pt>
                <c:pt idx="429">
                  <c:v>42434</c:v>
                </c:pt>
                <c:pt idx="430">
                  <c:v>42435</c:v>
                </c:pt>
                <c:pt idx="431">
                  <c:v>42436</c:v>
                </c:pt>
                <c:pt idx="432">
                  <c:v>42437</c:v>
                </c:pt>
                <c:pt idx="433">
                  <c:v>42438</c:v>
                </c:pt>
                <c:pt idx="434">
                  <c:v>42439</c:v>
                </c:pt>
                <c:pt idx="435">
                  <c:v>42440</c:v>
                </c:pt>
                <c:pt idx="436">
                  <c:v>42441</c:v>
                </c:pt>
                <c:pt idx="437">
                  <c:v>42442</c:v>
                </c:pt>
                <c:pt idx="438">
                  <c:v>42443</c:v>
                </c:pt>
                <c:pt idx="439">
                  <c:v>42444</c:v>
                </c:pt>
                <c:pt idx="440">
                  <c:v>42445</c:v>
                </c:pt>
                <c:pt idx="441">
                  <c:v>42446</c:v>
                </c:pt>
                <c:pt idx="442">
                  <c:v>42447</c:v>
                </c:pt>
                <c:pt idx="443">
                  <c:v>42448</c:v>
                </c:pt>
                <c:pt idx="444">
                  <c:v>42449</c:v>
                </c:pt>
                <c:pt idx="445">
                  <c:v>42450</c:v>
                </c:pt>
                <c:pt idx="446">
                  <c:v>42451</c:v>
                </c:pt>
                <c:pt idx="447">
                  <c:v>42452</c:v>
                </c:pt>
                <c:pt idx="448">
                  <c:v>42453</c:v>
                </c:pt>
                <c:pt idx="449">
                  <c:v>42454</c:v>
                </c:pt>
                <c:pt idx="450">
                  <c:v>42455</c:v>
                </c:pt>
                <c:pt idx="451">
                  <c:v>42456</c:v>
                </c:pt>
                <c:pt idx="452">
                  <c:v>42457</c:v>
                </c:pt>
                <c:pt idx="453">
                  <c:v>42458</c:v>
                </c:pt>
                <c:pt idx="454">
                  <c:v>42459</c:v>
                </c:pt>
                <c:pt idx="455">
                  <c:v>42460</c:v>
                </c:pt>
                <c:pt idx="456">
                  <c:v>42461</c:v>
                </c:pt>
                <c:pt idx="457">
                  <c:v>42462</c:v>
                </c:pt>
                <c:pt idx="458">
                  <c:v>42463</c:v>
                </c:pt>
                <c:pt idx="459">
                  <c:v>42464</c:v>
                </c:pt>
                <c:pt idx="460">
                  <c:v>42465</c:v>
                </c:pt>
                <c:pt idx="461">
                  <c:v>42466</c:v>
                </c:pt>
                <c:pt idx="462">
                  <c:v>42467</c:v>
                </c:pt>
                <c:pt idx="463">
                  <c:v>42468</c:v>
                </c:pt>
                <c:pt idx="464">
                  <c:v>42469</c:v>
                </c:pt>
                <c:pt idx="465">
                  <c:v>42470</c:v>
                </c:pt>
                <c:pt idx="466">
                  <c:v>42471</c:v>
                </c:pt>
                <c:pt idx="467">
                  <c:v>42472</c:v>
                </c:pt>
                <c:pt idx="468">
                  <c:v>42473</c:v>
                </c:pt>
                <c:pt idx="469">
                  <c:v>42474</c:v>
                </c:pt>
                <c:pt idx="470">
                  <c:v>42475</c:v>
                </c:pt>
                <c:pt idx="471">
                  <c:v>42476</c:v>
                </c:pt>
                <c:pt idx="472">
                  <c:v>42477</c:v>
                </c:pt>
                <c:pt idx="473">
                  <c:v>42478</c:v>
                </c:pt>
                <c:pt idx="474">
                  <c:v>42479</c:v>
                </c:pt>
                <c:pt idx="475">
                  <c:v>42480</c:v>
                </c:pt>
                <c:pt idx="476">
                  <c:v>42481</c:v>
                </c:pt>
                <c:pt idx="477">
                  <c:v>42482</c:v>
                </c:pt>
                <c:pt idx="478">
                  <c:v>42483</c:v>
                </c:pt>
                <c:pt idx="479">
                  <c:v>42484</c:v>
                </c:pt>
                <c:pt idx="480">
                  <c:v>42485</c:v>
                </c:pt>
                <c:pt idx="481">
                  <c:v>42486</c:v>
                </c:pt>
                <c:pt idx="482">
                  <c:v>42487</c:v>
                </c:pt>
                <c:pt idx="483">
                  <c:v>42488</c:v>
                </c:pt>
                <c:pt idx="484">
                  <c:v>42489</c:v>
                </c:pt>
                <c:pt idx="485">
                  <c:v>42490</c:v>
                </c:pt>
                <c:pt idx="486">
                  <c:v>42491</c:v>
                </c:pt>
                <c:pt idx="487">
                  <c:v>42492</c:v>
                </c:pt>
                <c:pt idx="488">
                  <c:v>42493</c:v>
                </c:pt>
                <c:pt idx="489">
                  <c:v>42494</c:v>
                </c:pt>
                <c:pt idx="490">
                  <c:v>42495</c:v>
                </c:pt>
                <c:pt idx="491">
                  <c:v>42496</c:v>
                </c:pt>
                <c:pt idx="492">
                  <c:v>42497</c:v>
                </c:pt>
                <c:pt idx="493">
                  <c:v>42498</c:v>
                </c:pt>
                <c:pt idx="494">
                  <c:v>42499</c:v>
                </c:pt>
                <c:pt idx="495">
                  <c:v>42500</c:v>
                </c:pt>
                <c:pt idx="496">
                  <c:v>42501</c:v>
                </c:pt>
                <c:pt idx="497">
                  <c:v>42502</c:v>
                </c:pt>
                <c:pt idx="498">
                  <c:v>42503</c:v>
                </c:pt>
                <c:pt idx="499">
                  <c:v>42504</c:v>
                </c:pt>
                <c:pt idx="500">
                  <c:v>42505</c:v>
                </c:pt>
                <c:pt idx="501">
                  <c:v>42506</c:v>
                </c:pt>
                <c:pt idx="502">
                  <c:v>42507</c:v>
                </c:pt>
                <c:pt idx="503">
                  <c:v>42508</c:v>
                </c:pt>
                <c:pt idx="504">
                  <c:v>42509</c:v>
                </c:pt>
                <c:pt idx="505">
                  <c:v>42510</c:v>
                </c:pt>
                <c:pt idx="506">
                  <c:v>42511</c:v>
                </c:pt>
                <c:pt idx="507">
                  <c:v>42512</c:v>
                </c:pt>
                <c:pt idx="508">
                  <c:v>42513</c:v>
                </c:pt>
                <c:pt idx="509">
                  <c:v>42514</c:v>
                </c:pt>
                <c:pt idx="510">
                  <c:v>42515</c:v>
                </c:pt>
                <c:pt idx="511">
                  <c:v>42516</c:v>
                </c:pt>
                <c:pt idx="512">
                  <c:v>42517</c:v>
                </c:pt>
                <c:pt idx="513">
                  <c:v>42518</c:v>
                </c:pt>
                <c:pt idx="514">
                  <c:v>42519</c:v>
                </c:pt>
                <c:pt idx="515">
                  <c:v>42520</c:v>
                </c:pt>
                <c:pt idx="516">
                  <c:v>42521</c:v>
                </c:pt>
                <c:pt idx="517">
                  <c:v>42522</c:v>
                </c:pt>
                <c:pt idx="518">
                  <c:v>42523</c:v>
                </c:pt>
                <c:pt idx="519">
                  <c:v>42524</c:v>
                </c:pt>
                <c:pt idx="520">
                  <c:v>42525</c:v>
                </c:pt>
                <c:pt idx="521">
                  <c:v>42526</c:v>
                </c:pt>
                <c:pt idx="522">
                  <c:v>42527</c:v>
                </c:pt>
                <c:pt idx="523">
                  <c:v>42528</c:v>
                </c:pt>
                <c:pt idx="524">
                  <c:v>42529</c:v>
                </c:pt>
                <c:pt idx="525">
                  <c:v>42530</c:v>
                </c:pt>
                <c:pt idx="526">
                  <c:v>42531</c:v>
                </c:pt>
                <c:pt idx="527">
                  <c:v>42532</c:v>
                </c:pt>
                <c:pt idx="528">
                  <c:v>42533</c:v>
                </c:pt>
                <c:pt idx="529">
                  <c:v>42534</c:v>
                </c:pt>
                <c:pt idx="530">
                  <c:v>42535</c:v>
                </c:pt>
                <c:pt idx="531">
                  <c:v>42536</c:v>
                </c:pt>
                <c:pt idx="532">
                  <c:v>42537</c:v>
                </c:pt>
                <c:pt idx="533">
                  <c:v>42538</c:v>
                </c:pt>
                <c:pt idx="534">
                  <c:v>42539</c:v>
                </c:pt>
                <c:pt idx="535">
                  <c:v>42540</c:v>
                </c:pt>
                <c:pt idx="536">
                  <c:v>42541</c:v>
                </c:pt>
                <c:pt idx="537">
                  <c:v>42542</c:v>
                </c:pt>
                <c:pt idx="538">
                  <c:v>42543</c:v>
                </c:pt>
                <c:pt idx="539">
                  <c:v>42544</c:v>
                </c:pt>
                <c:pt idx="540">
                  <c:v>42545</c:v>
                </c:pt>
                <c:pt idx="541">
                  <c:v>42546</c:v>
                </c:pt>
                <c:pt idx="542">
                  <c:v>42547</c:v>
                </c:pt>
                <c:pt idx="543">
                  <c:v>42548</c:v>
                </c:pt>
                <c:pt idx="544">
                  <c:v>42549</c:v>
                </c:pt>
                <c:pt idx="545">
                  <c:v>42550</c:v>
                </c:pt>
                <c:pt idx="546">
                  <c:v>42551</c:v>
                </c:pt>
                <c:pt idx="547">
                  <c:v>42552</c:v>
                </c:pt>
                <c:pt idx="548">
                  <c:v>42553</c:v>
                </c:pt>
                <c:pt idx="549">
                  <c:v>42554</c:v>
                </c:pt>
                <c:pt idx="550">
                  <c:v>42555</c:v>
                </c:pt>
                <c:pt idx="551">
                  <c:v>42556</c:v>
                </c:pt>
                <c:pt idx="552">
                  <c:v>42557</c:v>
                </c:pt>
                <c:pt idx="553">
                  <c:v>42558</c:v>
                </c:pt>
                <c:pt idx="554">
                  <c:v>42559</c:v>
                </c:pt>
                <c:pt idx="555">
                  <c:v>42560</c:v>
                </c:pt>
                <c:pt idx="556">
                  <c:v>42561</c:v>
                </c:pt>
                <c:pt idx="557">
                  <c:v>42562</c:v>
                </c:pt>
                <c:pt idx="558">
                  <c:v>42563</c:v>
                </c:pt>
                <c:pt idx="559">
                  <c:v>42564</c:v>
                </c:pt>
                <c:pt idx="560">
                  <c:v>42565</c:v>
                </c:pt>
                <c:pt idx="561">
                  <c:v>42566</c:v>
                </c:pt>
                <c:pt idx="562">
                  <c:v>42567</c:v>
                </c:pt>
                <c:pt idx="563">
                  <c:v>42568</c:v>
                </c:pt>
                <c:pt idx="564">
                  <c:v>42569</c:v>
                </c:pt>
                <c:pt idx="565">
                  <c:v>42570</c:v>
                </c:pt>
                <c:pt idx="566">
                  <c:v>42571</c:v>
                </c:pt>
                <c:pt idx="567">
                  <c:v>42572</c:v>
                </c:pt>
                <c:pt idx="568">
                  <c:v>42573</c:v>
                </c:pt>
                <c:pt idx="569">
                  <c:v>42574</c:v>
                </c:pt>
                <c:pt idx="570">
                  <c:v>42575</c:v>
                </c:pt>
                <c:pt idx="571">
                  <c:v>42576</c:v>
                </c:pt>
                <c:pt idx="572">
                  <c:v>42577</c:v>
                </c:pt>
                <c:pt idx="573">
                  <c:v>42578</c:v>
                </c:pt>
                <c:pt idx="574">
                  <c:v>42579</c:v>
                </c:pt>
                <c:pt idx="575">
                  <c:v>42580</c:v>
                </c:pt>
                <c:pt idx="576">
                  <c:v>42581</c:v>
                </c:pt>
                <c:pt idx="577">
                  <c:v>42582</c:v>
                </c:pt>
                <c:pt idx="578">
                  <c:v>42583</c:v>
                </c:pt>
                <c:pt idx="579">
                  <c:v>42584</c:v>
                </c:pt>
                <c:pt idx="580">
                  <c:v>42585</c:v>
                </c:pt>
                <c:pt idx="581">
                  <c:v>42586</c:v>
                </c:pt>
                <c:pt idx="582">
                  <c:v>42587</c:v>
                </c:pt>
                <c:pt idx="583">
                  <c:v>42588</c:v>
                </c:pt>
                <c:pt idx="584">
                  <c:v>42589</c:v>
                </c:pt>
                <c:pt idx="585">
                  <c:v>42590</c:v>
                </c:pt>
                <c:pt idx="586">
                  <c:v>42591</c:v>
                </c:pt>
                <c:pt idx="587">
                  <c:v>42592</c:v>
                </c:pt>
                <c:pt idx="588">
                  <c:v>42593</c:v>
                </c:pt>
                <c:pt idx="589">
                  <c:v>42594</c:v>
                </c:pt>
                <c:pt idx="590">
                  <c:v>42595</c:v>
                </c:pt>
                <c:pt idx="591">
                  <c:v>42596</c:v>
                </c:pt>
                <c:pt idx="592">
                  <c:v>42597</c:v>
                </c:pt>
                <c:pt idx="593">
                  <c:v>42598</c:v>
                </c:pt>
                <c:pt idx="594">
                  <c:v>42599</c:v>
                </c:pt>
                <c:pt idx="595">
                  <c:v>42600</c:v>
                </c:pt>
                <c:pt idx="596">
                  <c:v>42601</c:v>
                </c:pt>
                <c:pt idx="597">
                  <c:v>42602</c:v>
                </c:pt>
                <c:pt idx="598">
                  <c:v>42603</c:v>
                </c:pt>
                <c:pt idx="599">
                  <c:v>42604</c:v>
                </c:pt>
                <c:pt idx="600">
                  <c:v>42605</c:v>
                </c:pt>
                <c:pt idx="601">
                  <c:v>42606</c:v>
                </c:pt>
                <c:pt idx="602">
                  <c:v>42607</c:v>
                </c:pt>
                <c:pt idx="603">
                  <c:v>42608</c:v>
                </c:pt>
                <c:pt idx="604">
                  <c:v>42609</c:v>
                </c:pt>
                <c:pt idx="605">
                  <c:v>42610</c:v>
                </c:pt>
                <c:pt idx="606">
                  <c:v>42611</c:v>
                </c:pt>
                <c:pt idx="607">
                  <c:v>42612</c:v>
                </c:pt>
                <c:pt idx="608">
                  <c:v>42613</c:v>
                </c:pt>
                <c:pt idx="609">
                  <c:v>42614</c:v>
                </c:pt>
                <c:pt idx="610">
                  <c:v>42615</c:v>
                </c:pt>
                <c:pt idx="611">
                  <c:v>42616</c:v>
                </c:pt>
                <c:pt idx="612">
                  <c:v>42617</c:v>
                </c:pt>
                <c:pt idx="613">
                  <c:v>42618</c:v>
                </c:pt>
                <c:pt idx="614">
                  <c:v>42619</c:v>
                </c:pt>
                <c:pt idx="615">
                  <c:v>42620</c:v>
                </c:pt>
                <c:pt idx="616">
                  <c:v>42621</c:v>
                </c:pt>
                <c:pt idx="617">
                  <c:v>42622</c:v>
                </c:pt>
                <c:pt idx="618">
                  <c:v>42623</c:v>
                </c:pt>
                <c:pt idx="619">
                  <c:v>42624</c:v>
                </c:pt>
                <c:pt idx="620">
                  <c:v>42625</c:v>
                </c:pt>
                <c:pt idx="621">
                  <c:v>42626</c:v>
                </c:pt>
                <c:pt idx="622">
                  <c:v>42627</c:v>
                </c:pt>
                <c:pt idx="623">
                  <c:v>42628</c:v>
                </c:pt>
                <c:pt idx="624">
                  <c:v>42629</c:v>
                </c:pt>
                <c:pt idx="625">
                  <c:v>42630</c:v>
                </c:pt>
                <c:pt idx="626">
                  <c:v>42631</c:v>
                </c:pt>
                <c:pt idx="627">
                  <c:v>42632</c:v>
                </c:pt>
                <c:pt idx="628">
                  <c:v>42633</c:v>
                </c:pt>
                <c:pt idx="629">
                  <c:v>42634</c:v>
                </c:pt>
                <c:pt idx="630">
                  <c:v>42635</c:v>
                </c:pt>
                <c:pt idx="631">
                  <c:v>42636</c:v>
                </c:pt>
                <c:pt idx="632">
                  <c:v>42637</c:v>
                </c:pt>
                <c:pt idx="633">
                  <c:v>42638</c:v>
                </c:pt>
                <c:pt idx="634">
                  <c:v>42639</c:v>
                </c:pt>
                <c:pt idx="635">
                  <c:v>42640</c:v>
                </c:pt>
                <c:pt idx="636">
                  <c:v>42641</c:v>
                </c:pt>
                <c:pt idx="637">
                  <c:v>42642</c:v>
                </c:pt>
                <c:pt idx="638">
                  <c:v>42643</c:v>
                </c:pt>
              </c:numCache>
            </c:numRef>
          </c:cat>
          <c:val>
            <c:numRef>
              <c:f>t_type0!$G$1:$G$639</c:f>
              <c:numCache>
                <c:formatCode>General</c:formatCode>
                <c:ptCount val="639"/>
                <c:pt idx="0">
                  <c:v>426.32919254658384</c:v>
                </c:pt>
                <c:pt idx="1">
                  <c:v>461.08695652173913</c:v>
                </c:pt>
                <c:pt idx="2">
                  <c:v>618.72049689440996</c:v>
                </c:pt>
                <c:pt idx="3">
                  <c:v>623.04347826086962</c:v>
                </c:pt>
                <c:pt idx="4">
                  <c:v>617.91304347826087</c:v>
                </c:pt>
                <c:pt idx="5">
                  <c:v>607.22981366459624</c:v>
                </c:pt>
                <c:pt idx="6">
                  <c:v>600.7018633540373</c:v>
                </c:pt>
                <c:pt idx="7">
                  <c:v>549.16149068322977</c:v>
                </c:pt>
                <c:pt idx="8">
                  <c:v>641.05590062111798</c:v>
                </c:pt>
                <c:pt idx="9">
                  <c:v>585.28571428571433</c:v>
                </c:pt>
                <c:pt idx="10">
                  <c:v>515.47826086956525</c:v>
                </c:pt>
                <c:pt idx="11">
                  <c:v>653.16149068322977</c:v>
                </c:pt>
                <c:pt idx="12">
                  <c:v>621.52173913043475</c:v>
                </c:pt>
                <c:pt idx="13">
                  <c:v>683.57142857142856</c:v>
                </c:pt>
                <c:pt idx="14">
                  <c:v>665.76397515527947</c:v>
                </c:pt>
                <c:pt idx="15">
                  <c:v>675.49689440993791</c:v>
                </c:pt>
                <c:pt idx="16">
                  <c:v>658.57763975155285</c:v>
                </c:pt>
                <c:pt idx="17">
                  <c:v>597.9503105590062</c:v>
                </c:pt>
                <c:pt idx="18">
                  <c:v>570.74534161490681</c:v>
                </c:pt>
                <c:pt idx="19">
                  <c:v>551.94409937888202</c:v>
                </c:pt>
                <c:pt idx="20">
                  <c:v>528.90683229813669</c:v>
                </c:pt>
                <c:pt idx="21">
                  <c:v>520.96894409937886</c:v>
                </c:pt>
                <c:pt idx="22">
                  <c:v>496.98757763975158</c:v>
                </c:pt>
                <c:pt idx="23">
                  <c:v>500.03726708074532</c:v>
                </c:pt>
                <c:pt idx="24">
                  <c:v>472.45962732919253</c:v>
                </c:pt>
                <c:pt idx="25">
                  <c:v>561.01863354037266</c:v>
                </c:pt>
                <c:pt idx="26">
                  <c:v>583.62732919254654</c:v>
                </c:pt>
                <c:pt idx="27">
                  <c:v>594.06211180124228</c:v>
                </c:pt>
                <c:pt idx="28">
                  <c:v>615.6459627329192</c:v>
                </c:pt>
                <c:pt idx="29">
                  <c:v>617.10559006211179</c:v>
                </c:pt>
                <c:pt idx="30">
                  <c:v>612.01242236024848</c:v>
                </c:pt>
                <c:pt idx="31">
                  <c:v>538.81366459627327</c:v>
                </c:pt>
                <c:pt idx="32">
                  <c:v>705.63975155279502</c:v>
                </c:pt>
                <c:pt idx="33">
                  <c:v>827.15527950310559</c:v>
                </c:pt>
                <c:pt idx="34">
                  <c:v>811.63975155279502</c:v>
                </c:pt>
                <c:pt idx="35">
                  <c:v>899.17391304347825</c:v>
                </c:pt>
                <c:pt idx="36">
                  <c:v>854.63354037267084</c:v>
                </c:pt>
                <c:pt idx="37">
                  <c:v>832.78881987577643</c:v>
                </c:pt>
                <c:pt idx="38">
                  <c:v>779.13664596273293</c:v>
                </c:pt>
                <c:pt idx="39">
                  <c:v>746.39130434782612</c:v>
                </c:pt>
                <c:pt idx="40">
                  <c:v>596.89440993788821</c:v>
                </c:pt>
                <c:pt idx="41">
                  <c:v>641.54658385093171</c:v>
                </c:pt>
                <c:pt idx="42">
                  <c:v>583.11180124223597</c:v>
                </c:pt>
                <c:pt idx="43">
                  <c:v>494.11180124223603</c:v>
                </c:pt>
                <c:pt idx="44">
                  <c:v>418.08695652173913</c:v>
                </c:pt>
                <c:pt idx="45">
                  <c:v>328.62111801242236</c:v>
                </c:pt>
                <c:pt idx="46">
                  <c:v>221.44099378881987</c:v>
                </c:pt>
                <c:pt idx="47">
                  <c:v>115.06832298136646</c:v>
                </c:pt>
                <c:pt idx="48">
                  <c:v>82.695652173913047</c:v>
                </c:pt>
                <c:pt idx="49">
                  <c:v>52.857142857142854</c:v>
                </c:pt>
                <c:pt idx="50">
                  <c:v>77.242236024844715</c:v>
                </c:pt>
                <c:pt idx="51">
                  <c:v>94.639751552795033</c:v>
                </c:pt>
                <c:pt idx="52">
                  <c:v>100.77018633540372</c:v>
                </c:pt>
                <c:pt idx="53">
                  <c:v>103.05590062111801</c:v>
                </c:pt>
                <c:pt idx="54">
                  <c:v>134.43478260869566</c:v>
                </c:pt>
                <c:pt idx="55">
                  <c:v>190.08074534161491</c:v>
                </c:pt>
                <c:pt idx="56">
                  <c:v>366.19254658385091</c:v>
                </c:pt>
                <c:pt idx="57">
                  <c:v>481.63354037267078</c:v>
                </c:pt>
                <c:pt idx="58">
                  <c:v>612.54037267080741</c:v>
                </c:pt>
                <c:pt idx="59">
                  <c:v>594.83850931677023</c:v>
                </c:pt>
                <c:pt idx="60">
                  <c:v>712.67080745341616</c:v>
                </c:pt>
                <c:pt idx="61">
                  <c:v>747.80124223602479</c:v>
                </c:pt>
                <c:pt idx="62">
                  <c:v>761.9006211180124</c:v>
                </c:pt>
                <c:pt idx="63">
                  <c:v>576.42857142857144</c:v>
                </c:pt>
                <c:pt idx="64">
                  <c:v>582.45341614906829</c:v>
                </c:pt>
                <c:pt idx="65">
                  <c:v>569.43478260869563</c:v>
                </c:pt>
                <c:pt idx="66">
                  <c:v>493.49068322981367</c:v>
                </c:pt>
                <c:pt idx="67">
                  <c:v>571.7515527950311</c:v>
                </c:pt>
                <c:pt idx="68">
                  <c:v>542.2484472049689</c:v>
                </c:pt>
                <c:pt idx="69">
                  <c:v>586.24223602484471</c:v>
                </c:pt>
                <c:pt idx="70">
                  <c:v>598.77639751552795</c:v>
                </c:pt>
                <c:pt idx="71">
                  <c:v>620.44099378881992</c:v>
                </c:pt>
                <c:pt idx="72">
                  <c:v>599.63975155279502</c:v>
                </c:pt>
                <c:pt idx="73">
                  <c:v>507.36645962732922</c:v>
                </c:pt>
                <c:pt idx="74">
                  <c:v>592.21118012422357</c:v>
                </c:pt>
                <c:pt idx="75">
                  <c:v>589.55279503105589</c:v>
                </c:pt>
                <c:pt idx="76">
                  <c:v>694.19875776397521</c:v>
                </c:pt>
                <c:pt idx="77">
                  <c:v>678.98757763975152</c:v>
                </c:pt>
                <c:pt idx="78">
                  <c:v>551.3478260869565</c:v>
                </c:pt>
                <c:pt idx="79">
                  <c:v>535.23602484472053</c:v>
                </c:pt>
                <c:pt idx="80">
                  <c:v>429.13664596273293</c:v>
                </c:pt>
                <c:pt idx="81">
                  <c:v>593.62111801242236</c:v>
                </c:pt>
                <c:pt idx="82">
                  <c:v>531.28571428571433</c:v>
                </c:pt>
                <c:pt idx="83">
                  <c:v>491.80124223602485</c:v>
                </c:pt>
                <c:pt idx="84">
                  <c:v>499.24223602484471</c:v>
                </c:pt>
                <c:pt idx="85">
                  <c:v>644.61490683229817</c:v>
                </c:pt>
                <c:pt idx="86">
                  <c:v>504.79503105590061</c:v>
                </c:pt>
                <c:pt idx="87">
                  <c:v>282.14906832298135</c:v>
                </c:pt>
                <c:pt idx="88">
                  <c:v>401.74534161490681</c:v>
                </c:pt>
                <c:pt idx="89">
                  <c:v>388.71428571428572</c:v>
                </c:pt>
                <c:pt idx="90">
                  <c:v>438.75776397515529</c:v>
                </c:pt>
                <c:pt idx="91">
                  <c:v>483.42857142857144</c:v>
                </c:pt>
                <c:pt idx="92">
                  <c:v>522.11180124223597</c:v>
                </c:pt>
                <c:pt idx="93">
                  <c:v>517.75776397515529</c:v>
                </c:pt>
                <c:pt idx="94">
                  <c:v>290.22981366459629</c:v>
                </c:pt>
                <c:pt idx="95">
                  <c:v>342.56521739130437</c:v>
                </c:pt>
                <c:pt idx="96">
                  <c:v>454.18633540372673</c:v>
                </c:pt>
                <c:pt idx="97">
                  <c:v>547.92546583850935</c:v>
                </c:pt>
                <c:pt idx="98">
                  <c:v>508.74534161490681</c:v>
                </c:pt>
                <c:pt idx="99">
                  <c:v>429.70186335403724</c:v>
                </c:pt>
                <c:pt idx="100">
                  <c:v>437.0496894409938</c:v>
                </c:pt>
                <c:pt idx="101">
                  <c:v>355.78881987577643</c:v>
                </c:pt>
                <c:pt idx="102">
                  <c:v>438.33540372670808</c:v>
                </c:pt>
                <c:pt idx="103">
                  <c:v>499.48447204968943</c:v>
                </c:pt>
                <c:pt idx="104">
                  <c:v>477.30434782608694</c:v>
                </c:pt>
                <c:pt idx="105">
                  <c:v>516.86335403726707</c:v>
                </c:pt>
                <c:pt idx="106">
                  <c:v>545.16770186335407</c:v>
                </c:pt>
                <c:pt idx="107">
                  <c:v>497.31055900621118</c:v>
                </c:pt>
                <c:pt idx="108">
                  <c:v>463.72049689440996</c:v>
                </c:pt>
                <c:pt idx="109">
                  <c:v>554.51552795031057</c:v>
                </c:pt>
                <c:pt idx="110">
                  <c:v>541.3975155279503</c:v>
                </c:pt>
                <c:pt idx="111">
                  <c:v>581.89440993788821</c:v>
                </c:pt>
                <c:pt idx="112">
                  <c:v>614.23602484472053</c:v>
                </c:pt>
                <c:pt idx="113">
                  <c:v>558.81987577639757</c:v>
                </c:pt>
                <c:pt idx="114">
                  <c:v>544.81987577639757</c:v>
                </c:pt>
                <c:pt idx="115">
                  <c:v>412.88198757763973</c:v>
                </c:pt>
                <c:pt idx="116">
                  <c:v>565.66459627329198</c:v>
                </c:pt>
                <c:pt idx="117">
                  <c:v>445.82608695652175</c:v>
                </c:pt>
                <c:pt idx="118">
                  <c:v>484.0993788819876</c:v>
                </c:pt>
                <c:pt idx="119">
                  <c:v>477.47204968944101</c:v>
                </c:pt>
                <c:pt idx="120">
                  <c:v>262.10559006211179</c:v>
                </c:pt>
                <c:pt idx="121">
                  <c:v>185.91304347826087</c:v>
                </c:pt>
                <c:pt idx="122">
                  <c:v>230.49068322981367</c:v>
                </c:pt>
                <c:pt idx="123">
                  <c:v>398</c:v>
                </c:pt>
                <c:pt idx="124">
                  <c:v>433.9751552795031</c:v>
                </c:pt>
                <c:pt idx="125">
                  <c:v>493.91304347826087</c:v>
                </c:pt>
                <c:pt idx="126">
                  <c:v>537.67080745341616</c:v>
                </c:pt>
                <c:pt idx="127">
                  <c:v>500.86335403726707</c:v>
                </c:pt>
                <c:pt idx="128">
                  <c:v>358.75776397515529</c:v>
                </c:pt>
                <c:pt idx="129">
                  <c:v>235.82608695652175</c:v>
                </c:pt>
                <c:pt idx="130">
                  <c:v>433.73291925465838</c:v>
                </c:pt>
                <c:pt idx="131">
                  <c:v>446.15527950310559</c:v>
                </c:pt>
                <c:pt idx="132">
                  <c:v>487.57142857142856</c:v>
                </c:pt>
                <c:pt idx="133">
                  <c:v>498.37888198757764</c:v>
                </c:pt>
                <c:pt idx="134">
                  <c:v>444.21118012422357</c:v>
                </c:pt>
                <c:pt idx="135">
                  <c:v>472.00621118012424</c:v>
                </c:pt>
                <c:pt idx="136">
                  <c:v>352.14906832298135</c:v>
                </c:pt>
                <c:pt idx="137">
                  <c:v>477.23602484472048</c:v>
                </c:pt>
                <c:pt idx="138">
                  <c:v>415.50310559006209</c:v>
                </c:pt>
                <c:pt idx="139">
                  <c:v>358.75776397515529</c:v>
                </c:pt>
                <c:pt idx="140">
                  <c:v>331.17391304347825</c:v>
                </c:pt>
                <c:pt idx="141">
                  <c:v>340.9254658385093</c:v>
                </c:pt>
                <c:pt idx="142">
                  <c:v>306.49068322981367</c:v>
                </c:pt>
                <c:pt idx="143">
                  <c:v>258.83229813664599</c:v>
                </c:pt>
                <c:pt idx="144">
                  <c:v>300.66459627329192</c:v>
                </c:pt>
                <c:pt idx="145">
                  <c:v>332.65838509316768</c:v>
                </c:pt>
                <c:pt idx="146">
                  <c:v>328.75155279503105</c:v>
                </c:pt>
                <c:pt idx="147">
                  <c:v>323.83229813664599</c:v>
                </c:pt>
                <c:pt idx="148">
                  <c:v>352.28571428571428</c:v>
                </c:pt>
                <c:pt idx="149">
                  <c:v>325.04347826086956</c:v>
                </c:pt>
                <c:pt idx="150">
                  <c:v>263.96894409937886</c:v>
                </c:pt>
                <c:pt idx="151">
                  <c:v>298.20496894409939</c:v>
                </c:pt>
                <c:pt idx="152">
                  <c:v>468.46583850931677</c:v>
                </c:pt>
                <c:pt idx="153">
                  <c:v>537.51552795031057</c:v>
                </c:pt>
                <c:pt idx="154">
                  <c:v>445.3478260869565</c:v>
                </c:pt>
                <c:pt idx="155">
                  <c:v>428.13664596273293</c:v>
                </c:pt>
                <c:pt idx="156">
                  <c:v>379.70807453416148</c:v>
                </c:pt>
                <c:pt idx="157">
                  <c:v>317.48447204968943</c:v>
                </c:pt>
                <c:pt idx="158">
                  <c:v>426.85093167701865</c:v>
                </c:pt>
                <c:pt idx="159">
                  <c:v>435.84472049689441</c:v>
                </c:pt>
                <c:pt idx="160">
                  <c:v>456.16770186335401</c:v>
                </c:pt>
                <c:pt idx="161">
                  <c:v>432.98757763975158</c:v>
                </c:pt>
                <c:pt idx="162">
                  <c:v>405.03105590062114</c:v>
                </c:pt>
                <c:pt idx="163">
                  <c:v>358.21118012422357</c:v>
                </c:pt>
                <c:pt idx="164">
                  <c:v>295.57142857142856</c:v>
                </c:pt>
                <c:pt idx="165">
                  <c:v>291.45341614906835</c:v>
                </c:pt>
                <c:pt idx="166">
                  <c:v>387.91925465838511</c:v>
                </c:pt>
                <c:pt idx="167">
                  <c:v>531.44720496894411</c:v>
                </c:pt>
                <c:pt idx="168">
                  <c:v>423.40372670807454</c:v>
                </c:pt>
                <c:pt idx="169">
                  <c:v>394.73291925465838</c:v>
                </c:pt>
                <c:pt idx="170">
                  <c:v>279.54658385093165</c:v>
                </c:pt>
                <c:pt idx="171">
                  <c:v>262.89440993788821</c:v>
                </c:pt>
                <c:pt idx="172">
                  <c:v>386.72670807453414</c:v>
                </c:pt>
                <c:pt idx="173">
                  <c:v>522.58385093167703</c:v>
                </c:pt>
                <c:pt idx="174">
                  <c:v>561.23602484472053</c:v>
                </c:pt>
                <c:pt idx="175">
                  <c:v>541.70807453416148</c:v>
                </c:pt>
                <c:pt idx="176">
                  <c:v>630.73291925465844</c:v>
                </c:pt>
                <c:pt idx="177">
                  <c:v>867.05590062111798</c:v>
                </c:pt>
                <c:pt idx="178">
                  <c:v>605.51552795031057</c:v>
                </c:pt>
                <c:pt idx="179">
                  <c:v>567.85093167701859</c:v>
                </c:pt>
                <c:pt idx="180">
                  <c:v>386.30434782608694</c:v>
                </c:pt>
                <c:pt idx="181">
                  <c:v>438.27950310559004</c:v>
                </c:pt>
                <c:pt idx="182">
                  <c:v>479.6770186335404</c:v>
                </c:pt>
                <c:pt idx="183">
                  <c:v>432.82608695652175</c:v>
                </c:pt>
                <c:pt idx="184">
                  <c:v>355.00621118012424</c:v>
                </c:pt>
                <c:pt idx="185">
                  <c:v>250.68322981366461</c:v>
                </c:pt>
                <c:pt idx="186">
                  <c:v>425.16770186335401</c:v>
                </c:pt>
                <c:pt idx="187">
                  <c:v>380.14285714285717</c:v>
                </c:pt>
                <c:pt idx="188">
                  <c:v>437.45341614906835</c:v>
                </c:pt>
                <c:pt idx="189">
                  <c:v>416.74534161490681</c:v>
                </c:pt>
                <c:pt idx="190">
                  <c:v>425.67080745341616</c:v>
                </c:pt>
                <c:pt idx="191">
                  <c:v>563.53416149068323</c:v>
                </c:pt>
                <c:pt idx="192">
                  <c:v>380.50931677018633</c:v>
                </c:pt>
                <c:pt idx="193">
                  <c:v>492.87577639751555</c:v>
                </c:pt>
                <c:pt idx="194">
                  <c:v>522.55900621118008</c:v>
                </c:pt>
                <c:pt idx="195">
                  <c:v>510.40372670807454</c:v>
                </c:pt>
                <c:pt idx="196">
                  <c:v>530.07453416149065</c:v>
                </c:pt>
                <c:pt idx="197">
                  <c:v>614.71428571428567</c:v>
                </c:pt>
                <c:pt idx="198">
                  <c:v>537.26086956521738</c:v>
                </c:pt>
                <c:pt idx="199">
                  <c:v>501.54658385093165</c:v>
                </c:pt>
                <c:pt idx="200">
                  <c:v>611.7018633540373</c:v>
                </c:pt>
                <c:pt idx="201">
                  <c:v>570.93167701863354</c:v>
                </c:pt>
                <c:pt idx="202">
                  <c:v>383.72049689440996</c:v>
                </c:pt>
                <c:pt idx="203">
                  <c:v>498.72670807453414</c:v>
                </c:pt>
                <c:pt idx="204">
                  <c:v>553.08695652173913</c:v>
                </c:pt>
                <c:pt idx="205">
                  <c:v>584.74534161490681</c:v>
                </c:pt>
                <c:pt idx="206">
                  <c:v>399.81366459627327</c:v>
                </c:pt>
                <c:pt idx="207">
                  <c:v>589.45962732919259</c:v>
                </c:pt>
                <c:pt idx="208">
                  <c:v>585.20496894409939</c:v>
                </c:pt>
                <c:pt idx="209">
                  <c:v>581.25465838509319</c:v>
                </c:pt>
                <c:pt idx="210">
                  <c:v>582.11180124223597</c:v>
                </c:pt>
                <c:pt idx="211">
                  <c:v>482.72049689440996</c:v>
                </c:pt>
                <c:pt idx="212">
                  <c:v>403.9006211180124</c:v>
                </c:pt>
                <c:pt idx="213">
                  <c:v>428.00621118012424</c:v>
                </c:pt>
                <c:pt idx="214">
                  <c:v>502.28571428571428</c:v>
                </c:pt>
                <c:pt idx="215">
                  <c:v>534.75776397515529</c:v>
                </c:pt>
                <c:pt idx="216">
                  <c:v>529.38509316770183</c:v>
                </c:pt>
                <c:pt idx="217">
                  <c:v>612.7018633540373</c:v>
                </c:pt>
                <c:pt idx="218">
                  <c:v>596.21739130434787</c:v>
                </c:pt>
                <c:pt idx="219">
                  <c:v>504.42236024844721</c:v>
                </c:pt>
                <c:pt idx="220">
                  <c:v>451.0993788819876</c:v>
                </c:pt>
                <c:pt idx="221">
                  <c:v>623.86956521739125</c:v>
                </c:pt>
                <c:pt idx="222">
                  <c:v>736.66459627329198</c:v>
                </c:pt>
                <c:pt idx="223">
                  <c:v>759.45962732919259</c:v>
                </c:pt>
                <c:pt idx="224">
                  <c:v>562.41614906832297</c:v>
                </c:pt>
                <c:pt idx="225">
                  <c:v>451.83850931677017</c:v>
                </c:pt>
                <c:pt idx="226">
                  <c:v>425.36645962732922</c:v>
                </c:pt>
                <c:pt idx="227">
                  <c:v>443.51552795031057</c:v>
                </c:pt>
                <c:pt idx="228">
                  <c:v>447.78260869565219</c:v>
                </c:pt>
                <c:pt idx="229">
                  <c:v>428.78260869565219</c:v>
                </c:pt>
                <c:pt idx="230">
                  <c:v>439.55900621118013</c:v>
                </c:pt>
                <c:pt idx="231">
                  <c:v>496.83229813664599</c:v>
                </c:pt>
                <c:pt idx="232">
                  <c:v>604.21118012422357</c:v>
                </c:pt>
                <c:pt idx="233">
                  <c:v>497.57142857142856</c:v>
                </c:pt>
                <c:pt idx="234">
                  <c:v>404.43478260869563</c:v>
                </c:pt>
                <c:pt idx="235">
                  <c:v>558.22981366459624</c:v>
                </c:pt>
                <c:pt idx="236">
                  <c:v>529.88819875776403</c:v>
                </c:pt>
                <c:pt idx="237">
                  <c:v>571.15527950310559</c:v>
                </c:pt>
                <c:pt idx="238">
                  <c:v>535.47204968944095</c:v>
                </c:pt>
                <c:pt idx="239">
                  <c:v>341.47826086956519</c:v>
                </c:pt>
                <c:pt idx="240">
                  <c:v>493.29813664596276</c:v>
                </c:pt>
                <c:pt idx="241">
                  <c:v>589.06211180124228</c:v>
                </c:pt>
                <c:pt idx="242">
                  <c:v>606.13664596273293</c:v>
                </c:pt>
                <c:pt idx="243">
                  <c:v>699.63354037267084</c:v>
                </c:pt>
                <c:pt idx="244">
                  <c:v>788.37267080745346</c:v>
                </c:pt>
                <c:pt idx="245">
                  <c:v>526.55900621118008</c:v>
                </c:pt>
                <c:pt idx="246">
                  <c:v>608.51552795031057</c:v>
                </c:pt>
                <c:pt idx="247">
                  <c:v>679.2981366459627</c:v>
                </c:pt>
                <c:pt idx="248">
                  <c:v>753.57142857142856</c:v>
                </c:pt>
                <c:pt idx="249">
                  <c:v>841.60869565217388</c:v>
                </c:pt>
                <c:pt idx="250">
                  <c:v>856.3540372670808</c:v>
                </c:pt>
                <c:pt idx="251">
                  <c:v>912.3540372670808</c:v>
                </c:pt>
                <c:pt idx="252">
                  <c:v>825.24223602484471</c:v>
                </c:pt>
                <c:pt idx="253">
                  <c:v>846.99378881987582</c:v>
                </c:pt>
                <c:pt idx="254">
                  <c:v>691.93167701863354</c:v>
                </c:pt>
                <c:pt idx="255">
                  <c:v>676.2484472049689</c:v>
                </c:pt>
                <c:pt idx="256">
                  <c:v>855.21118012422357</c:v>
                </c:pt>
                <c:pt idx="257">
                  <c:v>806.47204968944095</c:v>
                </c:pt>
                <c:pt idx="258">
                  <c:v>631.59006211180122</c:v>
                </c:pt>
                <c:pt idx="259">
                  <c:v>541.75776397515529</c:v>
                </c:pt>
                <c:pt idx="260">
                  <c:v>524.26708074534156</c:v>
                </c:pt>
                <c:pt idx="261">
                  <c:v>404.6521739130435</c:v>
                </c:pt>
                <c:pt idx="262">
                  <c:v>425.88819875776397</c:v>
                </c:pt>
                <c:pt idx="263">
                  <c:v>565.33540372670802</c:v>
                </c:pt>
                <c:pt idx="264">
                  <c:v>583.95652173913038</c:v>
                </c:pt>
                <c:pt idx="265">
                  <c:v>548.60869565217388</c:v>
                </c:pt>
                <c:pt idx="266">
                  <c:v>678.73913043478262</c:v>
                </c:pt>
                <c:pt idx="267">
                  <c:v>622.86335403726707</c:v>
                </c:pt>
                <c:pt idx="268">
                  <c:v>476.27329192546586</c:v>
                </c:pt>
                <c:pt idx="269">
                  <c:v>417.86956521739131</c:v>
                </c:pt>
                <c:pt idx="270">
                  <c:v>536.62111801242236</c:v>
                </c:pt>
                <c:pt idx="271">
                  <c:v>530.39130434782612</c:v>
                </c:pt>
                <c:pt idx="272">
                  <c:v>4312.2919254658382</c:v>
                </c:pt>
                <c:pt idx="273">
                  <c:v>287.54658385093165</c:v>
                </c:pt>
                <c:pt idx="274">
                  <c:v>361.45962732919253</c:v>
                </c:pt>
                <c:pt idx="275">
                  <c:v>354.3726708074534</c:v>
                </c:pt>
                <c:pt idx="276">
                  <c:v>376.87577639751555</c:v>
                </c:pt>
                <c:pt idx="277">
                  <c:v>596.19254658385091</c:v>
                </c:pt>
                <c:pt idx="278">
                  <c:v>651.66459627329198</c:v>
                </c:pt>
                <c:pt idx="279">
                  <c:v>732.52795031055905</c:v>
                </c:pt>
                <c:pt idx="280">
                  <c:v>915.32298136645966</c:v>
                </c:pt>
                <c:pt idx="281">
                  <c:v>861.18012422360243</c:v>
                </c:pt>
                <c:pt idx="282">
                  <c:v>904.13664596273293</c:v>
                </c:pt>
                <c:pt idx="283">
                  <c:v>784.91925465838506</c:v>
                </c:pt>
                <c:pt idx="284">
                  <c:v>759.03726708074532</c:v>
                </c:pt>
                <c:pt idx="285">
                  <c:v>832.91925465838506</c:v>
                </c:pt>
                <c:pt idx="286">
                  <c:v>925.304347826087</c:v>
                </c:pt>
                <c:pt idx="287">
                  <c:v>952.44099378881992</c:v>
                </c:pt>
                <c:pt idx="288">
                  <c:v>705.06832298136646</c:v>
                </c:pt>
                <c:pt idx="289">
                  <c:v>693.18012422360243</c:v>
                </c:pt>
                <c:pt idx="290">
                  <c:v>570.42857142857144</c:v>
                </c:pt>
                <c:pt idx="291">
                  <c:v>664.63354037267084</c:v>
                </c:pt>
                <c:pt idx="292">
                  <c:v>676.92546583850935</c:v>
                </c:pt>
                <c:pt idx="293">
                  <c:v>677.08074534161494</c:v>
                </c:pt>
                <c:pt idx="294">
                  <c:v>578.26708074534156</c:v>
                </c:pt>
                <c:pt idx="295">
                  <c:v>724.26708074534156</c:v>
                </c:pt>
                <c:pt idx="296">
                  <c:v>721.11180124223597</c:v>
                </c:pt>
                <c:pt idx="297">
                  <c:v>597.61490683229817</c:v>
                </c:pt>
                <c:pt idx="298">
                  <c:v>700.41614906832297</c:v>
                </c:pt>
                <c:pt idx="299">
                  <c:v>840.32919254658384</c:v>
                </c:pt>
                <c:pt idx="300">
                  <c:v>802.81366459627327</c:v>
                </c:pt>
                <c:pt idx="301">
                  <c:v>814.76397515527947</c:v>
                </c:pt>
                <c:pt idx="302">
                  <c:v>818.6521739130435</c:v>
                </c:pt>
                <c:pt idx="303">
                  <c:v>743.3540372670808</c:v>
                </c:pt>
                <c:pt idx="304">
                  <c:v>671.93788819875772</c:v>
                </c:pt>
                <c:pt idx="305">
                  <c:v>793.50310559006209</c:v>
                </c:pt>
                <c:pt idx="306">
                  <c:v>846.08695652173913</c:v>
                </c:pt>
                <c:pt idx="307">
                  <c:v>829.0993788819876</c:v>
                </c:pt>
                <c:pt idx="308">
                  <c:v>849.63354037267084</c:v>
                </c:pt>
                <c:pt idx="309">
                  <c:v>865.54658385093171</c:v>
                </c:pt>
                <c:pt idx="310">
                  <c:v>809.0993788819876</c:v>
                </c:pt>
                <c:pt idx="311">
                  <c:v>755.79503105590061</c:v>
                </c:pt>
                <c:pt idx="312">
                  <c:v>634.6459627329192</c:v>
                </c:pt>
                <c:pt idx="313">
                  <c:v>760.7018633540373</c:v>
                </c:pt>
                <c:pt idx="314">
                  <c:v>714.04347826086962</c:v>
                </c:pt>
                <c:pt idx="315">
                  <c:v>705.08695652173913</c:v>
                </c:pt>
                <c:pt idx="316">
                  <c:v>693.46583850931677</c:v>
                </c:pt>
                <c:pt idx="317">
                  <c:v>828.6521739130435</c:v>
                </c:pt>
                <c:pt idx="318">
                  <c:v>878.73913043478262</c:v>
                </c:pt>
                <c:pt idx="319">
                  <c:v>758.68322981366464</c:v>
                </c:pt>
                <c:pt idx="320">
                  <c:v>756.25465838509319</c:v>
                </c:pt>
                <c:pt idx="321">
                  <c:v>667.29192546583852</c:v>
                </c:pt>
                <c:pt idx="322">
                  <c:v>1304.3726708074535</c:v>
                </c:pt>
                <c:pt idx="323">
                  <c:v>896.41614906832297</c:v>
                </c:pt>
                <c:pt idx="324">
                  <c:v>972.11180124223597</c:v>
                </c:pt>
                <c:pt idx="325">
                  <c:v>548.02484472049684</c:v>
                </c:pt>
                <c:pt idx="326">
                  <c:v>507.60869565217394</c:v>
                </c:pt>
                <c:pt idx="327">
                  <c:v>555.98757763975152</c:v>
                </c:pt>
                <c:pt idx="328">
                  <c:v>530.22981366459624</c:v>
                </c:pt>
                <c:pt idx="329">
                  <c:v>595.21118012422357</c:v>
                </c:pt>
                <c:pt idx="330">
                  <c:v>555.39130434782612</c:v>
                </c:pt>
                <c:pt idx="331">
                  <c:v>497.0248447204969</c:v>
                </c:pt>
                <c:pt idx="332">
                  <c:v>444.86956521739131</c:v>
                </c:pt>
                <c:pt idx="333">
                  <c:v>481.27950310559004</c:v>
                </c:pt>
                <c:pt idx="334">
                  <c:v>542.00621118012418</c:v>
                </c:pt>
                <c:pt idx="335">
                  <c:v>555.62111801242236</c:v>
                </c:pt>
                <c:pt idx="336">
                  <c:v>719.00621118012418</c:v>
                </c:pt>
                <c:pt idx="337">
                  <c:v>771.03726708074532</c:v>
                </c:pt>
                <c:pt idx="338">
                  <c:v>747.09316770186331</c:v>
                </c:pt>
                <c:pt idx="339">
                  <c:v>705.77018633540376</c:v>
                </c:pt>
                <c:pt idx="340">
                  <c:v>772.25465838509319</c:v>
                </c:pt>
                <c:pt idx="341">
                  <c:v>738.48447204968943</c:v>
                </c:pt>
                <c:pt idx="342">
                  <c:v>677.41614906832297</c:v>
                </c:pt>
                <c:pt idx="343">
                  <c:v>733.0496894409938</c:v>
                </c:pt>
                <c:pt idx="344">
                  <c:v>782.42236024844715</c:v>
                </c:pt>
                <c:pt idx="345">
                  <c:v>751.01863354037266</c:v>
                </c:pt>
                <c:pt idx="346">
                  <c:v>673.49068322981361</c:v>
                </c:pt>
                <c:pt idx="347">
                  <c:v>771.37267080745346</c:v>
                </c:pt>
                <c:pt idx="348">
                  <c:v>796.85093167701859</c:v>
                </c:pt>
                <c:pt idx="349">
                  <c:v>902.15527950310559</c:v>
                </c:pt>
                <c:pt idx="350">
                  <c:v>857.14906832298141</c:v>
                </c:pt>
                <c:pt idx="351">
                  <c:v>918.56521739130437</c:v>
                </c:pt>
                <c:pt idx="352">
                  <c:v>813.51552795031057</c:v>
                </c:pt>
                <c:pt idx="353">
                  <c:v>736.12422360248445</c:v>
                </c:pt>
                <c:pt idx="354">
                  <c:v>865.88198757763973</c:v>
                </c:pt>
                <c:pt idx="355">
                  <c:v>708.65838509316768</c:v>
                </c:pt>
                <c:pt idx="356">
                  <c:v>809.22360248447205</c:v>
                </c:pt>
                <c:pt idx="357">
                  <c:v>797.63354037267084</c:v>
                </c:pt>
                <c:pt idx="358">
                  <c:v>873.14285714285711</c:v>
                </c:pt>
                <c:pt idx="359">
                  <c:v>867.37888198757764</c:v>
                </c:pt>
                <c:pt idx="360">
                  <c:v>734.18633540372673</c:v>
                </c:pt>
                <c:pt idx="361">
                  <c:v>763.47826086956525</c:v>
                </c:pt>
                <c:pt idx="362">
                  <c:v>757.42236024844715</c:v>
                </c:pt>
                <c:pt idx="363">
                  <c:v>801.96894409937886</c:v>
                </c:pt>
                <c:pt idx="364">
                  <c:v>782.39130434782612</c:v>
                </c:pt>
                <c:pt idx="365">
                  <c:v>423.03726708074532</c:v>
                </c:pt>
                <c:pt idx="366">
                  <c:v>516.14906832298141</c:v>
                </c:pt>
                <c:pt idx="367">
                  <c:v>687.84472049689441</c:v>
                </c:pt>
                <c:pt idx="368">
                  <c:v>708.91925465838506</c:v>
                </c:pt>
                <c:pt idx="369">
                  <c:v>647.73913043478262</c:v>
                </c:pt>
                <c:pt idx="370">
                  <c:v>745.65838509316768</c:v>
                </c:pt>
                <c:pt idx="371">
                  <c:v>819.37888198757764</c:v>
                </c:pt>
                <c:pt idx="372">
                  <c:v>1152.5217391304348</c:v>
                </c:pt>
                <c:pt idx="373">
                  <c:v>879.47204968944095</c:v>
                </c:pt>
                <c:pt idx="374">
                  <c:v>708.46583850931677</c:v>
                </c:pt>
                <c:pt idx="375">
                  <c:v>784.05590062111798</c:v>
                </c:pt>
                <c:pt idx="376">
                  <c:v>914.3540372670808</c:v>
                </c:pt>
                <c:pt idx="377">
                  <c:v>882.21739130434787</c:v>
                </c:pt>
                <c:pt idx="378">
                  <c:v>1016.0496894409938</c:v>
                </c:pt>
                <c:pt idx="379">
                  <c:v>1114.6645962732919</c:v>
                </c:pt>
                <c:pt idx="380">
                  <c:v>1102.391304347826</c:v>
                </c:pt>
                <c:pt idx="381">
                  <c:v>957.91925465838506</c:v>
                </c:pt>
                <c:pt idx="382">
                  <c:v>1148.2484472049689</c:v>
                </c:pt>
                <c:pt idx="383">
                  <c:v>1166.6024844720496</c:v>
                </c:pt>
                <c:pt idx="384">
                  <c:v>1045.5527950310559</c:v>
                </c:pt>
                <c:pt idx="385">
                  <c:v>971.09316770186331</c:v>
                </c:pt>
                <c:pt idx="386">
                  <c:v>993.16149068322977</c:v>
                </c:pt>
                <c:pt idx="387">
                  <c:v>1016.8757763975156</c:v>
                </c:pt>
                <c:pt idx="388">
                  <c:v>942.33540372670802</c:v>
                </c:pt>
                <c:pt idx="389">
                  <c:v>896.16149068322977</c:v>
                </c:pt>
                <c:pt idx="390">
                  <c:v>848.93167701863354</c:v>
                </c:pt>
                <c:pt idx="391">
                  <c:v>818.63975155279502</c:v>
                </c:pt>
                <c:pt idx="392">
                  <c:v>818.07453416149065</c:v>
                </c:pt>
                <c:pt idx="393">
                  <c:v>855.52173913043475</c:v>
                </c:pt>
                <c:pt idx="394">
                  <c:v>811.53416149068323</c:v>
                </c:pt>
                <c:pt idx="395">
                  <c:v>752.59627329192551</c:v>
                </c:pt>
                <c:pt idx="396">
                  <c:v>707.0496894409938</c:v>
                </c:pt>
                <c:pt idx="397">
                  <c:v>574.42236024844715</c:v>
                </c:pt>
                <c:pt idx="398">
                  <c:v>537.77018633540376</c:v>
                </c:pt>
                <c:pt idx="399">
                  <c:v>442.43478260869563</c:v>
                </c:pt>
                <c:pt idx="400">
                  <c:v>474.73291925465838</c:v>
                </c:pt>
                <c:pt idx="401">
                  <c:v>400.57763975155279</c:v>
                </c:pt>
                <c:pt idx="402">
                  <c:v>297.10559006211179</c:v>
                </c:pt>
                <c:pt idx="403">
                  <c:v>253.09316770186336</c:v>
                </c:pt>
                <c:pt idx="404">
                  <c:v>278.58385093167703</c:v>
                </c:pt>
                <c:pt idx="405">
                  <c:v>277.82608695652175</c:v>
                </c:pt>
                <c:pt idx="406">
                  <c:v>247.92546583850933</c:v>
                </c:pt>
                <c:pt idx="407">
                  <c:v>243.47204968944101</c:v>
                </c:pt>
                <c:pt idx="408">
                  <c:v>299.47826086956519</c:v>
                </c:pt>
                <c:pt idx="409">
                  <c:v>379.93167701863354</c:v>
                </c:pt>
                <c:pt idx="410">
                  <c:v>563.00621118012418</c:v>
                </c:pt>
                <c:pt idx="411">
                  <c:v>617.13043478260875</c:v>
                </c:pt>
                <c:pt idx="412">
                  <c:v>674.37888198757764</c:v>
                </c:pt>
                <c:pt idx="413">
                  <c:v>753.67080745341616</c:v>
                </c:pt>
                <c:pt idx="414">
                  <c:v>834.73291925465844</c:v>
                </c:pt>
                <c:pt idx="415">
                  <c:v>793.03726708074532</c:v>
                </c:pt>
                <c:pt idx="416">
                  <c:v>694.19254658385091</c:v>
                </c:pt>
                <c:pt idx="417">
                  <c:v>871.72670807453414</c:v>
                </c:pt>
                <c:pt idx="418">
                  <c:v>964.78260869565213</c:v>
                </c:pt>
                <c:pt idx="419">
                  <c:v>993.31677018633536</c:v>
                </c:pt>
                <c:pt idx="420">
                  <c:v>1023.6149068322982</c:v>
                </c:pt>
                <c:pt idx="421">
                  <c:v>957.32919254658384</c:v>
                </c:pt>
                <c:pt idx="422">
                  <c:v>787.2484472049689</c:v>
                </c:pt>
                <c:pt idx="423">
                  <c:v>778.49689440993791</c:v>
                </c:pt>
                <c:pt idx="424">
                  <c:v>1012.7080745341615</c:v>
                </c:pt>
                <c:pt idx="425">
                  <c:v>918.12422360248445</c:v>
                </c:pt>
                <c:pt idx="426">
                  <c:v>777.84472049689441</c:v>
                </c:pt>
                <c:pt idx="427">
                  <c:v>753.88198757763973</c:v>
                </c:pt>
                <c:pt idx="428">
                  <c:v>758.67080745341616</c:v>
                </c:pt>
                <c:pt idx="429">
                  <c:v>679.39130434782612</c:v>
                </c:pt>
                <c:pt idx="430">
                  <c:v>640.68944099378882</c:v>
                </c:pt>
                <c:pt idx="431">
                  <c:v>692.98757763975152</c:v>
                </c:pt>
                <c:pt idx="432">
                  <c:v>754.53416149068323</c:v>
                </c:pt>
                <c:pt idx="433">
                  <c:v>864.9503105590062</c:v>
                </c:pt>
                <c:pt idx="434">
                  <c:v>861.13043478260875</c:v>
                </c:pt>
                <c:pt idx="435">
                  <c:v>874.7018633540373</c:v>
                </c:pt>
                <c:pt idx="436">
                  <c:v>862.21118012422357</c:v>
                </c:pt>
                <c:pt idx="437">
                  <c:v>691.13664596273293</c:v>
                </c:pt>
                <c:pt idx="438">
                  <c:v>865.695652173913</c:v>
                </c:pt>
                <c:pt idx="439">
                  <c:v>865.12422360248445</c:v>
                </c:pt>
                <c:pt idx="440">
                  <c:v>879.22360248447205</c:v>
                </c:pt>
                <c:pt idx="441">
                  <c:v>801.74534161490681</c:v>
                </c:pt>
                <c:pt idx="442">
                  <c:v>737.98757763975152</c:v>
                </c:pt>
                <c:pt idx="443">
                  <c:v>718.44099378881992</c:v>
                </c:pt>
                <c:pt idx="444">
                  <c:v>738.86956521739125</c:v>
                </c:pt>
                <c:pt idx="445">
                  <c:v>742.37888198757764</c:v>
                </c:pt>
                <c:pt idx="446">
                  <c:v>4543.173913043478</c:v>
                </c:pt>
                <c:pt idx="447">
                  <c:v>848.54037267080741</c:v>
                </c:pt>
                <c:pt idx="448">
                  <c:v>793.73913043478262</c:v>
                </c:pt>
                <c:pt idx="449">
                  <c:v>761.80124223602479</c:v>
                </c:pt>
                <c:pt idx="450">
                  <c:v>614.56521739130437</c:v>
                </c:pt>
                <c:pt idx="451">
                  <c:v>653.33540372670802</c:v>
                </c:pt>
                <c:pt idx="452">
                  <c:v>763.36645962732916</c:v>
                </c:pt>
                <c:pt idx="453">
                  <c:v>710.6024844720497</c:v>
                </c:pt>
                <c:pt idx="454">
                  <c:v>864.42857142857144</c:v>
                </c:pt>
                <c:pt idx="455">
                  <c:v>848.27329192546586</c:v>
                </c:pt>
                <c:pt idx="456">
                  <c:v>814.94409937888202</c:v>
                </c:pt>
                <c:pt idx="457">
                  <c:v>650.77018633540376</c:v>
                </c:pt>
                <c:pt idx="458">
                  <c:v>607.3540372670808</c:v>
                </c:pt>
                <c:pt idx="459">
                  <c:v>443.21118012422357</c:v>
                </c:pt>
                <c:pt idx="460">
                  <c:v>484.87577639751555</c:v>
                </c:pt>
                <c:pt idx="461">
                  <c:v>568.90683229813669</c:v>
                </c:pt>
                <c:pt idx="462">
                  <c:v>637.50931677018639</c:v>
                </c:pt>
                <c:pt idx="463">
                  <c:v>699.9006211180124</c:v>
                </c:pt>
                <c:pt idx="464">
                  <c:v>1031.2546583850931</c:v>
                </c:pt>
                <c:pt idx="465">
                  <c:v>536.36645962732916</c:v>
                </c:pt>
                <c:pt idx="466">
                  <c:v>676.40372670807449</c:v>
                </c:pt>
                <c:pt idx="467">
                  <c:v>653.67080745341616</c:v>
                </c:pt>
                <c:pt idx="468">
                  <c:v>607.79503105590061</c:v>
                </c:pt>
                <c:pt idx="469">
                  <c:v>672.73291925465844</c:v>
                </c:pt>
                <c:pt idx="470">
                  <c:v>551.66459627329198</c:v>
                </c:pt>
                <c:pt idx="471">
                  <c:v>462.69565217391306</c:v>
                </c:pt>
                <c:pt idx="472">
                  <c:v>630.40993788819878</c:v>
                </c:pt>
                <c:pt idx="473">
                  <c:v>692.98757763975152</c:v>
                </c:pt>
                <c:pt idx="474">
                  <c:v>691.98757763975152</c:v>
                </c:pt>
                <c:pt idx="475">
                  <c:v>538.32919254658384</c:v>
                </c:pt>
                <c:pt idx="476">
                  <c:v>631.36645962732916</c:v>
                </c:pt>
                <c:pt idx="477">
                  <c:v>650.63354037267084</c:v>
                </c:pt>
                <c:pt idx="478">
                  <c:v>1087.8571428571429</c:v>
                </c:pt>
                <c:pt idx="479">
                  <c:v>517.44720496894411</c:v>
                </c:pt>
                <c:pt idx="480">
                  <c:v>681.89440993788821</c:v>
                </c:pt>
                <c:pt idx="481">
                  <c:v>601.63975155279502</c:v>
                </c:pt>
                <c:pt idx="482">
                  <c:v>676.90683229813669</c:v>
                </c:pt>
                <c:pt idx="483">
                  <c:v>685.3478260869565</c:v>
                </c:pt>
                <c:pt idx="484">
                  <c:v>686.68322981366464</c:v>
                </c:pt>
                <c:pt idx="485">
                  <c:v>676.14906832298141</c:v>
                </c:pt>
                <c:pt idx="486">
                  <c:v>392.51552795031057</c:v>
                </c:pt>
                <c:pt idx="487">
                  <c:v>487.34161490683232</c:v>
                </c:pt>
                <c:pt idx="488">
                  <c:v>594.42857142857144</c:v>
                </c:pt>
                <c:pt idx="489">
                  <c:v>662.56521739130437</c:v>
                </c:pt>
                <c:pt idx="490">
                  <c:v>573.55900621118008</c:v>
                </c:pt>
                <c:pt idx="491">
                  <c:v>708.67080745341616</c:v>
                </c:pt>
                <c:pt idx="492">
                  <c:v>662.68322981366464</c:v>
                </c:pt>
                <c:pt idx="493">
                  <c:v>589.40993788819878</c:v>
                </c:pt>
                <c:pt idx="494">
                  <c:v>654.61490683229817</c:v>
                </c:pt>
                <c:pt idx="495">
                  <c:v>721.93788819875772</c:v>
                </c:pt>
                <c:pt idx="496">
                  <c:v>795.00621118012418</c:v>
                </c:pt>
                <c:pt idx="497">
                  <c:v>840.81366459627327</c:v>
                </c:pt>
                <c:pt idx="498">
                  <c:v>745.06832298136646</c:v>
                </c:pt>
                <c:pt idx="499">
                  <c:v>789.36024844720498</c:v>
                </c:pt>
                <c:pt idx="500">
                  <c:v>533.0993788819876</c:v>
                </c:pt>
                <c:pt idx="501">
                  <c:v>800.26708074534156</c:v>
                </c:pt>
                <c:pt idx="502">
                  <c:v>690.47204968944095</c:v>
                </c:pt>
                <c:pt idx="503">
                  <c:v>824.84472049689441</c:v>
                </c:pt>
                <c:pt idx="504">
                  <c:v>762.0496894409938</c:v>
                </c:pt>
                <c:pt idx="505">
                  <c:v>645.86335403726707</c:v>
                </c:pt>
                <c:pt idx="506">
                  <c:v>521.6521739130435</c:v>
                </c:pt>
                <c:pt idx="507">
                  <c:v>464.62111801242236</c:v>
                </c:pt>
                <c:pt idx="508">
                  <c:v>611.03105590062114</c:v>
                </c:pt>
                <c:pt idx="509">
                  <c:v>656.86956521739125</c:v>
                </c:pt>
                <c:pt idx="510">
                  <c:v>714.78260869565213</c:v>
                </c:pt>
                <c:pt idx="511">
                  <c:v>662.695652173913</c:v>
                </c:pt>
                <c:pt idx="512">
                  <c:v>624.22981366459624</c:v>
                </c:pt>
                <c:pt idx="513">
                  <c:v>538.87577639751555</c:v>
                </c:pt>
                <c:pt idx="514">
                  <c:v>480.94409937888202</c:v>
                </c:pt>
                <c:pt idx="515">
                  <c:v>597.54658385093171</c:v>
                </c:pt>
                <c:pt idx="516">
                  <c:v>503.20496894409939</c:v>
                </c:pt>
                <c:pt idx="517">
                  <c:v>596.16770186335407</c:v>
                </c:pt>
                <c:pt idx="518">
                  <c:v>640.17391304347825</c:v>
                </c:pt>
                <c:pt idx="519">
                  <c:v>594.70807453416148</c:v>
                </c:pt>
                <c:pt idx="520">
                  <c:v>533.48447204968943</c:v>
                </c:pt>
                <c:pt idx="521">
                  <c:v>548.48447204968943</c:v>
                </c:pt>
                <c:pt idx="522">
                  <c:v>551.67701863354034</c:v>
                </c:pt>
                <c:pt idx="523">
                  <c:v>606.6024844720497</c:v>
                </c:pt>
                <c:pt idx="524">
                  <c:v>538.60869565217388</c:v>
                </c:pt>
                <c:pt idx="525">
                  <c:v>480.24844720496895</c:v>
                </c:pt>
                <c:pt idx="526">
                  <c:v>482.78881987577643</c:v>
                </c:pt>
                <c:pt idx="527">
                  <c:v>544.94409937888202</c:v>
                </c:pt>
                <c:pt idx="528">
                  <c:v>532.83850931677023</c:v>
                </c:pt>
                <c:pt idx="529">
                  <c:v>587.93788819875772</c:v>
                </c:pt>
                <c:pt idx="530">
                  <c:v>659.14285714285711</c:v>
                </c:pt>
                <c:pt idx="531">
                  <c:v>583.18633540372673</c:v>
                </c:pt>
                <c:pt idx="532">
                  <c:v>633.89440993788821</c:v>
                </c:pt>
                <c:pt idx="533">
                  <c:v>706.31677018633536</c:v>
                </c:pt>
                <c:pt idx="534">
                  <c:v>669.94409937888202</c:v>
                </c:pt>
                <c:pt idx="535">
                  <c:v>590.3478260869565</c:v>
                </c:pt>
                <c:pt idx="536">
                  <c:v>564.46583850931677</c:v>
                </c:pt>
                <c:pt idx="537">
                  <c:v>644.75776397515529</c:v>
                </c:pt>
                <c:pt idx="538">
                  <c:v>690.72049689440996</c:v>
                </c:pt>
                <c:pt idx="539">
                  <c:v>678.79503105590061</c:v>
                </c:pt>
                <c:pt idx="540">
                  <c:v>602.85093167701859</c:v>
                </c:pt>
                <c:pt idx="541">
                  <c:v>588.42857142857144</c:v>
                </c:pt>
                <c:pt idx="542">
                  <c:v>586.23602484472053</c:v>
                </c:pt>
                <c:pt idx="543">
                  <c:v>585.01242236024848</c:v>
                </c:pt>
                <c:pt idx="544">
                  <c:v>610.65838509316768</c:v>
                </c:pt>
                <c:pt idx="545">
                  <c:v>4395.6024844720496</c:v>
                </c:pt>
                <c:pt idx="546">
                  <c:v>635.39130434782612</c:v>
                </c:pt>
                <c:pt idx="547">
                  <c:v>764.65838509316768</c:v>
                </c:pt>
                <c:pt idx="548">
                  <c:v>740.78260869565213</c:v>
                </c:pt>
                <c:pt idx="549">
                  <c:v>878.19875776397521</c:v>
                </c:pt>
                <c:pt idx="550">
                  <c:v>757.80124223602479</c:v>
                </c:pt>
                <c:pt idx="551">
                  <c:v>812.28571428571433</c:v>
                </c:pt>
                <c:pt idx="552">
                  <c:v>640.10559006211179</c:v>
                </c:pt>
                <c:pt idx="553">
                  <c:v>786.61490683229817</c:v>
                </c:pt>
                <c:pt idx="554">
                  <c:v>661.91925465838506</c:v>
                </c:pt>
                <c:pt idx="555">
                  <c:v>626</c:v>
                </c:pt>
                <c:pt idx="556">
                  <c:v>540.14906832298141</c:v>
                </c:pt>
                <c:pt idx="557">
                  <c:v>545.18633540372673</c:v>
                </c:pt>
                <c:pt idx="558">
                  <c:v>651.03726708074532</c:v>
                </c:pt>
                <c:pt idx="559">
                  <c:v>648.45341614906829</c:v>
                </c:pt>
                <c:pt idx="560">
                  <c:v>620.26708074534156</c:v>
                </c:pt>
                <c:pt idx="561">
                  <c:v>700.9006211180124</c:v>
                </c:pt>
                <c:pt idx="562">
                  <c:v>606.08074534161494</c:v>
                </c:pt>
                <c:pt idx="563">
                  <c:v>584.57142857142856</c:v>
                </c:pt>
                <c:pt idx="564">
                  <c:v>614.31677018633536</c:v>
                </c:pt>
                <c:pt idx="565">
                  <c:v>686.62732919254654</c:v>
                </c:pt>
                <c:pt idx="566">
                  <c:v>707.95652173913038</c:v>
                </c:pt>
                <c:pt idx="567">
                  <c:v>636.77018633540376</c:v>
                </c:pt>
                <c:pt idx="568">
                  <c:v>652.58385093167703</c:v>
                </c:pt>
                <c:pt idx="569">
                  <c:v>621.32298136645966</c:v>
                </c:pt>
                <c:pt idx="570">
                  <c:v>579.00621118012418</c:v>
                </c:pt>
                <c:pt idx="571">
                  <c:v>626.73913043478262</c:v>
                </c:pt>
                <c:pt idx="572">
                  <c:v>615.88819875776403</c:v>
                </c:pt>
                <c:pt idx="573">
                  <c:v>590.3540372670808</c:v>
                </c:pt>
                <c:pt idx="574">
                  <c:v>710.85714285714289</c:v>
                </c:pt>
                <c:pt idx="575">
                  <c:v>792.43478260869563</c:v>
                </c:pt>
                <c:pt idx="576">
                  <c:v>726.21118012422357</c:v>
                </c:pt>
                <c:pt idx="577">
                  <c:v>671.48447204968943</c:v>
                </c:pt>
                <c:pt idx="578">
                  <c:v>772.86956521739125</c:v>
                </c:pt>
                <c:pt idx="579">
                  <c:v>742.98136645962734</c:v>
                </c:pt>
                <c:pt idx="580">
                  <c:v>774.86956521739125</c:v>
                </c:pt>
                <c:pt idx="581">
                  <c:v>860.32919254658384</c:v>
                </c:pt>
                <c:pt idx="582">
                  <c:v>877.29192546583852</c:v>
                </c:pt>
                <c:pt idx="583">
                  <c:v>903.50310559006209</c:v>
                </c:pt>
                <c:pt idx="584">
                  <c:v>694</c:v>
                </c:pt>
                <c:pt idx="585">
                  <c:v>826.79503105590061</c:v>
                </c:pt>
                <c:pt idx="586">
                  <c:v>856.6521739130435</c:v>
                </c:pt>
                <c:pt idx="587">
                  <c:v>905.76397515527947</c:v>
                </c:pt>
                <c:pt idx="588">
                  <c:v>889.37888198757764</c:v>
                </c:pt>
                <c:pt idx="589">
                  <c:v>889.36024844720498</c:v>
                </c:pt>
                <c:pt idx="590">
                  <c:v>874.43478260869563</c:v>
                </c:pt>
                <c:pt idx="591">
                  <c:v>764.06211180124228</c:v>
                </c:pt>
                <c:pt idx="592">
                  <c:v>883.34161490683232</c:v>
                </c:pt>
                <c:pt idx="593">
                  <c:v>907.49689440993791</c:v>
                </c:pt>
                <c:pt idx="594">
                  <c:v>767.304347826087</c:v>
                </c:pt>
                <c:pt idx="595">
                  <c:v>855.86956521739125</c:v>
                </c:pt>
                <c:pt idx="596">
                  <c:v>926.81987577639757</c:v>
                </c:pt>
                <c:pt idx="597">
                  <c:v>757.26708074534156</c:v>
                </c:pt>
                <c:pt idx="598">
                  <c:v>680.50310559006209</c:v>
                </c:pt>
                <c:pt idx="599">
                  <c:v>938.14906832298141</c:v>
                </c:pt>
                <c:pt idx="600">
                  <c:v>972.2484472049689</c:v>
                </c:pt>
                <c:pt idx="601">
                  <c:v>994.14906832298141</c:v>
                </c:pt>
                <c:pt idx="602">
                  <c:v>973.44099378881992</c:v>
                </c:pt>
                <c:pt idx="603">
                  <c:v>780.73913043478262</c:v>
                </c:pt>
                <c:pt idx="604">
                  <c:v>686.98757763975152</c:v>
                </c:pt>
                <c:pt idx="605">
                  <c:v>704.55279503105589</c:v>
                </c:pt>
                <c:pt idx="606">
                  <c:v>799.83229813664593</c:v>
                </c:pt>
                <c:pt idx="607">
                  <c:v>886.22981366459624</c:v>
                </c:pt>
                <c:pt idx="608">
                  <c:v>878.76397515527947</c:v>
                </c:pt>
                <c:pt idx="609">
                  <c:v>791.47826086956525</c:v>
                </c:pt>
                <c:pt idx="610">
                  <c:v>849.16770186335407</c:v>
                </c:pt>
                <c:pt idx="611">
                  <c:v>815.39130434782612</c:v>
                </c:pt>
                <c:pt idx="612">
                  <c:v>654.74534161490681</c:v>
                </c:pt>
                <c:pt idx="613">
                  <c:v>760.26708074534156</c:v>
                </c:pt>
                <c:pt idx="614">
                  <c:v>693.21118012422357</c:v>
                </c:pt>
                <c:pt idx="615">
                  <c:v>797.32298136645966</c:v>
                </c:pt>
                <c:pt idx="616">
                  <c:v>801.61490683229817</c:v>
                </c:pt>
                <c:pt idx="617">
                  <c:v>828.83850931677023</c:v>
                </c:pt>
                <c:pt idx="618">
                  <c:v>779.2484472049689</c:v>
                </c:pt>
                <c:pt idx="619">
                  <c:v>697.33540372670802</c:v>
                </c:pt>
                <c:pt idx="620">
                  <c:v>786.52795031055905</c:v>
                </c:pt>
                <c:pt idx="621">
                  <c:v>792.52173913043475</c:v>
                </c:pt>
                <c:pt idx="622">
                  <c:v>728.18012422360243</c:v>
                </c:pt>
                <c:pt idx="623">
                  <c:v>488.93167701863354</c:v>
                </c:pt>
                <c:pt idx="624">
                  <c:v>639.85093167701859</c:v>
                </c:pt>
                <c:pt idx="625">
                  <c:v>733.26708074534156</c:v>
                </c:pt>
                <c:pt idx="626">
                  <c:v>816.86956521739125</c:v>
                </c:pt>
                <c:pt idx="627">
                  <c:v>828.44099378881992</c:v>
                </c:pt>
                <c:pt idx="628">
                  <c:v>839.15527950310559</c:v>
                </c:pt>
                <c:pt idx="629">
                  <c:v>713.74534161490681</c:v>
                </c:pt>
                <c:pt idx="630">
                  <c:v>703.68322981366464</c:v>
                </c:pt>
                <c:pt idx="631">
                  <c:v>740.57763975155285</c:v>
                </c:pt>
                <c:pt idx="632">
                  <c:v>657.86956521739125</c:v>
                </c:pt>
                <c:pt idx="633">
                  <c:v>540.15527950310559</c:v>
                </c:pt>
                <c:pt idx="634">
                  <c:v>608.94409937888202</c:v>
                </c:pt>
                <c:pt idx="635">
                  <c:v>745.45962732919259</c:v>
                </c:pt>
                <c:pt idx="636">
                  <c:v>640.85714285714289</c:v>
                </c:pt>
                <c:pt idx="637">
                  <c:v>617.96894409937886</c:v>
                </c:pt>
                <c:pt idx="638">
                  <c:v>677.3975155279503</c:v>
                </c:pt>
              </c:numCache>
            </c:numRef>
          </c:val>
          <c:smooth val="0"/>
          <c:extLst xmlns:c16r2="http://schemas.microsoft.com/office/drawing/2015/06/chart">
            <c:ext xmlns:c16="http://schemas.microsoft.com/office/drawing/2014/chart" uri="{C3380CC4-5D6E-409C-BE32-E72D297353CC}">
              <c16:uniqueId val="{00000002-B820-4F38-8236-3ADBF53828C8}"/>
            </c:ext>
          </c:extLst>
        </c:ser>
        <c:dLbls>
          <c:showLegendKey val="0"/>
          <c:showVal val="0"/>
          <c:showCatName val="0"/>
          <c:showSerName val="0"/>
          <c:showPercent val="0"/>
          <c:showBubbleSize val="0"/>
        </c:dLbls>
        <c:smooth val="0"/>
        <c:axId val="-1988497152"/>
        <c:axId val="-1988496608"/>
      </c:lineChart>
      <c:dateAx>
        <c:axId val="-19884971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6608"/>
        <c:crosses val="autoZero"/>
        <c:auto val="1"/>
        <c:lblOffset val="100"/>
        <c:baseTimeUnit val="days"/>
      </c:dateAx>
      <c:valAx>
        <c:axId val="-198849660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E+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71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类别</c:v>
                </c:pt>
              </c:strCache>
            </c:strRef>
          </c:tx>
          <c:dPt>
            <c:idx val="0"/>
            <c:bubble3D val="0"/>
            <c:spPr>
              <a:solidFill>
                <a:schemeClr val="accent1"/>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E897-4B9F-8C25-4F97C4BEA69F}"/>
              </c:ext>
            </c:extLst>
          </c:dPt>
          <c:dPt>
            <c:idx val="1"/>
            <c:bubble3D val="0"/>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E897-4B9F-8C25-4F97C4BEA69F}"/>
              </c:ext>
            </c:extLst>
          </c:dPt>
          <c:dPt>
            <c:idx val="2"/>
            <c:bubble3D val="0"/>
            <c:spPr>
              <a:solidFill>
                <a:schemeClr val="accent3"/>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E897-4B9F-8C25-4F97C4BEA69F}"/>
              </c:ext>
            </c:extLst>
          </c:dPt>
          <c:cat>
            <c:strRef>
              <c:f>Sheet1!$A$2:$A$4</c:f>
              <c:strCache>
                <c:ptCount val="3"/>
                <c:pt idx="0">
                  <c:v>type0</c:v>
                </c:pt>
                <c:pt idx="1">
                  <c:v>type1</c:v>
                </c:pt>
                <c:pt idx="2">
                  <c:v>type2</c:v>
                </c:pt>
              </c:strCache>
            </c:strRef>
          </c:cat>
          <c:val>
            <c:numRef>
              <c:f>Sheet1!$B$2:$B$4</c:f>
              <c:numCache>
                <c:formatCode>General</c:formatCode>
                <c:ptCount val="3"/>
                <c:pt idx="0">
                  <c:v>998</c:v>
                </c:pt>
                <c:pt idx="1">
                  <c:v>66</c:v>
                </c:pt>
                <c:pt idx="2">
                  <c:v>161</c:v>
                </c:pt>
              </c:numCache>
            </c:numRef>
          </c:val>
          <c:extLst xmlns:c16r2="http://schemas.microsoft.com/office/drawing/2015/06/chart">
            <c:ext xmlns:c16="http://schemas.microsoft.com/office/drawing/2014/chart" uri="{C3380CC4-5D6E-409C-BE32-E72D297353CC}">
              <c16:uniqueId val="{00000000-CF58-4E27-B40C-33C958825E52}"/>
            </c:ext>
          </c:extLst>
        </c:ser>
        <c:dLbls>
          <c:showLegendKey val="0"/>
          <c:showVal val="0"/>
          <c:showCatName val="0"/>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1416</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Sheet1!$D$41</c:f>
              <c:strCache>
                <c:ptCount val="1"/>
                <c:pt idx="0">
                  <c:v>填充值</c:v>
                </c:pt>
              </c:strCache>
            </c:strRef>
          </c:tx>
          <c:spPr>
            <a:ln w="28575" cap="rnd">
              <a:solidFill>
                <a:schemeClr val="accent1"/>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Sheet1!$D$25:$D$54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863641</c:v>
                </c:pt>
                <c:pt idx="28">
                  <c:v>963817</c:v>
                </c:pt>
                <c:pt idx="29">
                  <c:v>1028082</c:v>
                </c:pt>
              </c:numCache>
            </c:numRef>
          </c:val>
          <c:smooth val="0"/>
          <c:extLst xmlns:c16r2="http://schemas.microsoft.com/office/drawing/2015/06/chart">
            <c:ext xmlns:c16="http://schemas.microsoft.com/office/drawing/2014/chart" uri="{C3380CC4-5D6E-409C-BE32-E72D297353CC}">
              <c16:uniqueId val="{00000000-EE8D-490C-9577-EFF106ADC989}"/>
            </c:ext>
          </c:extLst>
        </c:ser>
        <c:ser>
          <c:idx val="1"/>
          <c:order val="1"/>
          <c:tx>
            <c:strRef>
              <c:f>Sheet1!$E$41</c:f>
              <c:strCache>
                <c:ptCount val="1"/>
                <c:pt idx="0">
                  <c:v>真实值</c:v>
                </c:pt>
              </c:strCache>
            </c:strRef>
          </c:tx>
          <c:spPr>
            <a:ln w="28575" cap="rnd">
              <a:solidFill>
                <a:schemeClr val="accent2"/>
              </a:solidFill>
              <a:round/>
            </a:ln>
            <a:effectLst/>
          </c:spPr>
          <c:marker>
            <c:symbol val="none"/>
          </c:marker>
          <c:cat>
            <c:numRef>
              <c:f>Sheet1!$C$25:$C$54</c:f>
              <c:numCache>
                <c:formatCode>General</c:formatCode>
                <c:ptCount val="30"/>
                <c:pt idx="17" formatCode="m/d/yyyy">
                  <c:v>42692</c:v>
                </c:pt>
                <c:pt idx="18" formatCode="m/d/yyyy">
                  <c:v>42693</c:v>
                </c:pt>
                <c:pt idx="19" formatCode="m/d/yyyy">
                  <c:v>42694</c:v>
                </c:pt>
                <c:pt idx="20" formatCode="m/d/yyyy">
                  <c:v>42695</c:v>
                </c:pt>
                <c:pt idx="21" formatCode="m/d/yyyy">
                  <c:v>42696</c:v>
                </c:pt>
                <c:pt idx="22" formatCode="m/d/yyyy">
                  <c:v>42697</c:v>
                </c:pt>
                <c:pt idx="23" formatCode="m/d/yyyy">
                  <c:v>42698</c:v>
                </c:pt>
                <c:pt idx="24" formatCode="m/d/yyyy">
                  <c:v>42699</c:v>
                </c:pt>
                <c:pt idx="25" formatCode="m/d/yyyy">
                  <c:v>42700</c:v>
                </c:pt>
                <c:pt idx="26" formatCode="m/d/yyyy">
                  <c:v>42701</c:v>
                </c:pt>
                <c:pt idx="27" formatCode="m/d/yyyy">
                  <c:v>42702</c:v>
                </c:pt>
                <c:pt idx="28" formatCode="m/d/yyyy">
                  <c:v>42703</c:v>
                </c:pt>
                <c:pt idx="29" formatCode="m/d/yyyy">
                  <c:v>42704</c:v>
                </c:pt>
              </c:numCache>
            </c:numRef>
          </c:cat>
          <c:val>
            <c:numRef>
              <c:f>Sheet1!$E$25:$E$54</c:f>
              <c:numCache>
                <c:formatCode>General</c:formatCode>
                <c:ptCount val="30"/>
                <c:pt idx="16">
                  <c:v>0</c:v>
                </c:pt>
                <c:pt idx="17">
                  <c:v>965319</c:v>
                </c:pt>
                <c:pt idx="18">
                  <c:v>1006752</c:v>
                </c:pt>
                <c:pt idx="19">
                  <c:v>1096544</c:v>
                </c:pt>
                <c:pt idx="20">
                  <c:v>1156969</c:v>
                </c:pt>
                <c:pt idx="21">
                  <c:v>1144046</c:v>
                </c:pt>
                <c:pt idx="22">
                  <c:v>1121191</c:v>
                </c:pt>
                <c:pt idx="23">
                  <c:v>1078256</c:v>
                </c:pt>
                <c:pt idx="24">
                  <c:v>998439</c:v>
                </c:pt>
                <c:pt idx="25">
                  <c:v>900321</c:v>
                </c:pt>
                <c:pt idx="26">
                  <c:v>1000717</c:v>
                </c:pt>
                <c:pt idx="27">
                  <c:v>1</c:v>
                </c:pt>
                <c:pt idx="28">
                  <c:v>1</c:v>
                </c:pt>
                <c:pt idx="29">
                  <c:v>1028082</c:v>
                </c:pt>
              </c:numCache>
            </c:numRef>
          </c:val>
          <c:smooth val="0"/>
          <c:extLst xmlns:c16r2="http://schemas.microsoft.com/office/drawing/2015/06/chart">
            <c:ext xmlns:c16="http://schemas.microsoft.com/office/drawing/2014/chart" uri="{C3380CC4-5D6E-409C-BE32-E72D297353CC}">
              <c16:uniqueId val="{00000001-EE8D-490C-9577-EFF106ADC989}"/>
            </c:ext>
          </c:extLst>
        </c:ser>
        <c:dLbls>
          <c:showLegendKey val="0"/>
          <c:showVal val="0"/>
          <c:showCatName val="0"/>
          <c:showSerName val="0"/>
          <c:showPercent val="0"/>
          <c:showBubbleSize val="0"/>
        </c:dLbls>
        <c:smooth val="0"/>
        <c:axId val="-1988504768"/>
        <c:axId val="-1988502592"/>
      </c:lineChart>
      <c:dateAx>
        <c:axId val="-1988504768"/>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2592"/>
        <c:crosses val="autoZero"/>
        <c:auto val="1"/>
        <c:lblOffset val="100"/>
        <c:baseTimeUnit val="days"/>
      </c:dateAx>
      <c:valAx>
        <c:axId val="-1988502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504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15</a:t>
            </a:r>
            <a:r>
              <a:rPr lang="zh-CN" altLang="en-US"/>
              <a:t>年</a:t>
            </a:r>
            <a:r>
              <a:rPr lang="en-US" altLang="zh-CN"/>
              <a:t>11</a:t>
            </a:r>
            <a:r>
              <a:rPr lang="zh-CN" altLang="en-US"/>
              <a:t>月与</a:t>
            </a:r>
            <a:r>
              <a:rPr lang="en-US" altLang="zh-CN"/>
              <a:t>12</a:t>
            </a:r>
            <a:r>
              <a:rPr lang="zh-CN" altLang="en-US"/>
              <a:t>月总用电量</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spPr>
            <a:ln w="28575" cap="rnd">
              <a:solidFill>
                <a:schemeClr val="accent1"/>
              </a:solidFill>
              <a:round/>
            </a:ln>
            <a:effectLst/>
          </c:spPr>
          <c:marker>
            <c:symbol val="none"/>
          </c:marker>
          <c:cat>
            <c:numRef>
              <c:f>Sheet1!$M$65:$M$125</c:f>
              <c:numCache>
                <c:formatCode>m/d/yyyy</c:formatCode>
                <c:ptCount val="61"/>
                <c:pt idx="0">
                  <c:v>42309</c:v>
                </c:pt>
                <c:pt idx="1">
                  <c:v>42310</c:v>
                </c:pt>
                <c:pt idx="2">
                  <c:v>42311</c:v>
                </c:pt>
                <c:pt idx="3">
                  <c:v>42312</c:v>
                </c:pt>
                <c:pt idx="4">
                  <c:v>42313</c:v>
                </c:pt>
                <c:pt idx="5">
                  <c:v>42314</c:v>
                </c:pt>
                <c:pt idx="6">
                  <c:v>42315</c:v>
                </c:pt>
                <c:pt idx="7">
                  <c:v>42316</c:v>
                </c:pt>
                <c:pt idx="8">
                  <c:v>42317</c:v>
                </c:pt>
                <c:pt idx="9">
                  <c:v>42318</c:v>
                </c:pt>
                <c:pt idx="10">
                  <c:v>42319</c:v>
                </c:pt>
                <c:pt idx="11">
                  <c:v>42320</c:v>
                </c:pt>
                <c:pt idx="12">
                  <c:v>42321</c:v>
                </c:pt>
                <c:pt idx="13">
                  <c:v>42322</c:v>
                </c:pt>
                <c:pt idx="14">
                  <c:v>42323</c:v>
                </c:pt>
                <c:pt idx="15">
                  <c:v>42324</c:v>
                </c:pt>
                <c:pt idx="16">
                  <c:v>42325</c:v>
                </c:pt>
                <c:pt idx="17">
                  <c:v>42326</c:v>
                </c:pt>
                <c:pt idx="18">
                  <c:v>42327</c:v>
                </c:pt>
                <c:pt idx="19">
                  <c:v>42328</c:v>
                </c:pt>
                <c:pt idx="20">
                  <c:v>42329</c:v>
                </c:pt>
                <c:pt idx="21">
                  <c:v>42330</c:v>
                </c:pt>
                <c:pt idx="22">
                  <c:v>42331</c:v>
                </c:pt>
                <c:pt idx="23">
                  <c:v>42332</c:v>
                </c:pt>
                <c:pt idx="24">
                  <c:v>42333</c:v>
                </c:pt>
                <c:pt idx="25">
                  <c:v>42334</c:v>
                </c:pt>
                <c:pt idx="26">
                  <c:v>42335</c:v>
                </c:pt>
                <c:pt idx="27">
                  <c:v>42336</c:v>
                </c:pt>
                <c:pt idx="28">
                  <c:v>42337</c:v>
                </c:pt>
                <c:pt idx="29">
                  <c:v>42338</c:v>
                </c:pt>
                <c:pt idx="30">
                  <c:v>42339</c:v>
                </c:pt>
                <c:pt idx="31">
                  <c:v>42340</c:v>
                </c:pt>
                <c:pt idx="32">
                  <c:v>42341</c:v>
                </c:pt>
                <c:pt idx="33">
                  <c:v>42342</c:v>
                </c:pt>
                <c:pt idx="34">
                  <c:v>42343</c:v>
                </c:pt>
                <c:pt idx="35">
                  <c:v>42344</c:v>
                </c:pt>
                <c:pt idx="36">
                  <c:v>42345</c:v>
                </c:pt>
                <c:pt idx="37">
                  <c:v>42346</c:v>
                </c:pt>
                <c:pt idx="38">
                  <c:v>42347</c:v>
                </c:pt>
                <c:pt idx="39">
                  <c:v>42348</c:v>
                </c:pt>
                <c:pt idx="40">
                  <c:v>42349</c:v>
                </c:pt>
                <c:pt idx="41">
                  <c:v>42350</c:v>
                </c:pt>
                <c:pt idx="42">
                  <c:v>42351</c:v>
                </c:pt>
                <c:pt idx="43">
                  <c:v>42352</c:v>
                </c:pt>
                <c:pt idx="44">
                  <c:v>42353</c:v>
                </c:pt>
                <c:pt idx="45">
                  <c:v>42354</c:v>
                </c:pt>
                <c:pt idx="46">
                  <c:v>42355</c:v>
                </c:pt>
                <c:pt idx="47">
                  <c:v>42356</c:v>
                </c:pt>
                <c:pt idx="48">
                  <c:v>42357</c:v>
                </c:pt>
                <c:pt idx="49">
                  <c:v>42358</c:v>
                </c:pt>
                <c:pt idx="50">
                  <c:v>42359</c:v>
                </c:pt>
                <c:pt idx="51">
                  <c:v>42360</c:v>
                </c:pt>
                <c:pt idx="52">
                  <c:v>42361</c:v>
                </c:pt>
                <c:pt idx="53">
                  <c:v>42362</c:v>
                </c:pt>
                <c:pt idx="54">
                  <c:v>42363</c:v>
                </c:pt>
                <c:pt idx="55">
                  <c:v>42364</c:v>
                </c:pt>
                <c:pt idx="56">
                  <c:v>42365</c:v>
                </c:pt>
                <c:pt idx="57">
                  <c:v>42366</c:v>
                </c:pt>
                <c:pt idx="58">
                  <c:v>42367</c:v>
                </c:pt>
                <c:pt idx="59">
                  <c:v>42368</c:v>
                </c:pt>
                <c:pt idx="60">
                  <c:v>42369</c:v>
                </c:pt>
              </c:numCache>
            </c:numRef>
          </c:cat>
          <c:val>
            <c:numRef>
              <c:f>Sheet1!$N$65:$N$125</c:f>
              <c:numCache>
                <c:formatCode>General</c:formatCode>
                <c:ptCount val="61"/>
                <c:pt idx="0">
                  <c:v>3443912</c:v>
                </c:pt>
                <c:pt idx="1">
                  <c:v>3599595</c:v>
                </c:pt>
                <c:pt idx="2">
                  <c:v>3796895</c:v>
                </c:pt>
                <c:pt idx="3">
                  <c:v>3903614</c:v>
                </c:pt>
                <c:pt idx="4">
                  <c:v>3920772</c:v>
                </c:pt>
                <c:pt idx="5">
                  <c:v>3910196</c:v>
                </c:pt>
                <c:pt idx="6">
                  <c:v>3819933</c:v>
                </c:pt>
                <c:pt idx="7">
                  <c:v>3500779</c:v>
                </c:pt>
                <c:pt idx="8">
                  <c:v>3382794</c:v>
                </c:pt>
                <c:pt idx="9">
                  <c:v>3347273</c:v>
                </c:pt>
                <c:pt idx="10">
                  <c:v>3452265</c:v>
                </c:pt>
                <c:pt idx="11">
                  <c:v>3407477</c:v>
                </c:pt>
                <c:pt idx="12">
                  <c:v>3528801</c:v>
                </c:pt>
                <c:pt idx="13">
                  <c:v>3377359</c:v>
                </c:pt>
                <c:pt idx="14">
                  <c:v>3377554</c:v>
                </c:pt>
                <c:pt idx="15">
                  <c:v>3697464</c:v>
                </c:pt>
                <c:pt idx="16">
                  <c:v>3862200</c:v>
                </c:pt>
                <c:pt idx="17">
                  <c:v>3854823</c:v>
                </c:pt>
                <c:pt idx="18">
                  <c:v>3913774</c:v>
                </c:pt>
                <c:pt idx="19">
                  <c:v>3903341</c:v>
                </c:pt>
                <c:pt idx="20">
                  <c:v>3820628</c:v>
                </c:pt>
                <c:pt idx="21">
                  <c:v>3198030</c:v>
                </c:pt>
                <c:pt idx="22">
                  <c:v>3939268</c:v>
                </c:pt>
                <c:pt idx="23">
                  <c:v>4025841</c:v>
                </c:pt>
                <c:pt idx="24">
                  <c:v>3608402</c:v>
                </c:pt>
                <c:pt idx="25">
                  <c:v>4160858</c:v>
                </c:pt>
                <c:pt idx="26">
                  <c:v>4169118</c:v>
                </c:pt>
                <c:pt idx="27">
                  <c:v>3927863</c:v>
                </c:pt>
                <c:pt idx="28">
                  <c:v>3566745</c:v>
                </c:pt>
                <c:pt idx="29">
                  <c:v>3782338</c:v>
                </c:pt>
                <c:pt idx="30">
                  <c:v>3876643</c:v>
                </c:pt>
                <c:pt idx="31">
                  <c:v>3998786</c:v>
                </c:pt>
                <c:pt idx="32">
                  <c:v>4030378</c:v>
                </c:pt>
                <c:pt idx="33">
                  <c:v>3872078</c:v>
                </c:pt>
                <c:pt idx="34">
                  <c:v>3701451</c:v>
                </c:pt>
                <c:pt idx="35">
                  <c:v>3723541</c:v>
                </c:pt>
                <c:pt idx="36">
                  <c:v>3983834</c:v>
                </c:pt>
                <c:pt idx="37">
                  <c:v>4140712</c:v>
                </c:pt>
                <c:pt idx="38">
                  <c:v>4068916</c:v>
                </c:pt>
                <c:pt idx="39">
                  <c:v>4232933</c:v>
                </c:pt>
                <c:pt idx="40">
                  <c:v>4208018</c:v>
                </c:pt>
                <c:pt idx="41">
                  <c:v>4001223</c:v>
                </c:pt>
                <c:pt idx="42">
                  <c:v>3856921</c:v>
                </c:pt>
                <c:pt idx="43">
                  <c:v>4117837</c:v>
                </c:pt>
                <c:pt idx="44">
                  <c:v>3315516</c:v>
                </c:pt>
                <c:pt idx="45">
                  <c:v>4269798</c:v>
                </c:pt>
                <c:pt idx="46">
                  <c:v>4316805</c:v>
                </c:pt>
                <c:pt idx="47">
                  <c:v>4348796</c:v>
                </c:pt>
                <c:pt idx="48">
                  <c:v>4117298</c:v>
                </c:pt>
                <c:pt idx="49">
                  <c:v>3969676</c:v>
                </c:pt>
                <c:pt idx="50">
                  <c:v>4170567</c:v>
                </c:pt>
                <c:pt idx="51">
                  <c:v>3869879</c:v>
                </c:pt>
                <c:pt idx="52">
                  <c:v>4167805</c:v>
                </c:pt>
                <c:pt idx="53">
                  <c:v>4320650</c:v>
                </c:pt>
                <c:pt idx="54">
                  <c:v>4294518</c:v>
                </c:pt>
                <c:pt idx="55">
                  <c:v>3874950</c:v>
                </c:pt>
                <c:pt idx="56">
                  <c:v>3905750</c:v>
                </c:pt>
                <c:pt idx="57">
                  <c:v>4105261</c:v>
                </c:pt>
                <c:pt idx="58">
                  <c:v>4255276</c:v>
                </c:pt>
                <c:pt idx="59">
                  <c:v>4170536</c:v>
                </c:pt>
                <c:pt idx="60">
                  <c:v>4020591</c:v>
                </c:pt>
              </c:numCache>
            </c:numRef>
          </c:val>
          <c:smooth val="0"/>
          <c:extLst xmlns:c16r2="http://schemas.microsoft.com/office/drawing/2015/06/chart">
            <c:ext xmlns:c16="http://schemas.microsoft.com/office/drawing/2014/chart" uri="{C3380CC4-5D6E-409C-BE32-E72D297353CC}">
              <c16:uniqueId val="{00000000-3CED-43A2-94EA-82B17754D3B3}"/>
            </c:ext>
          </c:extLst>
        </c:ser>
        <c:dLbls>
          <c:showLegendKey val="0"/>
          <c:showVal val="0"/>
          <c:showCatName val="0"/>
          <c:showSerName val="0"/>
          <c:showPercent val="0"/>
          <c:showBubbleSize val="0"/>
        </c:dLbls>
        <c:smooth val="0"/>
        <c:axId val="-1988492800"/>
        <c:axId val="-1988492256"/>
      </c:lineChart>
      <c:dateAx>
        <c:axId val="-198849280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256"/>
        <c:crosses val="autoZero"/>
        <c:auto val="1"/>
        <c:lblOffset val="100"/>
        <c:baseTimeUnit val="days"/>
      </c:dateAx>
      <c:valAx>
        <c:axId val="-1988492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88492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a:t>分层</a:t>
          </a:r>
          <a:r>
            <a:rPr lang="en-US" altLang="zh-CN" sz="2800" b="1" dirty="0" err="1"/>
            <a:t>XGBoost</a:t>
          </a:r>
          <a:r>
            <a:rPr lang="zh-CN" altLang="en-US" sz="2800" b="1" dirty="0"/>
            <a:t>模型</a:t>
          </a:r>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zh-CN" altLang="en-US" sz="2800" b="1" dirty="0"/>
            <a:t>基于</a:t>
          </a:r>
          <a:r>
            <a:rPr lang="en-US" altLang="zh-CN" sz="2800" b="1" dirty="0" err="1"/>
            <a:t>TensorFlow</a:t>
          </a:r>
          <a:r>
            <a:rPr lang="zh-CN" altLang="en-US" sz="2800" b="1" dirty="0"/>
            <a:t>的线性回归</a:t>
          </a:r>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1E479C64-B541-4D00-8E52-4813085A4710}">
      <dgm:prSet phldrT="[文本]" custT="1"/>
      <dgm:spPr/>
      <dgm:t>
        <a:bodyPr/>
        <a:lstStyle/>
        <a:p>
          <a:r>
            <a:rPr lang="zh-CN" altLang="en-US" sz="2800" b="1" dirty="0"/>
            <a:t>商店聚类</a:t>
          </a:r>
        </a:p>
      </dgm:t>
    </dgm:pt>
    <dgm:pt modelId="{939DF8B6-B92B-4DBB-85E2-CFED37958633}" type="parTrans" cxnId="{D930507E-7C60-4AB6-AC74-A8DEF3A574C1}">
      <dgm:prSet/>
      <dgm:spPr/>
      <dgm:t>
        <a:bodyPr/>
        <a:lstStyle/>
        <a:p>
          <a:endParaRPr lang="zh-CN" altLang="en-US"/>
        </a:p>
      </dgm:t>
    </dgm:pt>
    <dgm:pt modelId="{0C9216AD-1BB0-49CB-8D71-03215B65BB6D}" type="sibTrans" cxnId="{D930507E-7C60-4AB6-AC74-A8DEF3A574C1}">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332BBC98-7605-4B69-886B-EBC3D3952C83}" type="presOf" srcId="{9A95E106-BFAF-44EF-B9CD-093A9562FCE1}" destId="{C40393F6-3CC3-4B3E-8987-36F5088487B8}" srcOrd="0" destOrd="0" presId="urn:microsoft.com/office/officeart/2005/8/layout/hList1"/>
    <dgm:cxn modelId="{D930507E-7C60-4AB6-AC74-A8DEF3A574C1}" srcId="{3A24F4D0-C90C-40D7-B2BE-116725F6C929}" destId="{1E479C64-B541-4D00-8E52-4813085A4710}" srcOrd="1" destOrd="0" parTransId="{939DF8B6-B92B-4DBB-85E2-CFED37958633}" sibTransId="{0C9216AD-1BB0-49CB-8D71-03215B65BB6D}"/>
    <dgm:cxn modelId="{B146748A-F43D-46CF-92F1-6976EAA161F2}" type="presOf" srcId="{A5D7CECA-6E80-4C24-A46F-673A8A49A5BD}" destId="{C40393F6-3CC3-4B3E-8987-36F5088487B8}" srcOrd="0" destOrd="2" presId="urn:microsoft.com/office/officeart/2005/8/layout/hList1"/>
    <dgm:cxn modelId="{A357BA0D-A520-437A-B75E-A73BD79D299E}" type="presOf" srcId="{1E479C64-B541-4D00-8E52-4813085A4710}" destId="{C40393F6-3CC3-4B3E-8987-36F5088487B8}" srcOrd="0" destOrd="1"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136C25-3FDA-4BAF-BD75-FEA552023AA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24F4D0-C90C-40D7-B2BE-116725F6C929}">
      <dgm:prSet phldrT="[文本]"/>
      <dgm:spPr/>
      <dgm:t>
        <a:bodyPr/>
        <a:lstStyle/>
        <a:p>
          <a:r>
            <a:rPr lang="zh-CN" altLang="en-US" b="1" dirty="0">
              <a:solidFill>
                <a:srgbClr val="24292E"/>
              </a:solidFill>
              <a:latin typeface="-apple-system"/>
            </a:rPr>
            <a:t>特征工程</a:t>
          </a:r>
          <a:endParaRPr lang="zh-CN" altLang="en-US" dirty="0"/>
        </a:p>
      </dgm:t>
    </dgm:pt>
    <dgm:pt modelId="{1B048B34-BE34-4BB0-B7A2-B325F0AB11D7}" type="parTrans" cxnId="{091F1AF6-E2A7-4E7C-B62C-8820F3B3B411}">
      <dgm:prSet/>
      <dgm:spPr/>
      <dgm:t>
        <a:bodyPr/>
        <a:lstStyle/>
        <a:p>
          <a:endParaRPr lang="zh-CN" altLang="en-US"/>
        </a:p>
      </dgm:t>
    </dgm:pt>
    <dgm:pt modelId="{B02572E0-2686-4EAA-A534-7589BFE4DCEB}" type="sibTrans" cxnId="{091F1AF6-E2A7-4E7C-B62C-8820F3B3B411}">
      <dgm:prSet/>
      <dgm:spPr/>
      <dgm:t>
        <a:bodyPr/>
        <a:lstStyle/>
        <a:p>
          <a:endParaRPr lang="zh-CN" altLang="en-US"/>
        </a:p>
      </dgm:t>
    </dgm:pt>
    <dgm:pt modelId="{9A95E106-BFAF-44EF-B9CD-093A9562FCE1}">
      <dgm:prSet phldrT="[文本]" custT="1"/>
      <dgm:spPr/>
      <dgm:t>
        <a:bodyPr/>
        <a:lstStyle/>
        <a:p>
          <a:r>
            <a:rPr lang="zh-CN" altLang="en-US" sz="2800" b="1" i="0" dirty="0"/>
            <a:t>数据清洗</a:t>
          </a:r>
          <a:endParaRPr lang="zh-CN" altLang="en-US" sz="3700" b="1" dirty="0"/>
        </a:p>
      </dgm:t>
    </dgm:pt>
    <dgm:pt modelId="{5E52C7A3-7717-4259-807C-4ED737245634}" type="sibTrans" cxnId="{0A225EC7-1BAD-481F-88F1-4703ED8A78C9}">
      <dgm:prSet/>
      <dgm:spPr/>
      <dgm:t>
        <a:bodyPr/>
        <a:lstStyle/>
        <a:p>
          <a:endParaRPr lang="zh-CN" altLang="en-US"/>
        </a:p>
      </dgm:t>
    </dgm:pt>
    <dgm:pt modelId="{4BA22DD3-9E24-4FAC-B3DF-87A782A39A7A}" type="parTrans" cxnId="{0A225EC7-1BAD-481F-88F1-4703ED8A78C9}">
      <dgm:prSet/>
      <dgm:spPr/>
      <dgm:t>
        <a:bodyPr/>
        <a:lstStyle/>
        <a:p>
          <a:endParaRPr lang="zh-CN" altLang="en-US"/>
        </a:p>
      </dgm:t>
    </dgm:pt>
    <dgm:pt modelId="{5BCB6FB9-F5E1-47ED-931E-7213FC8A1F9E}">
      <dgm:prSet phldrT="[文本]"/>
      <dgm:spPr/>
      <dgm:t>
        <a:bodyPr/>
        <a:lstStyle/>
        <a:p>
          <a:r>
            <a:rPr lang="zh-CN" altLang="en-US" b="1" dirty="0">
              <a:solidFill>
                <a:srgbClr val="24292E"/>
              </a:solidFill>
              <a:latin typeface="-apple-system"/>
            </a:rPr>
            <a:t>模型设计</a:t>
          </a:r>
          <a:endParaRPr lang="zh-CN" altLang="en-US" dirty="0"/>
        </a:p>
      </dgm:t>
    </dgm:pt>
    <dgm:pt modelId="{D815A892-D225-460A-9A79-F2445039B7DA}" type="sibTrans" cxnId="{3CFFBD0B-B109-4C14-A03C-53972812B79C}">
      <dgm:prSet/>
      <dgm:spPr/>
      <dgm:t>
        <a:bodyPr/>
        <a:lstStyle/>
        <a:p>
          <a:endParaRPr lang="zh-CN" altLang="en-US"/>
        </a:p>
      </dgm:t>
    </dgm:pt>
    <dgm:pt modelId="{D91CE702-9E13-46A7-AF55-09B2F64B11E4}" type="parTrans" cxnId="{3CFFBD0B-B109-4C14-A03C-53972812B79C}">
      <dgm:prSet/>
      <dgm:spPr/>
      <dgm:t>
        <a:bodyPr/>
        <a:lstStyle/>
        <a:p>
          <a:endParaRPr lang="zh-CN" altLang="en-US"/>
        </a:p>
      </dgm:t>
    </dgm:pt>
    <dgm:pt modelId="{14B14819-193B-4172-9C7B-48F8E42D8E0C}">
      <dgm:prSet phldrT="[文本]" custT="1"/>
      <dgm:spPr/>
      <dgm:t>
        <a:bodyPr/>
        <a:lstStyle/>
        <a:p>
          <a:r>
            <a:rPr lang="zh-CN" altLang="en-US" sz="2800" b="1" dirty="0" smtClean="0"/>
            <a:t>分层</a:t>
          </a:r>
          <a:r>
            <a:rPr lang="en-US" altLang="zh-CN" sz="2800" b="1" dirty="0" smtClean="0"/>
            <a:t>GBDT</a:t>
          </a:r>
          <a:r>
            <a:rPr lang="zh-CN" altLang="en-US" sz="2800" b="1" dirty="0" smtClean="0"/>
            <a:t>模型</a:t>
          </a:r>
          <a:endParaRPr lang="zh-CN" altLang="en-US" sz="2800" b="1" dirty="0"/>
        </a:p>
      </dgm:t>
    </dgm:pt>
    <dgm:pt modelId="{C745D886-2E73-43CA-B400-3D43FE69E655}" type="sibTrans" cxnId="{18BE5B72-96BB-4D43-B928-03C86359BFBD}">
      <dgm:prSet/>
      <dgm:spPr/>
      <dgm:t>
        <a:bodyPr/>
        <a:lstStyle/>
        <a:p>
          <a:endParaRPr lang="zh-CN" altLang="en-US"/>
        </a:p>
      </dgm:t>
    </dgm:pt>
    <dgm:pt modelId="{45FDCB0D-2173-4E7F-8453-6941A47EFB68}" type="parTrans" cxnId="{18BE5B72-96BB-4D43-B928-03C86359BFBD}">
      <dgm:prSet/>
      <dgm:spPr/>
      <dgm:t>
        <a:bodyPr/>
        <a:lstStyle/>
        <a:p>
          <a:endParaRPr lang="zh-CN" altLang="en-US"/>
        </a:p>
      </dgm:t>
    </dgm:pt>
    <dgm:pt modelId="{6F51FE29-0E65-406A-98D0-FBEDAD1AE89B}">
      <dgm:prSet phldrT="[文本]"/>
      <dgm:spPr/>
      <dgm:t>
        <a:bodyPr/>
        <a:lstStyle/>
        <a:p>
          <a:r>
            <a:rPr lang="zh-CN" altLang="en-US" b="1" dirty="0">
              <a:solidFill>
                <a:srgbClr val="24292E"/>
              </a:solidFill>
              <a:latin typeface="-apple-system"/>
            </a:rPr>
            <a:t>模型融合</a:t>
          </a:r>
          <a:endParaRPr lang="zh-CN" altLang="en-US" dirty="0"/>
        </a:p>
      </dgm:t>
    </dgm:pt>
    <dgm:pt modelId="{0DEDA54F-8B58-4153-B1F7-2AAB5BEDEF98}" type="sibTrans" cxnId="{279126C6-B690-406A-843C-64A1A11F7202}">
      <dgm:prSet/>
      <dgm:spPr/>
      <dgm:t>
        <a:bodyPr/>
        <a:lstStyle/>
        <a:p>
          <a:endParaRPr lang="zh-CN" altLang="en-US"/>
        </a:p>
      </dgm:t>
    </dgm:pt>
    <dgm:pt modelId="{4D5297AD-E5D5-40FA-90C1-8E3E17B98EEC}" type="parTrans" cxnId="{279126C6-B690-406A-843C-64A1A11F7202}">
      <dgm:prSet/>
      <dgm:spPr/>
      <dgm:t>
        <a:bodyPr/>
        <a:lstStyle/>
        <a:p>
          <a:endParaRPr lang="zh-CN" altLang="en-US"/>
        </a:p>
      </dgm:t>
    </dgm:pt>
    <dgm:pt modelId="{DE4D7A17-67AA-4195-8838-98B675991208}">
      <dgm:prSet phldrT="[文本]" custT="1"/>
      <dgm:spPr/>
      <dgm:t>
        <a:bodyPr/>
        <a:lstStyle/>
        <a:p>
          <a:r>
            <a:rPr lang="en-US" altLang="zh-CN" sz="2800" b="1" dirty="0" err="1" smtClean="0"/>
            <a:t>Arima</a:t>
          </a:r>
          <a:r>
            <a:rPr lang="zh-CN" altLang="en-US" sz="2800" b="1" dirty="0" smtClean="0"/>
            <a:t>与</a:t>
          </a:r>
          <a:r>
            <a:rPr lang="en-US" altLang="zh-CN" sz="2800" b="1" dirty="0" smtClean="0"/>
            <a:t>PS-SMART</a:t>
          </a:r>
          <a:r>
            <a:rPr lang="zh-CN" altLang="en-US" sz="2800" b="1" dirty="0" smtClean="0"/>
            <a:t>与</a:t>
          </a:r>
          <a:r>
            <a:rPr lang="en-US" altLang="zh-CN" sz="2800" b="1" dirty="0" smtClean="0"/>
            <a:t>GBDT</a:t>
          </a:r>
          <a:endParaRPr lang="zh-CN" altLang="en-US" sz="2800" b="1" dirty="0"/>
        </a:p>
      </dgm:t>
    </dgm:pt>
    <dgm:pt modelId="{7452DA4C-1265-4DEC-BE8D-769BE3490C09}" type="sibTrans" cxnId="{1A26D196-EE2B-42EC-B0F9-94ECD62DF478}">
      <dgm:prSet/>
      <dgm:spPr/>
      <dgm:t>
        <a:bodyPr/>
        <a:lstStyle/>
        <a:p>
          <a:endParaRPr lang="zh-CN" altLang="en-US"/>
        </a:p>
      </dgm:t>
    </dgm:pt>
    <dgm:pt modelId="{28E848F1-2589-4C45-8CC7-CBEFEA40DEC9}" type="parTrans" cxnId="{1A26D196-EE2B-42EC-B0F9-94ECD62DF478}">
      <dgm:prSet/>
      <dgm:spPr/>
      <dgm:t>
        <a:bodyPr/>
        <a:lstStyle/>
        <a:p>
          <a:endParaRPr lang="zh-CN" altLang="en-US"/>
        </a:p>
      </dgm:t>
    </dgm:pt>
    <dgm:pt modelId="{A5D7CECA-6E80-4C24-A46F-673A8A49A5BD}">
      <dgm:prSet phldrT="[文本]" custT="1"/>
      <dgm:spPr/>
      <dgm:t>
        <a:bodyPr/>
        <a:lstStyle/>
        <a:p>
          <a:r>
            <a:rPr lang="zh-CN" altLang="en-US" sz="2800" b="1" i="0" dirty="0"/>
            <a:t>特征提取</a:t>
          </a:r>
          <a:endParaRPr lang="zh-CN" altLang="en-US" sz="2800" b="1" dirty="0"/>
        </a:p>
      </dgm:t>
    </dgm:pt>
    <dgm:pt modelId="{EFC654F1-9BA6-4054-8BCD-707702D1D1CD}" type="parTrans" cxnId="{E73C3FB4-A2C0-4292-8141-EB5686D6BA04}">
      <dgm:prSet/>
      <dgm:spPr/>
      <dgm:t>
        <a:bodyPr/>
        <a:lstStyle/>
        <a:p>
          <a:endParaRPr lang="zh-CN" altLang="en-US"/>
        </a:p>
      </dgm:t>
    </dgm:pt>
    <dgm:pt modelId="{8AA8DA39-44C0-46A2-A832-24300E05F7C8}" type="sibTrans" cxnId="{E73C3FB4-A2C0-4292-8141-EB5686D6BA04}">
      <dgm:prSet/>
      <dgm:spPr/>
      <dgm:t>
        <a:bodyPr/>
        <a:lstStyle/>
        <a:p>
          <a:endParaRPr lang="zh-CN" altLang="en-US"/>
        </a:p>
      </dgm:t>
    </dgm:pt>
    <dgm:pt modelId="{8F2743A0-153D-4A76-89CB-55B9EC51A310}">
      <dgm:prSet phldrT="[文本]" custT="1"/>
      <dgm:spPr/>
      <dgm:t>
        <a:bodyPr/>
        <a:lstStyle/>
        <a:p>
          <a:r>
            <a:rPr lang="zh-CN" altLang="en-US" sz="2800" b="1" i="0" dirty="0" smtClean="0"/>
            <a:t>异常值填充</a:t>
          </a:r>
          <a:endParaRPr lang="zh-CN" altLang="en-US" sz="2800" b="1" i="0" dirty="0"/>
        </a:p>
      </dgm:t>
    </dgm:pt>
    <dgm:pt modelId="{7C9D4D60-1855-4693-B246-DD6276859BE9}" type="parTrans" cxnId="{4B2D98D8-D83C-4D4E-96AD-F2D7F79C32E4}">
      <dgm:prSet/>
      <dgm:spPr/>
      <dgm:t>
        <a:bodyPr/>
        <a:lstStyle/>
        <a:p>
          <a:endParaRPr lang="zh-CN" altLang="en-US"/>
        </a:p>
      </dgm:t>
    </dgm:pt>
    <dgm:pt modelId="{DD74EF97-FF0C-41C2-9F0D-F0CB8F19162B}" type="sibTrans" cxnId="{4B2D98D8-D83C-4D4E-96AD-F2D7F79C32E4}">
      <dgm:prSet/>
      <dgm:spPr/>
      <dgm:t>
        <a:bodyPr/>
        <a:lstStyle/>
        <a:p>
          <a:endParaRPr lang="zh-CN" altLang="en-US"/>
        </a:p>
      </dgm:t>
    </dgm:pt>
    <dgm:pt modelId="{FE6B0337-321F-4BD2-A720-2259508F15E8}" type="pres">
      <dgm:prSet presAssocID="{4B136C25-3FDA-4BAF-BD75-FEA552023AA4}" presName="Name0" presStyleCnt="0">
        <dgm:presLayoutVars>
          <dgm:dir/>
          <dgm:animLvl val="lvl"/>
          <dgm:resizeHandles val="exact"/>
        </dgm:presLayoutVars>
      </dgm:prSet>
      <dgm:spPr/>
      <dgm:t>
        <a:bodyPr/>
        <a:lstStyle/>
        <a:p>
          <a:endParaRPr lang="zh-CN" altLang="en-US"/>
        </a:p>
      </dgm:t>
    </dgm:pt>
    <dgm:pt modelId="{22C77410-99BA-40FD-81C6-45EA34713AE7}" type="pres">
      <dgm:prSet presAssocID="{3A24F4D0-C90C-40D7-B2BE-116725F6C929}" presName="composite" presStyleCnt="0"/>
      <dgm:spPr/>
    </dgm:pt>
    <dgm:pt modelId="{9031E70F-5A69-4932-9E4D-1CE32CADF1C0}" type="pres">
      <dgm:prSet presAssocID="{3A24F4D0-C90C-40D7-B2BE-116725F6C929}" presName="parTx" presStyleLbl="alignNode1" presStyleIdx="0" presStyleCnt="3">
        <dgm:presLayoutVars>
          <dgm:chMax val="0"/>
          <dgm:chPref val="0"/>
          <dgm:bulletEnabled val="1"/>
        </dgm:presLayoutVars>
      </dgm:prSet>
      <dgm:spPr/>
      <dgm:t>
        <a:bodyPr/>
        <a:lstStyle/>
        <a:p>
          <a:endParaRPr lang="zh-CN" altLang="en-US"/>
        </a:p>
      </dgm:t>
    </dgm:pt>
    <dgm:pt modelId="{C40393F6-3CC3-4B3E-8987-36F5088487B8}" type="pres">
      <dgm:prSet presAssocID="{3A24F4D0-C90C-40D7-B2BE-116725F6C929}" presName="desTx" presStyleLbl="alignAccFollowNode1" presStyleIdx="0" presStyleCnt="3">
        <dgm:presLayoutVars>
          <dgm:bulletEnabled val="1"/>
        </dgm:presLayoutVars>
      </dgm:prSet>
      <dgm:spPr/>
      <dgm:t>
        <a:bodyPr/>
        <a:lstStyle/>
        <a:p>
          <a:endParaRPr lang="zh-CN" altLang="en-US"/>
        </a:p>
      </dgm:t>
    </dgm:pt>
    <dgm:pt modelId="{77A0E466-DCDE-4864-B2A9-018BD83CDBBC}" type="pres">
      <dgm:prSet presAssocID="{B02572E0-2686-4EAA-A534-7589BFE4DCEB}" presName="space" presStyleCnt="0"/>
      <dgm:spPr/>
    </dgm:pt>
    <dgm:pt modelId="{390F3339-0BEC-488A-84AB-29AB223F11CB}" type="pres">
      <dgm:prSet presAssocID="{5BCB6FB9-F5E1-47ED-931E-7213FC8A1F9E}" presName="composite" presStyleCnt="0"/>
      <dgm:spPr/>
    </dgm:pt>
    <dgm:pt modelId="{1248B100-2497-4EC2-86F4-5FEB0544A5FC}" type="pres">
      <dgm:prSet presAssocID="{5BCB6FB9-F5E1-47ED-931E-7213FC8A1F9E}" presName="parTx" presStyleLbl="alignNode1" presStyleIdx="1" presStyleCnt="3">
        <dgm:presLayoutVars>
          <dgm:chMax val="0"/>
          <dgm:chPref val="0"/>
          <dgm:bulletEnabled val="1"/>
        </dgm:presLayoutVars>
      </dgm:prSet>
      <dgm:spPr/>
      <dgm:t>
        <a:bodyPr/>
        <a:lstStyle/>
        <a:p>
          <a:endParaRPr lang="zh-CN" altLang="en-US"/>
        </a:p>
      </dgm:t>
    </dgm:pt>
    <dgm:pt modelId="{F98F2791-80F1-46FA-AE54-4D663A754F05}" type="pres">
      <dgm:prSet presAssocID="{5BCB6FB9-F5E1-47ED-931E-7213FC8A1F9E}" presName="desTx" presStyleLbl="alignAccFollowNode1" presStyleIdx="1" presStyleCnt="3">
        <dgm:presLayoutVars>
          <dgm:bulletEnabled val="1"/>
        </dgm:presLayoutVars>
      </dgm:prSet>
      <dgm:spPr/>
      <dgm:t>
        <a:bodyPr/>
        <a:lstStyle/>
        <a:p>
          <a:endParaRPr lang="zh-CN" altLang="en-US"/>
        </a:p>
      </dgm:t>
    </dgm:pt>
    <dgm:pt modelId="{B82612B3-747A-4055-BAD5-FDD3AB316626}" type="pres">
      <dgm:prSet presAssocID="{D815A892-D225-460A-9A79-F2445039B7DA}" presName="space" presStyleCnt="0"/>
      <dgm:spPr/>
    </dgm:pt>
    <dgm:pt modelId="{BA9BA257-9CB3-404C-9B69-99CD7B6CCA9D}" type="pres">
      <dgm:prSet presAssocID="{6F51FE29-0E65-406A-98D0-FBEDAD1AE89B}" presName="composite" presStyleCnt="0"/>
      <dgm:spPr/>
    </dgm:pt>
    <dgm:pt modelId="{D130DEE8-81E4-403D-9E31-3B7C089AEA7D}" type="pres">
      <dgm:prSet presAssocID="{6F51FE29-0E65-406A-98D0-FBEDAD1AE89B}" presName="parTx" presStyleLbl="alignNode1" presStyleIdx="2" presStyleCnt="3">
        <dgm:presLayoutVars>
          <dgm:chMax val="0"/>
          <dgm:chPref val="0"/>
          <dgm:bulletEnabled val="1"/>
        </dgm:presLayoutVars>
      </dgm:prSet>
      <dgm:spPr/>
      <dgm:t>
        <a:bodyPr/>
        <a:lstStyle/>
        <a:p>
          <a:endParaRPr lang="zh-CN" altLang="en-US"/>
        </a:p>
      </dgm:t>
    </dgm:pt>
    <dgm:pt modelId="{0567FCEA-70B7-4B95-BE00-6283F8D413F1}" type="pres">
      <dgm:prSet presAssocID="{6F51FE29-0E65-406A-98D0-FBEDAD1AE89B}" presName="desTx" presStyleLbl="alignAccFollowNode1" presStyleIdx="2" presStyleCnt="3">
        <dgm:presLayoutVars>
          <dgm:bulletEnabled val="1"/>
        </dgm:presLayoutVars>
      </dgm:prSet>
      <dgm:spPr/>
      <dgm:t>
        <a:bodyPr/>
        <a:lstStyle/>
        <a:p>
          <a:endParaRPr lang="zh-CN" altLang="en-US"/>
        </a:p>
      </dgm:t>
    </dgm:pt>
  </dgm:ptLst>
  <dgm:cxnLst>
    <dgm:cxn modelId="{0A5B2A0F-A5E9-4009-8FA8-F4496382B35B}" type="presOf" srcId="{DE4D7A17-67AA-4195-8838-98B675991208}" destId="{0567FCEA-70B7-4B95-BE00-6283F8D413F1}" srcOrd="0" destOrd="0" presId="urn:microsoft.com/office/officeart/2005/8/layout/hList1"/>
    <dgm:cxn modelId="{3CFFBD0B-B109-4C14-A03C-53972812B79C}" srcId="{4B136C25-3FDA-4BAF-BD75-FEA552023AA4}" destId="{5BCB6FB9-F5E1-47ED-931E-7213FC8A1F9E}" srcOrd="1" destOrd="0" parTransId="{D91CE702-9E13-46A7-AF55-09B2F64B11E4}" sibTransId="{D815A892-D225-460A-9A79-F2445039B7DA}"/>
    <dgm:cxn modelId="{279126C6-B690-406A-843C-64A1A11F7202}" srcId="{4B136C25-3FDA-4BAF-BD75-FEA552023AA4}" destId="{6F51FE29-0E65-406A-98D0-FBEDAD1AE89B}" srcOrd="2" destOrd="0" parTransId="{4D5297AD-E5D5-40FA-90C1-8E3E17B98EEC}" sibTransId="{0DEDA54F-8B58-4153-B1F7-2AAB5BEDEF98}"/>
    <dgm:cxn modelId="{7E8E163A-7F53-4435-B69B-6C5FBE21BB53}" type="presOf" srcId="{3A24F4D0-C90C-40D7-B2BE-116725F6C929}" destId="{9031E70F-5A69-4932-9E4D-1CE32CADF1C0}" srcOrd="0" destOrd="0" presId="urn:microsoft.com/office/officeart/2005/8/layout/hList1"/>
    <dgm:cxn modelId="{1493DF6C-6293-41B6-BE05-DF5291EB74D0}" type="presOf" srcId="{14B14819-193B-4172-9C7B-48F8E42D8E0C}" destId="{F98F2791-80F1-46FA-AE54-4D663A754F05}" srcOrd="0" destOrd="0" presId="urn:microsoft.com/office/officeart/2005/8/layout/hList1"/>
    <dgm:cxn modelId="{4B2D98D8-D83C-4D4E-96AD-F2D7F79C32E4}" srcId="{3A24F4D0-C90C-40D7-B2BE-116725F6C929}" destId="{8F2743A0-153D-4A76-89CB-55B9EC51A310}" srcOrd="1" destOrd="0" parTransId="{7C9D4D60-1855-4693-B246-DD6276859BE9}" sibTransId="{DD74EF97-FF0C-41C2-9F0D-F0CB8F19162B}"/>
    <dgm:cxn modelId="{332BBC98-7605-4B69-886B-EBC3D3952C83}" type="presOf" srcId="{9A95E106-BFAF-44EF-B9CD-093A9562FCE1}" destId="{C40393F6-3CC3-4B3E-8987-36F5088487B8}" srcOrd="0" destOrd="0" presId="urn:microsoft.com/office/officeart/2005/8/layout/hList1"/>
    <dgm:cxn modelId="{B146748A-F43D-46CF-92F1-6976EAA161F2}" type="presOf" srcId="{A5D7CECA-6E80-4C24-A46F-673A8A49A5BD}" destId="{C40393F6-3CC3-4B3E-8987-36F5088487B8}" srcOrd="0" destOrd="2" presId="urn:microsoft.com/office/officeart/2005/8/layout/hList1"/>
    <dgm:cxn modelId="{1A26D196-EE2B-42EC-B0F9-94ECD62DF478}" srcId="{6F51FE29-0E65-406A-98D0-FBEDAD1AE89B}" destId="{DE4D7A17-67AA-4195-8838-98B675991208}" srcOrd="0" destOrd="0" parTransId="{28E848F1-2589-4C45-8CC7-CBEFEA40DEC9}" sibTransId="{7452DA4C-1265-4DEC-BE8D-769BE3490C09}"/>
    <dgm:cxn modelId="{0A225EC7-1BAD-481F-88F1-4703ED8A78C9}" srcId="{3A24F4D0-C90C-40D7-B2BE-116725F6C929}" destId="{9A95E106-BFAF-44EF-B9CD-093A9562FCE1}" srcOrd="0" destOrd="0" parTransId="{4BA22DD3-9E24-4FAC-B3DF-87A782A39A7A}" sibTransId="{5E52C7A3-7717-4259-807C-4ED737245634}"/>
    <dgm:cxn modelId="{18BE5B72-96BB-4D43-B928-03C86359BFBD}" srcId="{5BCB6FB9-F5E1-47ED-931E-7213FC8A1F9E}" destId="{14B14819-193B-4172-9C7B-48F8E42D8E0C}" srcOrd="0" destOrd="0" parTransId="{45FDCB0D-2173-4E7F-8453-6941A47EFB68}" sibTransId="{C745D886-2E73-43CA-B400-3D43FE69E655}"/>
    <dgm:cxn modelId="{75209510-EE3A-478F-B8D3-6F7281D32DC9}" type="presOf" srcId="{4B136C25-3FDA-4BAF-BD75-FEA552023AA4}" destId="{FE6B0337-321F-4BD2-A720-2259508F15E8}" srcOrd="0" destOrd="0" presId="urn:microsoft.com/office/officeart/2005/8/layout/hList1"/>
    <dgm:cxn modelId="{091F1AF6-E2A7-4E7C-B62C-8820F3B3B411}" srcId="{4B136C25-3FDA-4BAF-BD75-FEA552023AA4}" destId="{3A24F4D0-C90C-40D7-B2BE-116725F6C929}" srcOrd="0" destOrd="0" parTransId="{1B048B34-BE34-4BB0-B7A2-B325F0AB11D7}" sibTransId="{B02572E0-2686-4EAA-A534-7589BFE4DCEB}"/>
    <dgm:cxn modelId="{E73C3FB4-A2C0-4292-8141-EB5686D6BA04}" srcId="{3A24F4D0-C90C-40D7-B2BE-116725F6C929}" destId="{A5D7CECA-6E80-4C24-A46F-673A8A49A5BD}" srcOrd="2" destOrd="0" parTransId="{EFC654F1-9BA6-4054-8BCD-707702D1D1CD}" sibTransId="{8AA8DA39-44C0-46A2-A832-24300E05F7C8}"/>
    <dgm:cxn modelId="{1FCFE960-89C9-4599-BB91-5798F4BB0B2B}" type="presOf" srcId="{5BCB6FB9-F5E1-47ED-931E-7213FC8A1F9E}" destId="{1248B100-2497-4EC2-86F4-5FEB0544A5FC}" srcOrd="0" destOrd="0" presId="urn:microsoft.com/office/officeart/2005/8/layout/hList1"/>
    <dgm:cxn modelId="{A4FC6548-E1DD-4DFA-952B-D61B9269D201}" type="presOf" srcId="{6F51FE29-0E65-406A-98D0-FBEDAD1AE89B}" destId="{D130DEE8-81E4-403D-9E31-3B7C089AEA7D}" srcOrd="0" destOrd="0" presId="urn:microsoft.com/office/officeart/2005/8/layout/hList1"/>
    <dgm:cxn modelId="{7D16188D-51D3-49CE-A0E0-ED89A0F8AD82}" type="presOf" srcId="{8F2743A0-153D-4A76-89CB-55B9EC51A310}" destId="{C40393F6-3CC3-4B3E-8987-36F5088487B8}" srcOrd="0" destOrd="1" presId="urn:microsoft.com/office/officeart/2005/8/layout/hList1"/>
    <dgm:cxn modelId="{FD971317-B656-4AC3-A233-3B3B7181F7E5}" type="presParOf" srcId="{FE6B0337-321F-4BD2-A720-2259508F15E8}" destId="{22C77410-99BA-40FD-81C6-45EA34713AE7}" srcOrd="0" destOrd="0" presId="urn:microsoft.com/office/officeart/2005/8/layout/hList1"/>
    <dgm:cxn modelId="{3809E8D9-BB71-4E94-9B00-8EF842F14D10}" type="presParOf" srcId="{22C77410-99BA-40FD-81C6-45EA34713AE7}" destId="{9031E70F-5A69-4932-9E4D-1CE32CADF1C0}" srcOrd="0" destOrd="0" presId="urn:microsoft.com/office/officeart/2005/8/layout/hList1"/>
    <dgm:cxn modelId="{44977918-B10F-4C3D-883F-A4CEFD330CF7}" type="presParOf" srcId="{22C77410-99BA-40FD-81C6-45EA34713AE7}" destId="{C40393F6-3CC3-4B3E-8987-36F5088487B8}" srcOrd="1" destOrd="0" presId="urn:microsoft.com/office/officeart/2005/8/layout/hList1"/>
    <dgm:cxn modelId="{8233FAEF-CDC3-475C-86E2-97AC58CAE1DE}" type="presParOf" srcId="{FE6B0337-321F-4BD2-A720-2259508F15E8}" destId="{77A0E466-DCDE-4864-B2A9-018BD83CDBBC}" srcOrd="1" destOrd="0" presId="urn:microsoft.com/office/officeart/2005/8/layout/hList1"/>
    <dgm:cxn modelId="{A1FAE4F0-0A7C-4018-BF64-1A993103CCFE}" type="presParOf" srcId="{FE6B0337-321F-4BD2-A720-2259508F15E8}" destId="{390F3339-0BEC-488A-84AB-29AB223F11CB}" srcOrd="2" destOrd="0" presId="urn:microsoft.com/office/officeart/2005/8/layout/hList1"/>
    <dgm:cxn modelId="{A766D038-BC3A-4FB9-992C-D8D26937DB5D}" type="presParOf" srcId="{390F3339-0BEC-488A-84AB-29AB223F11CB}" destId="{1248B100-2497-4EC2-86F4-5FEB0544A5FC}" srcOrd="0" destOrd="0" presId="urn:microsoft.com/office/officeart/2005/8/layout/hList1"/>
    <dgm:cxn modelId="{EAEDA2B0-F162-49CA-8B28-8A6405B77157}" type="presParOf" srcId="{390F3339-0BEC-488A-84AB-29AB223F11CB}" destId="{F98F2791-80F1-46FA-AE54-4D663A754F05}" srcOrd="1" destOrd="0" presId="urn:microsoft.com/office/officeart/2005/8/layout/hList1"/>
    <dgm:cxn modelId="{135C434B-1BC9-462A-BB01-C83B699ACC18}" type="presParOf" srcId="{FE6B0337-321F-4BD2-A720-2259508F15E8}" destId="{B82612B3-747A-4055-BAD5-FDD3AB316626}" srcOrd="3" destOrd="0" presId="urn:microsoft.com/office/officeart/2005/8/layout/hList1"/>
    <dgm:cxn modelId="{96C2F0CB-DE60-4413-8AD1-D57FBF440613}" type="presParOf" srcId="{FE6B0337-321F-4BD2-A720-2259508F15E8}" destId="{BA9BA257-9CB3-404C-9B69-99CD7B6CCA9D}" srcOrd="4" destOrd="0" presId="urn:microsoft.com/office/officeart/2005/8/layout/hList1"/>
    <dgm:cxn modelId="{1903CDC3-1ABE-46EA-A5DC-B08E15943AB9}" type="presParOf" srcId="{BA9BA257-9CB3-404C-9B69-99CD7B6CCA9D}" destId="{D130DEE8-81E4-403D-9E31-3B7C089AEA7D}" srcOrd="0" destOrd="0" presId="urn:microsoft.com/office/officeart/2005/8/layout/hList1"/>
    <dgm:cxn modelId="{E113CAF3-4954-4B16-B0D2-3AFC09964CC5}" type="presParOf" srcId="{BA9BA257-9CB3-404C-9B69-99CD7B6CCA9D}" destId="{0567FCEA-70B7-4B95-BE00-6283F8D413F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kern="1200" dirty="0"/>
            <a:t>商店聚类</a:t>
          </a:r>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分层</a:t>
          </a:r>
          <a:r>
            <a:rPr lang="en-US" altLang="zh-CN" sz="2800" b="1" kern="1200" dirty="0" err="1"/>
            <a:t>XGBoost</a:t>
          </a:r>
          <a:r>
            <a:rPr lang="zh-CN" altLang="en-US" sz="2800" b="1" kern="1200" dirty="0"/>
            <a:t>模型</a:t>
          </a:r>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a:t>基于</a:t>
          </a:r>
          <a:r>
            <a:rPr lang="en-US" altLang="zh-CN" sz="2800" b="1" kern="1200" dirty="0" err="1"/>
            <a:t>TensorFlow</a:t>
          </a:r>
          <a:r>
            <a:rPr lang="zh-CN" altLang="en-US" sz="2800" b="1" kern="1200" dirty="0"/>
            <a:t>的线性回归</a:t>
          </a:r>
        </a:p>
      </dsp:txBody>
      <dsp:txXfrm>
        <a:off x="5648960" y="2315939"/>
        <a:ext cx="2476500" cy="1777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1E70F-5A69-4932-9E4D-1CE32CADF1C0}">
      <dsp:nvSpPr>
        <dsp:cNvPr id="0" name=""/>
        <dsp:cNvSpPr/>
      </dsp:nvSpPr>
      <dsp:spPr>
        <a:xfrm>
          <a:off x="254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特征工程</a:t>
          </a:r>
          <a:endParaRPr lang="zh-CN" altLang="en-US" sz="3700" kern="1200" dirty="0"/>
        </a:p>
      </dsp:txBody>
      <dsp:txXfrm>
        <a:off x="2540" y="1325339"/>
        <a:ext cx="2476500" cy="990600"/>
      </dsp:txXfrm>
    </dsp:sp>
    <dsp:sp modelId="{C40393F6-3CC3-4B3E-8987-36F5088487B8}">
      <dsp:nvSpPr>
        <dsp:cNvPr id="0" name=""/>
        <dsp:cNvSpPr/>
      </dsp:nvSpPr>
      <dsp:spPr>
        <a:xfrm>
          <a:off x="254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i="0" kern="1200" dirty="0"/>
            <a:t>数据清洗</a:t>
          </a:r>
          <a:endParaRPr lang="zh-CN" altLang="en-US" sz="3700" b="1" kern="1200" dirty="0"/>
        </a:p>
        <a:p>
          <a:pPr marL="285750" lvl="1" indent="-285750" algn="l" defTabSz="1244600">
            <a:lnSpc>
              <a:spcPct val="90000"/>
            </a:lnSpc>
            <a:spcBef>
              <a:spcPct val="0"/>
            </a:spcBef>
            <a:spcAft>
              <a:spcPct val="15000"/>
            </a:spcAft>
            <a:buChar char="••"/>
          </a:pPr>
          <a:r>
            <a:rPr lang="zh-CN" altLang="en-US" sz="2800" b="1" i="0" kern="1200" dirty="0" smtClean="0"/>
            <a:t>异常值填充</a:t>
          </a:r>
          <a:endParaRPr lang="zh-CN" altLang="en-US" sz="2800" b="1" i="0" kern="1200" dirty="0"/>
        </a:p>
        <a:p>
          <a:pPr marL="285750" lvl="1" indent="-285750" algn="l" defTabSz="1244600">
            <a:lnSpc>
              <a:spcPct val="90000"/>
            </a:lnSpc>
            <a:spcBef>
              <a:spcPct val="0"/>
            </a:spcBef>
            <a:spcAft>
              <a:spcPct val="15000"/>
            </a:spcAft>
            <a:buChar char="••"/>
          </a:pPr>
          <a:r>
            <a:rPr lang="zh-CN" altLang="en-US" sz="2800" b="1" i="0" kern="1200" dirty="0"/>
            <a:t>特征提取</a:t>
          </a:r>
          <a:endParaRPr lang="zh-CN" altLang="en-US" sz="2800" b="1" kern="1200" dirty="0"/>
        </a:p>
      </dsp:txBody>
      <dsp:txXfrm>
        <a:off x="2540" y="2315939"/>
        <a:ext cx="2476500" cy="1777387"/>
      </dsp:txXfrm>
    </dsp:sp>
    <dsp:sp modelId="{1248B100-2497-4EC2-86F4-5FEB0544A5FC}">
      <dsp:nvSpPr>
        <dsp:cNvPr id="0" name=""/>
        <dsp:cNvSpPr/>
      </dsp:nvSpPr>
      <dsp:spPr>
        <a:xfrm>
          <a:off x="282575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模型设计</a:t>
          </a:r>
          <a:endParaRPr lang="zh-CN" altLang="en-US" sz="3700" kern="1200" dirty="0"/>
        </a:p>
      </dsp:txBody>
      <dsp:txXfrm>
        <a:off x="2825750" y="1325339"/>
        <a:ext cx="2476500" cy="990600"/>
      </dsp:txXfrm>
    </dsp:sp>
    <dsp:sp modelId="{F98F2791-80F1-46FA-AE54-4D663A754F05}">
      <dsp:nvSpPr>
        <dsp:cNvPr id="0" name=""/>
        <dsp:cNvSpPr/>
      </dsp:nvSpPr>
      <dsp:spPr>
        <a:xfrm>
          <a:off x="282575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smtClean="0"/>
            <a:t>分层</a:t>
          </a:r>
          <a:r>
            <a:rPr lang="en-US" altLang="zh-CN" sz="2800" b="1" kern="1200" dirty="0" smtClean="0"/>
            <a:t>GBDT</a:t>
          </a:r>
          <a:r>
            <a:rPr lang="zh-CN" altLang="en-US" sz="2800" b="1" kern="1200" dirty="0" smtClean="0"/>
            <a:t>模型</a:t>
          </a:r>
          <a:endParaRPr lang="zh-CN" altLang="en-US" sz="2800" b="1" kern="1200" dirty="0"/>
        </a:p>
      </dsp:txBody>
      <dsp:txXfrm>
        <a:off x="2825750" y="2315939"/>
        <a:ext cx="2476500" cy="1777387"/>
      </dsp:txXfrm>
    </dsp:sp>
    <dsp:sp modelId="{D130DEE8-81E4-403D-9E31-3B7C089AEA7D}">
      <dsp:nvSpPr>
        <dsp:cNvPr id="0" name=""/>
        <dsp:cNvSpPr/>
      </dsp:nvSpPr>
      <dsp:spPr>
        <a:xfrm>
          <a:off x="5648960" y="1325339"/>
          <a:ext cx="2476500" cy="990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3144" tIns="150368" rIns="263144" bIns="150368" numCol="1" spcCol="1270" anchor="ctr" anchorCtr="0">
          <a:noAutofit/>
        </a:bodyPr>
        <a:lstStyle/>
        <a:p>
          <a:pPr lvl="0" algn="ctr" defTabSz="1644650">
            <a:lnSpc>
              <a:spcPct val="90000"/>
            </a:lnSpc>
            <a:spcBef>
              <a:spcPct val="0"/>
            </a:spcBef>
            <a:spcAft>
              <a:spcPct val="35000"/>
            </a:spcAft>
          </a:pPr>
          <a:r>
            <a:rPr lang="zh-CN" altLang="en-US" sz="3700" b="1" kern="1200" dirty="0">
              <a:solidFill>
                <a:srgbClr val="24292E"/>
              </a:solidFill>
              <a:latin typeface="-apple-system"/>
            </a:rPr>
            <a:t>模型融合</a:t>
          </a:r>
          <a:endParaRPr lang="zh-CN" altLang="en-US" sz="3700" kern="1200" dirty="0"/>
        </a:p>
      </dsp:txBody>
      <dsp:txXfrm>
        <a:off x="5648960" y="1325339"/>
        <a:ext cx="2476500" cy="990600"/>
      </dsp:txXfrm>
    </dsp:sp>
    <dsp:sp modelId="{0567FCEA-70B7-4B95-BE00-6283F8D413F1}">
      <dsp:nvSpPr>
        <dsp:cNvPr id="0" name=""/>
        <dsp:cNvSpPr/>
      </dsp:nvSpPr>
      <dsp:spPr>
        <a:xfrm>
          <a:off x="5648960" y="2315939"/>
          <a:ext cx="2476500" cy="17773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altLang="zh-CN" sz="2800" b="1" kern="1200" dirty="0" err="1" smtClean="0"/>
            <a:t>Arima</a:t>
          </a:r>
          <a:r>
            <a:rPr lang="zh-CN" altLang="en-US" sz="2800" b="1" kern="1200" dirty="0" smtClean="0"/>
            <a:t>与</a:t>
          </a:r>
          <a:r>
            <a:rPr lang="en-US" altLang="zh-CN" sz="2800" b="1" kern="1200" dirty="0" smtClean="0"/>
            <a:t>PS-SMART</a:t>
          </a:r>
          <a:r>
            <a:rPr lang="zh-CN" altLang="en-US" sz="2800" b="1" kern="1200" dirty="0" smtClean="0"/>
            <a:t>与</a:t>
          </a:r>
          <a:r>
            <a:rPr lang="en-US" altLang="zh-CN" sz="2800" b="1" kern="1200" dirty="0" smtClean="0"/>
            <a:t>GBDT</a:t>
          </a:r>
          <a:endParaRPr lang="zh-CN" altLang="en-US" sz="2800" b="1" kern="1200" dirty="0"/>
        </a:p>
      </dsp:txBody>
      <dsp:txXfrm>
        <a:off x="5648960" y="2315939"/>
        <a:ext cx="2476500" cy="17773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4546560-93F9-4EEB-B011-7D42275F1574}" type="datetimeFigureOut">
              <a:rPr lang="zh-CN" altLang="en-US" smtClean="0"/>
              <a:t>2017-07-26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058509D-DB66-4458-8C6E-0AA4D711FE86}" type="slidenum">
              <a:rPr lang="zh-CN" altLang="en-US" smtClean="0"/>
              <a:t>‹#›</a:t>
            </a:fld>
            <a:endParaRPr lang="zh-CN" altLang="en-US"/>
          </a:p>
        </p:txBody>
      </p:sp>
    </p:spTree>
    <p:extLst>
      <p:ext uri="{BB962C8B-B14F-4D97-AF65-F5344CB8AC3E}">
        <p14:creationId xmlns:p14="http://schemas.microsoft.com/office/powerpoint/2010/main" val="270734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smtClean="0">
                <a:solidFill>
                  <a:srgbClr val="24292E"/>
                </a:solidFill>
                <a:latin typeface="-apple-system"/>
              </a:rPr>
              <a:t>通过观察特征重要性，提取出了</a:t>
            </a:r>
            <a:r>
              <a:rPr lang="en-US" altLang="zh-CN" dirty="0" smtClean="0">
                <a:solidFill>
                  <a:srgbClr val="24292E"/>
                </a:solidFill>
                <a:latin typeface="Times New Roman" panose="02020603050405020304" pitchFamily="18" charset="0"/>
                <a:cs typeface="Times New Roman" panose="02020603050405020304" pitchFamily="18" charset="0"/>
              </a:rPr>
              <a:t>tiny</a:t>
            </a:r>
            <a:r>
              <a:rPr lang="zh-CN" altLang="en-US" dirty="0" smtClean="0">
                <a:solidFill>
                  <a:srgbClr val="24292E"/>
                </a:solidFill>
                <a:latin typeface="-apple-system"/>
              </a:rPr>
              <a:t>版本的特征，删去了冗余特征，添加了单周统计特征</a:t>
            </a:r>
            <a:r>
              <a:rPr lang="en-US" altLang="zh-CN" dirty="0" smtClean="0">
                <a:solidFill>
                  <a:srgbClr val="24292E"/>
                </a:solidFill>
                <a:latin typeface="-apple-system"/>
              </a:rPr>
              <a:t>(</a:t>
            </a:r>
            <a:r>
              <a:rPr lang="en-US" altLang="zh-CN" dirty="0" smtClean="0">
                <a:solidFill>
                  <a:srgbClr val="24292E"/>
                </a:solidFill>
                <a:latin typeface="Times New Roman" panose="02020603050405020304" pitchFamily="18" charset="0"/>
                <a:cs typeface="Times New Roman" panose="02020603050405020304" pitchFamily="18" charset="0"/>
              </a:rPr>
              <a:t>min</a:t>
            </a:r>
            <a:r>
              <a:rPr lang="zh-CN" altLang="en-US" dirty="0" smtClean="0">
                <a:solidFill>
                  <a:srgbClr val="24292E"/>
                </a:solidFill>
                <a:latin typeface="-apple-system"/>
              </a:rPr>
              <a:t>、</a:t>
            </a:r>
            <a:r>
              <a:rPr lang="en-US" altLang="zh-CN" dirty="0" smtClean="0">
                <a:solidFill>
                  <a:srgbClr val="24292E"/>
                </a:solidFill>
                <a:latin typeface="Times New Roman" panose="02020603050405020304" pitchFamily="18" charset="0"/>
                <a:cs typeface="Times New Roman" panose="02020603050405020304" pitchFamily="18" charset="0"/>
              </a:rPr>
              <a:t>max</a:t>
            </a:r>
            <a:r>
              <a:rPr lang="zh-CN" altLang="en-US" dirty="0" smtClean="0">
                <a:solidFill>
                  <a:srgbClr val="24292E"/>
                </a:solidFill>
                <a:latin typeface="-apple-system"/>
              </a:rPr>
              <a:t>、</a:t>
            </a:r>
            <a:r>
              <a:rPr lang="en-US" altLang="zh-CN" dirty="0" err="1" smtClean="0">
                <a:solidFill>
                  <a:srgbClr val="24292E"/>
                </a:solidFill>
                <a:latin typeface="Times New Roman" panose="02020603050405020304" pitchFamily="18" charset="0"/>
                <a:cs typeface="Times New Roman" panose="02020603050405020304" pitchFamily="18" charset="0"/>
              </a:rPr>
              <a:t>std</a:t>
            </a:r>
            <a:r>
              <a:rPr lang="zh-CN" altLang="en-US" dirty="0" smtClean="0">
                <a:solidFill>
                  <a:srgbClr val="24292E"/>
                </a:solidFill>
                <a:latin typeface="-apple-system"/>
              </a:rPr>
              <a:t>、</a:t>
            </a:r>
            <a:r>
              <a:rPr lang="en-US" altLang="zh-CN" dirty="0" smtClean="0">
                <a:solidFill>
                  <a:srgbClr val="24292E"/>
                </a:solidFill>
                <a:latin typeface="Times New Roman" panose="02020603050405020304" pitchFamily="18" charset="0"/>
                <a:cs typeface="Times New Roman" panose="02020603050405020304" pitchFamily="18" charset="0"/>
              </a:rPr>
              <a:t>mean</a:t>
            </a:r>
            <a:r>
              <a:rPr lang="en-US" altLang="zh-CN" dirty="0" smtClean="0">
                <a:solidFill>
                  <a:srgbClr val="24292E"/>
                </a:solidFill>
                <a:latin typeface="-apple-system"/>
              </a:rPr>
              <a:t>)</a:t>
            </a:r>
            <a:r>
              <a:rPr lang="zh-CN" altLang="en-US" dirty="0" smtClean="0">
                <a:solidFill>
                  <a:srgbClr val="24292E"/>
                </a:solidFill>
                <a:latin typeface="-apple-system"/>
              </a:rPr>
              <a:t>，这儿不赘言了，有兴趣可见</a:t>
            </a:r>
            <a:r>
              <a:rPr lang="en-US" altLang="zh-CN" dirty="0" smtClean="0">
                <a:solidFill>
                  <a:srgbClr val="24292E"/>
                </a:solidFill>
                <a:latin typeface="-apple-system"/>
              </a:rPr>
              <a:t>github</a:t>
            </a:r>
            <a:r>
              <a:rPr lang="zh-CN" altLang="en-US" dirty="0" smtClean="0">
                <a:solidFill>
                  <a:srgbClr val="24292E"/>
                </a:solidFill>
                <a:latin typeface="-apple-system"/>
              </a:rPr>
              <a:t>托管。</a:t>
            </a:r>
            <a:endParaRPr lang="en-US" altLang="zh-CN" dirty="0" smtClean="0">
              <a:solidFill>
                <a:srgbClr val="24292E"/>
              </a:solidFill>
              <a:latin typeface="-apple-system"/>
            </a:endParaRPr>
          </a:p>
          <a:p>
            <a:pPr marL="171450" indent="-171450">
              <a:buFont typeface="Arial" panose="020B0604020202020204" pitchFamily="34" charset="0"/>
              <a:buChar char="•"/>
            </a:pPr>
            <a:r>
              <a:rPr lang="zh-CN" altLang="en-US" dirty="0" smtClean="0">
                <a:solidFill>
                  <a:srgbClr val="24292E"/>
                </a:solidFill>
                <a:latin typeface="-apple-system"/>
              </a:rPr>
              <a:t>使用</a:t>
            </a:r>
            <a:r>
              <a:rPr lang="en-US" altLang="zh-CN" dirty="0" smtClean="0">
                <a:solidFill>
                  <a:srgbClr val="24292E"/>
                </a:solidFill>
                <a:latin typeface="Times New Roman" panose="02020603050405020304" pitchFamily="18" charset="0"/>
                <a:cs typeface="Times New Roman" panose="02020603050405020304" pitchFamily="18" charset="0"/>
              </a:rPr>
              <a:t>log</a:t>
            </a:r>
            <a:r>
              <a:rPr lang="zh-CN" altLang="en-US" dirty="0" smtClean="0">
                <a:solidFill>
                  <a:srgbClr val="24292E"/>
                </a:solidFill>
                <a:latin typeface="-apple-system"/>
              </a:rPr>
              <a:t>变换可以使不同耗电量的店家维持在同一数量级，从而增加耗电较少的商户的预测精度。</a:t>
            </a:r>
          </a:p>
        </p:txBody>
      </p:sp>
      <p:sp>
        <p:nvSpPr>
          <p:cNvPr id="4" name="灯片编号占位符 3"/>
          <p:cNvSpPr>
            <a:spLocks noGrp="1"/>
          </p:cNvSpPr>
          <p:nvPr>
            <p:ph type="sldNum" sz="quarter" idx="10"/>
          </p:nvPr>
        </p:nvSpPr>
        <p:spPr/>
        <p:txBody>
          <a:bodyPr/>
          <a:lstStyle/>
          <a:p>
            <a:fld id="{F058509D-DB66-4458-8C6E-0AA4D711FE86}" type="slidenum">
              <a:rPr lang="zh-CN" altLang="en-US" smtClean="0"/>
              <a:t>9</a:t>
            </a:fld>
            <a:endParaRPr lang="zh-CN" altLang="en-US"/>
          </a:p>
        </p:txBody>
      </p:sp>
    </p:spTree>
    <p:extLst>
      <p:ext uri="{BB962C8B-B14F-4D97-AF65-F5344CB8AC3E}">
        <p14:creationId xmlns:p14="http://schemas.microsoft.com/office/powerpoint/2010/main" val="1803019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Prophet</a:t>
            </a:r>
            <a:r>
              <a:rPr lang="zh-CN" altLang="en-US" sz="1200" dirty="0" smtClean="0"/>
              <a:t>使用了傅里叶级数构建年周期组件，使用虚拟变量构建周周期组件。</a:t>
            </a:r>
            <a:endParaRPr lang="en-US" altLang="zh-CN" sz="1200" dirty="0" smtClean="0"/>
          </a:p>
          <a:p>
            <a:r>
              <a:rPr lang="zh-CN" altLang="en-US" sz="1200" dirty="0" smtClean="0"/>
              <a:t>我们希望通过</a:t>
            </a:r>
            <a:r>
              <a:rPr lang="en-US" altLang="zh-CN" sz="1200" dirty="0" smtClean="0">
                <a:latin typeface="Times New Roman" panose="02020603050405020304" pitchFamily="18" charset="0"/>
                <a:cs typeface="Times New Roman" panose="02020603050405020304" pitchFamily="18" charset="0"/>
              </a:rPr>
              <a:t>Prophet</a:t>
            </a:r>
            <a:r>
              <a:rPr lang="zh-CN" altLang="en-US" sz="1200" dirty="0" smtClean="0"/>
              <a:t>，帮助我们从时序分析的角度上为电量预测建模。</a:t>
            </a:r>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10</a:t>
            </a:fld>
            <a:endParaRPr lang="zh-CN" altLang="en-US"/>
          </a:p>
        </p:txBody>
      </p:sp>
    </p:spTree>
    <p:extLst>
      <p:ext uri="{BB962C8B-B14F-4D97-AF65-F5344CB8AC3E}">
        <p14:creationId xmlns:p14="http://schemas.microsoft.com/office/powerpoint/2010/main" val="3633112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4292E"/>
                </a:solidFill>
                <a:latin typeface="-apple-system"/>
              </a:rPr>
              <a:t>每组模型首先通过</a:t>
            </a:r>
            <a:r>
              <a:rPr lang="en-US" altLang="zh-CN" dirty="0" smtClean="0">
                <a:solidFill>
                  <a:srgbClr val="24292E"/>
                </a:solidFill>
                <a:latin typeface="-apple-system"/>
              </a:rPr>
              <a:t>1</a:t>
            </a:r>
            <a:r>
              <a:rPr lang="zh-CN" altLang="en-US" dirty="0" smtClean="0">
                <a:solidFill>
                  <a:srgbClr val="24292E"/>
                </a:solidFill>
                <a:latin typeface="-apple-system"/>
              </a:rPr>
              <a:t>个</a:t>
            </a:r>
            <a:r>
              <a:rPr lang="en-US" altLang="zh-CN" dirty="0" smtClean="0">
                <a:solidFill>
                  <a:srgbClr val="24292E"/>
                </a:solidFill>
                <a:latin typeface="-apple-system"/>
              </a:rPr>
              <a:t>3</a:t>
            </a:r>
            <a:r>
              <a:rPr lang="zh-CN" altLang="en-US" dirty="0" smtClean="0">
                <a:solidFill>
                  <a:srgbClr val="24292E"/>
                </a:solidFill>
                <a:latin typeface="-apple-system"/>
              </a:rPr>
              <a:t>层</a:t>
            </a:r>
            <a:r>
              <a:rPr lang="en-US" altLang="zh-CN" dirty="0" smtClean="0">
                <a:solidFill>
                  <a:srgbClr val="24292E"/>
                </a:solidFill>
                <a:latin typeface="-apple-system"/>
              </a:rPr>
              <a:t>500</a:t>
            </a:r>
            <a:r>
              <a:rPr lang="zh-CN" altLang="en-US" dirty="0" smtClean="0">
                <a:solidFill>
                  <a:srgbClr val="24292E"/>
                </a:solidFill>
                <a:latin typeface="-apple-system"/>
              </a:rPr>
              <a:t>棵树的</a:t>
            </a:r>
            <a:r>
              <a:rPr lang="en-US" altLang="zh-CN" dirty="0" err="1" smtClean="0">
                <a:solidFill>
                  <a:srgbClr val="24292E"/>
                </a:solidFill>
                <a:latin typeface="-apple-system"/>
              </a:rPr>
              <a:t>xgboost</a:t>
            </a:r>
            <a:r>
              <a:rPr lang="zh-CN" altLang="en-US" dirty="0" smtClean="0">
                <a:solidFill>
                  <a:srgbClr val="24292E"/>
                </a:solidFill>
                <a:latin typeface="-apple-system"/>
              </a:rPr>
              <a:t>进行数据清洗。</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4292E"/>
                </a:solidFill>
                <a:latin typeface="-apple-system"/>
              </a:rPr>
              <a:t>而后使用</a:t>
            </a:r>
            <a:r>
              <a:rPr lang="en-US" altLang="zh-CN" dirty="0" smtClean="0">
                <a:solidFill>
                  <a:srgbClr val="24292E"/>
                </a:solidFill>
                <a:latin typeface="-apple-system"/>
              </a:rPr>
              <a:t>2</a:t>
            </a:r>
            <a:r>
              <a:rPr lang="zh-CN" altLang="en-US" dirty="0" smtClean="0">
                <a:solidFill>
                  <a:srgbClr val="24292E"/>
                </a:solidFill>
                <a:latin typeface="-apple-system"/>
              </a:rPr>
              <a:t>种不同的比例抽取最优秀的样本作为清洗后的训练集，再使用更深的模型进行训练（</a:t>
            </a:r>
            <a:r>
              <a:rPr lang="en-US" altLang="zh-CN" dirty="0" smtClean="0">
                <a:solidFill>
                  <a:srgbClr val="24292E"/>
                </a:solidFill>
                <a:latin typeface="-apple-system"/>
              </a:rPr>
              <a:t>2</a:t>
            </a:r>
            <a:r>
              <a:rPr lang="zh-CN" altLang="en-US" dirty="0" smtClean="0">
                <a:solidFill>
                  <a:srgbClr val="24292E"/>
                </a:solidFill>
                <a:latin typeface="-apple-system"/>
              </a:rPr>
              <a:t>个</a:t>
            </a:r>
            <a:r>
              <a:rPr lang="en-US" altLang="zh-CN" dirty="0" smtClean="0">
                <a:solidFill>
                  <a:srgbClr val="24292E"/>
                </a:solidFill>
                <a:latin typeface="-apple-system"/>
              </a:rPr>
              <a:t>5</a:t>
            </a:r>
            <a:r>
              <a:rPr lang="zh-CN" altLang="en-US" dirty="0" smtClean="0">
                <a:solidFill>
                  <a:srgbClr val="24292E"/>
                </a:solidFill>
                <a:latin typeface="-apple-system"/>
              </a:rPr>
              <a:t>至</a:t>
            </a:r>
            <a:r>
              <a:rPr lang="en-US" altLang="zh-CN" dirty="0" smtClean="0">
                <a:solidFill>
                  <a:srgbClr val="24292E"/>
                </a:solidFill>
                <a:latin typeface="-apple-system"/>
              </a:rPr>
              <a:t>6</a:t>
            </a:r>
            <a:r>
              <a:rPr lang="zh-CN" altLang="en-US" dirty="0" smtClean="0">
                <a:solidFill>
                  <a:srgbClr val="24292E"/>
                </a:solidFill>
                <a:latin typeface="-apple-system"/>
              </a:rPr>
              <a:t>层</a:t>
            </a:r>
            <a:r>
              <a:rPr lang="en-US" altLang="zh-CN" dirty="0" smtClean="0">
                <a:solidFill>
                  <a:srgbClr val="24292E"/>
                </a:solidFill>
                <a:latin typeface="-apple-system"/>
              </a:rPr>
              <a:t>1000</a:t>
            </a:r>
            <a:r>
              <a:rPr lang="zh-CN" altLang="en-US" dirty="0" smtClean="0">
                <a:solidFill>
                  <a:srgbClr val="24292E"/>
                </a:solidFill>
                <a:latin typeface="-apple-system"/>
              </a:rPr>
              <a:t>至</a:t>
            </a:r>
            <a:r>
              <a:rPr lang="en-US" altLang="zh-CN" dirty="0" smtClean="0">
                <a:solidFill>
                  <a:srgbClr val="24292E"/>
                </a:solidFill>
                <a:latin typeface="-apple-system"/>
              </a:rPr>
              <a:t>1600</a:t>
            </a:r>
            <a:r>
              <a:rPr lang="zh-CN" altLang="en-US" dirty="0" smtClean="0">
                <a:solidFill>
                  <a:srgbClr val="24292E"/>
                </a:solidFill>
                <a:latin typeface="-apple-system"/>
              </a:rPr>
              <a:t>棵树的</a:t>
            </a:r>
            <a:r>
              <a:rPr lang="en-US" altLang="zh-CN" dirty="0" err="1" smtClean="0">
                <a:solidFill>
                  <a:srgbClr val="24292E"/>
                </a:solidFill>
                <a:latin typeface="-apple-system"/>
              </a:rPr>
              <a:t>xgboost</a:t>
            </a:r>
            <a:r>
              <a:rPr lang="zh-CN" altLang="en-US" dirty="0" smtClean="0">
                <a:solidFill>
                  <a:srgbClr val="24292E"/>
                </a:solidFill>
                <a:latin typeface="-apple-system"/>
              </a:rPr>
              <a:t>模型）。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11</a:t>
            </a:fld>
            <a:endParaRPr lang="zh-CN" altLang="en-US"/>
          </a:p>
        </p:txBody>
      </p:sp>
    </p:spTree>
    <p:extLst>
      <p:ext uri="{BB962C8B-B14F-4D97-AF65-F5344CB8AC3E}">
        <p14:creationId xmlns:p14="http://schemas.microsoft.com/office/powerpoint/2010/main" val="58059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solidFill>
                <a:srgbClr val="24292E"/>
              </a:solidFill>
              <a:latin typeface="-apple-system"/>
            </a:endParaRPr>
          </a:p>
          <a:p>
            <a:endParaRPr lang="en-US" altLang="zh-CN" dirty="0" smtClean="0">
              <a:solidFill>
                <a:srgbClr val="24292E"/>
              </a:solidFill>
              <a:latin typeface="-apple-system"/>
            </a:endParaRPr>
          </a:p>
          <a:p>
            <a:r>
              <a:rPr lang="zh-CN" altLang="en-US" dirty="0" smtClean="0">
                <a:solidFill>
                  <a:srgbClr val="24292E"/>
                </a:solidFill>
                <a:latin typeface="-apple-system"/>
              </a:rPr>
              <a:t>考虑到商家可能适合不同的模型，我们对每个店单独求取权重。 </a:t>
            </a:r>
            <a:endParaRPr lang="en-US" altLang="zh-CN" dirty="0" smtClean="0">
              <a:solidFill>
                <a:srgbClr val="24292E"/>
              </a:solidFill>
              <a:latin typeface="-apple-system"/>
            </a:endParaRPr>
          </a:p>
          <a:p>
            <a:r>
              <a:rPr lang="zh-CN" altLang="en-US" dirty="0" smtClean="0">
                <a:solidFill>
                  <a:srgbClr val="24292E"/>
                </a:solidFill>
                <a:latin typeface="-apple-system"/>
              </a:rPr>
              <a:t>从</a:t>
            </a:r>
            <a:r>
              <a:rPr lang="en-US" altLang="zh-CN" dirty="0" smtClean="0">
                <a:solidFill>
                  <a:srgbClr val="24292E"/>
                </a:solidFill>
                <a:latin typeface="-apple-system"/>
              </a:rPr>
              <a:t>2015</a:t>
            </a:r>
            <a:r>
              <a:rPr lang="zh-CN" altLang="en-US" dirty="0" smtClean="0">
                <a:solidFill>
                  <a:srgbClr val="24292E"/>
                </a:solidFill>
                <a:latin typeface="-apple-system"/>
              </a:rPr>
              <a:t>年至</a:t>
            </a:r>
            <a:r>
              <a:rPr lang="en-US" altLang="zh-CN" dirty="0" smtClean="0">
                <a:solidFill>
                  <a:srgbClr val="24292E"/>
                </a:solidFill>
                <a:latin typeface="-apple-system"/>
              </a:rPr>
              <a:t>2016</a:t>
            </a:r>
            <a:r>
              <a:rPr lang="zh-CN" altLang="en-US" dirty="0" smtClean="0">
                <a:solidFill>
                  <a:srgbClr val="24292E"/>
                </a:solidFill>
                <a:latin typeface="-apple-system"/>
              </a:rPr>
              <a:t>年</a:t>
            </a:r>
            <a:r>
              <a:rPr lang="en-US" altLang="zh-CN" dirty="0" smtClean="0">
                <a:solidFill>
                  <a:srgbClr val="24292E"/>
                </a:solidFill>
                <a:latin typeface="-apple-system"/>
              </a:rPr>
              <a:t>9</a:t>
            </a:r>
            <a:r>
              <a:rPr lang="zh-CN" altLang="en-US" dirty="0" smtClean="0">
                <a:solidFill>
                  <a:srgbClr val="24292E"/>
                </a:solidFill>
                <a:latin typeface="-apple-system"/>
              </a:rPr>
              <a:t>月共计有</a:t>
            </a:r>
            <a:r>
              <a:rPr lang="en-US" altLang="zh-CN" dirty="0" smtClean="0">
                <a:solidFill>
                  <a:srgbClr val="24292E"/>
                </a:solidFill>
                <a:latin typeface="-apple-system"/>
              </a:rPr>
              <a:t>500+</a:t>
            </a:r>
            <a:r>
              <a:rPr lang="zh-CN" altLang="en-US" dirty="0" smtClean="0">
                <a:solidFill>
                  <a:srgbClr val="24292E"/>
                </a:solidFill>
                <a:latin typeface="-apple-system"/>
              </a:rPr>
              <a:t>的样本</a:t>
            </a:r>
            <a:r>
              <a:rPr lang="en-US" altLang="zh-CN" dirty="0" smtClean="0">
                <a:solidFill>
                  <a:srgbClr val="24292E"/>
                </a:solidFill>
                <a:latin typeface="-apple-system"/>
              </a:rPr>
              <a:t>,</a:t>
            </a:r>
            <a:r>
              <a:rPr lang="zh-CN" altLang="en-US" dirty="0" smtClean="0">
                <a:solidFill>
                  <a:srgbClr val="24292E"/>
                </a:solidFill>
                <a:latin typeface="-apple-system"/>
              </a:rPr>
              <a:t>应该足够线性回归训练了</a:t>
            </a:r>
            <a:r>
              <a:rPr lang="en-US" altLang="zh-CN" dirty="0" smtClean="0">
                <a:solidFill>
                  <a:srgbClr val="24292E"/>
                </a:solidFill>
                <a:latin typeface="-apple-system"/>
              </a:rPr>
              <a:t>,</a:t>
            </a:r>
            <a:r>
              <a:rPr lang="zh-CN" altLang="en-US" dirty="0" smtClean="0">
                <a:solidFill>
                  <a:srgbClr val="24292E"/>
                </a:solidFill>
                <a:latin typeface="-apple-system"/>
              </a:rPr>
              <a:t>另外使用</a:t>
            </a:r>
            <a:r>
              <a:rPr lang="en-US" altLang="zh-CN" dirty="0" err="1" smtClean="0">
                <a:solidFill>
                  <a:srgbClr val="24292E"/>
                </a:solidFill>
                <a:latin typeface="Times New Roman" panose="02020603050405020304" pitchFamily="18" charset="0"/>
                <a:cs typeface="Times New Roman" panose="02020603050405020304" pitchFamily="18" charset="0"/>
              </a:rPr>
              <a:t>tensorflow</a:t>
            </a:r>
            <a:r>
              <a:rPr lang="zh-CN" altLang="en-US" dirty="0" smtClean="0">
                <a:solidFill>
                  <a:srgbClr val="24292E"/>
                </a:solidFill>
                <a:latin typeface="-apple-system"/>
              </a:rPr>
              <a:t>的线性回归模型能控制结果缩放比例</a:t>
            </a:r>
            <a:r>
              <a:rPr lang="en-US" altLang="zh-CN" dirty="0" smtClean="0">
                <a:solidFill>
                  <a:srgbClr val="24292E"/>
                </a:solidFill>
                <a:latin typeface="-apple-system"/>
              </a:rPr>
              <a:t>(</a:t>
            </a:r>
            <a:r>
              <a:rPr lang="en-US" altLang="zh-CN" dirty="0" smtClean="0">
                <a:solidFill>
                  <a:srgbClr val="24292E"/>
                </a:solidFill>
                <a:latin typeface="Times New Roman" panose="02020603050405020304" pitchFamily="18" charset="0"/>
                <a:cs typeface="Times New Roman" panose="02020603050405020304" pitchFamily="18" charset="0"/>
              </a:rPr>
              <a:t>zoom</a:t>
            </a:r>
            <a:r>
              <a:rPr lang="en-US" altLang="zh-CN" dirty="0" smtClean="0">
                <a:solidFill>
                  <a:srgbClr val="24292E"/>
                </a:solidFill>
                <a:latin typeface="-apple-system"/>
              </a:rPr>
              <a:t>)</a:t>
            </a:r>
            <a:r>
              <a:rPr lang="zh-CN" altLang="en-US" dirty="0" smtClean="0">
                <a:solidFill>
                  <a:srgbClr val="24292E"/>
                </a:solidFill>
                <a:latin typeface="-apple-system"/>
              </a:rPr>
              <a:t>，使得结果可控。</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12</a:t>
            </a:fld>
            <a:endParaRPr lang="zh-CN" altLang="en-US"/>
          </a:p>
        </p:txBody>
      </p:sp>
    </p:spTree>
    <p:extLst>
      <p:ext uri="{BB962C8B-B14F-4D97-AF65-F5344CB8AC3E}">
        <p14:creationId xmlns:p14="http://schemas.microsoft.com/office/powerpoint/2010/main" val="390325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4292E"/>
                </a:solidFill>
                <a:latin typeface="-apple-system"/>
              </a:rPr>
              <a:t>线上的特征是根据线下的</a:t>
            </a:r>
            <a:r>
              <a:rPr lang="en-US" altLang="zh-CN" dirty="0" smtClean="0">
                <a:solidFill>
                  <a:srgbClr val="24292E"/>
                </a:solidFill>
                <a:latin typeface="Times New Roman" panose="02020603050405020304" pitchFamily="18" charset="0"/>
                <a:cs typeface="Times New Roman" panose="02020603050405020304" pitchFamily="18" charset="0"/>
              </a:rPr>
              <a:t>tiny</a:t>
            </a:r>
            <a:r>
              <a:rPr lang="zh-CN" altLang="en-US" dirty="0" smtClean="0">
                <a:solidFill>
                  <a:srgbClr val="24292E"/>
                </a:solidFill>
                <a:latin typeface="-apple-system"/>
              </a:rPr>
              <a:t>版本在线上进行修改实现，特征选择的过程利用了线上</a:t>
            </a:r>
            <a:r>
              <a:rPr lang="en-US" altLang="zh-CN" dirty="0" smtClean="0">
                <a:solidFill>
                  <a:srgbClr val="24292E"/>
                </a:solidFill>
                <a:latin typeface="Times New Roman" panose="02020603050405020304" pitchFamily="18" charset="0"/>
                <a:cs typeface="Times New Roman" panose="02020603050405020304" pitchFamily="18" charset="0"/>
              </a:rPr>
              <a:t>GBDT</a:t>
            </a:r>
            <a:r>
              <a:rPr lang="zh-CN" altLang="en-US" dirty="0" smtClean="0">
                <a:solidFill>
                  <a:srgbClr val="24292E"/>
                </a:solidFill>
                <a:latin typeface="-apple-system"/>
              </a:rPr>
              <a:t>的特征重要性指标。</a:t>
            </a:r>
            <a:endParaRPr lang="en-US" altLang="zh-CN" dirty="0" smtClean="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4292E"/>
                </a:solidFill>
                <a:latin typeface="-apple-system"/>
              </a:rPr>
              <a:t>由于不能进行数据上传，线上比赛中去掉了</a:t>
            </a:r>
            <a:r>
              <a:rPr lang="en-US" altLang="zh-CN" dirty="0" err="1" smtClean="0">
                <a:solidFill>
                  <a:srgbClr val="24292E"/>
                </a:solidFill>
                <a:latin typeface="Times New Roman" panose="02020603050405020304" pitchFamily="18" charset="0"/>
                <a:cs typeface="Times New Roman" panose="02020603050405020304" pitchFamily="18" charset="0"/>
              </a:rPr>
              <a:t>facebook</a:t>
            </a:r>
            <a:r>
              <a:rPr lang="en-US" altLang="zh-CN" dirty="0" smtClean="0">
                <a:solidFill>
                  <a:srgbClr val="24292E"/>
                </a:solidFill>
                <a:latin typeface="-apple-system"/>
              </a:rPr>
              <a:t> </a:t>
            </a:r>
            <a:r>
              <a:rPr lang="en-US" altLang="zh-CN" dirty="0" smtClean="0">
                <a:solidFill>
                  <a:srgbClr val="24292E"/>
                </a:solidFill>
                <a:latin typeface="Times New Roman" panose="02020603050405020304" pitchFamily="18" charset="0"/>
                <a:cs typeface="Times New Roman" panose="02020603050405020304" pitchFamily="18" charset="0"/>
              </a:rPr>
              <a:t>prophet</a:t>
            </a:r>
            <a:r>
              <a:rPr lang="zh-CN" altLang="en-US" dirty="0" smtClean="0">
                <a:solidFill>
                  <a:srgbClr val="24292E"/>
                </a:solidFill>
                <a:latin typeface="-apple-system"/>
              </a:rPr>
              <a:t>特征，加入了星期几以及月份数特征。</a:t>
            </a:r>
            <a:endParaRPr lang="en-US" altLang="zh-CN" dirty="0" smtClean="0">
              <a:solidFill>
                <a:srgbClr val="24292E"/>
              </a:solidFill>
              <a:latin typeface="-apple-system"/>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24292E"/>
                </a:solidFill>
                <a:latin typeface="-apple-system"/>
              </a:rPr>
              <a:t>这些特征做了</a:t>
            </a:r>
            <a:r>
              <a:rPr lang="en-US" altLang="zh-CN" dirty="0" smtClean="0">
                <a:solidFill>
                  <a:srgbClr val="24292E"/>
                </a:solidFill>
                <a:latin typeface="Times New Roman" panose="02020603050405020304" pitchFamily="18" charset="0"/>
                <a:cs typeface="Times New Roman" panose="02020603050405020304" pitchFamily="18" charset="0"/>
              </a:rPr>
              <a:t>one-hot</a:t>
            </a:r>
            <a:r>
              <a:rPr lang="zh-CN" altLang="en-US" dirty="0" smtClean="0">
                <a:solidFill>
                  <a:srgbClr val="24292E"/>
                </a:solidFill>
                <a:latin typeface="-apple-system"/>
              </a:rPr>
              <a:t>编码但并没有使用，因为考虑到做</a:t>
            </a:r>
            <a:r>
              <a:rPr lang="en-US" altLang="zh-CN" dirty="0" smtClean="0">
                <a:solidFill>
                  <a:srgbClr val="24292E"/>
                </a:solidFill>
                <a:latin typeface="Times New Roman" panose="02020603050405020304" pitchFamily="18" charset="0"/>
                <a:cs typeface="Times New Roman" panose="02020603050405020304" pitchFamily="18" charset="0"/>
              </a:rPr>
              <a:t>one-hot</a:t>
            </a:r>
            <a:r>
              <a:rPr lang="zh-CN" altLang="en-US" dirty="0" smtClean="0">
                <a:solidFill>
                  <a:srgbClr val="24292E"/>
                </a:solidFill>
                <a:latin typeface="-apple-system"/>
              </a:rPr>
              <a:t>编码过于稀疏，可能不利于</a:t>
            </a:r>
            <a:r>
              <a:rPr lang="en-US" altLang="zh-CN" dirty="0" smtClean="0">
                <a:solidFill>
                  <a:srgbClr val="24292E"/>
                </a:solidFill>
                <a:latin typeface="-apple-system"/>
              </a:rPr>
              <a:t>GBDT</a:t>
            </a:r>
            <a:r>
              <a:rPr lang="zh-CN" altLang="en-US" dirty="0" smtClean="0">
                <a:solidFill>
                  <a:srgbClr val="24292E"/>
                </a:solidFill>
                <a:latin typeface="-apple-system"/>
              </a:rPr>
              <a:t>或者</a:t>
            </a:r>
            <a:r>
              <a:rPr lang="en-US" altLang="zh-CN" dirty="0" smtClean="0">
                <a:solidFill>
                  <a:srgbClr val="24292E"/>
                </a:solidFill>
                <a:latin typeface="-apple-system"/>
              </a:rPr>
              <a:t>PS_SMART</a:t>
            </a:r>
            <a:r>
              <a:rPr lang="zh-CN" altLang="en-US" dirty="0" smtClean="0">
                <a:solidFill>
                  <a:srgbClr val="24292E"/>
                </a:solidFill>
                <a:latin typeface="-apple-system"/>
              </a:rPr>
              <a:t>训练。</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58509D-DB66-4458-8C6E-0AA4D711FE86}" type="slidenum">
              <a:rPr lang="zh-CN" altLang="en-US" smtClean="0"/>
              <a:t>15</a:t>
            </a:fld>
            <a:endParaRPr lang="zh-CN" altLang="en-US"/>
          </a:p>
        </p:txBody>
      </p:sp>
    </p:spTree>
    <p:extLst>
      <p:ext uri="{BB962C8B-B14F-4D97-AF65-F5344CB8AC3E}">
        <p14:creationId xmlns:p14="http://schemas.microsoft.com/office/powerpoint/2010/main" val="305919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2017-07-26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2017-07-26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descr="未标题-1"/>
          <p:cNvPicPr>
            <a:picLocks noChangeAspect="1"/>
          </p:cNvPicPr>
          <p:nvPr/>
        </p:nvPicPr>
        <p:blipFill>
          <a:blip r:embed="rId2" cstate="print"/>
          <a:stretch>
            <a:fillRect/>
          </a:stretch>
        </p:blipFill>
        <p:spPr>
          <a:xfrm>
            <a:off x="-82818" y="-31581"/>
            <a:ext cx="12274818" cy="6904187"/>
          </a:xfrm>
          <a:prstGeom prst="rect">
            <a:avLst/>
          </a:prstGeom>
        </p:spPr>
      </p:pic>
      <p:sp>
        <p:nvSpPr>
          <p:cNvPr id="5" name="文本框 4">
            <a:extLst>
              <a:ext uri="{FF2B5EF4-FFF2-40B4-BE49-F238E27FC236}">
                <a16:creationId xmlns:a16="http://schemas.microsoft.com/office/drawing/2014/main" xmlns="" id="{2139FD34-E879-4B46-8F02-9BF0D89878C2}"/>
              </a:ext>
            </a:extLst>
          </p:cNvPr>
          <p:cNvSpPr txBox="1"/>
          <p:nvPr/>
        </p:nvSpPr>
        <p:spPr>
          <a:xfrm>
            <a:off x="3303870" y="2958847"/>
            <a:ext cx="5501442" cy="923330"/>
          </a:xfrm>
          <a:prstGeom prst="rect">
            <a:avLst/>
          </a:prstGeom>
          <a:noFill/>
        </p:spPr>
        <p:txBody>
          <a:bodyPr wrap="none" rtlCol="0">
            <a:spAutoFit/>
          </a:bodyPr>
          <a:lstStyle/>
          <a:p>
            <a:r>
              <a:rPr lang="en-US" altLang="zh-CN" sz="5400" dirty="0">
                <a:solidFill>
                  <a:schemeClr val="bg1"/>
                </a:solidFill>
                <a:latin typeface="楷体" panose="02010609060101010101" pitchFamily="49" charset="-122"/>
                <a:ea typeface="楷体" panose="02010609060101010101" pitchFamily="49" charset="-122"/>
              </a:rPr>
              <a:t>ZJUT</a:t>
            </a:r>
            <a:r>
              <a:rPr lang="zh-CN" altLang="en-US" sz="5400" dirty="0">
                <a:solidFill>
                  <a:schemeClr val="bg1"/>
                </a:solidFill>
                <a:latin typeface="楷体" panose="02010609060101010101" pitchFamily="49" charset="-122"/>
                <a:ea typeface="楷体" panose="02010609060101010101" pitchFamily="49" charset="-122"/>
              </a:rPr>
              <a:t>来</a:t>
            </a:r>
            <a:r>
              <a:rPr lang="zh-CN" altLang="en-US" sz="5400" dirty="0" smtClean="0">
                <a:solidFill>
                  <a:schemeClr val="bg1"/>
                </a:solidFill>
                <a:latin typeface="楷体" panose="02010609060101010101" pitchFamily="49" charset="-122"/>
                <a:ea typeface="楷体" panose="02010609060101010101" pitchFamily="49" charset="-122"/>
              </a:rPr>
              <a:t>一发 </a:t>
            </a:r>
            <a:r>
              <a:rPr lang="zh-CN" altLang="en-US" sz="5400" dirty="0">
                <a:solidFill>
                  <a:schemeClr val="bg1"/>
                </a:solidFill>
                <a:latin typeface="楷体" panose="02010609060101010101" pitchFamily="49" charset="-122"/>
                <a:ea typeface="楷体" panose="02010609060101010101" pitchFamily="49" charset="-122"/>
              </a:rPr>
              <a:t>团队</a:t>
            </a:r>
          </a:p>
        </p:txBody>
      </p:sp>
      <p:sp>
        <p:nvSpPr>
          <p:cNvPr id="6" name="文本框 5"/>
          <p:cNvSpPr txBox="1"/>
          <p:nvPr/>
        </p:nvSpPr>
        <p:spPr>
          <a:xfrm>
            <a:off x="1998133" y="4796135"/>
            <a:ext cx="8204200" cy="461665"/>
          </a:xfrm>
          <a:prstGeom prst="rect">
            <a:avLst/>
          </a:prstGeom>
          <a:noFill/>
        </p:spPr>
        <p:txBody>
          <a:bodyPr wrap="square" rtlCol="0">
            <a:spAutoFit/>
          </a:bodyPr>
          <a:lstStyle/>
          <a:p>
            <a:r>
              <a:rPr lang="zh-CN" altLang="en-US" sz="2400" b="1" dirty="0" smtClean="0">
                <a:solidFill>
                  <a:schemeClr val="accent5">
                    <a:lumMod val="20000"/>
                    <a:lumOff val="80000"/>
                  </a:schemeClr>
                </a:solidFill>
              </a:rPr>
              <a:t>吕倪祺</a:t>
            </a:r>
            <a:r>
              <a:rPr lang="en-US" altLang="zh-CN" sz="2400" b="1" dirty="0" smtClean="0">
                <a:solidFill>
                  <a:schemeClr val="accent5">
                    <a:lumMod val="20000"/>
                    <a:lumOff val="80000"/>
                  </a:schemeClr>
                </a:solidFill>
              </a:rPr>
              <a:t>			</a:t>
            </a:r>
            <a:r>
              <a:rPr lang="zh-CN" altLang="en-US" sz="2400" b="1" dirty="0" smtClean="0">
                <a:solidFill>
                  <a:schemeClr val="accent5">
                    <a:lumMod val="20000"/>
                    <a:lumOff val="80000"/>
                  </a:schemeClr>
                </a:solidFill>
              </a:rPr>
              <a:t>施</a:t>
            </a:r>
            <a:r>
              <a:rPr lang="zh-CN" altLang="en-US" sz="2400" b="1" dirty="0" smtClean="0">
                <a:solidFill>
                  <a:schemeClr val="accent5">
                    <a:lumMod val="20000"/>
                    <a:lumOff val="80000"/>
                  </a:schemeClr>
                </a:solidFill>
              </a:rPr>
              <a:t>晋</a:t>
            </a:r>
            <a:r>
              <a:rPr lang="en-US" altLang="zh-CN" sz="2400" b="1" dirty="0">
                <a:solidFill>
                  <a:schemeClr val="accent5">
                    <a:lumMod val="20000"/>
                    <a:lumOff val="80000"/>
                  </a:schemeClr>
                </a:solidFill>
              </a:rPr>
              <a:t>	</a:t>
            </a:r>
            <a:r>
              <a:rPr lang="en-US" altLang="zh-CN" sz="2400" b="1" dirty="0" smtClean="0">
                <a:solidFill>
                  <a:schemeClr val="accent5">
                    <a:lumMod val="20000"/>
                    <a:lumOff val="80000"/>
                  </a:schemeClr>
                </a:solidFill>
              </a:rPr>
              <a:t>		        </a:t>
            </a:r>
            <a:r>
              <a:rPr lang="zh-CN" altLang="en-US" sz="2400" b="1" dirty="0" smtClean="0">
                <a:solidFill>
                  <a:schemeClr val="accent5">
                    <a:lumMod val="20000"/>
                    <a:lumOff val="80000"/>
                  </a:schemeClr>
                </a:solidFill>
              </a:rPr>
              <a:t>陈嘉晖</a:t>
            </a:r>
            <a:endParaRPr lang="zh-CN" altLang="en-US" sz="2400" b="1" dirty="0">
              <a:solidFill>
                <a:schemeClr val="accent5">
                  <a:lumMod val="20000"/>
                  <a:lumOff val="80000"/>
                </a:schemeClr>
              </a:solidFill>
            </a:endParaRPr>
          </a:p>
        </p:txBody>
      </p:sp>
      <p:sp>
        <p:nvSpPr>
          <p:cNvPr id="7" name="文本框 6"/>
          <p:cNvSpPr txBox="1"/>
          <p:nvPr/>
        </p:nvSpPr>
        <p:spPr>
          <a:xfrm>
            <a:off x="1845733" y="5372705"/>
            <a:ext cx="8627534" cy="461665"/>
          </a:xfrm>
          <a:prstGeom prst="rect">
            <a:avLst/>
          </a:prstGeom>
          <a:noFill/>
        </p:spPr>
        <p:txBody>
          <a:bodyPr wrap="square" rtlCol="0">
            <a:spAutoFit/>
          </a:bodyPr>
          <a:lstStyle/>
          <a:p>
            <a:r>
              <a:rPr lang="zh-CN" altLang="en-US" sz="2400" dirty="0" smtClean="0">
                <a:solidFill>
                  <a:schemeClr val="accent5">
                    <a:lumMod val="20000"/>
                    <a:lumOff val="80000"/>
                  </a:schemeClr>
                </a:solidFill>
              </a:rPr>
              <a:t>浙江大学</a:t>
            </a:r>
            <a:r>
              <a:rPr lang="en-US" altLang="zh-CN" sz="2400" dirty="0" smtClean="0">
                <a:solidFill>
                  <a:schemeClr val="accent5">
                    <a:lumMod val="20000"/>
                    <a:lumOff val="80000"/>
                  </a:schemeClr>
                </a:solidFill>
              </a:rPr>
              <a:t>		        </a:t>
            </a:r>
            <a:r>
              <a:rPr lang="zh-CN" altLang="en-US" sz="2400" dirty="0" smtClean="0">
                <a:solidFill>
                  <a:schemeClr val="accent5">
                    <a:lumMod val="20000"/>
                    <a:lumOff val="80000"/>
                  </a:schemeClr>
                </a:solidFill>
              </a:rPr>
              <a:t>华东师范大学</a:t>
            </a:r>
            <a:r>
              <a:rPr lang="en-US" altLang="zh-CN" sz="2400" dirty="0" smtClean="0">
                <a:solidFill>
                  <a:schemeClr val="accent5">
                    <a:lumMod val="20000"/>
                    <a:lumOff val="80000"/>
                  </a:schemeClr>
                </a:solidFill>
              </a:rPr>
              <a:t>		        </a:t>
            </a:r>
            <a:r>
              <a:rPr lang="zh-CN" altLang="en-US" sz="2400" dirty="0" smtClean="0">
                <a:solidFill>
                  <a:schemeClr val="accent5">
                    <a:lumMod val="20000"/>
                    <a:lumOff val="80000"/>
                  </a:schemeClr>
                </a:solidFill>
              </a:rPr>
              <a:t>浙江大学</a:t>
            </a:r>
            <a:r>
              <a:rPr lang="en-US" altLang="zh-CN" sz="2400" dirty="0" smtClean="0">
                <a:solidFill>
                  <a:schemeClr val="accent5">
                    <a:lumMod val="20000"/>
                    <a:lumOff val="80000"/>
                  </a:schemeClr>
                </a:solidFill>
              </a:rPr>
              <a:t>	</a:t>
            </a:r>
            <a:endParaRPr lang="zh-CN" altLang="en-US" sz="2400" dirty="0">
              <a:solidFill>
                <a:schemeClr val="accent5">
                  <a:lumMod val="20000"/>
                  <a:lumOff val="8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595200" y="291570"/>
            <a:ext cx="2262864" cy="707886"/>
          </a:xfrm>
          <a:prstGeom prst="rect">
            <a:avLst/>
          </a:prstGeom>
          <a:noFill/>
        </p:spPr>
        <p:txBody>
          <a:bodyPr wrap="none" rtlCol="0">
            <a:spAutoFit/>
          </a:bodyPr>
          <a:lstStyle/>
          <a:p>
            <a:r>
              <a:rPr lang="en-US" altLang="zh-CN" sz="4000" b="1" dirty="0">
                <a:solidFill>
                  <a:schemeClr val="accent1">
                    <a:lumMod val="50000"/>
                  </a:schemeClr>
                </a:solidFill>
                <a:latin typeface="微软雅黑" panose="020B0503020204020204" pitchFamily="34" charset="-122"/>
                <a:ea typeface="微软雅黑" panose="020B0503020204020204" pitchFamily="34" charset="-122"/>
              </a:rPr>
              <a:t>Prophet</a:t>
            </a:r>
            <a:endParaRPr lang="zh-CN" altLang="en-US" sz="40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xmlns="" id="{05CDD34E-4F60-4D0F-9DC0-3FD174795D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3146" y="0"/>
            <a:ext cx="5749535" cy="5749535"/>
          </a:xfrm>
          <a:prstGeom prst="rect">
            <a:avLst/>
          </a:prstGeom>
        </p:spPr>
      </p:pic>
      <p:sp>
        <p:nvSpPr>
          <p:cNvPr id="10" name="文本框 9">
            <a:extLst>
              <a:ext uri="{FF2B5EF4-FFF2-40B4-BE49-F238E27FC236}">
                <a16:creationId xmlns:a16="http://schemas.microsoft.com/office/drawing/2014/main" xmlns="" id="{77C54360-CAD3-4193-A43D-D73E378A50C2}"/>
              </a:ext>
            </a:extLst>
          </p:cNvPr>
          <p:cNvSpPr txBox="1"/>
          <p:nvPr/>
        </p:nvSpPr>
        <p:spPr>
          <a:xfrm>
            <a:off x="595200" y="1441077"/>
            <a:ext cx="5537827" cy="646331"/>
          </a:xfrm>
          <a:prstGeom prst="rect">
            <a:avLst/>
          </a:prstGeom>
          <a:noFill/>
        </p:spPr>
        <p:txBody>
          <a:bodyPr wrap="square" rtlCol="0">
            <a:spAutoFit/>
          </a:bodyPr>
          <a:lstStyle/>
          <a:p>
            <a:r>
              <a:rPr lang="zh-CN" altLang="en-US" dirty="0"/>
              <a:t>在线下的特征提取中，我们使用了</a:t>
            </a:r>
            <a:r>
              <a:rPr lang="en-US" altLang="zh-CN" dirty="0"/>
              <a:t>Prophet</a:t>
            </a:r>
            <a:r>
              <a:rPr lang="zh-CN" altLang="en-US" dirty="0"/>
              <a:t>智能化预测工具预测的</a:t>
            </a:r>
            <a:r>
              <a:rPr lang="en-US" altLang="zh-CN" dirty="0"/>
              <a:t>yearly</a:t>
            </a:r>
            <a:r>
              <a:rPr lang="zh-CN" altLang="en-US" dirty="0"/>
              <a:t>和</a:t>
            </a:r>
            <a:r>
              <a:rPr lang="en-US" altLang="zh-CN" dirty="0"/>
              <a:t>trend</a:t>
            </a:r>
            <a:r>
              <a:rPr lang="zh-CN" altLang="en-US" dirty="0"/>
              <a:t>作为</a:t>
            </a:r>
            <a:r>
              <a:rPr lang="zh-CN" altLang="en-US" dirty="0"/>
              <a:t>数据集的一部分特征</a:t>
            </a:r>
            <a:r>
              <a:rPr lang="zh-CN" altLang="en-US" dirty="0"/>
              <a:t>。</a:t>
            </a:r>
            <a:endParaRPr lang="zh-CN" altLang="en-US" dirty="0"/>
          </a:p>
        </p:txBody>
      </p:sp>
      <p:sp>
        <p:nvSpPr>
          <p:cNvPr id="11" name="文本框 10">
            <a:extLst>
              <a:ext uri="{FF2B5EF4-FFF2-40B4-BE49-F238E27FC236}">
                <a16:creationId xmlns:a16="http://schemas.microsoft.com/office/drawing/2014/main" xmlns="" id="{3DB308D6-DE56-40FE-A2AB-79682EFF6BB8}"/>
              </a:ext>
            </a:extLst>
          </p:cNvPr>
          <p:cNvSpPr txBox="1"/>
          <p:nvPr/>
        </p:nvSpPr>
        <p:spPr>
          <a:xfrm>
            <a:off x="8790629" y="5804180"/>
            <a:ext cx="1412566" cy="369332"/>
          </a:xfrm>
          <a:prstGeom prst="rect">
            <a:avLst/>
          </a:prstGeom>
          <a:noFill/>
        </p:spPr>
        <p:txBody>
          <a:bodyPr wrap="none" rtlCol="0">
            <a:spAutoFit/>
          </a:bodyPr>
          <a:lstStyle/>
          <a:p>
            <a:r>
              <a:rPr lang="en-US" altLang="zh-CN" dirty="0"/>
              <a:t>user_id:1155</a:t>
            </a:r>
            <a:endParaRPr lang="zh-CN" altLang="en-US" dirty="0"/>
          </a:p>
        </p:txBody>
      </p:sp>
    </p:spTree>
    <p:extLst>
      <p:ext uri="{BB962C8B-B14F-4D97-AF65-F5344CB8AC3E}">
        <p14:creationId xmlns:p14="http://schemas.microsoft.com/office/powerpoint/2010/main" val="532988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227945" y="2584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2050" name="Picture 2" descr="train-xgb">
            <a:extLst>
              <a:ext uri="{FF2B5EF4-FFF2-40B4-BE49-F238E27FC236}">
                <a16:creationId xmlns:a16="http://schemas.microsoft.com/office/drawing/2014/main" xmlns="" id="{BEF68D2F-9957-4303-B11D-5809F8439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12" y="795867"/>
            <a:ext cx="6299543" cy="503495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xmlns="" id="{6672961D-8E68-486E-80FF-B3AAB65ECBF7}"/>
              </a:ext>
            </a:extLst>
          </p:cNvPr>
          <p:cNvSpPr/>
          <p:nvPr/>
        </p:nvSpPr>
        <p:spPr>
          <a:xfrm>
            <a:off x="503922" y="1333967"/>
            <a:ext cx="4656667" cy="1477328"/>
          </a:xfrm>
          <a:prstGeom prst="rect">
            <a:avLst/>
          </a:prstGeom>
        </p:spPr>
        <p:txBody>
          <a:bodyPr wrap="square">
            <a:spAutoFit/>
          </a:bodyPr>
          <a:lstStyle/>
          <a:p>
            <a:r>
              <a:rPr lang="zh-CN" altLang="en-US" dirty="0">
                <a:solidFill>
                  <a:srgbClr val="24292E"/>
                </a:solidFill>
                <a:latin typeface="-apple-system"/>
              </a:rPr>
              <a:t>线</a:t>
            </a:r>
            <a:r>
              <a:rPr lang="zh-CN" altLang="en-US" dirty="0" smtClean="0">
                <a:solidFill>
                  <a:srgbClr val="24292E"/>
                </a:solidFill>
                <a:latin typeface="-apple-system"/>
              </a:rPr>
              <a:t>下对预测的</a:t>
            </a:r>
            <a:r>
              <a:rPr lang="en-US" altLang="zh-CN" dirty="0" smtClean="0">
                <a:solidFill>
                  <a:srgbClr val="24292E"/>
                </a:solidFill>
                <a:latin typeface="-apple-system"/>
              </a:rPr>
              <a:t>31</a:t>
            </a:r>
            <a:r>
              <a:rPr lang="zh-CN" altLang="en-US" dirty="0" smtClean="0">
                <a:solidFill>
                  <a:srgbClr val="24292E"/>
                </a:solidFill>
                <a:latin typeface="-apple-system"/>
              </a:rPr>
              <a:t>天每天建立一个模型进行训练预测，每天的模型使用</a:t>
            </a:r>
            <a:r>
              <a:rPr lang="zh-CN" altLang="en-US" dirty="0">
                <a:solidFill>
                  <a:srgbClr val="24292E"/>
                </a:solidFill>
                <a:latin typeface="-apple-system"/>
              </a:rPr>
              <a:t>了六组特征不同</a:t>
            </a:r>
            <a:r>
              <a:rPr lang="zh-CN" altLang="en-US" dirty="0" smtClean="0">
                <a:solidFill>
                  <a:srgbClr val="24292E"/>
                </a:solidFill>
                <a:latin typeface="-apple-system"/>
              </a:rPr>
              <a:t>的子模型，</a:t>
            </a:r>
            <a:r>
              <a:rPr lang="zh-CN" altLang="en-US" dirty="0">
                <a:solidFill>
                  <a:srgbClr val="24292E"/>
                </a:solidFill>
                <a:latin typeface="-apple-system"/>
              </a:rPr>
              <a:t>分别是做过</a:t>
            </a:r>
            <a:r>
              <a:rPr lang="en-US" altLang="zh-CN" dirty="0">
                <a:solidFill>
                  <a:srgbClr val="24292E"/>
                </a:solidFill>
                <a:latin typeface="-apple-system"/>
              </a:rPr>
              <a:t>log</a:t>
            </a:r>
            <a:r>
              <a:rPr lang="zh-CN" altLang="en-US" dirty="0">
                <a:solidFill>
                  <a:srgbClr val="24292E"/>
                </a:solidFill>
                <a:latin typeface="-apple-system"/>
              </a:rPr>
              <a:t>变换和未做过</a:t>
            </a:r>
            <a:r>
              <a:rPr lang="en-US" altLang="zh-CN" dirty="0">
                <a:solidFill>
                  <a:srgbClr val="24292E"/>
                </a:solidFill>
                <a:latin typeface="-apple-system"/>
              </a:rPr>
              <a:t>log</a:t>
            </a:r>
            <a:r>
              <a:rPr lang="zh-CN" altLang="en-US" dirty="0">
                <a:solidFill>
                  <a:srgbClr val="24292E"/>
                </a:solidFill>
                <a:latin typeface="-apple-system"/>
              </a:rPr>
              <a:t>变换的</a:t>
            </a:r>
            <a:r>
              <a:rPr lang="en-US" altLang="zh-CN" dirty="0">
                <a:solidFill>
                  <a:srgbClr val="24292E"/>
                </a:solidFill>
                <a:latin typeface="-apple-system"/>
              </a:rPr>
              <a:t>28</a:t>
            </a:r>
            <a:r>
              <a:rPr lang="zh-CN" altLang="en-US" dirty="0">
                <a:solidFill>
                  <a:srgbClr val="24292E"/>
                </a:solidFill>
                <a:latin typeface="-apple-system"/>
              </a:rPr>
              <a:t>天特征、</a:t>
            </a:r>
            <a:r>
              <a:rPr lang="en-US" altLang="zh-CN" dirty="0">
                <a:solidFill>
                  <a:srgbClr val="24292E"/>
                </a:solidFill>
                <a:latin typeface="-apple-system"/>
              </a:rPr>
              <a:t>7</a:t>
            </a:r>
            <a:r>
              <a:rPr lang="zh-CN" altLang="en-US" dirty="0">
                <a:solidFill>
                  <a:srgbClr val="24292E"/>
                </a:solidFill>
                <a:latin typeface="-apple-system"/>
              </a:rPr>
              <a:t>天特征、以及</a:t>
            </a:r>
            <a:r>
              <a:rPr lang="en-US" altLang="zh-CN" dirty="0">
                <a:solidFill>
                  <a:srgbClr val="24292E"/>
                </a:solidFill>
                <a:latin typeface="-apple-system"/>
              </a:rPr>
              <a:t>tiny</a:t>
            </a:r>
            <a:r>
              <a:rPr lang="zh-CN" altLang="en-US" dirty="0">
                <a:solidFill>
                  <a:srgbClr val="24292E"/>
                </a:solidFill>
                <a:latin typeface="-apple-system"/>
              </a:rPr>
              <a:t>版特征</a:t>
            </a:r>
            <a:r>
              <a:rPr lang="en-US" altLang="zh-CN" dirty="0">
                <a:solidFill>
                  <a:srgbClr val="24292E"/>
                </a:solidFill>
                <a:latin typeface="-apple-system"/>
              </a:rPr>
              <a:t>(</a:t>
            </a:r>
            <a:r>
              <a:rPr lang="zh-CN" altLang="en-US" dirty="0">
                <a:solidFill>
                  <a:srgbClr val="24292E"/>
                </a:solidFill>
                <a:latin typeface="-apple-system"/>
              </a:rPr>
              <a:t>共</a:t>
            </a:r>
            <a:r>
              <a:rPr lang="en-US" altLang="zh-CN" dirty="0">
                <a:solidFill>
                  <a:srgbClr val="24292E"/>
                </a:solidFill>
                <a:latin typeface="-apple-system"/>
              </a:rPr>
              <a:t>2*3=6)</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266772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211012" y="220203"/>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xmlns="" id="{04666741-CEEF-4295-901A-EF7D30D925E8}"/>
              </a:ext>
            </a:extLst>
          </p:cNvPr>
          <p:cNvSpPr/>
          <p:nvPr/>
        </p:nvSpPr>
        <p:spPr>
          <a:xfrm>
            <a:off x="211012" y="1522802"/>
            <a:ext cx="3469228" cy="923330"/>
          </a:xfrm>
          <a:prstGeom prst="rect">
            <a:avLst/>
          </a:prstGeom>
        </p:spPr>
        <p:txBody>
          <a:bodyPr wrap="square">
            <a:spAutoFit/>
          </a:bodyPr>
          <a:lstStyle/>
          <a:p>
            <a:r>
              <a:rPr lang="zh-CN" altLang="en-US" dirty="0">
                <a:solidFill>
                  <a:srgbClr val="24292E"/>
                </a:solidFill>
                <a:latin typeface="-apple-system"/>
              </a:rPr>
              <a:t>模型融合部分我们使用</a:t>
            </a:r>
            <a:r>
              <a:rPr lang="en-US" altLang="zh-CN" dirty="0" err="1">
                <a:solidFill>
                  <a:srgbClr val="24292E"/>
                </a:solidFill>
                <a:latin typeface="Times New Roman" panose="02020603050405020304" pitchFamily="18" charset="0"/>
                <a:cs typeface="Times New Roman" panose="02020603050405020304" pitchFamily="18" charset="0"/>
              </a:rPr>
              <a:t>tensorflow</a:t>
            </a:r>
            <a:r>
              <a:rPr lang="zh-CN" altLang="en-US" dirty="0">
                <a:solidFill>
                  <a:srgbClr val="24292E"/>
                </a:solidFill>
                <a:latin typeface="-apple-system"/>
              </a:rPr>
              <a:t>设计了一个线性回归的模型，求取各个模型权重</a:t>
            </a:r>
            <a:r>
              <a:rPr lang="zh-CN" altLang="en-US" dirty="0" smtClean="0">
                <a:solidFill>
                  <a:srgbClr val="24292E"/>
                </a:solidFill>
                <a:latin typeface="-apple-system"/>
              </a:rPr>
              <a:t>。</a:t>
            </a:r>
            <a:endParaRPr lang="zh-CN" altLang="en-US" dirty="0"/>
          </a:p>
        </p:txBody>
      </p:sp>
      <p:pic>
        <p:nvPicPr>
          <p:cNvPr id="10" name="图片 9">
            <a:extLst>
              <a:ext uri="{FF2B5EF4-FFF2-40B4-BE49-F238E27FC236}">
                <a16:creationId xmlns:a16="http://schemas.microsoft.com/office/drawing/2014/main" xmlns="" id="{ECC0012C-D0C2-4A77-A5EC-92A2DA299249}"/>
              </a:ext>
            </a:extLst>
          </p:cNvPr>
          <p:cNvPicPr>
            <a:picLocks noChangeAspect="1"/>
          </p:cNvPicPr>
          <p:nvPr/>
        </p:nvPicPr>
        <p:blipFill>
          <a:blip r:embed="rId4"/>
          <a:stretch>
            <a:fillRect/>
          </a:stretch>
        </p:blipFill>
        <p:spPr>
          <a:xfrm>
            <a:off x="4193066" y="820069"/>
            <a:ext cx="7886004" cy="4636766"/>
          </a:xfrm>
          <a:prstGeom prst="rect">
            <a:avLst/>
          </a:prstGeom>
        </p:spPr>
      </p:pic>
    </p:spTree>
    <p:extLst>
      <p:ext uri="{BB962C8B-B14F-4D97-AF65-F5344CB8AC3E}">
        <p14:creationId xmlns:p14="http://schemas.microsoft.com/office/powerpoint/2010/main" val="3482878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线上解法</a:t>
            </a:r>
          </a:p>
        </p:txBody>
      </p:sp>
      <p:graphicFrame>
        <p:nvGraphicFramePr>
          <p:cNvPr id="6" name="图示 5">
            <a:extLst>
              <a:ext uri="{FF2B5EF4-FFF2-40B4-BE49-F238E27FC236}">
                <a16:creationId xmlns:a16="http://schemas.microsoft.com/office/drawing/2014/main" xmlns="" id="{800CEE5D-CE31-4D03-9E9D-B7C897B10365}"/>
              </a:ext>
            </a:extLst>
          </p:cNvPr>
          <p:cNvGraphicFramePr/>
          <p:nvPr>
            <p:extLst>
              <p:ext uri="{D42A27DB-BD31-4B8C-83A1-F6EECF244321}">
                <p14:modId xmlns:p14="http://schemas.microsoft.com/office/powerpoint/2010/main" val="4202232533"/>
              </p:ext>
            </p:extLst>
          </p:nvPr>
        </p:nvGraphicFramePr>
        <p:xfrm>
          <a:off x="2032000" y="36512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箭头 4"/>
          <p:cNvSpPr/>
          <p:nvPr/>
        </p:nvSpPr>
        <p:spPr>
          <a:xfrm>
            <a:off x="44704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15200" y="3005667"/>
            <a:ext cx="507345"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62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338011" y="39494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xmlns="" id="{10B7BEC5-E26D-486D-9483-29363E7DA07D}"/>
              </a:ext>
            </a:extLst>
          </p:cNvPr>
          <p:cNvSpPr/>
          <p:nvPr/>
        </p:nvSpPr>
        <p:spPr>
          <a:xfrm>
            <a:off x="473479" y="1870033"/>
            <a:ext cx="4530321" cy="646331"/>
          </a:xfrm>
          <a:prstGeom prst="rect">
            <a:avLst/>
          </a:prstGeom>
        </p:spPr>
        <p:txBody>
          <a:bodyPr wrap="square">
            <a:spAutoFit/>
          </a:bodyPr>
          <a:lstStyle/>
          <a:p>
            <a:r>
              <a:rPr lang="zh-CN" altLang="en-US" dirty="0">
                <a:solidFill>
                  <a:srgbClr val="24292E"/>
                </a:solidFill>
                <a:latin typeface="-apple-system"/>
              </a:rPr>
              <a:t>线上的模型仅仅去掉</a:t>
            </a:r>
            <a:r>
              <a:rPr lang="zh-CN" altLang="en-US" dirty="0">
                <a:solidFill>
                  <a:srgbClr val="24292E"/>
                </a:solidFill>
                <a:latin typeface="-apple-system"/>
              </a:rPr>
              <a:t>了最近一周总电量小于</a:t>
            </a:r>
            <a:r>
              <a:rPr lang="en-US" altLang="zh-CN" dirty="0">
                <a:solidFill>
                  <a:srgbClr val="24292E"/>
                </a:solidFill>
                <a:latin typeface="-apple-system"/>
              </a:rPr>
              <a:t>100</a:t>
            </a:r>
            <a:r>
              <a:rPr lang="zh-CN" altLang="en-US" dirty="0">
                <a:solidFill>
                  <a:srgbClr val="24292E"/>
                </a:solidFill>
                <a:latin typeface="-apple-system"/>
              </a:rPr>
              <a:t>的店家。</a:t>
            </a:r>
            <a:endParaRPr lang="en-US" altLang="zh-CN" dirty="0">
              <a:solidFill>
                <a:srgbClr val="24292E"/>
              </a:solidFill>
              <a:latin typeface="-apple-system"/>
            </a:endParaRPr>
          </a:p>
        </p:txBody>
      </p:sp>
      <p:sp>
        <p:nvSpPr>
          <p:cNvPr id="6" name="矩形 5">
            <a:extLst>
              <a:ext uri="{FF2B5EF4-FFF2-40B4-BE49-F238E27FC236}">
                <a16:creationId xmlns:a16="http://schemas.microsoft.com/office/drawing/2014/main" xmlns="" id="{03F323D9-CB6A-4A6F-9E17-ADB9C81AF1B0}"/>
              </a:ext>
            </a:extLst>
          </p:cNvPr>
          <p:cNvSpPr/>
          <p:nvPr/>
        </p:nvSpPr>
        <p:spPr>
          <a:xfrm>
            <a:off x="473479" y="3424611"/>
            <a:ext cx="4530321" cy="646331"/>
          </a:xfrm>
          <a:prstGeom prst="rect">
            <a:avLst/>
          </a:prstGeom>
        </p:spPr>
        <p:txBody>
          <a:bodyPr wrap="square">
            <a:spAutoFit/>
          </a:bodyPr>
          <a:lstStyle/>
          <a:p>
            <a:r>
              <a:rPr lang="zh-CN" altLang="en-US" dirty="0">
                <a:solidFill>
                  <a:srgbClr val="24292E"/>
                </a:solidFill>
                <a:latin typeface="-apple-system"/>
              </a:rPr>
              <a:t>对于</a:t>
            </a:r>
            <a:r>
              <a:rPr lang="en-US" altLang="zh-CN" dirty="0">
                <a:solidFill>
                  <a:srgbClr val="24292E"/>
                </a:solidFill>
                <a:latin typeface="-apple-system"/>
              </a:rPr>
              <a:t>1416</a:t>
            </a:r>
            <a:r>
              <a:rPr lang="zh-CN" altLang="en-US" dirty="0">
                <a:solidFill>
                  <a:srgbClr val="24292E"/>
                </a:solidFill>
                <a:latin typeface="-apple-system"/>
              </a:rPr>
              <a:t>以及</a:t>
            </a:r>
            <a:r>
              <a:rPr lang="en-US" altLang="zh-CN" dirty="0">
                <a:solidFill>
                  <a:srgbClr val="24292E"/>
                </a:solidFill>
                <a:latin typeface="-apple-system"/>
              </a:rPr>
              <a:t>1414</a:t>
            </a:r>
            <a:r>
              <a:rPr lang="zh-CN" altLang="en-US" dirty="0">
                <a:solidFill>
                  <a:srgbClr val="24292E"/>
                </a:solidFill>
                <a:latin typeface="-apple-system"/>
              </a:rPr>
              <a:t>这两家</a:t>
            </a:r>
            <a:r>
              <a:rPr lang="zh-CN" altLang="en-US" dirty="0" smtClean="0">
                <a:solidFill>
                  <a:srgbClr val="24292E"/>
                </a:solidFill>
                <a:latin typeface="-apple-system"/>
              </a:rPr>
              <a:t>店的异常值使用</a:t>
            </a:r>
            <a:r>
              <a:rPr lang="zh-CN" altLang="en-US" dirty="0">
                <a:solidFill>
                  <a:srgbClr val="24292E"/>
                </a:solidFill>
                <a:latin typeface="-apple-system"/>
              </a:rPr>
              <a:t>线</a:t>
            </a:r>
            <a:r>
              <a:rPr lang="zh-CN" altLang="en-US" dirty="0" smtClean="0">
                <a:solidFill>
                  <a:srgbClr val="24292E"/>
                </a:solidFill>
                <a:latin typeface="-apple-system"/>
              </a:rPr>
              <a:t>上模型的预测</a:t>
            </a:r>
            <a:r>
              <a:rPr lang="zh-CN" altLang="en-US" dirty="0">
                <a:solidFill>
                  <a:srgbClr val="24292E"/>
                </a:solidFill>
                <a:latin typeface="-apple-system"/>
              </a:rPr>
              <a:t>值进行</a:t>
            </a:r>
            <a:r>
              <a:rPr lang="zh-CN" altLang="en-US" dirty="0" smtClean="0">
                <a:solidFill>
                  <a:srgbClr val="24292E"/>
                </a:solidFill>
                <a:latin typeface="-apple-system"/>
              </a:rPr>
              <a:t>了填补。</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2100248261"/>
              </p:ext>
            </p:extLst>
          </p:nvPr>
        </p:nvGraphicFramePr>
        <p:xfrm>
          <a:off x="5520526" y="1402821"/>
          <a:ext cx="6253090" cy="3751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490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特征选择</a:t>
            </a:r>
          </a:p>
        </p:txBody>
      </p:sp>
      <p:graphicFrame>
        <p:nvGraphicFramePr>
          <p:cNvPr id="8" name="表格 7">
            <a:extLst>
              <a:ext uri="{FF2B5EF4-FFF2-40B4-BE49-F238E27FC236}">
                <a16:creationId xmlns:a16="http://schemas.microsoft.com/office/drawing/2014/main" xmlns="" id="{2225322D-10ED-44DF-8FDC-7B8D915B5218}"/>
              </a:ext>
            </a:extLst>
          </p:cNvPr>
          <p:cNvGraphicFramePr>
            <a:graphicFrameLocks noGrp="1"/>
          </p:cNvGraphicFramePr>
          <p:nvPr>
            <p:extLst>
              <p:ext uri="{D42A27DB-BD31-4B8C-83A1-F6EECF244321}">
                <p14:modId xmlns:p14="http://schemas.microsoft.com/office/powerpoint/2010/main" val="3693190794"/>
              </p:ext>
            </p:extLst>
          </p:nvPr>
        </p:nvGraphicFramePr>
        <p:xfrm>
          <a:off x="2708598" y="1690688"/>
          <a:ext cx="6976910" cy="4311590"/>
        </p:xfrm>
        <a:graphic>
          <a:graphicData uri="http://schemas.openxmlformats.org/drawingml/2006/table">
            <a:tbl>
              <a:tblPr/>
              <a:tblGrid>
                <a:gridCol w="3488455">
                  <a:extLst>
                    <a:ext uri="{9D8B030D-6E8A-4147-A177-3AD203B41FA5}">
                      <a16:colId xmlns:a16="http://schemas.microsoft.com/office/drawing/2014/main" xmlns="" val="1327527819"/>
                    </a:ext>
                  </a:extLst>
                </a:gridCol>
                <a:gridCol w="3488455">
                  <a:extLst>
                    <a:ext uri="{9D8B030D-6E8A-4147-A177-3AD203B41FA5}">
                      <a16:colId xmlns:a16="http://schemas.microsoft.com/office/drawing/2014/main" xmlns="" val="2987589797"/>
                    </a:ext>
                  </a:extLst>
                </a:gridCol>
              </a:tblGrid>
              <a:tr h="312865">
                <a:tc>
                  <a:txBody>
                    <a:bodyPr/>
                    <a:lstStyle/>
                    <a:p>
                      <a:pPr algn="ctr"/>
                      <a:r>
                        <a:rPr lang="zh-CN" altLang="en-US" sz="1700" b="1">
                          <a:effectLst/>
                        </a:rPr>
                        <a:t>特征</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b="1">
                          <a:effectLst/>
                        </a:rPr>
                        <a:t>解释</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796569610"/>
                  </a:ext>
                </a:extLst>
              </a:tr>
              <a:tr h="312865">
                <a:tc>
                  <a:txBody>
                    <a:bodyPr/>
                    <a:lstStyle/>
                    <a:p>
                      <a:pPr algn="ctr"/>
                      <a:r>
                        <a:rPr lang="en-US" sz="1700">
                          <a:effectLst/>
                        </a:rPr>
                        <a:t>temperature_low_n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700">
                          <a:effectLst/>
                        </a:rPr>
                        <a:t>n</a:t>
                      </a:r>
                      <a:r>
                        <a:rPr lang="zh-CN" altLang="en-US" sz="1700">
                          <a:effectLst/>
                        </a:rPr>
                        <a:t>天前最低温度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073488758"/>
                  </a:ext>
                </a:extLst>
              </a:tr>
              <a:tr h="312865">
                <a:tc>
                  <a:txBody>
                    <a:bodyPr/>
                    <a:lstStyle/>
                    <a:p>
                      <a:pPr algn="ctr"/>
                      <a:r>
                        <a:rPr lang="en-US" sz="1700">
                          <a:effectLst/>
                        </a:rPr>
                        <a:t>temperature_high_n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700">
                          <a:effectLst/>
                        </a:rPr>
                        <a:t>n</a:t>
                      </a:r>
                      <a:r>
                        <a:rPr lang="zh-CN" altLang="en-US" sz="1700">
                          <a:effectLst/>
                        </a:rPr>
                        <a:t>天前最高温度</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2567779"/>
                  </a:ext>
                </a:extLst>
              </a:tr>
              <a:tr h="312865">
                <a:tc>
                  <a:txBody>
                    <a:bodyPr/>
                    <a:lstStyle/>
                    <a:p>
                      <a:pPr algn="ctr"/>
                      <a:r>
                        <a:rPr lang="en-US" sz="1700">
                          <a:effectLst/>
                        </a:rPr>
                        <a:t>weather_val_n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700">
                          <a:effectLst/>
                        </a:rPr>
                        <a:t>n</a:t>
                      </a:r>
                      <a:r>
                        <a:rPr lang="zh-CN" altLang="en-US" sz="1700">
                          <a:effectLst/>
                        </a:rPr>
                        <a:t>天前天气值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4209613467"/>
                  </a:ext>
                </a:extLst>
              </a:tr>
              <a:tr h="533712">
                <a:tc>
                  <a:txBody>
                    <a:bodyPr/>
                    <a:lstStyle/>
                    <a:p>
                      <a:pPr algn="ctr"/>
                      <a:r>
                        <a:rPr lang="en-US" sz="1700">
                          <a:effectLst/>
                        </a:rPr>
                        <a:t>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前第</a:t>
                      </a:r>
                      <a:r>
                        <a:rPr lang="en-US" altLang="zh-CN" sz="1700">
                          <a:effectLst/>
                        </a:rPr>
                        <a:t>n</a:t>
                      </a:r>
                      <a:r>
                        <a:rPr lang="zh-CN" altLang="en-US" sz="1700">
                          <a:effectLst/>
                        </a:rPr>
                        <a:t>天的电量值，包含前</a:t>
                      </a:r>
                      <a:r>
                        <a:rPr lang="en-US" altLang="zh-CN" sz="1700">
                          <a:effectLst/>
                        </a:rPr>
                        <a:t>7</a:t>
                      </a:r>
                      <a:r>
                        <a:rPr lang="zh-CN" altLang="en-US" sz="1700">
                          <a:effectLst/>
                        </a:rPr>
                        <a:t>天数据及预测当天前四周相关日期电量值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351666078"/>
                  </a:ext>
                </a:extLst>
              </a:tr>
              <a:tr h="312865">
                <a:tc>
                  <a:txBody>
                    <a:bodyPr/>
                    <a:lstStyle/>
                    <a:p>
                      <a:pPr algn="ctr"/>
                      <a:r>
                        <a:rPr lang="en-US" sz="1700">
                          <a:effectLst/>
                        </a:rPr>
                        <a:t>mean7_power_n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的一周电量均值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856784587"/>
                  </a:ext>
                </a:extLst>
              </a:tr>
              <a:tr h="312865">
                <a:tc>
                  <a:txBody>
                    <a:bodyPr/>
                    <a:lstStyle/>
                    <a:p>
                      <a:pPr algn="ctr"/>
                      <a:r>
                        <a:rPr lang="en-US" sz="1700">
                          <a:effectLst/>
                        </a:rPr>
                        <a:t>max7_power_n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的一周电量最大值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103465206"/>
                  </a:ext>
                </a:extLst>
              </a:tr>
              <a:tr h="312865">
                <a:tc>
                  <a:txBody>
                    <a:bodyPr/>
                    <a:lstStyle/>
                    <a:p>
                      <a:pPr algn="ctr"/>
                      <a:r>
                        <a:rPr lang="en-US" sz="1700">
                          <a:effectLst/>
                        </a:rPr>
                        <a:t>min7_power_n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的一周电量最小值</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27198233"/>
                  </a:ext>
                </a:extLst>
              </a:tr>
              <a:tr h="312865">
                <a:tc>
                  <a:txBody>
                    <a:bodyPr/>
                    <a:lstStyle/>
                    <a:p>
                      <a:pPr algn="ctr"/>
                      <a:r>
                        <a:rPr lang="en-US" sz="1700">
                          <a:effectLst/>
                        </a:rPr>
                        <a:t>std7_power_n</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a:effectLst/>
                        </a:rPr>
                        <a:t>以</a:t>
                      </a:r>
                      <a:r>
                        <a:rPr lang="en-US" altLang="zh-CN" sz="1700">
                          <a:effectLst/>
                        </a:rPr>
                        <a:t>n</a:t>
                      </a:r>
                      <a:r>
                        <a:rPr lang="zh-CN" altLang="en-US" sz="1700">
                          <a:effectLst/>
                        </a:rPr>
                        <a:t>天前为</a:t>
                      </a:r>
                      <a:r>
                        <a:rPr lang="en-US" altLang="zh-CN" sz="1700">
                          <a:effectLst/>
                        </a:rPr>
                        <a:t>start</a:t>
                      </a:r>
                      <a:r>
                        <a:rPr lang="zh-CN" altLang="en-US" sz="1700">
                          <a:effectLst/>
                        </a:rPr>
                        <a:t>的一周电量标准差</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68696282"/>
                  </a:ext>
                </a:extLst>
              </a:tr>
              <a:tr h="312865">
                <a:tc>
                  <a:txBody>
                    <a:bodyPr/>
                    <a:lstStyle/>
                    <a:p>
                      <a:pPr algn="ctr"/>
                      <a:r>
                        <a:rPr lang="en-US" sz="1700">
                          <a:effectLst/>
                        </a:rPr>
                        <a:t>dayofweek</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700">
                          <a:effectLst/>
                        </a:rPr>
                        <a:t>周几</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353759519"/>
                  </a:ext>
                </a:extLst>
              </a:tr>
              <a:tr h="312865">
                <a:tc>
                  <a:txBody>
                    <a:bodyPr/>
                    <a:lstStyle/>
                    <a:p>
                      <a:pPr algn="ctr"/>
                      <a:r>
                        <a:rPr lang="en-US" sz="1700">
                          <a:effectLst/>
                        </a:rPr>
                        <a:t>monthofyear</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700" dirty="0">
                          <a:effectLst/>
                        </a:rPr>
                        <a:t>月份</a:t>
                      </a:r>
                    </a:p>
                  </a:txBody>
                  <a:tcPr marL="118441" marR="118441" marT="54665" marB="5466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758751633"/>
                  </a:ext>
                </a:extLst>
              </a:tr>
            </a:tbl>
          </a:graphicData>
        </a:graphic>
      </p:graphicFrame>
    </p:spTree>
    <p:extLst>
      <p:ext uri="{BB962C8B-B14F-4D97-AF65-F5344CB8AC3E}">
        <p14:creationId xmlns:p14="http://schemas.microsoft.com/office/powerpoint/2010/main" val="141166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0"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03168" y="543054"/>
            <a:ext cx="4801314"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模型设计及模型融合</a:t>
            </a:r>
          </a:p>
        </p:txBody>
      </p:sp>
      <p:pic>
        <p:nvPicPr>
          <p:cNvPr id="6" name="图片 5">
            <a:extLst>
              <a:ext uri="{FF2B5EF4-FFF2-40B4-BE49-F238E27FC236}">
                <a16:creationId xmlns:a16="http://schemas.microsoft.com/office/drawing/2014/main" xmlns="" id="{5B6D43E8-F3B6-4E34-8566-5DD109C5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934" y="0"/>
            <a:ext cx="6384898" cy="6556075"/>
          </a:xfrm>
          <a:prstGeom prst="rect">
            <a:avLst/>
          </a:prstGeom>
        </p:spPr>
      </p:pic>
      <p:sp>
        <p:nvSpPr>
          <p:cNvPr id="9" name="矩形 8">
            <a:extLst>
              <a:ext uri="{FF2B5EF4-FFF2-40B4-BE49-F238E27FC236}">
                <a16:creationId xmlns:a16="http://schemas.microsoft.com/office/drawing/2014/main" xmlns="" id="{EEB5A8E5-E54C-48E5-A3A8-20ADF6A275B3}"/>
              </a:ext>
            </a:extLst>
          </p:cNvPr>
          <p:cNvSpPr/>
          <p:nvPr/>
        </p:nvSpPr>
        <p:spPr>
          <a:xfrm>
            <a:off x="565211" y="2253976"/>
            <a:ext cx="3966411" cy="1200329"/>
          </a:xfrm>
          <a:prstGeom prst="rect">
            <a:avLst/>
          </a:prstGeom>
        </p:spPr>
        <p:txBody>
          <a:bodyPr wrap="square">
            <a:spAutoFit/>
          </a:bodyPr>
          <a:lstStyle/>
          <a:p>
            <a:r>
              <a:rPr lang="zh-CN" altLang="en-US" dirty="0">
                <a:solidFill>
                  <a:srgbClr val="24292E"/>
                </a:solidFill>
                <a:latin typeface="-apple-system"/>
              </a:rPr>
              <a:t>首先将数据集划分</a:t>
            </a:r>
            <a:r>
              <a:rPr lang="en-US" altLang="zh-CN" dirty="0">
                <a:solidFill>
                  <a:srgbClr val="24292E"/>
                </a:solidFill>
                <a:latin typeface="-apple-system"/>
              </a:rPr>
              <a:t>10%</a:t>
            </a:r>
            <a:r>
              <a:rPr lang="zh-CN" altLang="en-US" dirty="0">
                <a:solidFill>
                  <a:srgbClr val="24292E"/>
                </a:solidFill>
                <a:latin typeface="-apple-system"/>
              </a:rPr>
              <a:t>作为测试集，作为线性回归模型融合的数据来源。剩下</a:t>
            </a:r>
            <a:r>
              <a:rPr lang="en-US" altLang="zh-CN" dirty="0">
                <a:solidFill>
                  <a:srgbClr val="24292E"/>
                </a:solidFill>
                <a:latin typeface="-apple-system"/>
              </a:rPr>
              <a:t>90%</a:t>
            </a:r>
            <a:r>
              <a:rPr lang="zh-CN" altLang="en-US" dirty="0">
                <a:solidFill>
                  <a:srgbClr val="24292E"/>
                </a:solidFill>
                <a:latin typeface="-apple-system"/>
              </a:rPr>
              <a:t>作为</a:t>
            </a:r>
            <a:r>
              <a:rPr lang="en-US" altLang="zh-CN" dirty="0">
                <a:solidFill>
                  <a:srgbClr val="24292E"/>
                </a:solidFill>
                <a:latin typeface="-apple-system"/>
              </a:rPr>
              <a:t>GBDT</a:t>
            </a:r>
            <a:r>
              <a:rPr lang="zh-CN" altLang="en-US" dirty="0">
                <a:solidFill>
                  <a:srgbClr val="24292E"/>
                </a:solidFill>
                <a:latin typeface="-apple-system"/>
              </a:rPr>
              <a:t>及</a:t>
            </a:r>
            <a:r>
              <a:rPr lang="en-US" altLang="zh-CN" dirty="0">
                <a:solidFill>
                  <a:srgbClr val="24292E"/>
                </a:solidFill>
                <a:latin typeface="-apple-system"/>
              </a:rPr>
              <a:t>PS-SMART</a:t>
            </a:r>
            <a:r>
              <a:rPr lang="zh-CN" altLang="en-US" dirty="0">
                <a:solidFill>
                  <a:srgbClr val="24292E"/>
                </a:solidFill>
                <a:latin typeface="-apple-system"/>
              </a:rPr>
              <a:t>训练使用。</a:t>
            </a:r>
            <a:endParaRPr lang="zh-CN" altLang="en-US" dirty="0"/>
          </a:p>
        </p:txBody>
      </p:sp>
    </p:spTree>
    <p:extLst>
      <p:ext uri="{BB962C8B-B14F-4D97-AF65-F5344CB8AC3E}">
        <p14:creationId xmlns:p14="http://schemas.microsoft.com/office/powerpoint/2010/main" val="1348705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pic>
        <p:nvPicPr>
          <p:cNvPr id="11" name="图片 10">
            <a:extLst>
              <a:ext uri="{FF2B5EF4-FFF2-40B4-BE49-F238E27FC236}">
                <a16:creationId xmlns:a16="http://schemas.microsoft.com/office/drawing/2014/main" xmlns="" id="{F874BE98-AF9A-4E37-AAD9-11C03D758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598" y="1385602"/>
            <a:ext cx="7220958" cy="4086795"/>
          </a:xfrm>
          <a:prstGeom prst="rect">
            <a:avLst/>
          </a:prstGeom>
        </p:spPr>
      </p:pic>
      <p:sp>
        <p:nvSpPr>
          <p:cNvPr id="12" name="矩形 11">
            <a:extLst>
              <a:ext uri="{FF2B5EF4-FFF2-40B4-BE49-F238E27FC236}">
                <a16:creationId xmlns:a16="http://schemas.microsoft.com/office/drawing/2014/main" xmlns="" id="{BECE3EBF-E08F-46C2-BD58-DD1A906BDA0F}"/>
              </a:ext>
            </a:extLst>
          </p:cNvPr>
          <p:cNvSpPr/>
          <p:nvPr/>
        </p:nvSpPr>
        <p:spPr>
          <a:xfrm>
            <a:off x="454516" y="1890236"/>
            <a:ext cx="3904565" cy="2862322"/>
          </a:xfrm>
          <a:prstGeom prst="rect">
            <a:avLst/>
          </a:prstGeom>
        </p:spPr>
        <p:txBody>
          <a:bodyPr wrap="square">
            <a:spAutoFit/>
          </a:bodyPr>
          <a:lstStyle/>
          <a:p>
            <a:r>
              <a:rPr lang="zh-CN" altLang="en-US" dirty="0" smtClean="0">
                <a:solidFill>
                  <a:srgbClr val="24292E"/>
                </a:solidFill>
                <a:latin typeface="-apple-system"/>
              </a:rPr>
              <a:t>最终</a:t>
            </a:r>
            <a:r>
              <a:rPr lang="zh-CN" altLang="en-US" dirty="0">
                <a:solidFill>
                  <a:srgbClr val="24292E"/>
                </a:solidFill>
                <a:latin typeface="-apple-system"/>
              </a:rPr>
              <a:t>版本的线上模型用了</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4</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a:t>
            </a:r>
            <a:r>
              <a:rPr lang="zh-CN" altLang="en-US" dirty="0">
                <a:solidFill>
                  <a:srgbClr val="24292E"/>
                </a:solidFill>
                <a:latin typeface="-apple-system"/>
              </a:rPr>
              <a:t>做清洗</a:t>
            </a:r>
            <a:r>
              <a:rPr lang="zh-CN" altLang="en-US" dirty="0" smtClean="0">
                <a:solidFill>
                  <a:srgbClr val="24292E"/>
                </a:solidFill>
                <a:latin typeface="-apple-system"/>
              </a:rPr>
              <a:t>，而后</a:t>
            </a:r>
            <a:r>
              <a:rPr lang="zh-CN" altLang="en-US" dirty="0">
                <a:solidFill>
                  <a:srgbClr val="24292E"/>
                </a:solidFill>
                <a:latin typeface="-apple-system"/>
              </a:rPr>
              <a:t>训练集以三种不同比例抽取最优秀的样本作为清洗后训练集，再训练</a:t>
            </a:r>
            <a:r>
              <a:rPr lang="en-US" altLang="zh-CN" dirty="0">
                <a:solidFill>
                  <a:srgbClr val="24292E"/>
                </a:solidFill>
                <a:latin typeface="-apple-system"/>
              </a:rPr>
              <a:t>1</a:t>
            </a:r>
            <a:r>
              <a:rPr lang="zh-CN" altLang="en-US" dirty="0">
                <a:solidFill>
                  <a:srgbClr val="24292E"/>
                </a:solidFill>
                <a:latin typeface="-apple-system"/>
              </a:rPr>
              <a:t>个</a:t>
            </a:r>
            <a:r>
              <a:rPr lang="en-US" altLang="zh-CN" dirty="0">
                <a:solidFill>
                  <a:srgbClr val="24292E"/>
                </a:solidFill>
                <a:latin typeface="-apple-system"/>
              </a:rPr>
              <a:t>5</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PS-SMART+2</a:t>
            </a:r>
            <a:r>
              <a:rPr lang="zh-CN" altLang="en-US" dirty="0">
                <a:solidFill>
                  <a:srgbClr val="24292E"/>
                </a:solidFill>
                <a:latin typeface="-apple-system"/>
              </a:rPr>
              <a:t>个</a:t>
            </a:r>
            <a:r>
              <a:rPr lang="en-US" altLang="zh-CN" dirty="0">
                <a:solidFill>
                  <a:srgbClr val="24292E"/>
                </a:solidFill>
                <a:latin typeface="-apple-system"/>
              </a:rPr>
              <a:t>6</a:t>
            </a:r>
            <a:r>
              <a:rPr lang="zh-CN" altLang="en-US" dirty="0">
                <a:solidFill>
                  <a:srgbClr val="24292E"/>
                </a:solidFill>
                <a:latin typeface="-apple-system"/>
              </a:rPr>
              <a:t>层</a:t>
            </a:r>
            <a:r>
              <a:rPr lang="en-US" altLang="zh-CN" dirty="0">
                <a:solidFill>
                  <a:srgbClr val="24292E"/>
                </a:solidFill>
                <a:latin typeface="-apple-system"/>
              </a:rPr>
              <a:t>1000</a:t>
            </a:r>
            <a:r>
              <a:rPr lang="zh-CN" altLang="en-US" dirty="0">
                <a:solidFill>
                  <a:srgbClr val="24292E"/>
                </a:solidFill>
                <a:latin typeface="-apple-system"/>
              </a:rPr>
              <a:t>棵树的</a:t>
            </a:r>
            <a:r>
              <a:rPr lang="en-US" altLang="zh-CN" dirty="0">
                <a:solidFill>
                  <a:srgbClr val="24292E"/>
                </a:solidFill>
                <a:latin typeface="-apple-system"/>
              </a:rPr>
              <a:t>GBDT</a:t>
            </a:r>
            <a:r>
              <a:rPr lang="zh-CN" altLang="en-US" dirty="0">
                <a:solidFill>
                  <a:srgbClr val="24292E"/>
                </a:solidFill>
                <a:latin typeface="-apple-system"/>
              </a:rPr>
              <a:t>。</a:t>
            </a:r>
            <a:endParaRPr lang="en-US" altLang="zh-CN" dirty="0">
              <a:solidFill>
                <a:srgbClr val="24292E"/>
              </a:solidFill>
              <a:latin typeface="-apple-system"/>
            </a:endParaRPr>
          </a:p>
          <a:p>
            <a:r>
              <a:rPr lang="zh-CN" altLang="en-US" dirty="0" smtClean="0">
                <a:solidFill>
                  <a:srgbClr val="24292E"/>
                </a:solidFill>
                <a:latin typeface="-apple-system"/>
              </a:rPr>
              <a:t>为了</a:t>
            </a:r>
            <a:r>
              <a:rPr lang="zh-CN" altLang="en-US" dirty="0">
                <a:solidFill>
                  <a:srgbClr val="24292E"/>
                </a:solidFill>
                <a:latin typeface="-apple-system"/>
              </a:rPr>
              <a:t>加大各个模型间的差异，我们将特征进行采样，使每个模型得到大约</a:t>
            </a:r>
            <a:r>
              <a:rPr lang="en-US" altLang="zh-CN" dirty="0">
                <a:solidFill>
                  <a:srgbClr val="24292E"/>
                </a:solidFill>
                <a:latin typeface="-apple-system"/>
              </a:rPr>
              <a:t>2/3</a:t>
            </a:r>
            <a:r>
              <a:rPr lang="zh-CN" altLang="en-US" dirty="0">
                <a:solidFill>
                  <a:srgbClr val="24292E"/>
                </a:solidFill>
                <a:latin typeface="-apple-system"/>
              </a:rPr>
              <a:t>数量的原始特征</a:t>
            </a:r>
            <a:r>
              <a:rPr lang="en-US" altLang="zh-CN" dirty="0">
                <a:solidFill>
                  <a:srgbClr val="24292E"/>
                </a:solidFill>
                <a:latin typeface="-apple-system"/>
              </a:rPr>
              <a:t>(</a:t>
            </a:r>
            <a:r>
              <a:rPr lang="zh-CN" altLang="en-US" dirty="0">
                <a:solidFill>
                  <a:srgbClr val="24292E"/>
                </a:solidFill>
                <a:latin typeface="-apple-system"/>
              </a:rPr>
              <a:t>类似随机森林中特征提取</a:t>
            </a:r>
            <a:r>
              <a:rPr lang="en-US" altLang="zh-CN" dirty="0">
                <a:solidFill>
                  <a:srgbClr val="24292E"/>
                </a:solidFill>
                <a:latin typeface="-apple-system"/>
              </a:rPr>
              <a:t>)</a:t>
            </a:r>
            <a:r>
              <a:rPr lang="zh-CN" altLang="en-US" dirty="0">
                <a:solidFill>
                  <a:srgbClr val="24292E"/>
                </a:solidFill>
                <a:latin typeface="-apple-system"/>
              </a:rPr>
              <a:t>。</a:t>
            </a:r>
            <a:endParaRPr lang="zh-CN" altLang="en-US" dirty="0"/>
          </a:p>
        </p:txBody>
      </p:sp>
    </p:spTree>
    <p:extLst>
      <p:ext uri="{BB962C8B-B14F-4D97-AF65-F5344CB8AC3E}">
        <p14:creationId xmlns:p14="http://schemas.microsoft.com/office/powerpoint/2010/main" val="404827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模型设计</a:t>
            </a:r>
          </a:p>
        </p:txBody>
      </p:sp>
      <p:sp>
        <p:nvSpPr>
          <p:cNvPr id="12" name="矩形 11">
            <a:extLst>
              <a:ext uri="{FF2B5EF4-FFF2-40B4-BE49-F238E27FC236}">
                <a16:creationId xmlns:a16="http://schemas.microsoft.com/office/drawing/2014/main" xmlns="" id="{BECE3EBF-E08F-46C2-BD58-DD1A906BDA0F}"/>
              </a:ext>
            </a:extLst>
          </p:cNvPr>
          <p:cNvSpPr/>
          <p:nvPr/>
        </p:nvSpPr>
        <p:spPr>
          <a:xfrm>
            <a:off x="720463" y="1629222"/>
            <a:ext cx="6787254" cy="923330"/>
          </a:xfrm>
          <a:prstGeom prst="rect">
            <a:avLst/>
          </a:prstGeom>
        </p:spPr>
        <p:txBody>
          <a:bodyPr wrap="square">
            <a:spAutoFit/>
          </a:bodyPr>
          <a:lstStyle/>
          <a:p>
            <a:r>
              <a:rPr lang="zh-CN" altLang="en-US" dirty="0"/>
              <a:t>考虑到</a:t>
            </a:r>
            <a:r>
              <a:rPr lang="en-US" altLang="zh-CN" dirty="0"/>
              <a:t>11</a:t>
            </a:r>
            <a:r>
              <a:rPr lang="zh-CN" altLang="en-US" dirty="0"/>
              <a:t>月以及</a:t>
            </a:r>
            <a:r>
              <a:rPr lang="en-US" altLang="zh-CN" dirty="0"/>
              <a:t>12</a:t>
            </a:r>
            <a:r>
              <a:rPr lang="zh-CN" altLang="en-US" dirty="0"/>
              <a:t>月的节假日较少，用电量相对比较平稳</a:t>
            </a:r>
            <a:r>
              <a:rPr lang="en-US" altLang="zh-CN" dirty="0"/>
              <a:t>(</a:t>
            </a:r>
            <a:r>
              <a:rPr lang="zh-CN" altLang="en-US" dirty="0"/>
              <a:t>通过观察</a:t>
            </a:r>
            <a:r>
              <a:rPr lang="en-US" altLang="zh-CN" dirty="0"/>
              <a:t>15</a:t>
            </a:r>
            <a:r>
              <a:rPr lang="zh-CN" altLang="en-US" dirty="0"/>
              <a:t>年</a:t>
            </a:r>
            <a:r>
              <a:rPr lang="en-US" altLang="zh-CN" dirty="0"/>
              <a:t>11,12</a:t>
            </a:r>
            <a:r>
              <a:rPr lang="zh-CN" altLang="en-US" dirty="0"/>
              <a:t>月电量</a:t>
            </a:r>
            <a:r>
              <a:rPr lang="en-US" altLang="zh-CN" dirty="0"/>
              <a:t>)</a:t>
            </a:r>
            <a:r>
              <a:rPr lang="zh-CN" altLang="en-US" dirty="0"/>
              <a:t>，比较适合使用时间序列模型进行建模。 所以我们使用了</a:t>
            </a:r>
            <a:r>
              <a:rPr lang="en-US" altLang="zh-CN" dirty="0"/>
              <a:t>ARIMA</a:t>
            </a:r>
            <a:r>
              <a:rPr lang="zh-CN" altLang="en-US" dirty="0"/>
              <a:t>模型对数据进行了时序建模。</a:t>
            </a:r>
          </a:p>
        </p:txBody>
      </p:sp>
      <p:pic>
        <p:nvPicPr>
          <p:cNvPr id="5" name="图片 4">
            <a:extLst>
              <a:ext uri="{FF2B5EF4-FFF2-40B4-BE49-F238E27FC236}">
                <a16:creationId xmlns:a16="http://schemas.microsoft.com/office/drawing/2014/main" xmlns="" id="{4A257935-1621-4474-9A25-1033F6D05F3C}"/>
              </a:ext>
            </a:extLst>
          </p:cNvPr>
          <p:cNvPicPr>
            <a:picLocks noChangeAspect="1"/>
          </p:cNvPicPr>
          <p:nvPr/>
        </p:nvPicPr>
        <p:blipFill>
          <a:blip r:embed="rId3"/>
          <a:stretch>
            <a:fillRect/>
          </a:stretch>
        </p:blipFill>
        <p:spPr>
          <a:xfrm>
            <a:off x="8347349" y="1755679"/>
            <a:ext cx="3438525" cy="3943350"/>
          </a:xfrm>
          <a:prstGeom prst="rect">
            <a:avLst/>
          </a:prstGeom>
        </p:spPr>
      </p:pic>
      <p:graphicFrame>
        <p:nvGraphicFramePr>
          <p:cNvPr id="7" name="图表 6"/>
          <p:cNvGraphicFramePr>
            <a:graphicFrameLocks/>
          </p:cNvGraphicFramePr>
          <p:nvPr>
            <p:extLst>
              <p:ext uri="{D42A27DB-BD31-4B8C-83A1-F6EECF244321}">
                <p14:modId xmlns:p14="http://schemas.microsoft.com/office/powerpoint/2010/main" val="294823663"/>
              </p:ext>
            </p:extLst>
          </p:nvPr>
        </p:nvGraphicFramePr>
        <p:xfrm>
          <a:off x="2023534" y="302621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20417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xmlns="" id="{FF96A1D5-1D33-420A-8404-7B4E383E9ECD}"/>
              </a:ext>
            </a:extLst>
          </p:cNvPr>
          <p:cNvSpPr/>
          <p:nvPr/>
        </p:nvSpPr>
        <p:spPr>
          <a:xfrm>
            <a:off x="1114480" y="2584364"/>
            <a:ext cx="4507832" cy="1200329"/>
          </a:xfrm>
          <a:prstGeom prst="rect">
            <a:avLst/>
          </a:prstGeom>
        </p:spPr>
        <p:txBody>
          <a:bodyPr wrap="square">
            <a:spAutoFit/>
          </a:bodyPr>
          <a:lstStyle/>
          <a:p>
            <a:r>
              <a:rPr lang="zh-CN" altLang="en-US" dirty="0">
                <a:solidFill>
                  <a:srgbClr val="24292E"/>
                </a:solidFill>
                <a:latin typeface="-apple-system"/>
              </a:rPr>
              <a:t>第一种方式即是之前的实验图展示的那样，使用线性回归融合</a:t>
            </a:r>
            <a:r>
              <a:rPr lang="en-US" altLang="zh-CN" dirty="0">
                <a:solidFill>
                  <a:srgbClr val="24292E"/>
                </a:solidFill>
                <a:latin typeface="-apple-system"/>
              </a:rPr>
              <a:t>PS-SMART</a:t>
            </a:r>
            <a:r>
              <a:rPr lang="zh-CN" altLang="en-US" dirty="0">
                <a:solidFill>
                  <a:srgbClr val="24292E"/>
                </a:solidFill>
                <a:latin typeface="-apple-system"/>
              </a:rPr>
              <a:t>及</a:t>
            </a:r>
            <a:r>
              <a:rPr lang="en-US" altLang="zh-CN" dirty="0">
                <a:solidFill>
                  <a:srgbClr val="24292E"/>
                </a:solidFill>
                <a:latin typeface="-apple-system"/>
              </a:rPr>
              <a:t>GBDT</a:t>
            </a:r>
            <a:r>
              <a:rPr lang="zh-CN" altLang="en-US" dirty="0">
                <a:solidFill>
                  <a:srgbClr val="24292E"/>
                </a:solidFill>
                <a:latin typeface="-apple-system"/>
              </a:rPr>
              <a:t>预测结果。 而后再将线性回归结果与</a:t>
            </a:r>
            <a:r>
              <a:rPr lang="en-US" altLang="zh-CN" dirty="0">
                <a:solidFill>
                  <a:srgbClr val="24292E"/>
                </a:solidFill>
                <a:latin typeface="-apple-system"/>
              </a:rPr>
              <a:t>ARIMA</a:t>
            </a:r>
            <a:r>
              <a:rPr lang="zh-CN" altLang="en-US" dirty="0">
                <a:solidFill>
                  <a:srgbClr val="24292E"/>
                </a:solidFill>
                <a:latin typeface="-apple-system"/>
              </a:rPr>
              <a:t>加权得到最终结果。</a:t>
            </a:r>
            <a:endParaRPr lang="zh-CN" altLang="en-US" dirty="0"/>
          </a:p>
        </p:txBody>
      </p:sp>
      <p:pic>
        <p:nvPicPr>
          <p:cNvPr id="8" name="图片 7">
            <a:extLst>
              <a:ext uri="{FF2B5EF4-FFF2-40B4-BE49-F238E27FC236}">
                <a16:creationId xmlns:a16="http://schemas.microsoft.com/office/drawing/2014/main" xmlns="" id="{245D0097-3B65-4316-8501-3236ED3A9E0A}"/>
              </a:ext>
            </a:extLst>
          </p:cNvPr>
          <p:cNvPicPr>
            <a:picLocks noChangeAspect="1"/>
          </p:cNvPicPr>
          <p:nvPr/>
        </p:nvPicPr>
        <p:blipFill>
          <a:blip r:embed="rId3"/>
          <a:stretch>
            <a:fillRect/>
          </a:stretch>
        </p:blipFill>
        <p:spPr>
          <a:xfrm>
            <a:off x="6087979" y="1111674"/>
            <a:ext cx="5944173" cy="4767026"/>
          </a:xfrm>
          <a:prstGeom prst="rect">
            <a:avLst/>
          </a:prstGeom>
        </p:spPr>
      </p:pic>
    </p:spTree>
    <p:extLst>
      <p:ext uri="{BB962C8B-B14F-4D97-AF65-F5344CB8AC3E}">
        <p14:creationId xmlns:p14="http://schemas.microsoft.com/office/powerpoint/2010/main" val="429442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4"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5" name="矩形 4">
            <a:extLst>
              <a:ext uri="{FF2B5EF4-FFF2-40B4-BE49-F238E27FC236}">
                <a16:creationId xmlns:a16="http://schemas.microsoft.com/office/drawing/2014/main" xmlns="" id="{C01E68F2-D56F-498F-B3DF-9C6A8472180F}"/>
              </a:ext>
            </a:extLst>
          </p:cNvPr>
          <p:cNvSpPr/>
          <p:nvPr/>
        </p:nvSpPr>
        <p:spPr>
          <a:xfrm>
            <a:off x="2323430" y="1589087"/>
            <a:ext cx="7214938" cy="1200329"/>
          </a:xfrm>
          <a:prstGeom prst="rect">
            <a:avLst/>
          </a:prstGeom>
        </p:spPr>
        <p:txBody>
          <a:bodyPr wrap="square">
            <a:spAutoFit/>
          </a:bodyPr>
          <a:lstStyle/>
          <a:p>
            <a:r>
              <a:rPr lang="zh-CN" altLang="en-US" b="1" dirty="0"/>
              <a:t>赛题背景</a:t>
            </a:r>
          </a:p>
          <a:p>
            <a:r>
              <a:rPr lang="zh-CN" altLang="en-US" dirty="0"/>
              <a:t>此次比赛赛题为企业用电需求预测。主办方提供扬中市高新区</a:t>
            </a:r>
            <a:r>
              <a:rPr lang="en-US" altLang="zh-CN" dirty="0"/>
              <a:t>1000</a:t>
            </a:r>
            <a:r>
              <a:rPr lang="zh-CN" altLang="en-US" dirty="0"/>
              <a:t>多家企业的脱敏历史用电量数据，要求参赛者通过模型算法精准预测该地区下一个月的每日总用电量。</a:t>
            </a:r>
          </a:p>
        </p:txBody>
      </p:sp>
      <p:graphicFrame>
        <p:nvGraphicFramePr>
          <p:cNvPr id="6" name="表格 5">
            <a:extLst>
              <a:ext uri="{FF2B5EF4-FFF2-40B4-BE49-F238E27FC236}">
                <a16:creationId xmlns:a16="http://schemas.microsoft.com/office/drawing/2014/main" xmlns="" id="{934BC480-D126-42C0-A9F6-6AA80F6D0CD2}"/>
              </a:ext>
            </a:extLst>
          </p:cNvPr>
          <p:cNvGraphicFramePr>
            <a:graphicFrameLocks noGrp="1"/>
          </p:cNvGraphicFramePr>
          <p:nvPr>
            <p:extLst>
              <p:ext uri="{D42A27DB-BD31-4B8C-83A1-F6EECF244321}">
                <p14:modId xmlns:p14="http://schemas.microsoft.com/office/powerpoint/2010/main" val="196980632"/>
              </p:ext>
            </p:extLst>
          </p:nvPr>
        </p:nvGraphicFramePr>
        <p:xfrm>
          <a:off x="2902618" y="3558064"/>
          <a:ext cx="6386763" cy="1432560"/>
        </p:xfrm>
        <a:graphic>
          <a:graphicData uri="http://schemas.openxmlformats.org/drawingml/2006/table">
            <a:tbl>
              <a:tblPr/>
              <a:tblGrid>
                <a:gridCol w="2128921">
                  <a:extLst>
                    <a:ext uri="{9D8B030D-6E8A-4147-A177-3AD203B41FA5}">
                      <a16:colId xmlns:a16="http://schemas.microsoft.com/office/drawing/2014/main" xmlns="" val="1949206159"/>
                    </a:ext>
                  </a:extLst>
                </a:gridCol>
                <a:gridCol w="2128921">
                  <a:extLst>
                    <a:ext uri="{9D8B030D-6E8A-4147-A177-3AD203B41FA5}">
                      <a16:colId xmlns:a16="http://schemas.microsoft.com/office/drawing/2014/main" xmlns="" val="2550136547"/>
                    </a:ext>
                  </a:extLst>
                </a:gridCol>
                <a:gridCol w="2128921">
                  <a:extLst>
                    <a:ext uri="{9D8B030D-6E8A-4147-A177-3AD203B41FA5}">
                      <a16:colId xmlns:a16="http://schemas.microsoft.com/office/drawing/2014/main" xmlns="" val="1378558458"/>
                    </a:ext>
                  </a:extLst>
                </a:gridCol>
              </a:tblGrid>
              <a:tr h="194310">
                <a:tc>
                  <a:txBody>
                    <a:bodyPr/>
                    <a:lstStyle/>
                    <a:p>
                      <a:pPr algn="ctr"/>
                      <a:r>
                        <a:rPr lang="en-US" sz="1600" b="1" dirty="0" err="1">
                          <a:effectLst/>
                        </a:rPr>
                        <a:t>record_date</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user_id</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sz="1600" b="1" dirty="0" err="1">
                          <a:effectLst/>
                        </a:rPr>
                        <a:t>power_consumption</a:t>
                      </a:r>
                      <a:endParaRPr lang="en-US" sz="1600" b="1"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822745402"/>
                  </a:ext>
                </a:extLst>
              </a:tr>
              <a:tr h="194310">
                <a:tc>
                  <a:txBody>
                    <a:bodyPr/>
                    <a:lstStyle/>
                    <a:p>
                      <a:pPr algn="ctr"/>
                      <a:r>
                        <a:rPr lang="en-US" altLang="zh-CN" sz="1600" dirty="0">
                          <a:effectLst/>
                        </a:rPr>
                        <a:t>20150101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1031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127360882"/>
                  </a:ext>
                </a:extLst>
              </a:tr>
              <a:tr h="194310">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273091609"/>
                  </a:ext>
                </a:extLst>
              </a:tr>
              <a:tr h="194310">
                <a:tc>
                  <a:txBody>
                    <a:bodyPr/>
                    <a:lstStyle/>
                    <a:p>
                      <a:pPr algn="ctr"/>
                      <a:r>
                        <a:rPr lang="en-US" altLang="zh-CN" sz="1600">
                          <a:effectLst/>
                        </a:rPr>
                        <a:t>20161130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947586542"/>
                  </a:ext>
                </a:extLst>
              </a:tr>
            </a:tbl>
          </a:graphicData>
        </a:graphic>
      </p:graphicFrame>
    </p:spTree>
    <p:extLst>
      <p:ext uri="{BB962C8B-B14F-4D97-AF65-F5344CB8AC3E}">
        <p14:creationId xmlns:p14="http://schemas.microsoft.com/office/powerpoint/2010/main" val="1574231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7" name="矩形 6">
            <a:extLst>
              <a:ext uri="{FF2B5EF4-FFF2-40B4-BE49-F238E27FC236}">
                <a16:creationId xmlns:a16="http://schemas.microsoft.com/office/drawing/2014/main" xmlns="" id="{FF96A1D5-1D33-420A-8404-7B4E383E9ECD}"/>
              </a:ext>
            </a:extLst>
          </p:cNvPr>
          <p:cNvSpPr/>
          <p:nvPr/>
        </p:nvSpPr>
        <p:spPr>
          <a:xfrm>
            <a:off x="684240" y="1560350"/>
            <a:ext cx="4507832" cy="2031325"/>
          </a:xfrm>
          <a:prstGeom prst="rect">
            <a:avLst/>
          </a:prstGeom>
        </p:spPr>
        <p:txBody>
          <a:bodyPr wrap="square">
            <a:spAutoFit/>
          </a:bodyPr>
          <a:lstStyle/>
          <a:p>
            <a:r>
              <a:rPr lang="zh-CN" altLang="en-US" dirty="0"/>
              <a:t>最后一天提交时， 考虑到线上的线性回归无法对每家店单独操作， 我们想起了信号处理里面的中值滤波</a:t>
            </a:r>
            <a:r>
              <a:rPr lang="en-US" altLang="zh-CN" dirty="0"/>
              <a:t>, </a:t>
            </a:r>
            <a:r>
              <a:rPr lang="zh-CN" altLang="en-US" dirty="0"/>
              <a:t>索性直接将</a:t>
            </a:r>
            <a:r>
              <a:rPr lang="en-US" altLang="zh-CN" dirty="0"/>
              <a:t>PS-SMART</a:t>
            </a:r>
            <a:r>
              <a:rPr lang="zh-CN" altLang="en-US" dirty="0"/>
              <a:t>及</a:t>
            </a:r>
            <a:r>
              <a:rPr lang="en-US" altLang="zh-CN" dirty="0"/>
              <a:t>GBDT</a:t>
            </a:r>
            <a:r>
              <a:rPr lang="zh-CN" altLang="en-US" dirty="0"/>
              <a:t>所得到的</a:t>
            </a:r>
            <a:r>
              <a:rPr lang="en-US" altLang="zh-CN" dirty="0"/>
              <a:t>4</a:t>
            </a:r>
            <a:r>
              <a:rPr lang="zh-CN" altLang="en-US" dirty="0"/>
              <a:t>个预测结果取中值。 以期为每个店自动选择合适的模型进行预测， 并剔除不合适的异常模型对结果造成的影响。</a:t>
            </a:r>
          </a:p>
        </p:txBody>
      </p:sp>
      <p:sp>
        <p:nvSpPr>
          <p:cNvPr id="6" name="Rectangle 2">
            <a:extLst>
              <a:ext uri="{FF2B5EF4-FFF2-40B4-BE49-F238E27FC236}">
                <a16:creationId xmlns:a16="http://schemas.microsoft.com/office/drawing/2014/main" xmlns="" id="{B3D593A8-B69E-44B9-B926-FE4255D41393}"/>
              </a:ext>
            </a:extLst>
          </p:cNvPr>
          <p:cNvSpPr>
            <a:spLocks noChangeArrowheads="1"/>
          </p:cNvSpPr>
          <p:nvPr/>
        </p:nvSpPr>
        <p:spPr bwMode="auto">
          <a:xfrm>
            <a:off x="6096000" y="1852737"/>
            <a:ext cx="5297189" cy="1446550"/>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INSERT INTO</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TABLE tianchi_power_answer_gbdt_avg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SELECT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32F62"/>
                </a:solidFill>
                <a:effectLst/>
                <a:latin typeface="Arial Unicode MS" panose="020B0604020202020204" pitchFamily="34" charset="-122"/>
                <a:ea typeface="SFMono-Regular"/>
              </a:rPr>
              <a:t>'1'</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SUM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ordinal(</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3</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prediction_result_1, prediction_result_2, prediction_result_3, prediction_result_4))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005CC5"/>
                </a:solidFill>
                <a:effectLst/>
                <a:latin typeface="Arial Unicode MS" panose="020B0604020202020204" pitchFamily="34" charset="-122"/>
                <a:ea typeface="SFMono-Regular"/>
              </a:rPr>
              <a:t>2</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FROM</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gbdt_predict_day_1 </a:t>
            </a:r>
            <a:r>
              <a:rPr kumimoji="0" lang="zh-CN" altLang="zh-CN" sz="1400" b="0" i="0" u="none" strike="noStrike" cap="none" normalizeH="0" baseline="0" dirty="0">
                <a:ln>
                  <a:noFill/>
                </a:ln>
                <a:solidFill>
                  <a:srgbClr val="D73A49"/>
                </a:solidFill>
                <a:effectLst/>
                <a:latin typeface="Arial Unicode MS" panose="020B0604020202020204" pitchFamily="34" charset="-122"/>
                <a:ea typeface="SFMono-Regular"/>
              </a:rPr>
              <a:t>GROUP BY</a:t>
            </a:r>
            <a:r>
              <a:rPr kumimoji="0" lang="zh-CN" altLang="zh-CN" sz="1400" b="0" i="0" u="none" strike="noStrike" cap="none" normalizeH="0" baseline="0" dirty="0">
                <a:ln>
                  <a:noFill/>
                </a:ln>
                <a:solidFill>
                  <a:srgbClr val="24292E"/>
                </a:solidFill>
                <a:effectLst/>
                <a:latin typeface="Arial Unicode MS" panose="020B0604020202020204" pitchFamily="34" charset="-122"/>
                <a:ea typeface="SFMono-Regular"/>
              </a:rPr>
              <a:t> day_num;</a:t>
            </a:r>
            <a:r>
              <a:rPr kumimoji="0" lang="zh-CN" altLang="zh-CN" sz="24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925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654722" y="300134"/>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模型融合</a:t>
            </a:r>
          </a:p>
        </p:txBody>
      </p:sp>
      <p:sp>
        <p:nvSpPr>
          <p:cNvPr id="5" name="矩形 4">
            <a:extLst>
              <a:ext uri="{FF2B5EF4-FFF2-40B4-BE49-F238E27FC236}">
                <a16:creationId xmlns:a16="http://schemas.microsoft.com/office/drawing/2014/main" xmlns="" id="{CB81F0F0-F7E7-4718-9C73-B1E49B65C7A1}"/>
              </a:ext>
            </a:extLst>
          </p:cNvPr>
          <p:cNvSpPr/>
          <p:nvPr/>
        </p:nvSpPr>
        <p:spPr>
          <a:xfrm>
            <a:off x="148390" y="1308154"/>
            <a:ext cx="4403611" cy="646331"/>
          </a:xfrm>
          <a:prstGeom prst="rect">
            <a:avLst/>
          </a:prstGeom>
        </p:spPr>
        <p:txBody>
          <a:bodyPr wrap="square">
            <a:spAutoFit/>
          </a:bodyPr>
          <a:lstStyle/>
          <a:p>
            <a:r>
              <a:rPr lang="zh-CN" altLang="en-US" dirty="0">
                <a:solidFill>
                  <a:srgbClr val="24292E"/>
                </a:solidFill>
                <a:latin typeface="-apple-system"/>
              </a:rPr>
              <a:t>使用模型预测结果对取中值和</a:t>
            </a:r>
            <a:r>
              <a:rPr lang="en-US" altLang="zh-CN" dirty="0">
                <a:solidFill>
                  <a:srgbClr val="24292E"/>
                </a:solidFill>
                <a:latin typeface="-apple-system"/>
              </a:rPr>
              <a:t>LR</a:t>
            </a:r>
            <a:r>
              <a:rPr lang="zh-CN" altLang="en-US" dirty="0">
                <a:solidFill>
                  <a:srgbClr val="24292E"/>
                </a:solidFill>
                <a:latin typeface="-apple-system"/>
              </a:rPr>
              <a:t>回归以</a:t>
            </a:r>
            <a:r>
              <a:rPr lang="en-US" altLang="zh-CN" dirty="0">
                <a:solidFill>
                  <a:srgbClr val="24292E"/>
                </a:solidFill>
                <a:latin typeface="-apple-system"/>
              </a:rPr>
              <a:t>SAE</a:t>
            </a:r>
            <a:r>
              <a:rPr lang="zh-CN" altLang="en-US" dirty="0">
                <a:solidFill>
                  <a:srgbClr val="24292E"/>
                </a:solidFill>
                <a:latin typeface="-apple-system"/>
              </a:rPr>
              <a:t>为代价作比较，如下图所示。</a:t>
            </a:r>
            <a:endParaRPr lang="zh-CN" altLang="en-US" dirty="0"/>
          </a:p>
        </p:txBody>
      </p:sp>
      <p:pic>
        <p:nvPicPr>
          <p:cNvPr id="9" name="图片 8">
            <a:extLst>
              <a:ext uri="{FF2B5EF4-FFF2-40B4-BE49-F238E27FC236}">
                <a16:creationId xmlns:a16="http://schemas.microsoft.com/office/drawing/2014/main" xmlns="" id="{AD2426DA-C60C-4955-993E-E1555D80C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1471339"/>
            <a:ext cx="6801799" cy="3915321"/>
          </a:xfrm>
          <a:prstGeom prst="rect">
            <a:avLst/>
          </a:prstGeom>
        </p:spPr>
      </p:pic>
      <p:sp>
        <p:nvSpPr>
          <p:cNvPr id="10" name="矩形 9">
            <a:extLst>
              <a:ext uri="{FF2B5EF4-FFF2-40B4-BE49-F238E27FC236}">
                <a16:creationId xmlns:a16="http://schemas.microsoft.com/office/drawing/2014/main" xmlns="" id="{352C6F41-8EDE-4A19-87B0-ECC458441376}"/>
              </a:ext>
            </a:extLst>
          </p:cNvPr>
          <p:cNvSpPr/>
          <p:nvPr/>
        </p:nvSpPr>
        <p:spPr>
          <a:xfrm>
            <a:off x="117692" y="2062310"/>
            <a:ext cx="4434309" cy="1200329"/>
          </a:xfrm>
          <a:prstGeom prst="rect">
            <a:avLst/>
          </a:prstGeom>
        </p:spPr>
        <p:txBody>
          <a:bodyPr wrap="square">
            <a:spAutoFit/>
          </a:bodyPr>
          <a:lstStyle/>
          <a:p>
            <a:r>
              <a:rPr lang="zh-CN" altLang="en-US" dirty="0">
                <a:solidFill>
                  <a:srgbClr val="24292E"/>
                </a:solidFill>
                <a:latin typeface="-apple-system"/>
              </a:rPr>
              <a:t>可见取中值基本上比线性回归要稍好一些， 而且还不考虑这个是没有做交叉验证的， 在真实情况下取中值效果相比较而言肯定会更优秀一点。</a:t>
            </a:r>
            <a:endParaRPr lang="zh-CN" altLang="en-US" dirty="0"/>
          </a:p>
        </p:txBody>
      </p:sp>
      <p:sp>
        <p:nvSpPr>
          <p:cNvPr id="11" name="矩形 10">
            <a:extLst>
              <a:ext uri="{FF2B5EF4-FFF2-40B4-BE49-F238E27FC236}">
                <a16:creationId xmlns:a16="http://schemas.microsoft.com/office/drawing/2014/main" xmlns="" id="{99A8DB67-A5DB-4EB7-8243-FFAA33EF872F}"/>
              </a:ext>
            </a:extLst>
          </p:cNvPr>
          <p:cNvSpPr/>
          <p:nvPr/>
        </p:nvSpPr>
        <p:spPr>
          <a:xfrm>
            <a:off x="148390" y="3502755"/>
            <a:ext cx="4403611" cy="1477328"/>
          </a:xfrm>
          <a:prstGeom prst="rect">
            <a:avLst/>
          </a:prstGeom>
        </p:spPr>
        <p:txBody>
          <a:bodyPr wrap="square">
            <a:spAutoFit/>
          </a:bodyPr>
          <a:lstStyle/>
          <a:p>
            <a:r>
              <a:rPr lang="zh-CN" altLang="en-US" dirty="0">
                <a:solidFill>
                  <a:srgbClr val="24292E"/>
                </a:solidFill>
                <a:latin typeface="-apple-system"/>
              </a:rPr>
              <a:t>所以最后一天提交结果基本上用了中值结果，但考虑到保险起见，毕竟只有最后一次机会了，仍然加权了</a:t>
            </a:r>
            <a:r>
              <a:rPr lang="en-US" altLang="zh-CN" dirty="0">
                <a:solidFill>
                  <a:srgbClr val="24292E"/>
                </a:solidFill>
                <a:latin typeface="-apple-system"/>
              </a:rPr>
              <a:t>ARIMA</a:t>
            </a:r>
            <a:r>
              <a:rPr lang="zh-CN" altLang="en-US" dirty="0">
                <a:solidFill>
                  <a:srgbClr val="24292E"/>
                </a:solidFill>
                <a:latin typeface="-apple-system"/>
              </a:rPr>
              <a:t>及线性回归融合模型结果，现在看来不加权可能会更好一点。</a:t>
            </a:r>
            <a:endParaRPr lang="zh-CN" altLang="en-US" dirty="0"/>
          </a:p>
        </p:txBody>
      </p:sp>
    </p:spTree>
    <p:extLst>
      <p:ext uri="{BB962C8B-B14F-4D97-AF65-F5344CB8AC3E}">
        <p14:creationId xmlns:p14="http://schemas.microsoft.com/office/powerpoint/2010/main" val="129560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2002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其他脑洞</a:t>
            </a:r>
          </a:p>
        </p:txBody>
      </p:sp>
      <p:sp>
        <p:nvSpPr>
          <p:cNvPr id="5" name="文本框 4"/>
          <p:cNvSpPr txBox="1"/>
          <p:nvPr/>
        </p:nvSpPr>
        <p:spPr>
          <a:xfrm>
            <a:off x="352058" y="1073011"/>
            <a:ext cx="11094875" cy="1477328"/>
          </a:xfrm>
          <a:prstGeom prst="rect">
            <a:avLst/>
          </a:prstGeom>
          <a:noFill/>
        </p:spPr>
        <p:txBody>
          <a:bodyPr wrap="square" rtlCol="0">
            <a:spAutoFit/>
          </a:bodyPr>
          <a:lstStyle/>
          <a:p>
            <a:r>
              <a:rPr lang="zh-CN" altLang="en-US" dirty="0" smtClean="0"/>
              <a:t>一、分类训练预测</a:t>
            </a:r>
            <a:endParaRPr lang="en-US" altLang="zh-CN" dirty="0" smtClean="0"/>
          </a:p>
          <a:p>
            <a:r>
              <a:rPr lang="zh-CN" altLang="en-US" dirty="0" smtClean="0"/>
              <a:t>由于之前线下做过聚类之后的预测效果并不突出，所以转移到线上就直接对所有企业统一训练了。后面想到，</a:t>
            </a:r>
            <a:r>
              <a:rPr lang="zh-CN" altLang="en-US" dirty="0"/>
              <a:t>其实可以利用温度和节假日等特征进行聚类， 或者使用相关性分析的方法筛选出不同的企业， 在保证每种企业训练样本充足的情况下， 使用不同的模型进行训练， 或者将分类好的分类信息作为</a:t>
            </a:r>
            <a:r>
              <a:rPr lang="en-US" altLang="zh-CN" dirty="0" err="1"/>
              <a:t>onehot</a:t>
            </a:r>
            <a:r>
              <a:rPr lang="zh-CN" altLang="en-US" dirty="0"/>
              <a:t>变量加入之前的模型。 如果分好类的话说不定还能有很大的提升。</a:t>
            </a:r>
          </a:p>
        </p:txBody>
      </p:sp>
      <p:sp>
        <p:nvSpPr>
          <p:cNvPr id="6" name="文本框 5"/>
          <p:cNvSpPr txBox="1"/>
          <p:nvPr/>
        </p:nvSpPr>
        <p:spPr>
          <a:xfrm>
            <a:off x="371090" y="2689597"/>
            <a:ext cx="6472075" cy="1754326"/>
          </a:xfrm>
          <a:prstGeom prst="rect">
            <a:avLst/>
          </a:prstGeom>
          <a:noFill/>
        </p:spPr>
        <p:txBody>
          <a:bodyPr wrap="square" rtlCol="0">
            <a:spAutoFit/>
          </a:bodyPr>
          <a:lstStyle/>
          <a:p>
            <a:r>
              <a:rPr lang="zh-CN" altLang="en-US" dirty="0" smtClean="0"/>
              <a:t>二、处理</a:t>
            </a:r>
            <a:r>
              <a:rPr lang="en-US" altLang="zh-CN" b="1" dirty="0" err="1"/>
              <a:t>onehot</a:t>
            </a:r>
            <a:endParaRPr lang="en-US" altLang="zh-CN" b="1" dirty="0"/>
          </a:p>
          <a:p>
            <a:r>
              <a:rPr lang="zh-CN" altLang="en-US" dirty="0"/>
              <a:t>还有一个问题是到底应不应该做</a:t>
            </a:r>
            <a:r>
              <a:rPr lang="en-US" altLang="zh-CN" dirty="0" err="1"/>
              <a:t>onehot</a:t>
            </a:r>
            <a:r>
              <a:rPr lang="zh-CN" altLang="en-US" dirty="0"/>
              <a:t>？ </a:t>
            </a:r>
            <a:r>
              <a:rPr lang="en-US" altLang="zh-CN" dirty="0" err="1"/>
              <a:t>onehot</a:t>
            </a:r>
            <a:r>
              <a:rPr lang="zh-CN" altLang="en-US" dirty="0"/>
              <a:t>编码特征</a:t>
            </a:r>
            <a:r>
              <a:rPr lang="en-US" altLang="zh-CN" dirty="0"/>
              <a:t>(</a:t>
            </a:r>
            <a:r>
              <a:rPr lang="zh-CN" altLang="en-US" dirty="0"/>
              <a:t>如假期等</a:t>
            </a:r>
            <a:r>
              <a:rPr lang="en-US" altLang="zh-CN" dirty="0"/>
              <a:t>)</a:t>
            </a:r>
            <a:r>
              <a:rPr lang="zh-CN" altLang="en-US" dirty="0"/>
              <a:t>太过稀疏了，直接拿来用</a:t>
            </a:r>
            <a:r>
              <a:rPr lang="en-US" altLang="zh-CN" dirty="0"/>
              <a:t>tree based model</a:t>
            </a:r>
            <a:r>
              <a:rPr lang="zh-CN" altLang="en-US" dirty="0"/>
              <a:t>训练，在节点分裂的时候不一定会被看上。 所以准备在下次比赛时试试对</a:t>
            </a:r>
            <a:r>
              <a:rPr lang="en-US" altLang="zh-CN" dirty="0" err="1"/>
              <a:t>onehot</a:t>
            </a:r>
            <a:r>
              <a:rPr lang="zh-CN" altLang="en-US" dirty="0"/>
              <a:t>编码后结果先过个线性回归试试会不会好一点。大致</a:t>
            </a:r>
            <a:r>
              <a:rPr lang="zh-CN" altLang="en-US" dirty="0" smtClean="0"/>
              <a:t>思路如左图</a:t>
            </a:r>
            <a:endParaRPr lang="zh-CN" altLang="en-US" dirty="0"/>
          </a:p>
        </p:txBody>
      </p:sp>
      <p:pic>
        <p:nvPicPr>
          <p:cNvPr id="1026" name="Picture 2" descr="onehot_l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4255" y="2763699"/>
            <a:ext cx="3614436" cy="300858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352057" y="4583182"/>
            <a:ext cx="6472075" cy="1477328"/>
          </a:xfrm>
          <a:prstGeom prst="rect">
            <a:avLst/>
          </a:prstGeom>
          <a:noFill/>
        </p:spPr>
        <p:txBody>
          <a:bodyPr wrap="square" rtlCol="0">
            <a:spAutoFit/>
          </a:bodyPr>
          <a:lstStyle/>
          <a:p>
            <a:r>
              <a:rPr lang="zh-CN" altLang="en-US" dirty="0"/>
              <a:t>三</a:t>
            </a:r>
            <a:r>
              <a:rPr lang="zh-CN" altLang="en-US" dirty="0" smtClean="0"/>
              <a:t>、拉伸温度特征</a:t>
            </a:r>
            <a:endParaRPr lang="en-US" altLang="zh-CN" dirty="0" smtClean="0"/>
          </a:p>
          <a:p>
            <a:r>
              <a:rPr lang="zh-CN" altLang="en-US" dirty="0" smtClean="0"/>
              <a:t>在实验的时候发现，模型对于温度特征的变化不是特别敏感，尤其是对高温和低温的情况下，电量变化的不明显。目前想到的一个解决方案就是对温度数据进行拉伸，高的温度越高，低的温度越低（也可以归一化后拉伸）</a:t>
            </a:r>
            <a:endParaRPr lang="zh-CN" altLang="en-US" dirty="0"/>
          </a:p>
        </p:txBody>
      </p:sp>
    </p:spTree>
    <p:extLst>
      <p:ext uri="{BB962C8B-B14F-4D97-AF65-F5344CB8AC3E}">
        <p14:creationId xmlns:p14="http://schemas.microsoft.com/office/powerpoint/2010/main" val="391029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464784" y="288984"/>
            <a:ext cx="3262432"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其他数据分析</a:t>
            </a:r>
          </a:p>
        </p:txBody>
      </p:sp>
    </p:spTree>
    <p:extLst>
      <p:ext uri="{BB962C8B-B14F-4D97-AF65-F5344CB8AC3E}">
        <p14:creationId xmlns:p14="http://schemas.microsoft.com/office/powerpoint/2010/main" val="345865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5490706" y="365125"/>
            <a:ext cx="1210588"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总结</a:t>
            </a:r>
          </a:p>
        </p:txBody>
      </p:sp>
      <p:sp>
        <p:nvSpPr>
          <p:cNvPr id="5" name="文本框 4"/>
          <p:cNvSpPr txBox="1"/>
          <p:nvPr/>
        </p:nvSpPr>
        <p:spPr>
          <a:xfrm>
            <a:off x="1890529" y="1827603"/>
            <a:ext cx="8261005" cy="2308324"/>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smtClean="0"/>
          </a:p>
          <a:p>
            <a:pPr marL="285750" indent="-285750">
              <a:buFont typeface="Arial" panose="020B0604020202020204" pitchFamily="34" charset="0"/>
              <a:buChar char="•"/>
            </a:pPr>
            <a:r>
              <a:rPr lang="zh-CN" altLang="en-US" dirty="0" smtClean="0"/>
              <a:t>首先对数据的分析还不够多，过于重视模型的搭建。</a:t>
            </a:r>
            <a:endParaRPr lang="en-US" altLang="zh-CN" dirty="0" smtClean="0"/>
          </a:p>
          <a:p>
            <a:pPr marL="285750" indent="-285750">
              <a:buFont typeface="Arial" panose="020B0604020202020204" pitchFamily="34" charset="0"/>
              <a:buChar char="•"/>
            </a:pPr>
            <a:r>
              <a:rPr lang="zh-CN" altLang="en-US" dirty="0" smtClean="0"/>
              <a:t>第一次参加平台赛，对平台并不是很熟悉，甚至连</a:t>
            </a:r>
            <a:r>
              <a:rPr lang="en-US" altLang="zh-CN" dirty="0" smtClean="0"/>
              <a:t>IDE</a:t>
            </a:r>
            <a:r>
              <a:rPr lang="zh-CN" altLang="en-US" dirty="0" smtClean="0"/>
              <a:t>调用</a:t>
            </a:r>
            <a:r>
              <a:rPr lang="en-US" altLang="zh-CN" dirty="0" smtClean="0"/>
              <a:t>PAI</a:t>
            </a:r>
            <a:r>
              <a:rPr lang="zh-CN" altLang="en-US" dirty="0" smtClean="0"/>
              <a:t>训练模型都不知道，做了大量无意义的操作。</a:t>
            </a:r>
            <a:endParaRPr lang="en-US" altLang="zh-CN" dirty="0" smtClean="0"/>
          </a:p>
          <a:p>
            <a:pPr marL="285750" indent="-285750">
              <a:buFont typeface="Arial" panose="020B0604020202020204" pitchFamily="34" charset="0"/>
              <a:buChar char="•"/>
            </a:pPr>
            <a:r>
              <a:rPr lang="zh-CN" altLang="en-US" dirty="0" smtClean="0"/>
              <a:t>线下的聚类操作前，应该更全面的去分析企业用电规律，而不是单纯的套用算法进行聚类。</a:t>
            </a:r>
            <a:endParaRPr lang="en-US" altLang="zh-CN" dirty="0" smtClean="0"/>
          </a:p>
          <a:p>
            <a:pPr marL="285750" indent="-285750">
              <a:buFont typeface="Arial" panose="020B0604020202020204" pitchFamily="34" charset="0"/>
              <a:buChar char="•"/>
            </a:pPr>
            <a:r>
              <a:rPr lang="zh-CN" altLang="en-US" dirty="0" smtClean="0"/>
              <a:t>训练过程中发现温度等特征重要性过低，但是并没有去针对性的调整特征。</a:t>
            </a:r>
            <a:endParaRPr lang="en-US" altLang="zh-CN" dirty="0" smtClean="0"/>
          </a:p>
          <a:p>
            <a:pPr marL="285750" indent="-285750">
              <a:buFont typeface="Arial" panose="020B0604020202020204" pitchFamily="34" charset="0"/>
              <a:buChar char="•"/>
            </a:pPr>
            <a:r>
              <a:rPr lang="zh-CN" altLang="en-US" dirty="0" smtClean="0"/>
              <a:t>采用模型融合等策略提高模型的复杂度确实能够帮助训练效果的提升</a:t>
            </a:r>
            <a:endParaRPr lang="zh-CN" altLang="en-US" dirty="0"/>
          </a:p>
        </p:txBody>
      </p:sp>
    </p:spTree>
    <p:extLst>
      <p:ext uri="{BB962C8B-B14F-4D97-AF65-F5344CB8AC3E}">
        <p14:creationId xmlns:p14="http://schemas.microsoft.com/office/powerpoint/2010/main" val="1679958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5" name="文本框 4">
            <a:extLst>
              <a:ext uri="{FF2B5EF4-FFF2-40B4-BE49-F238E27FC236}">
                <a16:creationId xmlns:a16="http://schemas.microsoft.com/office/drawing/2014/main" xmlns="" id="{EBABD869-8A81-4A85-B8A7-8A639AD8F82A}"/>
              </a:ext>
            </a:extLst>
          </p:cNvPr>
          <p:cNvSpPr txBox="1"/>
          <p:nvPr/>
        </p:nvSpPr>
        <p:spPr>
          <a:xfrm>
            <a:off x="5234225" y="2721114"/>
            <a:ext cx="1723549"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赛题分析</a:t>
            </a:r>
          </a:p>
        </p:txBody>
      </p:sp>
      <p:sp>
        <p:nvSpPr>
          <p:cNvPr id="7" name="矩形 6">
            <a:extLst>
              <a:ext uri="{FF2B5EF4-FFF2-40B4-BE49-F238E27FC236}">
                <a16:creationId xmlns:a16="http://schemas.microsoft.com/office/drawing/2014/main" xmlns="" id="{4862BFD5-2BCF-4765-AA62-6FF3813C7C3D}"/>
              </a:ext>
            </a:extLst>
          </p:cNvPr>
          <p:cNvSpPr/>
          <p:nvPr/>
        </p:nvSpPr>
        <p:spPr>
          <a:xfrm>
            <a:off x="2300260" y="1438136"/>
            <a:ext cx="7214938" cy="923330"/>
          </a:xfrm>
          <a:prstGeom prst="rect">
            <a:avLst/>
          </a:prstGeom>
        </p:spPr>
        <p:txBody>
          <a:bodyPr wrap="square">
            <a:spAutoFit/>
          </a:bodyPr>
          <a:lstStyle/>
          <a:p>
            <a:r>
              <a:rPr lang="zh-CN" altLang="en-US" b="1" dirty="0" smtClean="0">
                <a:solidFill>
                  <a:srgbClr val="24292E"/>
                </a:solidFill>
                <a:latin typeface="-apple-system"/>
              </a:rPr>
              <a:t>评估指标</a:t>
            </a:r>
            <a:endParaRPr lang="en-US" altLang="zh-CN" b="1" dirty="0" smtClean="0">
              <a:solidFill>
                <a:srgbClr val="24292E"/>
              </a:solidFill>
              <a:latin typeface="-apple-system"/>
            </a:endParaRPr>
          </a:p>
          <a:p>
            <a:r>
              <a:rPr lang="zh-CN" altLang="en-US" dirty="0" smtClean="0"/>
              <a:t>主办</a:t>
            </a:r>
            <a:r>
              <a:rPr lang="zh-CN" altLang="en-US" dirty="0"/>
              <a:t>方的具体评分公式不完全公开，总得分为相对误差的函数</a:t>
            </a:r>
            <a:r>
              <a:rPr lang="zh-CN" altLang="en-US" dirty="0" smtClean="0"/>
              <a:t>。</a:t>
            </a:r>
          </a:p>
          <a:p>
            <a:endParaRPr lang="zh-CN" altLang="en-US" b="0" i="0" dirty="0">
              <a:solidFill>
                <a:srgbClr val="24292E"/>
              </a:solidFill>
              <a:effectLst/>
              <a:latin typeface="-apple-system"/>
            </a:endParaRPr>
          </a:p>
        </p:txBody>
      </p:sp>
      <p:pic>
        <p:nvPicPr>
          <p:cNvPr id="8" name="Picture 4" descr="score">
            <a:extLst>
              <a:ext uri="{FF2B5EF4-FFF2-40B4-BE49-F238E27FC236}">
                <a16:creationId xmlns:a16="http://schemas.microsoft.com/office/drawing/2014/main" xmlns="" id="{FDA79A38-0FF0-4880-9C0D-FF850B6C6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3870" y="2280546"/>
            <a:ext cx="6751328" cy="7437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表格 8">
            <a:extLst>
              <a:ext uri="{FF2B5EF4-FFF2-40B4-BE49-F238E27FC236}">
                <a16:creationId xmlns:a16="http://schemas.microsoft.com/office/drawing/2014/main" xmlns="" id="{C1713446-2A53-4588-9A70-A447511F9E8A}"/>
              </a:ext>
            </a:extLst>
          </p:cNvPr>
          <p:cNvGraphicFramePr>
            <a:graphicFrameLocks noGrp="1"/>
          </p:cNvGraphicFramePr>
          <p:nvPr>
            <p:extLst>
              <p:ext uri="{D42A27DB-BD31-4B8C-83A1-F6EECF244321}">
                <p14:modId xmlns:p14="http://schemas.microsoft.com/office/powerpoint/2010/main" val="3157433984"/>
              </p:ext>
            </p:extLst>
          </p:nvPr>
        </p:nvGraphicFramePr>
        <p:xfrm>
          <a:off x="2204007" y="4041250"/>
          <a:ext cx="8458200" cy="1554480"/>
        </p:xfrm>
        <a:graphic>
          <a:graphicData uri="http://schemas.openxmlformats.org/drawingml/2006/table">
            <a:tbl>
              <a:tblPr/>
              <a:tblGrid>
                <a:gridCol w="4229100">
                  <a:extLst>
                    <a:ext uri="{9D8B030D-6E8A-4147-A177-3AD203B41FA5}">
                      <a16:colId xmlns:a16="http://schemas.microsoft.com/office/drawing/2014/main" xmlns="" val="2130423267"/>
                    </a:ext>
                  </a:extLst>
                </a:gridCol>
                <a:gridCol w="4229100">
                  <a:extLst>
                    <a:ext uri="{9D8B030D-6E8A-4147-A177-3AD203B41FA5}">
                      <a16:colId xmlns:a16="http://schemas.microsoft.com/office/drawing/2014/main" xmlns="" val="510257096"/>
                    </a:ext>
                  </a:extLst>
                </a:gridCol>
              </a:tblGrid>
              <a:tr h="0">
                <a:tc>
                  <a:txBody>
                    <a:bodyPr/>
                    <a:lstStyle/>
                    <a:p>
                      <a:pPr algn="ctr"/>
                      <a:r>
                        <a:rPr lang="en-US" b="1">
                          <a:effectLst/>
                        </a:rPr>
                        <a:t>predict_date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b="1">
                          <a:effectLst/>
                        </a:rPr>
                        <a:t>power_consumption</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560858009"/>
                  </a:ext>
                </a:extLst>
              </a:tr>
              <a:tr h="0">
                <a:tc>
                  <a:txBody>
                    <a:bodyPr/>
                    <a:lstStyle/>
                    <a:p>
                      <a:pPr algn="ctr"/>
                      <a:r>
                        <a:rPr lang="en-US" altLang="zh-CN">
                          <a:effectLst/>
                        </a:rPr>
                        <a:t>2016/12/1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a:effectLst/>
                        </a:rPr>
                        <a:t>10310000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725899079"/>
                  </a:ext>
                </a:extLst>
              </a:tr>
              <a:tr h="0">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a:effectLst/>
                        </a:rPr>
                        <a:t>...</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906953378"/>
                  </a:ext>
                </a:extLst>
              </a:tr>
              <a:tr h="0">
                <a:tc>
                  <a:txBody>
                    <a:bodyPr/>
                    <a:lstStyle/>
                    <a:p>
                      <a:pPr algn="ctr"/>
                      <a:r>
                        <a:rPr lang="en-US" altLang="zh-CN" dirty="0">
                          <a:effectLst/>
                        </a:rPr>
                        <a:t>201612/31</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dirty="0">
                          <a:effectLst/>
                        </a:rPr>
                        <a:t>10000000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59550882"/>
                  </a:ext>
                </a:extLst>
              </a:tr>
            </a:tbl>
          </a:graphicData>
        </a:graphic>
      </p:graphicFrame>
      <p:sp>
        <p:nvSpPr>
          <p:cNvPr id="10" name="Rectangle 5">
            <a:extLst>
              <a:ext uri="{FF2B5EF4-FFF2-40B4-BE49-F238E27FC236}">
                <a16:creationId xmlns:a16="http://schemas.microsoft.com/office/drawing/2014/main" xmlns="" id="{964D7251-6D7B-4710-B536-7FF4C1AEC27D}"/>
              </a:ext>
            </a:extLst>
          </p:cNvPr>
          <p:cNvSpPr>
            <a:spLocks noChangeArrowheads="1"/>
          </p:cNvSpPr>
          <p:nvPr/>
        </p:nvSpPr>
        <p:spPr bwMode="auto">
          <a:xfrm>
            <a:off x="2300260" y="3214165"/>
            <a:ext cx="6914148" cy="6463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solidFill>
                  <a:srgbClr val="24292E"/>
                </a:solidFill>
                <a:latin typeface="-apple-system"/>
              </a:rPr>
              <a:t>结果提交</a:t>
            </a:r>
          </a:p>
          <a:p>
            <a:r>
              <a:rPr lang="zh-CN" altLang="zh-CN" dirty="0"/>
              <a:t>这次比赛提交的是所有企业的结果总和。</a:t>
            </a:r>
          </a:p>
        </p:txBody>
      </p:sp>
    </p:spTree>
    <p:extLst>
      <p:ext uri="{BB962C8B-B14F-4D97-AF65-F5344CB8AC3E}">
        <p14:creationId xmlns:p14="http://schemas.microsoft.com/office/powerpoint/2010/main" val="1286026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数据分析</a:t>
            </a:r>
          </a:p>
        </p:txBody>
      </p:sp>
      <p:sp>
        <p:nvSpPr>
          <p:cNvPr id="5" name="矩形 4">
            <a:extLst>
              <a:ext uri="{FF2B5EF4-FFF2-40B4-BE49-F238E27FC236}">
                <a16:creationId xmlns:a16="http://schemas.microsoft.com/office/drawing/2014/main" xmlns="" id="{6CBE1952-09A8-4D25-B67D-7A5D2A1283CA}"/>
              </a:ext>
            </a:extLst>
          </p:cNvPr>
          <p:cNvSpPr/>
          <p:nvPr/>
        </p:nvSpPr>
        <p:spPr>
          <a:xfrm>
            <a:off x="5702302" y="3244334"/>
            <a:ext cx="1018227" cy="369332"/>
          </a:xfrm>
          <a:prstGeom prst="rect">
            <a:avLst/>
          </a:prstGeom>
        </p:spPr>
        <p:txBody>
          <a:bodyPr wrap="none">
            <a:spAutoFit/>
          </a:bodyPr>
          <a:lstStyle/>
          <a:p>
            <a:r>
              <a:rPr lang="en-US" altLang="zh-CN" dirty="0">
                <a:solidFill>
                  <a:srgbClr val="24292E"/>
                </a:solidFill>
                <a:latin typeface="-apple-system"/>
              </a:rPr>
              <a:t>(</a:t>
            </a:r>
            <a:r>
              <a:rPr lang="zh-CN" altLang="en-US" dirty="0">
                <a:solidFill>
                  <a:srgbClr val="24292E"/>
                </a:solidFill>
                <a:latin typeface="-apple-system"/>
              </a:rPr>
              <a:t>先空着</a:t>
            </a:r>
            <a:r>
              <a:rPr lang="en-US" altLang="zh-CN" dirty="0">
                <a:solidFill>
                  <a:srgbClr val="24292E"/>
                </a:solidFill>
                <a:latin typeface="-apple-system"/>
              </a:rPr>
              <a:t>)</a:t>
            </a:r>
            <a:endParaRPr lang="zh-CN" altLang="en-US" dirty="0"/>
          </a:p>
        </p:txBody>
      </p:sp>
    </p:spTree>
    <p:extLst>
      <p:ext uri="{BB962C8B-B14F-4D97-AF65-F5344CB8AC3E}">
        <p14:creationId xmlns:p14="http://schemas.microsoft.com/office/powerpoint/2010/main" val="2482984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线下解法</a:t>
            </a:r>
          </a:p>
        </p:txBody>
      </p:sp>
      <p:graphicFrame>
        <p:nvGraphicFramePr>
          <p:cNvPr id="8" name="图示 7">
            <a:extLst>
              <a:ext uri="{FF2B5EF4-FFF2-40B4-BE49-F238E27FC236}">
                <a16:creationId xmlns:a16="http://schemas.microsoft.com/office/drawing/2014/main" xmlns="" id="{800CEE5D-CE31-4D03-9E9D-B7C897B10365}"/>
              </a:ext>
            </a:extLst>
          </p:cNvPr>
          <p:cNvGraphicFramePr/>
          <p:nvPr>
            <p:extLst>
              <p:ext uri="{D42A27DB-BD31-4B8C-83A1-F6EECF244321}">
                <p14:modId xmlns:p14="http://schemas.microsoft.com/office/powerpoint/2010/main" val="1566620420"/>
              </p:ext>
            </p:extLst>
          </p:nvPr>
        </p:nvGraphicFramePr>
        <p:xfrm>
          <a:off x="2032000" y="25706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箭头: 右 4">
            <a:extLst>
              <a:ext uri="{FF2B5EF4-FFF2-40B4-BE49-F238E27FC236}">
                <a16:creationId xmlns:a16="http://schemas.microsoft.com/office/drawing/2014/main" xmlns="" id="{F252478D-9A6A-4CDA-935F-F78728405610}"/>
              </a:ext>
            </a:extLst>
          </p:cNvPr>
          <p:cNvSpPr/>
          <p:nvPr/>
        </p:nvSpPr>
        <p:spPr>
          <a:xfrm>
            <a:off x="4523874"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xmlns="" id="{C74F441E-18EE-4E88-8C21-164031F2DEB2}"/>
              </a:ext>
            </a:extLst>
          </p:cNvPr>
          <p:cNvSpPr/>
          <p:nvPr/>
        </p:nvSpPr>
        <p:spPr>
          <a:xfrm>
            <a:off x="7358006" y="2966396"/>
            <a:ext cx="369650" cy="54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928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48837" y="357717"/>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sp>
        <p:nvSpPr>
          <p:cNvPr id="5" name="矩形 4">
            <a:extLst>
              <a:ext uri="{FF2B5EF4-FFF2-40B4-BE49-F238E27FC236}">
                <a16:creationId xmlns:a16="http://schemas.microsoft.com/office/drawing/2014/main" xmlns="" id="{6FD9DE66-0658-4873-92A1-3AC36A4E5C38}"/>
              </a:ext>
            </a:extLst>
          </p:cNvPr>
          <p:cNvSpPr/>
          <p:nvPr/>
        </p:nvSpPr>
        <p:spPr>
          <a:xfrm>
            <a:off x="2186533" y="1903790"/>
            <a:ext cx="7340471" cy="646331"/>
          </a:xfrm>
          <a:prstGeom prst="rect">
            <a:avLst/>
          </a:prstGeom>
        </p:spPr>
        <p:txBody>
          <a:bodyPr wrap="none">
            <a:spAutoFit/>
          </a:bodyPr>
          <a:lstStyle/>
          <a:p>
            <a:r>
              <a:rPr lang="zh-CN" altLang="en-US" dirty="0"/>
              <a:t>去掉了</a:t>
            </a:r>
            <a:r>
              <a:rPr lang="en-US" altLang="zh-CN" dirty="0"/>
              <a:t>9</a:t>
            </a:r>
            <a:r>
              <a:rPr lang="zh-CN" altLang="en-US" dirty="0"/>
              <a:t>月</a:t>
            </a:r>
            <a:r>
              <a:rPr lang="en-US" altLang="zh-CN" dirty="0"/>
              <a:t>18</a:t>
            </a:r>
            <a:r>
              <a:rPr lang="zh-CN" altLang="en-US" dirty="0"/>
              <a:t>日至</a:t>
            </a:r>
            <a:r>
              <a:rPr lang="en-US" altLang="zh-CN" dirty="0"/>
              <a:t>9</a:t>
            </a:r>
            <a:r>
              <a:rPr lang="zh-CN" altLang="en-US" dirty="0"/>
              <a:t>月</a:t>
            </a:r>
            <a:r>
              <a:rPr lang="en-US" altLang="zh-CN" dirty="0"/>
              <a:t>30</a:t>
            </a:r>
            <a:r>
              <a:rPr lang="zh-CN" altLang="en-US" dirty="0"/>
              <a:t>日</a:t>
            </a:r>
            <a:r>
              <a:rPr lang="en-US" altLang="zh-CN" dirty="0"/>
              <a:t>14</a:t>
            </a:r>
            <a:r>
              <a:rPr lang="zh-CN" altLang="en-US" dirty="0"/>
              <a:t>天均值小于</a:t>
            </a:r>
            <a:r>
              <a:rPr lang="en-US" altLang="zh-CN" dirty="0"/>
              <a:t>50</a:t>
            </a:r>
            <a:r>
              <a:rPr lang="zh-CN" altLang="en-US" dirty="0"/>
              <a:t>的商店（</a:t>
            </a:r>
            <a:r>
              <a:rPr lang="en-US" altLang="zh-CN" dirty="0"/>
              <a:t>200</a:t>
            </a:r>
            <a:r>
              <a:rPr lang="zh-CN" altLang="en-US" dirty="0"/>
              <a:t>家）</a:t>
            </a:r>
            <a:endParaRPr lang="en-US" altLang="zh-CN" dirty="0"/>
          </a:p>
          <a:p>
            <a:r>
              <a:rPr lang="zh-CN" altLang="en-US" dirty="0"/>
              <a:t>降低计算压力和低电量样本造成的影响，且对最终预测结果影响较小。</a:t>
            </a:r>
          </a:p>
        </p:txBody>
      </p:sp>
      <p:graphicFrame>
        <p:nvGraphicFramePr>
          <p:cNvPr id="7" name="表格 6">
            <a:extLst>
              <a:ext uri="{FF2B5EF4-FFF2-40B4-BE49-F238E27FC236}">
                <a16:creationId xmlns:a16="http://schemas.microsoft.com/office/drawing/2014/main" xmlns="" id="{73258654-9C32-485F-B18D-F26EE27263E7}"/>
              </a:ext>
            </a:extLst>
          </p:cNvPr>
          <p:cNvGraphicFramePr>
            <a:graphicFrameLocks noGrp="1"/>
          </p:cNvGraphicFramePr>
          <p:nvPr>
            <p:extLst>
              <p:ext uri="{D42A27DB-BD31-4B8C-83A1-F6EECF244321}">
                <p14:modId xmlns:p14="http://schemas.microsoft.com/office/powerpoint/2010/main" val="2895491418"/>
              </p:ext>
            </p:extLst>
          </p:nvPr>
        </p:nvGraphicFramePr>
        <p:xfrm>
          <a:off x="2438402" y="3073400"/>
          <a:ext cx="7257380" cy="1942624"/>
        </p:xfrm>
        <a:graphic>
          <a:graphicData uri="http://schemas.openxmlformats.org/drawingml/2006/table">
            <a:tbl>
              <a:tblPr/>
              <a:tblGrid>
                <a:gridCol w="1814345">
                  <a:extLst>
                    <a:ext uri="{9D8B030D-6E8A-4147-A177-3AD203B41FA5}">
                      <a16:colId xmlns:a16="http://schemas.microsoft.com/office/drawing/2014/main" xmlns="" val="2825225818"/>
                    </a:ext>
                  </a:extLst>
                </a:gridCol>
                <a:gridCol w="1814345">
                  <a:extLst>
                    <a:ext uri="{9D8B030D-6E8A-4147-A177-3AD203B41FA5}">
                      <a16:colId xmlns:a16="http://schemas.microsoft.com/office/drawing/2014/main" xmlns="" val="1949206159"/>
                    </a:ext>
                  </a:extLst>
                </a:gridCol>
                <a:gridCol w="1814345">
                  <a:extLst>
                    <a:ext uri="{9D8B030D-6E8A-4147-A177-3AD203B41FA5}">
                      <a16:colId xmlns:a16="http://schemas.microsoft.com/office/drawing/2014/main" xmlns="" val="2550136547"/>
                    </a:ext>
                  </a:extLst>
                </a:gridCol>
                <a:gridCol w="1814345">
                  <a:extLst>
                    <a:ext uri="{9D8B030D-6E8A-4147-A177-3AD203B41FA5}">
                      <a16:colId xmlns:a16="http://schemas.microsoft.com/office/drawing/2014/main" xmlns="" val="1378558458"/>
                    </a:ext>
                  </a:extLst>
                </a:gridCol>
              </a:tblGrid>
              <a:tr h="485656">
                <a:tc>
                  <a:txBody>
                    <a:bodyPr/>
                    <a:lstStyle/>
                    <a:p>
                      <a:pPr algn="ct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低耗电商家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所有商家</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占比</a:t>
                      </a:r>
                      <a:endParaRPr lang="en-US"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82274540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前</a:t>
                      </a:r>
                      <a:r>
                        <a:rPr lang="en-US" altLang="zh-CN" sz="1600" b="1" dirty="0">
                          <a:effectLst/>
                          <a:latin typeface="微软雅黑" panose="020B0503020204020204" pitchFamily="34" charset="-122"/>
                          <a:ea typeface="微软雅黑" panose="020B0503020204020204" pitchFamily="34" charset="-122"/>
                        </a:rPr>
                        <a:t>2</a:t>
                      </a:r>
                      <a:r>
                        <a:rPr lang="zh-CN" altLang="en-US" sz="1600" b="1" dirty="0">
                          <a:effectLst/>
                          <a:latin typeface="微软雅黑" panose="020B0503020204020204" pitchFamily="34" charset="-122"/>
                          <a:ea typeface="微软雅黑" panose="020B0503020204020204" pitchFamily="34" charset="-122"/>
                        </a:rPr>
                        <a:t>月电量总计</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292752</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a:effectLst/>
                        </a:rPr>
                        <a:t>238289357</a:t>
                      </a:r>
                      <a:endParaRPr lang="en-US" altLang="zh-CN" sz="1600" dirty="0">
                        <a:effectLst/>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0.123%</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127360882"/>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effectLst/>
                          <a:latin typeface="微软雅黑" panose="020B0503020204020204" pitchFamily="34" charset="-122"/>
                          <a:ea typeface="微软雅黑" panose="020B0503020204020204" pitchFamily="34" charset="-122"/>
                        </a:rPr>
                        <a:t>全为</a:t>
                      </a:r>
                      <a:r>
                        <a:rPr lang="en-US" altLang="zh-CN" sz="1600" b="1" dirty="0">
                          <a:effectLst/>
                          <a:latin typeface="微软雅黑" panose="020B0503020204020204" pitchFamily="34" charset="-122"/>
                          <a:ea typeface="微软雅黑" panose="020B0503020204020204" pitchFamily="34" charset="-122"/>
                        </a:rPr>
                        <a:t>1</a:t>
                      </a:r>
                      <a:r>
                        <a:rPr lang="zh-CN" altLang="en-US" sz="1600" b="1" dirty="0">
                          <a:effectLst/>
                          <a:latin typeface="微软雅黑" panose="020B0503020204020204" pitchFamily="34" charset="-122"/>
                          <a:ea typeface="微软雅黑" panose="020B0503020204020204" pitchFamily="34" charset="-122"/>
                        </a:rPr>
                        <a:t>商家个数</a:t>
                      </a:r>
                      <a:endParaRPr lang="en-US" altLang="zh-CN" sz="1600" b="1" dirty="0">
                        <a:effectLst/>
                        <a:latin typeface="微软雅黑" panose="020B0503020204020204" pitchFamily="34" charset="-122"/>
                        <a:ea typeface="微软雅黑" panose="020B0503020204020204" pitchFamily="34" charset="-122"/>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74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en-US" altLang="zh-CN" sz="1600" dirty="0">
                          <a:effectLst/>
                        </a:rPr>
                        <a:t>5.08%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689464749"/>
                  </a:ext>
                </a:extLst>
              </a:tr>
              <a:tr h="485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dirty="0">
                          <a:solidFill>
                            <a:schemeClr val="tx1"/>
                          </a:solidFill>
                          <a:effectLst/>
                          <a:latin typeface="微软雅黑" panose="020B0503020204020204" pitchFamily="34" charset="-122"/>
                          <a:ea typeface="微软雅黑" panose="020B0503020204020204" pitchFamily="34" charset="-122"/>
                          <a:cs typeface="+mn-cs"/>
                        </a:rPr>
                        <a:t>商家个数</a:t>
                      </a:r>
                      <a:endParaRPr lang="en-US" altLang="zh-CN" sz="16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200</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1454</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en-US" altLang="zh-CN" sz="1600" dirty="0">
                          <a:effectLst/>
                        </a:rPr>
                        <a:t>13.8%</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3724388724"/>
                  </a:ext>
                </a:extLst>
              </a:tr>
            </a:tbl>
          </a:graphicData>
        </a:graphic>
      </p:graphicFrame>
    </p:spTree>
    <p:extLst>
      <p:ext uri="{BB962C8B-B14F-4D97-AF65-F5344CB8AC3E}">
        <p14:creationId xmlns:p14="http://schemas.microsoft.com/office/powerpoint/2010/main" val="526310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10012" y="316390"/>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数据清洗</a:t>
            </a:r>
          </a:p>
        </p:txBody>
      </p:sp>
      <p:graphicFrame>
        <p:nvGraphicFramePr>
          <p:cNvPr id="10" name="图表 9">
            <a:extLst>
              <a:ext uri="{FF2B5EF4-FFF2-40B4-BE49-F238E27FC236}">
                <a16:creationId xmlns:a16="http://schemas.microsoft.com/office/drawing/2014/main" xmlns="" id="{9FA5D013-0B44-454F-A933-2EA4E036D5A1}"/>
              </a:ext>
            </a:extLst>
          </p:cNvPr>
          <p:cNvGraphicFramePr>
            <a:graphicFrameLocks/>
          </p:cNvGraphicFramePr>
          <p:nvPr>
            <p:extLst>
              <p:ext uri="{D42A27DB-BD31-4B8C-83A1-F6EECF244321}">
                <p14:modId xmlns:p14="http://schemas.microsoft.com/office/powerpoint/2010/main" val="3861578763"/>
              </p:ext>
            </p:extLst>
          </p:nvPr>
        </p:nvGraphicFramePr>
        <p:xfrm>
          <a:off x="1327098" y="1474121"/>
          <a:ext cx="10382238" cy="4662618"/>
        </p:xfrm>
        <a:graphic>
          <a:graphicData uri="http://schemas.openxmlformats.org/drawingml/2006/chart">
            <c:chart xmlns:c="http://schemas.openxmlformats.org/drawingml/2006/chart" xmlns:r="http://schemas.openxmlformats.org/officeDocument/2006/relationships" r:id="rId3"/>
          </a:graphicData>
        </a:graphic>
      </p:graphicFrame>
      <p:sp>
        <p:nvSpPr>
          <p:cNvPr id="8" name="矩形 7">
            <a:extLst>
              <a:ext uri="{FF2B5EF4-FFF2-40B4-BE49-F238E27FC236}">
                <a16:creationId xmlns:a16="http://schemas.microsoft.com/office/drawing/2014/main" xmlns="" id="{504457AE-BF9B-4DA6-AD67-FA649D50448C}"/>
              </a:ext>
            </a:extLst>
          </p:cNvPr>
          <p:cNvSpPr/>
          <p:nvPr/>
        </p:nvSpPr>
        <p:spPr>
          <a:xfrm>
            <a:off x="4045128" y="1140611"/>
            <a:ext cx="4101744" cy="369332"/>
          </a:xfrm>
          <a:prstGeom prst="rect">
            <a:avLst/>
          </a:prstGeom>
        </p:spPr>
        <p:txBody>
          <a:bodyPr wrap="square">
            <a:spAutoFit/>
          </a:bodyPr>
          <a:lstStyle/>
          <a:p>
            <a:r>
              <a:rPr lang="zh-CN" altLang="en-US" dirty="0"/>
              <a:t>去除春节导致的</a:t>
            </a:r>
            <a:r>
              <a:rPr lang="en-US" altLang="zh-CN" dirty="0"/>
              <a:t>1-3</a:t>
            </a:r>
            <a:r>
              <a:rPr lang="zh-CN" altLang="en-US" dirty="0"/>
              <a:t>月异常数据</a:t>
            </a:r>
          </a:p>
        </p:txBody>
      </p:sp>
    </p:spTree>
    <p:extLst>
      <p:ext uri="{BB962C8B-B14F-4D97-AF65-F5344CB8AC3E}">
        <p14:creationId xmlns:p14="http://schemas.microsoft.com/office/powerpoint/2010/main" val="400169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2"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4977745" y="365125"/>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商店聚类</a:t>
            </a:r>
          </a:p>
        </p:txBody>
      </p:sp>
      <p:sp>
        <p:nvSpPr>
          <p:cNvPr id="8" name="矩形 7">
            <a:extLst>
              <a:ext uri="{FF2B5EF4-FFF2-40B4-BE49-F238E27FC236}">
                <a16:creationId xmlns:a16="http://schemas.microsoft.com/office/drawing/2014/main" xmlns="" id="{504457AE-BF9B-4DA6-AD67-FA649D50448C}"/>
              </a:ext>
            </a:extLst>
          </p:cNvPr>
          <p:cNvSpPr/>
          <p:nvPr/>
        </p:nvSpPr>
        <p:spPr>
          <a:xfrm>
            <a:off x="497562" y="1319253"/>
            <a:ext cx="11039369" cy="646331"/>
          </a:xfrm>
          <a:prstGeom prst="rect">
            <a:avLst/>
          </a:prstGeom>
        </p:spPr>
        <p:txBody>
          <a:bodyPr wrap="none">
            <a:spAutoFit/>
          </a:bodyPr>
          <a:lstStyle/>
          <a:p>
            <a:r>
              <a:rPr lang="zh-CN" altLang="en-US" dirty="0"/>
              <a:t>对不同商店的电量使用</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a:t>变换，使不同耗电量的店家保持为同一数量级，再通过</a:t>
            </a:r>
            <a:r>
              <a:rPr lang="en-US" altLang="zh-CN" dirty="0" err="1">
                <a:solidFill>
                  <a:srgbClr val="24292E"/>
                </a:solidFill>
                <a:latin typeface="Times New Roman" panose="02020603050405020304" pitchFamily="18" charset="0"/>
                <a:cs typeface="Times New Roman" panose="02020603050405020304" pitchFamily="18" charset="0"/>
              </a:rPr>
              <a:t>MinMaxScaler</a:t>
            </a:r>
            <a:r>
              <a:rPr lang="zh-CN" altLang="en-US" dirty="0"/>
              <a:t>归一化电量。</a:t>
            </a:r>
            <a:endParaRPr lang="en-US" altLang="zh-CN" dirty="0"/>
          </a:p>
          <a:p>
            <a:r>
              <a:rPr lang="zh-CN" altLang="en-US" dirty="0"/>
              <a:t>而后使用</a:t>
            </a:r>
            <a:r>
              <a:rPr lang="en-US" altLang="zh-CN" dirty="0">
                <a:solidFill>
                  <a:srgbClr val="24292E"/>
                </a:solidFill>
                <a:latin typeface="Times New Roman" panose="02020603050405020304" pitchFamily="18" charset="0"/>
                <a:cs typeface="Times New Roman" panose="02020603050405020304" pitchFamily="18" charset="0"/>
              </a:rPr>
              <a:t>DBSCAN</a:t>
            </a:r>
            <a:r>
              <a:rPr lang="zh-CN" altLang="en-US" dirty="0"/>
              <a:t>对归一化结果进行聚类。</a:t>
            </a:r>
          </a:p>
        </p:txBody>
      </p:sp>
      <p:graphicFrame>
        <p:nvGraphicFramePr>
          <p:cNvPr id="7" name="图表 6">
            <a:extLst>
              <a:ext uri="{FF2B5EF4-FFF2-40B4-BE49-F238E27FC236}">
                <a16:creationId xmlns:a16="http://schemas.microsoft.com/office/drawing/2014/main" xmlns="" id="{EB57604C-6EA2-43F5-8B46-F72A31019321}"/>
              </a:ext>
            </a:extLst>
          </p:cNvPr>
          <p:cNvGraphicFramePr>
            <a:graphicFrameLocks/>
          </p:cNvGraphicFramePr>
          <p:nvPr>
            <p:extLst>
              <p:ext uri="{D42A27DB-BD31-4B8C-83A1-F6EECF244321}">
                <p14:modId xmlns:p14="http://schemas.microsoft.com/office/powerpoint/2010/main" val="2823165353"/>
              </p:ext>
            </p:extLst>
          </p:nvPr>
        </p:nvGraphicFramePr>
        <p:xfrm>
          <a:off x="6212305" y="2445543"/>
          <a:ext cx="5141495" cy="28875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a:extLst>
              <a:ext uri="{FF2B5EF4-FFF2-40B4-BE49-F238E27FC236}">
                <a16:creationId xmlns:a16="http://schemas.microsoft.com/office/drawing/2014/main" xmlns="" id="{A3FF86FD-F23B-465C-9476-77A36C901B9C}"/>
              </a:ext>
            </a:extLst>
          </p:cNvPr>
          <p:cNvGraphicFramePr/>
          <p:nvPr>
            <p:extLst>
              <p:ext uri="{D42A27DB-BD31-4B8C-83A1-F6EECF244321}">
                <p14:modId xmlns:p14="http://schemas.microsoft.com/office/powerpoint/2010/main" val="2000386877"/>
              </p:ext>
            </p:extLst>
          </p:nvPr>
        </p:nvGraphicFramePr>
        <p:xfrm>
          <a:off x="589548" y="2431284"/>
          <a:ext cx="5347368" cy="29018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76070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latin typeface="微软雅黑" panose="020B0503020204020204" pitchFamily="34" charset="-122"/>
              <a:ea typeface="微软雅黑" panose="020B0503020204020204" pitchFamily="34" charset="-122"/>
            </a:endParaRPr>
          </a:p>
        </p:txBody>
      </p:sp>
      <p:pic>
        <p:nvPicPr>
          <p:cNvPr id="4" name="内容占位符 3" descr="未标题-2.jpg"/>
          <p:cNvPicPr>
            <a:picLocks noGrp="1" noChangeAspect="1"/>
          </p:cNvPicPr>
          <p:nvPr>
            <p:ph idx="1"/>
          </p:nvPr>
        </p:nvPicPr>
        <p:blipFill>
          <a:blip r:embed="rId3" cstate="print"/>
          <a:stretch>
            <a:fillRect/>
          </a:stretch>
        </p:blipFill>
        <p:spPr>
          <a:xfrm>
            <a:off x="-1" y="0"/>
            <a:ext cx="12193433" cy="6858000"/>
          </a:xfrm>
        </p:spPr>
      </p:pic>
      <p:sp>
        <p:nvSpPr>
          <p:cNvPr id="3" name="文本框 2">
            <a:extLst>
              <a:ext uri="{FF2B5EF4-FFF2-40B4-BE49-F238E27FC236}">
                <a16:creationId xmlns:a16="http://schemas.microsoft.com/office/drawing/2014/main" xmlns="" id="{55BDC6D0-8EF4-4A90-AC24-A5BC14AC2AB6}"/>
              </a:ext>
            </a:extLst>
          </p:cNvPr>
          <p:cNvSpPr txBox="1"/>
          <p:nvPr/>
        </p:nvSpPr>
        <p:spPr>
          <a:xfrm>
            <a:off x="383006" y="381869"/>
            <a:ext cx="2236510" cy="707886"/>
          </a:xfrm>
          <a:prstGeom prst="rect">
            <a:avLst/>
          </a:prstGeom>
          <a:noFill/>
        </p:spPr>
        <p:txBody>
          <a:bodyPr wrap="none" rtlCol="0">
            <a:spAutoFit/>
          </a:bodyPr>
          <a:lstStyle/>
          <a:p>
            <a:r>
              <a:rPr lang="zh-CN" altLang="en-US" sz="4000" b="1" dirty="0">
                <a:solidFill>
                  <a:schemeClr val="accent1">
                    <a:lumMod val="50000"/>
                  </a:schemeClr>
                </a:solidFill>
                <a:latin typeface="微软雅黑" panose="020B0503020204020204" pitchFamily="34" charset="-122"/>
                <a:ea typeface="微软雅黑" panose="020B0503020204020204" pitchFamily="34" charset="-122"/>
              </a:rPr>
              <a:t>特征提取</a:t>
            </a:r>
          </a:p>
        </p:txBody>
      </p:sp>
      <p:graphicFrame>
        <p:nvGraphicFramePr>
          <p:cNvPr id="5" name="表格 4">
            <a:extLst>
              <a:ext uri="{FF2B5EF4-FFF2-40B4-BE49-F238E27FC236}">
                <a16:creationId xmlns:a16="http://schemas.microsoft.com/office/drawing/2014/main" xmlns="" id="{8C6BEA93-53DF-4F12-AAD4-458BA507AF1A}"/>
              </a:ext>
            </a:extLst>
          </p:cNvPr>
          <p:cNvGraphicFramePr>
            <a:graphicFrameLocks noGrp="1"/>
          </p:cNvGraphicFramePr>
          <p:nvPr>
            <p:extLst>
              <p:ext uri="{D42A27DB-BD31-4B8C-83A1-F6EECF244321}">
                <p14:modId xmlns:p14="http://schemas.microsoft.com/office/powerpoint/2010/main" val="4289019346"/>
              </p:ext>
            </p:extLst>
          </p:nvPr>
        </p:nvGraphicFramePr>
        <p:xfrm>
          <a:off x="6023812" y="1134469"/>
          <a:ext cx="6011348" cy="4758594"/>
        </p:xfrm>
        <a:graphic>
          <a:graphicData uri="http://schemas.openxmlformats.org/drawingml/2006/table">
            <a:tbl>
              <a:tblPr/>
              <a:tblGrid>
                <a:gridCol w="3005674">
                  <a:extLst>
                    <a:ext uri="{9D8B030D-6E8A-4147-A177-3AD203B41FA5}">
                      <a16:colId xmlns:a16="http://schemas.microsoft.com/office/drawing/2014/main" xmlns="" val="1478939164"/>
                    </a:ext>
                  </a:extLst>
                </a:gridCol>
                <a:gridCol w="3005674">
                  <a:extLst>
                    <a:ext uri="{9D8B030D-6E8A-4147-A177-3AD203B41FA5}">
                      <a16:colId xmlns:a16="http://schemas.microsoft.com/office/drawing/2014/main" xmlns="" val="1717937204"/>
                    </a:ext>
                  </a:extLst>
                </a:gridCol>
              </a:tblGrid>
              <a:tr h="307125">
                <a:tc>
                  <a:txBody>
                    <a:bodyPr/>
                    <a:lstStyle/>
                    <a:p>
                      <a:pPr algn="ctr"/>
                      <a:r>
                        <a:rPr lang="zh-CN" altLang="en-US" sz="1500" b="1" dirty="0">
                          <a:effectLst/>
                        </a:rPr>
                        <a:t>特征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b="1" dirty="0">
                          <a:effectLst/>
                        </a:rPr>
                        <a:t>解释</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769152065"/>
                  </a:ext>
                </a:extLst>
              </a:tr>
              <a:tr h="524359">
                <a:tc>
                  <a:txBody>
                    <a:bodyPr/>
                    <a:lstStyle/>
                    <a:p>
                      <a:pPr algn="ctr"/>
                      <a:r>
                        <a:rPr lang="en-US" sz="1500">
                          <a:effectLst/>
                        </a:rPr>
                        <a:t>user_type#n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对店家使用</a:t>
                      </a:r>
                      <a:r>
                        <a:rPr lang="en-US" altLang="zh-CN" sz="1500" dirty="0">
                          <a:effectLst/>
                        </a:rPr>
                        <a:t>DBSCAN</a:t>
                      </a:r>
                      <a:r>
                        <a:rPr lang="zh-CN" altLang="en-US" sz="1500" dirty="0">
                          <a:effectLst/>
                        </a:rPr>
                        <a:t>进行聚类后进行</a:t>
                      </a:r>
                      <a:r>
                        <a:rPr lang="en-US" altLang="zh-CN" sz="1500" dirty="0" err="1">
                          <a:effectLst/>
                        </a:rPr>
                        <a:t>onehot</a:t>
                      </a:r>
                      <a:r>
                        <a:rPr lang="zh-CN" altLang="en-US" sz="1500" dirty="0">
                          <a:effectLst/>
                        </a:rPr>
                        <a:t>编码</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3570854480"/>
                  </a:ext>
                </a:extLst>
              </a:tr>
              <a:tr h="524359">
                <a:tc>
                  <a:txBody>
                    <a:bodyPr/>
                    <a:lstStyle/>
                    <a:p>
                      <a:pPr algn="ctr"/>
                      <a:r>
                        <a:rPr lang="en-US" sz="1500">
                          <a:effectLst/>
                        </a:rPr>
                        <a:t>trend#n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691244441"/>
                  </a:ext>
                </a:extLst>
              </a:tr>
              <a:tr h="706848">
                <a:tc>
                  <a:txBody>
                    <a:bodyPr/>
                    <a:lstStyle/>
                    <a:p>
                      <a:pPr algn="ctr"/>
                      <a:r>
                        <a:rPr lang="en-US" sz="1500" dirty="0" err="1">
                          <a:effectLst/>
                        </a:rPr>
                        <a:t>yearly#n</a:t>
                      </a:r>
                      <a:endParaRPr lang="en-US" sz="1500" dirty="0">
                        <a:effectLst/>
                      </a:endParaRP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的年趋势数据，使用</a:t>
                      </a:r>
                      <a:r>
                        <a:rPr lang="en-US" altLang="zh-CN" sz="1500">
                          <a:effectLst/>
                        </a:rPr>
                        <a:t>prophet</a:t>
                      </a:r>
                      <a:r>
                        <a:rPr lang="zh-CN" altLang="en-US" sz="1500">
                          <a:effectLst/>
                        </a:rPr>
                        <a:t>获得</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4200259484"/>
                  </a:ext>
                </a:extLst>
              </a:tr>
              <a:tr h="307125">
                <a:tc>
                  <a:txBody>
                    <a:bodyPr/>
                    <a:lstStyle/>
                    <a:p>
                      <a:pPr algn="ctr"/>
                      <a:r>
                        <a:rPr lang="en-US" sz="1500">
                          <a:effectLst/>
                        </a:rPr>
                        <a:t>temp#n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温度数据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229237742"/>
                  </a:ext>
                </a:extLst>
              </a:tr>
              <a:tr h="307125">
                <a:tc>
                  <a:txBody>
                    <a:bodyPr/>
                    <a:lstStyle/>
                    <a:p>
                      <a:pPr algn="ctr"/>
                      <a:r>
                        <a:rPr lang="en-US" sz="1500">
                          <a:effectLst/>
                        </a:rPr>
                        <a:t>bad_weather#n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坏天气数据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348673276"/>
                  </a:ext>
                </a:extLst>
              </a:tr>
              <a:tr h="307125">
                <a:tc>
                  <a:txBody>
                    <a:bodyPr/>
                    <a:lstStyle/>
                    <a:p>
                      <a:pPr algn="ctr"/>
                      <a:r>
                        <a:rPr lang="en-US" sz="1500">
                          <a:effectLst/>
                        </a:rPr>
                        <a:t>ssd#n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人体舒适度数据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1563541008"/>
                  </a:ext>
                </a:extLst>
              </a:tr>
              <a:tr h="524359">
                <a:tc>
                  <a:txBody>
                    <a:bodyPr/>
                    <a:lstStyle/>
                    <a:p>
                      <a:pPr algn="ctr"/>
                      <a:r>
                        <a:rPr lang="en-US" sz="1500">
                          <a:effectLst/>
                        </a:rPr>
                        <a:t>holiday#n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的周末假日数据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2249624126"/>
                  </a:ext>
                </a:extLst>
              </a:tr>
              <a:tr h="524359">
                <a:tc>
                  <a:txBody>
                    <a:bodyPr/>
                    <a:lstStyle/>
                    <a:p>
                      <a:pPr algn="ctr"/>
                      <a:r>
                        <a:rPr lang="en-US" sz="1500">
                          <a:effectLst/>
                        </a:rPr>
                        <a:t>festday#n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ctr"/>
                      <a:r>
                        <a:rPr lang="zh-CN" altLang="en-US" sz="1500">
                          <a:effectLst/>
                        </a:rPr>
                        <a:t>以当天为</a:t>
                      </a:r>
                      <a:r>
                        <a:rPr lang="en-US" altLang="zh-CN" sz="1500">
                          <a:effectLst/>
                        </a:rPr>
                        <a:t>center</a:t>
                      </a:r>
                      <a:r>
                        <a:rPr lang="zh-CN" altLang="en-US" sz="1500">
                          <a:effectLst/>
                        </a:rPr>
                        <a:t>，窗口大小为</a:t>
                      </a:r>
                      <a:r>
                        <a:rPr lang="en-US" altLang="zh-CN" sz="1500">
                          <a:effectLst/>
                        </a:rPr>
                        <a:t>5</a:t>
                      </a:r>
                      <a:r>
                        <a:rPr lang="zh-CN" altLang="en-US" sz="1500">
                          <a:effectLst/>
                        </a:rPr>
                        <a:t>的法定假日数据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xmlns="" val="2010629079"/>
                  </a:ext>
                </a:extLst>
              </a:tr>
              <a:tr h="524359">
                <a:tc>
                  <a:txBody>
                    <a:bodyPr/>
                    <a:lstStyle/>
                    <a:p>
                      <a:pPr algn="ctr"/>
                      <a:r>
                        <a:rPr lang="en-US" sz="1500">
                          <a:effectLst/>
                        </a:rPr>
                        <a:t>power#n</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ctr"/>
                      <a:r>
                        <a:rPr lang="zh-CN" altLang="en-US" sz="1500" dirty="0">
                          <a:effectLst/>
                        </a:rPr>
                        <a:t>前第</a:t>
                      </a:r>
                      <a:r>
                        <a:rPr lang="en-US" altLang="zh-CN" sz="1500" dirty="0">
                          <a:effectLst/>
                        </a:rPr>
                        <a:t>n</a:t>
                      </a:r>
                      <a:r>
                        <a:rPr lang="zh-CN" altLang="en-US" sz="1500" dirty="0">
                          <a:effectLst/>
                        </a:rPr>
                        <a:t>天的电量值，包含前</a:t>
                      </a:r>
                      <a:r>
                        <a:rPr lang="en-US" altLang="zh-CN" sz="1500" dirty="0">
                          <a:effectLst/>
                        </a:rPr>
                        <a:t>28</a:t>
                      </a:r>
                      <a:r>
                        <a:rPr lang="zh-CN" altLang="en-US" sz="1500" dirty="0">
                          <a:effectLst/>
                        </a:rPr>
                        <a:t>天数据</a:t>
                      </a:r>
                    </a:p>
                  </a:txBody>
                  <a:tcPr marL="102477" marR="102477" marT="47297" marB="47297"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xmlns="" val="1085384377"/>
                  </a:ext>
                </a:extLst>
              </a:tr>
            </a:tbl>
          </a:graphicData>
        </a:graphic>
      </p:graphicFrame>
      <p:sp>
        <p:nvSpPr>
          <p:cNvPr id="6" name="矩形 5">
            <a:extLst>
              <a:ext uri="{FF2B5EF4-FFF2-40B4-BE49-F238E27FC236}">
                <a16:creationId xmlns:a16="http://schemas.microsoft.com/office/drawing/2014/main" xmlns="" id="{292EBC37-5228-4113-B543-87E9C71DC5F7}"/>
              </a:ext>
            </a:extLst>
          </p:cNvPr>
          <p:cNvSpPr/>
          <p:nvPr/>
        </p:nvSpPr>
        <p:spPr>
          <a:xfrm>
            <a:off x="560428" y="1506022"/>
            <a:ext cx="4959446" cy="369332"/>
          </a:xfrm>
          <a:prstGeom prst="rect">
            <a:avLst/>
          </a:prstGeom>
        </p:spPr>
        <p:txBody>
          <a:bodyPr wrap="square">
            <a:spAutoFit/>
          </a:bodyPr>
          <a:lstStyle/>
          <a:p>
            <a:r>
              <a:rPr lang="zh-CN" altLang="en-US" b="0" i="0" dirty="0">
                <a:solidFill>
                  <a:srgbClr val="24292E"/>
                </a:solidFill>
                <a:effectLst/>
                <a:latin typeface="-apple-system"/>
              </a:rPr>
              <a:t>右表</a:t>
            </a:r>
            <a:r>
              <a:rPr lang="zh-CN" altLang="en-US" b="0" i="0" dirty="0" smtClean="0">
                <a:solidFill>
                  <a:srgbClr val="24292E"/>
                </a:solidFill>
                <a:effectLst/>
                <a:latin typeface="-apple-system"/>
              </a:rPr>
              <a:t>为线</a:t>
            </a:r>
            <a:r>
              <a:rPr lang="zh-CN" altLang="en-US" b="0" i="0" dirty="0">
                <a:solidFill>
                  <a:srgbClr val="24292E"/>
                </a:solidFill>
                <a:effectLst/>
                <a:latin typeface="-apple-system"/>
              </a:rPr>
              <a:t>下特征提取中</a:t>
            </a:r>
            <a:r>
              <a:rPr lang="en-US" altLang="zh-CN" dirty="0">
                <a:solidFill>
                  <a:srgbClr val="24292E"/>
                </a:solidFill>
                <a:latin typeface="Times New Roman" panose="02020603050405020304" pitchFamily="18" charset="0"/>
                <a:cs typeface="Times New Roman" panose="02020603050405020304" pitchFamily="18" charset="0"/>
              </a:rPr>
              <a:t>heavy</a:t>
            </a:r>
            <a:r>
              <a:rPr lang="en-US" altLang="zh-CN" dirty="0"/>
              <a:t> </a:t>
            </a:r>
            <a:r>
              <a:rPr lang="zh-CN" altLang="en-US" dirty="0"/>
              <a:t>版本</a:t>
            </a:r>
            <a:r>
              <a:rPr lang="zh-CN" altLang="en-US" b="0" i="0" dirty="0">
                <a:solidFill>
                  <a:srgbClr val="24292E"/>
                </a:solidFill>
                <a:effectLst/>
                <a:latin typeface="-apple-system"/>
              </a:rPr>
              <a:t>的特征。</a:t>
            </a:r>
          </a:p>
        </p:txBody>
      </p:sp>
      <p:cxnSp>
        <p:nvCxnSpPr>
          <p:cNvPr id="11" name="直接箭头连接符 10">
            <a:extLst>
              <a:ext uri="{FF2B5EF4-FFF2-40B4-BE49-F238E27FC236}">
                <a16:creationId xmlns:a16="http://schemas.microsoft.com/office/drawing/2014/main" xmlns="" id="{798718A5-7D88-4F5B-9ACA-4635B2481E71}"/>
              </a:ext>
            </a:extLst>
          </p:cNvPr>
          <p:cNvCxnSpPr>
            <a:cxnSpLocks/>
          </p:cNvCxnSpPr>
          <p:nvPr/>
        </p:nvCxnSpPr>
        <p:spPr>
          <a:xfrm>
            <a:off x="5139267" y="5139267"/>
            <a:ext cx="1032587" cy="41594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9ABFA276-A2AE-475D-B494-AC963A5E194F}"/>
              </a:ext>
            </a:extLst>
          </p:cNvPr>
          <p:cNvSpPr/>
          <p:nvPr/>
        </p:nvSpPr>
        <p:spPr>
          <a:xfrm>
            <a:off x="560428" y="4631435"/>
            <a:ext cx="4837375" cy="646331"/>
          </a:xfrm>
          <a:prstGeom prst="rect">
            <a:avLst/>
          </a:prstGeom>
        </p:spPr>
        <p:txBody>
          <a:bodyPr wrap="square">
            <a:spAutoFit/>
          </a:bodyPr>
          <a:lstStyle/>
          <a:p>
            <a:r>
              <a:rPr lang="zh-CN" altLang="en-US" dirty="0" smtClean="0">
                <a:solidFill>
                  <a:srgbClr val="24292E"/>
                </a:solidFill>
                <a:latin typeface="-apple-system"/>
              </a:rPr>
              <a:t>我们对部分</a:t>
            </a:r>
            <a:r>
              <a:rPr lang="zh-CN" altLang="en-US" dirty="0">
                <a:solidFill>
                  <a:srgbClr val="24292E"/>
                </a:solidFill>
                <a:latin typeface="-apple-system"/>
              </a:rPr>
              <a:t>模型使用</a:t>
            </a:r>
            <a:r>
              <a:rPr lang="zh-CN" altLang="en-US" dirty="0" smtClean="0">
                <a:solidFill>
                  <a:srgbClr val="24292E"/>
                </a:solidFill>
                <a:latin typeface="-apple-system"/>
              </a:rPr>
              <a:t>的电量特征以及预测值进行了</a:t>
            </a:r>
            <a:r>
              <a:rPr lang="en-US" altLang="zh-CN" dirty="0">
                <a:solidFill>
                  <a:srgbClr val="24292E"/>
                </a:solidFill>
                <a:latin typeface="Times New Roman" panose="02020603050405020304" pitchFamily="18" charset="0"/>
                <a:cs typeface="Times New Roman" panose="02020603050405020304" pitchFamily="18" charset="0"/>
              </a:rPr>
              <a:t>log</a:t>
            </a:r>
            <a:r>
              <a:rPr lang="zh-CN" altLang="en-US" dirty="0" smtClean="0">
                <a:solidFill>
                  <a:srgbClr val="24292E"/>
                </a:solidFill>
                <a:latin typeface="-apple-system"/>
              </a:rPr>
              <a:t>变换</a:t>
            </a:r>
            <a:r>
              <a:rPr lang="zh-CN" altLang="en-US" dirty="0" smtClean="0">
                <a:solidFill>
                  <a:srgbClr val="24292E"/>
                </a:solidFill>
                <a:latin typeface="-apple-system"/>
              </a:rPr>
              <a:t>。</a:t>
            </a:r>
            <a:endParaRPr lang="zh-CN" altLang="en-US" dirty="0">
              <a:solidFill>
                <a:srgbClr val="24292E"/>
              </a:solidFill>
              <a:latin typeface="-apple-system"/>
            </a:endParaRPr>
          </a:p>
        </p:txBody>
      </p:sp>
    </p:spTree>
    <p:extLst>
      <p:ext uri="{BB962C8B-B14F-4D97-AF65-F5344CB8AC3E}">
        <p14:creationId xmlns:p14="http://schemas.microsoft.com/office/powerpoint/2010/main" val="3775723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1802</Words>
  <Application>Microsoft Office PowerPoint</Application>
  <PresentationFormat>宽屏</PresentationFormat>
  <Paragraphs>184</Paragraphs>
  <Slides>25</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Arial Unicode MS</vt:lpstr>
      <vt:lpstr>SFMono-Regular</vt:lpstr>
      <vt:lpstr>等线</vt:lpstr>
      <vt:lpstr>楷体</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吕倪祺</cp:lastModifiedBy>
  <cp:revision>103</cp:revision>
  <dcterms:created xsi:type="dcterms:W3CDTF">2017-07-24T07:12:26Z</dcterms:created>
  <dcterms:modified xsi:type="dcterms:W3CDTF">2017-07-26T01:26:25Z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