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9" r:id="rId4"/>
    <p:sldMasterId id="2147493535" r:id="rId5"/>
    <p:sldMasterId id="2147493550" r:id="rId6"/>
    <p:sldMasterId id="2147493563" r:id="rId7"/>
    <p:sldMasterId id="2147493576" r:id="rId8"/>
  </p:sldMasterIdLst>
  <p:notesMasterIdLst>
    <p:notesMasterId r:id="rId14"/>
  </p:notesMasterIdLst>
  <p:sldIdLst>
    <p:sldId id="265" r:id="rId9"/>
    <p:sldId id="271" r:id="rId10"/>
    <p:sldId id="273" r:id="rId11"/>
    <p:sldId id="272" r:id="rId12"/>
    <p:sldId id="274" r:id="rId13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3215"/>
  </p:normalViewPr>
  <p:slideViewPr>
    <p:cSldViewPr snapToGrid="0" snapToObjects="1">
      <p:cViewPr varScale="1">
        <p:scale>
          <a:sx n="86" d="100"/>
          <a:sy n="86" d="100"/>
        </p:scale>
        <p:origin x="456" y="7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55395-2104-426F-BD26-0847C6762897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EC4E9-5CEC-47F4-B248-343C3963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C4E9-5CEC-47F4-B248-343C396310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C4E9-5CEC-47F4-B248-343C396310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2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C4E9-5CEC-47F4-B248-343C396310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2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C4E9-5CEC-47F4-B248-343C396310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9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4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2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9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4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38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3602038"/>
            <a:ext cx="9145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0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709739"/>
            <a:ext cx="105169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4589464"/>
            <a:ext cx="105169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14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1825625"/>
            <a:ext cx="518227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365126"/>
            <a:ext cx="1051697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1681163"/>
            <a:ext cx="51584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2505075"/>
            <a:ext cx="515845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2505075"/>
            <a:ext cx="518386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10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62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62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38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987426"/>
            <a:ext cx="617300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35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82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365125"/>
            <a:ext cx="2629242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7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0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8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0" r:id="rId1"/>
    <p:sldLayoutId id="2147493511" r:id="rId2"/>
    <p:sldLayoutId id="2147493512" r:id="rId3"/>
    <p:sldLayoutId id="214749351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9BCE-674B-8A4F-A612-7FAC1B3937B7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B1E7-BB67-3E41-96AB-37DFE55393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37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7" r:id="rId1"/>
    <p:sldLayoutId id="2147493457" r:id="rId2"/>
    <p:sldLayoutId id="21474934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8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62" r:id="rId1"/>
    <p:sldLayoutId id="2147493532" r:id="rId2"/>
    <p:sldLayoutId id="214749353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27" r:id="rId2"/>
    <p:sldLayoutId id="2147493528" r:id="rId3"/>
    <p:sldLayoutId id="214749352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77" r:id="rId1"/>
    <p:sldLayoutId id="2147493578" r:id="rId2"/>
    <p:sldLayoutId id="2147493579" r:id="rId3"/>
    <p:sldLayoutId id="2147493580" r:id="rId4"/>
    <p:sldLayoutId id="2147493581" r:id="rId5"/>
    <p:sldLayoutId id="2147493582" r:id="rId6"/>
    <p:sldLayoutId id="2147493583" r:id="rId7"/>
    <p:sldLayoutId id="2147493584" r:id="rId8"/>
    <p:sldLayoutId id="2147493585" r:id="rId9"/>
    <p:sldLayoutId id="2147493586" r:id="rId10"/>
    <p:sldLayoutId id="21474935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49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50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3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4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5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68766" y="1726297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bg1"/>
                </a:solidFill>
                <a:latin typeface="+mj-lt"/>
                <a:ea typeface="宋体"/>
              </a:rPr>
              <a:t>34</a:t>
            </a:r>
            <a:r>
              <a:rPr lang="en-US" altLang="zh-CN" sz="2133" b="1" dirty="0">
                <a:solidFill>
                  <a:schemeClr val="bg1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bg1"/>
              </a:solidFill>
              <a:latin typeface="+mj-lt"/>
              <a:ea typeface="宋体"/>
            </a:endParaRPr>
          </a:p>
        </p:txBody>
      </p:sp>
      <p:sp>
        <p:nvSpPr>
          <p:cNvPr id="57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8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675533" y="1431818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accent3"/>
                </a:solidFill>
                <a:latin typeface="+mj-lt"/>
                <a:ea typeface="宋体"/>
              </a:rPr>
              <a:t>55</a:t>
            </a:r>
            <a:r>
              <a:rPr lang="en-US" altLang="zh-CN" sz="2133" b="1" dirty="0">
                <a:solidFill>
                  <a:schemeClr val="accent3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accent3"/>
              </a:solidFill>
              <a:latin typeface="+mj-lt"/>
              <a:ea typeface="宋体"/>
            </a:endParaRPr>
          </a:p>
        </p:txBody>
      </p:sp>
      <p:sp>
        <p:nvSpPr>
          <p:cNvPr id="60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1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49078" y="3952582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accent2"/>
                </a:solidFill>
                <a:latin typeface="+mj-lt"/>
                <a:ea typeface="宋体"/>
              </a:rPr>
              <a:t>67</a:t>
            </a:r>
            <a:r>
              <a:rPr lang="en-US" altLang="zh-CN" sz="2133" b="1" dirty="0">
                <a:solidFill>
                  <a:schemeClr val="accent2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accent2"/>
              </a:solidFill>
              <a:latin typeface="+mj-lt"/>
              <a:ea typeface="宋体"/>
            </a:endParaRPr>
          </a:p>
        </p:txBody>
      </p:sp>
      <p:sp>
        <p:nvSpPr>
          <p:cNvPr id="63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4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164001" y="4125205"/>
            <a:ext cx="105349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chemeClr val="accent1"/>
                </a:solidFill>
                <a:latin typeface="+mj-lt"/>
                <a:ea typeface="宋体"/>
              </a:rPr>
              <a:t>87</a:t>
            </a:r>
            <a:r>
              <a:rPr lang="en-US" altLang="zh-CN" sz="2133" b="1" dirty="0">
                <a:solidFill>
                  <a:schemeClr val="accent1"/>
                </a:solidFill>
                <a:latin typeface="+mj-lt"/>
                <a:ea typeface="宋体"/>
              </a:rPr>
              <a:t>%</a:t>
            </a:r>
            <a:endParaRPr lang="zh-CN" altLang="en-US" sz="2133" b="1" dirty="0">
              <a:solidFill>
                <a:schemeClr val="accent1"/>
              </a:solidFill>
              <a:latin typeface="+mj-lt"/>
              <a:ea typeface="宋体"/>
            </a:endParaRPr>
          </a:p>
        </p:txBody>
      </p:sp>
      <p:grpSp>
        <p:nvGrpSpPr>
          <p:cNvPr id="66" name="组合 90"/>
          <p:cNvGrpSpPr/>
          <p:nvPr/>
        </p:nvGrpSpPr>
        <p:grpSpPr>
          <a:xfrm>
            <a:off x="1882349" y="2239259"/>
            <a:ext cx="2140443" cy="1234241"/>
            <a:chOff x="795584" y="2567271"/>
            <a:chExt cx="2140443" cy="1234240"/>
          </a:xfrm>
        </p:grpSpPr>
        <p:sp>
          <p:nvSpPr>
            <p:cNvPr id="67" name="矩形 66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95584" y="2567271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  <p:grpSp>
        <p:nvGrpSpPr>
          <p:cNvPr id="69" name="组合 15"/>
          <p:cNvGrpSpPr/>
          <p:nvPr/>
        </p:nvGrpSpPr>
        <p:grpSpPr>
          <a:xfrm>
            <a:off x="1557876" y="4725491"/>
            <a:ext cx="2185124" cy="1234240"/>
            <a:chOff x="821780" y="5053502"/>
            <a:chExt cx="2185124" cy="1234240"/>
          </a:xfrm>
        </p:grpSpPr>
        <p:sp>
          <p:nvSpPr>
            <p:cNvPr id="70" name="矩形 69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21780" y="505350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72" name="组合 89"/>
          <p:cNvGrpSpPr/>
          <p:nvPr/>
        </p:nvGrpSpPr>
        <p:grpSpPr>
          <a:xfrm>
            <a:off x="8596722" y="1960649"/>
            <a:ext cx="2108953" cy="1234240"/>
            <a:chOff x="7656129" y="2288662"/>
            <a:chExt cx="2108953" cy="1234240"/>
          </a:xfrm>
        </p:grpSpPr>
        <p:sp>
          <p:nvSpPr>
            <p:cNvPr id="73" name="矩形 72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56129" y="228866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75" name="组合 22"/>
          <p:cNvGrpSpPr/>
          <p:nvPr/>
        </p:nvGrpSpPr>
        <p:grpSpPr>
          <a:xfrm>
            <a:off x="8994609" y="4660595"/>
            <a:ext cx="2101568" cy="1234240"/>
            <a:chOff x="8091103" y="5039404"/>
            <a:chExt cx="2101568" cy="1234240"/>
          </a:xfrm>
        </p:grpSpPr>
        <p:sp>
          <p:nvSpPr>
            <p:cNvPr id="76" name="矩形 75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091103" y="5039404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19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21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68767" y="1726297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404040"/>
                </a:solidFill>
                <a:ea typeface="宋体"/>
              </a:rPr>
              <a:t>34</a:t>
            </a:r>
            <a:r>
              <a:rPr lang="en-US" altLang="zh-CN" sz="2133" b="1" dirty="0">
                <a:solidFill>
                  <a:srgbClr val="404040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404040"/>
              </a:solidFill>
              <a:ea typeface="宋体"/>
            </a:endParaRPr>
          </a:p>
        </p:txBody>
      </p:sp>
      <p:sp>
        <p:nvSpPr>
          <p:cNvPr id="28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75534" y="1431818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09400"/>
                </a:solidFill>
                <a:ea typeface="宋体"/>
              </a:rPr>
              <a:t>55</a:t>
            </a:r>
            <a:r>
              <a:rPr lang="en-US" altLang="zh-CN" sz="2133" b="1" dirty="0">
                <a:solidFill>
                  <a:srgbClr val="F09400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F09400"/>
              </a:solidFill>
              <a:ea typeface="宋体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2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9079" y="3952582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006DD6"/>
                </a:solidFill>
                <a:ea typeface="宋体"/>
              </a:rPr>
              <a:t>67</a:t>
            </a:r>
            <a:r>
              <a:rPr lang="en-US" altLang="zh-CN" sz="2133" b="1" dirty="0">
                <a:solidFill>
                  <a:srgbClr val="006DD6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006DD6"/>
              </a:solidFill>
              <a:ea typeface="宋体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5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64002" y="4125205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A2442"/>
                </a:solidFill>
                <a:ea typeface="宋体"/>
              </a:rPr>
              <a:t>87</a:t>
            </a:r>
            <a:r>
              <a:rPr lang="en-US" altLang="zh-CN" sz="2133" b="1" dirty="0">
                <a:solidFill>
                  <a:srgbClr val="FA2442"/>
                </a:solidFill>
                <a:ea typeface="宋体"/>
              </a:rPr>
              <a:t>%</a:t>
            </a:r>
            <a:endParaRPr lang="zh-CN" altLang="en-US" sz="2133" b="1" dirty="0">
              <a:solidFill>
                <a:srgbClr val="FA2442"/>
              </a:solidFill>
              <a:ea typeface="宋体"/>
            </a:endParaRPr>
          </a:p>
        </p:txBody>
      </p:sp>
      <p:grpSp>
        <p:nvGrpSpPr>
          <p:cNvPr id="37" name="组合 90"/>
          <p:cNvGrpSpPr/>
          <p:nvPr/>
        </p:nvGrpSpPr>
        <p:grpSpPr>
          <a:xfrm>
            <a:off x="1882349" y="2239259"/>
            <a:ext cx="2140443" cy="1234241"/>
            <a:chOff x="795584" y="2567271"/>
            <a:chExt cx="2140443" cy="1234240"/>
          </a:xfrm>
        </p:grpSpPr>
        <p:sp>
          <p:nvSpPr>
            <p:cNvPr id="38" name="矩形 37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584" y="2567271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  <p:grpSp>
        <p:nvGrpSpPr>
          <p:cNvPr id="40" name="组合 15"/>
          <p:cNvGrpSpPr/>
          <p:nvPr/>
        </p:nvGrpSpPr>
        <p:grpSpPr>
          <a:xfrm>
            <a:off x="1557876" y="4725491"/>
            <a:ext cx="2185124" cy="1234240"/>
            <a:chOff x="821780" y="5053502"/>
            <a:chExt cx="2185124" cy="1234240"/>
          </a:xfrm>
        </p:grpSpPr>
        <p:sp>
          <p:nvSpPr>
            <p:cNvPr id="41" name="矩形 40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1780" y="505350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43" name="组合 89"/>
          <p:cNvGrpSpPr/>
          <p:nvPr/>
        </p:nvGrpSpPr>
        <p:grpSpPr>
          <a:xfrm>
            <a:off x="8596722" y="1960649"/>
            <a:ext cx="2108953" cy="1234240"/>
            <a:chOff x="7656129" y="2288662"/>
            <a:chExt cx="2108953" cy="1234240"/>
          </a:xfrm>
        </p:grpSpPr>
        <p:sp>
          <p:nvSpPr>
            <p:cNvPr id="44" name="矩形 43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6129" y="228866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running</a:t>
              </a:r>
            </a:p>
          </p:txBody>
        </p:sp>
      </p:grpSp>
      <p:grpSp>
        <p:nvGrpSpPr>
          <p:cNvPr id="46" name="组合 22"/>
          <p:cNvGrpSpPr/>
          <p:nvPr/>
        </p:nvGrpSpPr>
        <p:grpSpPr>
          <a:xfrm>
            <a:off x="8994609" y="4660595"/>
            <a:ext cx="2101568" cy="1234240"/>
            <a:chOff x="8091103" y="5039404"/>
            <a:chExt cx="2101568" cy="1234240"/>
          </a:xfrm>
        </p:grpSpPr>
        <p:sp>
          <p:nvSpPr>
            <p:cNvPr id="47" name="矩形 46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91103" y="5039404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Football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2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19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21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68767" y="1726297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34</a:t>
            </a:r>
            <a:r>
              <a:rPr lang="en-US" altLang="zh-CN" sz="2133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40404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75534" y="1431818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C9900"/>
                </a:solidFill>
                <a:ea typeface="Microsoft YaHei" charset="0"/>
                <a:cs typeface="Microsoft YaHei" charset="0"/>
              </a:rPr>
              <a:t>55</a:t>
            </a:r>
            <a:r>
              <a:rPr lang="en-US" altLang="zh-CN" sz="2133" b="1" dirty="0">
                <a:solidFill>
                  <a:srgbClr val="FC9900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FC990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9079" y="3952582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85CC35"/>
                </a:solidFill>
                <a:ea typeface="Microsoft YaHei" charset="0"/>
                <a:cs typeface="Microsoft YaHei" charset="0"/>
              </a:rPr>
              <a:t>67</a:t>
            </a:r>
            <a:r>
              <a:rPr lang="en-US" altLang="zh-CN" sz="2133" b="1" dirty="0">
                <a:solidFill>
                  <a:srgbClr val="85CC35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85CC35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tx2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64002" y="4125205"/>
            <a:ext cx="11865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049A78"/>
                </a:solidFill>
                <a:ea typeface="Microsoft YaHei" charset="0"/>
                <a:cs typeface="Microsoft YaHei" charset="0"/>
              </a:rPr>
              <a:t>87</a:t>
            </a:r>
            <a:r>
              <a:rPr lang="en-US" altLang="zh-CN" sz="2133" b="1" dirty="0">
                <a:solidFill>
                  <a:srgbClr val="049A78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049A78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37" name="组合 90"/>
          <p:cNvGrpSpPr/>
          <p:nvPr/>
        </p:nvGrpSpPr>
        <p:grpSpPr>
          <a:xfrm>
            <a:off x="1882349" y="2239255"/>
            <a:ext cx="2140443" cy="1234240"/>
            <a:chOff x="795584" y="2567271"/>
            <a:chExt cx="2140443" cy="1234240"/>
          </a:xfrm>
        </p:grpSpPr>
        <p:sp>
          <p:nvSpPr>
            <p:cNvPr id="38" name="矩形 37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584" y="2567271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  <p:grpSp>
        <p:nvGrpSpPr>
          <p:cNvPr id="40" name="组合 15"/>
          <p:cNvGrpSpPr/>
          <p:nvPr/>
        </p:nvGrpSpPr>
        <p:grpSpPr>
          <a:xfrm>
            <a:off x="1557876" y="4725488"/>
            <a:ext cx="2185124" cy="1234239"/>
            <a:chOff x="821780" y="5053502"/>
            <a:chExt cx="2185124" cy="1234240"/>
          </a:xfrm>
        </p:grpSpPr>
        <p:sp>
          <p:nvSpPr>
            <p:cNvPr id="41" name="矩形 40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1780" y="505350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3" name="组合 89"/>
          <p:cNvGrpSpPr/>
          <p:nvPr/>
        </p:nvGrpSpPr>
        <p:grpSpPr>
          <a:xfrm>
            <a:off x="8596722" y="1960648"/>
            <a:ext cx="2108953" cy="1234239"/>
            <a:chOff x="7656129" y="2288662"/>
            <a:chExt cx="2108953" cy="1234240"/>
          </a:xfrm>
        </p:grpSpPr>
        <p:sp>
          <p:nvSpPr>
            <p:cNvPr id="44" name="矩形 43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6129" y="228866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6" name="组合 22"/>
          <p:cNvGrpSpPr/>
          <p:nvPr/>
        </p:nvGrpSpPr>
        <p:grpSpPr>
          <a:xfrm>
            <a:off x="8994609" y="4660592"/>
            <a:ext cx="2101568" cy="1234239"/>
            <a:chOff x="8091103" y="5039404"/>
            <a:chExt cx="2101568" cy="1234240"/>
          </a:xfrm>
        </p:grpSpPr>
        <p:sp>
          <p:nvSpPr>
            <p:cNvPr id="47" name="矩形 46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91103" y="5039404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20" name="组合 55"/>
          <p:cNvGrpSpPr/>
          <p:nvPr/>
        </p:nvGrpSpPr>
        <p:grpSpPr>
          <a:xfrm rot="5400000">
            <a:off x="4543245" y="1698966"/>
            <a:ext cx="3563588" cy="3563588"/>
            <a:chOff x="3543550" y="3807210"/>
            <a:chExt cx="2700000" cy="2700000"/>
          </a:xfrm>
        </p:grpSpPr>
        <p:sp>
          <p:nvSpPr>
            <p:cNvPr id="21" name="弧形 7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弧形 7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3" name="弧形 7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弧形 7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1959193" y="1608695"/>
            <a:ext cx="675917" cy="565416"/>
          </a:xfrm>
          <a:custGeom>
            <a:avLst/>
            <a:gdLst>
              <a:gd name="T0" fmla="*/ 118 w 199"/>
              <a:gd name="T1" fmla="*/ 30 h 166"/>
              <a:gd name="T2" fmla="*/ 133 w 199"/>
              <a:gd name="T3" fmla="*/ 15 h 166"/>
              <a:gd name="T4" fmla="*/ 118 w 199"/>
              <a:gd name="T5" fmla="*/ 0 h 166"/>
              <a:gd name="T6" fmla="*/ 103 w 199"/>
              <a:gd name="T7" fmla="*/ 15 h 166"/>
              <a:gd name="T8" fmla="*/ 118 w 199"/>
              <a:gd name="T9" fmla="*/ 30 h 166"/>
              <a:gd name="T10" fmla="*/ 148 w 199"/>
              <a:gd name="T11" fmla="*/ 67 h 166"/>
              <a:gd name="T12" fmla="*/ 148 w 199"/>
              <a:gd name="T13" fmla="*/ 55 h 166"/>
              <a:gd name="T14" fmla="*/ 122 w 199"/>
              <a:gd name="T15" fmla="*/ 55 h 166"/>
              <a:gd name="T16" fmla="*/ 106 w 199"/>
              <a:gd name="T17" fmla="*/ 29 h 166"/>
              <a:gd name="T18" fmla="*/ 96 w 199"/>
              <a:gd name="T19" fmla="*/ 23 h 166"/>
              <a:gd name="T20" fmla="*/ 86 w 199"/>
              <a:gd name="T21" fmla="*/ 27 h 166"/>
              <a:gd name="T22" fmla="*/ 55 w 199"/>
              <a:gd name="T23" fmla="*/ 59 h 166"/>
              <a:gd name="T24" fmla="*/ 51 w 199"/>
              <a:gd name="T25" fmla="*/ 67 h 166"/>
              <a:gd name="T26" fmla="*/ 58 w 199"/>
              <a:gd name="T27" fmla="*/ 78 h 166"/>
              <a:gd name="T28" fmla="*/ 90 w 199"/>
              <a:gd name="T29" fmla="*/ 96 h 166"/>
              <a:gd name="T30" fmla="*/ 90 w 199"/>
              <a:gd name="T31" fmla="*/ 130 h 166"/>
              <a:gd name="T32" fmla="*/ 99 w 199"/>
              <a:gd name="T33" fmla="*/ 139 h 166"/>
              <a:gd name="T34" fmla="*/ 108 w 199"/>
              <a:gd name="T35" fmla="*/ 130 h 166"/>
              <a:gd name="T36" fmla="*/ 108 w 199"/>
              <a:gd name="T37" fmla="*/ 88 h 166"/>
              <a:gd name="T38" fmla="*/ 101 w 199"/>
              <a:gd name="T39" fmla="*/ 78 h 166"/>
              <a:gd name="T40" fmla="*/ 82 w 199"/>
              <a:gd name="T41" fmla="*/ 68 h 166"/>
              <a:gd name="T42" fmla="*/ 102 w 199"/>
              <a:gd name="T43" fmla="*/ 48 h 166"/>
              <a:gd name="T44" fmla="*/ 112 w 199"/>
              <a:gd name="T45" fmla="*/ 63 h 166"/>
              <a:gd name="T46" fmla="*/ 118 w 199"/>
              <a:gd name="T47" fmla="*/ 67 h 166"/>
              <a:gd name="T48" fmla="*/ 148 w 199"/>
              <a:gd name="T49" fmla="*/ 67 h 166"/>
              <a:gd name="T50" fmla="*/ 158 w 199"/>
              <a:gd name="T51" fmla="*/ 84 h 166"/>
              <a:gd name="T52" fmla="*/ 118 w 199"/>
              <a:gd name="T53" fmla="*/ 125 h 166"/>
              <a:gd name="T54" fmla="*/ 158 w 199"/>
              <a:gd name="T55" fmla="*/ 166 h 166"/>
              <a:gd name="T56" fmla="*/ 199 w 199"/>
              <a:gd name="T57" fmla="*/ 125 h 166"/>
              <a:gd name="T58" fmla="*/ 158 w 199"/>
              <a:gd name="T59" fmla="*/ 84 h 166"/>
              <a:gd name="T60" fmla="*/ 158 w 199"/>
              <a:gd name="T61" fmla="*/ 155 h 166"/>
              <a:gd name="T62" fmla="*/ 129 w 199"/>
              <a:gd name="T63" fmla="*/ 125 h 166"/>
              <a:gd name="T64" fmla="*/ 158 w 199"/>
              <a:gd name="T65" fmla="*/ 95 h 166"/>
              <a:gd name="T66" fmla="*/ 188 w 199"/>
              <a:gd name="T67" fmla="*/ 125 h 166"/>
              <a:gd name="T68" fmla="*/ 158 w 199"/>
              <a:gd name="T69" fmla="*/ 155 h 166"/>
              <a:gd name="T70" fmla="*/ 41 w 199"/>
              <a:gd name="T71" fmla="*/ 84 h 166"/>
              <a:gd name="T72" fmla="*/ 0 w 199"/>
              <a:gd name="T73" fmla="*/ 125 h 166"/>
              <a:gd name="T74" fmla="*/ 41 w 199"/>
              <a:gd name="T75" fmla="*/ 166 h 166"/>
              <a:gd name="T76" fmla="*/ 82 w 199"/>
              <a:gd name="T77" fmla="*/ 125 h 166"/>
              <a:gd name="T78" fmla="*/ 41 w 199"/>
              <a:gd name="T79" fmla="*/ 84 h 166"/>
              <a:gd name="T80" fmla="*/ 41 w 199"/>
              <a:gd name="T81" fmla="*/ 155 h 166"/>
              <a:gd name="T82" fmla="*/ 11 w 199"/>
              <a:gd name="T83" fmla="*/ 125 h 166"/>
              <a:gd name="T84" fmla="*/ 41 w 199"/>
              <a:gd name="T85" fmla="*/ 95 h 166"/>
              <a:gd name="T86" fmla="*/ 71 w 199"/>
              <a:gd name="T87" fmla="*/ 125 h 166"/>
              <a:gd name="T88" fmla="*/ 41 w 199"/>
              <a:gd name="T89" fmla="*/ 1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9" h="166">
                <a:moveTo>
                  <a:pt x="118" y="30"/>
                </a:moveTo>
                <a:cubicBezTo>
                  <a:pt x="126" y="30"/>
                  <a:pt x="133" y="24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110" y="0"/>
                  <a:pt x="103" y="7"/>
                  <a:pt x="103" y="15"/>
                </a:cubicBezTo>
                <a:cubicBezTo>
                  <a:pt x="103" y="24"/>
                  <a:pt x="110" y="30"/>
                  <a:pt x="118" y="30"/>
                </a:cubicBezTo>
                <a:close/>
                <a:moveTo>
                  <a:pt x="148" y="67"/>
                </a:moveTo>
                <a:cubicBezTo>
                  <a:pt x="156" y="67"/>
                  <a:pt x="156" y="55"/>
                  <a:pt x="148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9"/>
                  <a:pt x="102" y="23"/>
                  <a:pt x="96" y="23"/>
                </a:cubicBezTo>
                <a:cubicBezTo>
                  <a:pt x="96" y="23"/>
                  <a:pt x="90" y="23"/>
                  <a:pt x="86" y="27"/>
                </a:cubicBezTo>
                <a:cubicBezTo>
                  <a:pt x="55" y="59"/>
                  <a:pt x="55" y="59"/>
                  <a:pt x="55" y="59"/>
                </a:cubicBezTo>
                <a:cubicBezTo>
                  <a:pt x="53" y="61"/>
                  <a:pt x="51" y="64"/>
                  <a:pt x="51" y="67"/>
                </a:cubicBezTo>
                <a:cubicBezTo>
                  <a:pt x="51" y="72"/>
                  <a:pt x="54" y="76"/>
                  <a:pt x="58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35"/>
                  <a:pt x="94" y="139"/>
                  <a:pt x="99" y="139"/>
                </a:cubicBezTo>
                <a:cubicBezTo>
                  <a:pt x="104" y="139"/>
                  <a:pt x="108" y="135"/>
                  <a:pt x="108" y="13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88"/>
                  <a:pt x="109" y="81"/>
                  <a:pt x="101" y="78"/>
                </a:cubicBezTo>
                <a:cubicBezTo>
                  <a:pt x="82" y="68"/>
                  <a:pt x="82" y="68"/>
                  <a:pt x="82" y="6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4" y="66"/>
                  <a:pt x="116" y="67"/>
                  <a:pt x="118" y="67"/>
                </a:cubicBezTo>
                <a:lnTo>
                  <a:pt x="148" y="67"/>
                </a:lnTo>
                <a:close/>
                <a:moveTo>
                  <a:pt x="158" y="84"/>
                </a:moveTo>
                <a:cubicBezTo>
                  <a:pt x="136" y="84"/>
                  <a:pt x="118" y="102"/>
                  <a:pt x="118" y="125"/>
                </a:cubicBezTo>
                <a:cubicBezTo>
                  <a:pt x="118" y="147"/>
                  <a:pt x="136" y="166"/>
                  <a:pt x="158" y="166"/>
                </a:cubicBezTo>
                <a:cubicBezTo>
                  <a:pt x="181" y="166"/>
                  <a:pt x="199" y="147"/>
                  <a:pt x="199" y="125"/>
                </a:cubicBezTo>
                <a:cubicBezTo>
                  <a:pt x="199" y="102"/>
                  <a:pt x="181" y="84"/>
                  <a:pt x="158" y="84"/>
                </a:cubicBezTo>
                <a:close/>
                <a:moveTo>
                  <a:pt x="158" y="155"/>
                </a:moveTo>
                <a:cubicBezTo>
                  <a:pt x="142" y="155"/>
                  <a:pt x="129" y="141"/>
                  <a:pt x="129" y="125"/>
                </a:cubicBezTo>
                <a:cubicBezTo>
                  <a:pt x="129" y="108"/>
                  <a:pt x="142" y="95"/>
                  <a:pt x="158" y="95"/>
                </a:cubicBezTo>
                <a:cubicBezTo>
                  <a:pt x="175" y="95"/>
                  <a:pt x="188" y="108"/>
                  <a:pt x="188" y="125"/>
                </a:cubicBezTo>
                <a:cubicBezTo>
                  <a:pt x="188" y="141"/>
                  <a:pt x="175" y="155"/>
                  <a:pt x="158" y="155"/>
                </a:cubicBezTo>
                <a:close/>
                <a:moveTo>
                  <a:pt x="41" y="84"/>
                </a:moveTo>
                <a:cubicBezTo>
                  <a:pt x="18" y="84"/>
                  <a:pt x="0" y="102"/>
                  <a:pt x="0" y="125"/>
                </a:cubicBezTo>
                <a:cubicBezTo>
                  <a:pt x="0" y="147"/>
                  <a:pt x="18" y="166"/>
                  <a:pt x="41" y="166"/>
                </a:cubicBezTo>
                <a:cubicBezTo>
                  <a:pt x="64" y="166"/>
                  <a:pt x="82" y="147"/>
                  <a:pt x="82" y="125"/>
                </a:cubicBezTo>
                <a:cubicBezTo>
                  <a:pt x="82" y="102"/>
                  <a:pt x="64" y="84"/>
                  <a:pt x="41" y="84"/>
                </a:cubicBezTo>
                <a:close/>
                <a:moveTo>
                  <a:pt x="41" y="155"/>
                </a:moveTo>
                <a:cubicBezTo>
                  <a:pt x="25" y="155"/>
                  <a:pt x="11" y="141"/>
                  <a:pt x="11" y="125"/>
                </a:cubicBezTo>
                <a:cubicBezTo>
                  <a:pt x="11" y="108"/>
                  <a:pt x="25" y="95"/>
                  <a:pt x="41" y="95"/>
                </a:cubicBezTo>
                <a:cubicBezTo>
                  <a:pt x="57" y="95"/>
                  <a:pt x="71" y="108"/>
                  <a:pt x="71" y="125"/>
                </a:cubicBezTo>
                <a:cubicBezTo>
                  <a:pt x="71" y="141"/>
                  <a:pt x="57" y="155"/>
                  <a:pt x="41" y="1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任意多边形 2"/>
          <p:cNvSpPr/>
          <p:nvPr/>
        </p:nvSpPr>
        <p:spPr>
          <a:xfrm>
            <a:off x="2735973" y="1903742"/>
            <a:ext cx="2154264" cy="464949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68767" y="1726297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ea typeface="Microsoft YaHei" charset="0"/>
                <a:cs typeface="Microsoft YaHei" charset="0"/>
              </a:rPr>
              <a:t>34</a:t>
            </a:r>
            <a:r>
              <a:rPr lang="en-US" altLang="zh-CN" sz="2133" b="1" dirty="0"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ea typeface="Microsoft YaHei" charset="0"/>
              <a:cs typeface="Microsoft YaHei" charset="0"/>
            </a:endParaRPr>
          </a:p>
        </p:txBody>
      </p:sp>
      <p:sp>
        <p:nvSpPr>
          <p:cNvPr id="28" name="任意多边形 9"/>
          <p:cNvSpPr/>
          <p:nvPr/>
        </p:nvSpPr>
        <p:spPr>
          <a:xfrm>
            <a:off x="6734534" y="1686765"/>
            <a:ext cx="1720312" cy="278969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8686791" y="1409088"/>
            <a:ext cx="751820" cy="576235"/>
          </a:xfrm>
          <a:custGeom>
            <a:avLst/>
            <a:gdLst>
              <a:gd name="T0" fmla="*/ 185 w 199"/>
              <a:gd name="T1" fmla="*/ 92 h 152"/>
              <a:gd name="T2" fmla="*/ 184 w 199"/>
              <a:gd name="T3" fmla="*/ 92 h 152"/>
              <a:gd name="T4" fmla="*/ 184 w 199"/>
              <a:gd name="T5" fmla="*/ 116 h 152"/>
              <a:gd name="T6" fmla="*/ 176 w 199"/>
              <a:gd name="T7" fmla="*/ 124 h 152"/>
              <a:gd name="T8" fmla="*/ 168 w 199"/>
              <a:gd name="T9" fmla="*/ 116 h 152"/>
              <a:gd name="T10" fmla="*/ 168 w 199"/>
              <a:gd name="T11" fmla="*/ 36 h 152"/>
              <a:gd name="T12" fmla="*/ 176 w 199"/>
              <a:gd name="T13" fmla="*/ 28 h 152"/>
              <a:gd name="T14" fmla="*/ 184 w 199"/>
              <a:gd name="T15" fmla="*/ 36 h 152"/>
              <a:gd name="T16" fmla="*/ 184 w 199"/>
              <a:gd name="T17" fmla="*/ 64 h 152"/>
              <a:gd name="T18" fmla="*/ 185 w 199"/>
              <a:gd name="T19" fmla="*/ 64 h 152"/>
              <a:gd name="T20" fmla="*/ 199 w 199"/>
              <a:gd name="T21" fmla="*/ 78 h 152"/>
              <a:gd name="T22" fmla="*/ 185 w 199"/>
              <a:gd name="T23" fmla="*/ 92 h 152"/>
              <a:gd name="T24" fmla="*/ 144 w 199"/>
              <a:gd name="T25" fmla="*/ 152 h 152"/>
              <a:gd name="T26" fmla="*/ 128 w 199"/>
              <a:gd name="T27" fmla="*/ 136 h 152"/>
              <a:gd name="T28" fmla="*/ 128 w 199"/>
              <a:gd name="T29" fmla="*/ 16 h 152"/>
              <a:gd name="T30" fmla="*/ 144 w 199"/>
              <a:gd name="T31" fmla="*/ 0 h 152"/>
              <a:gd name="T32" fmla="*/ 160 w 199"/>
              <a:gd name="T33" fmla="*/ 16 h 152"/>
              <a:gd name="T34" fmla="*/ 160 w 199"/>
              <a:gd name="T35" fmla="*/ 136 h 152"/>
              <a:gd name="T36" fmla="*/ 144 w 199"/>
              <a:gd name="T37" fmla="*/ 152 h 152"/>
              <a:gd name="T38" fmla="*/ 80 w 199"/>
              <a:gd name="T39" fmla="*/ 92 h 152"/>
              <a:gd name="T40" fmla="*/ 80 w 199"/>
              <a:gd name="T41" fmla="*/ 60 h 152"/>
              <a:gd name="T42" fmla="*/ 120 w 199"/>
              <a:gd name="T43" fmla="*/ 60 h 152"/>
              <a:gd name="T44" fmla="*/ 120 w 199"/>
              <a:gd name="T45" fmla="*/ 92 h 152"/>
              <a:gd name="T46" fmla="*/ 80 w 199"/>
              <a:gd name="T47" fmla="*/ 92 h 152"/>
              <a:gd name="T48" fmla="*/ 56 w 199"/>
              <a:gd name="T49" fmla="*/ 152 h 152"/>
              <a:gd name="T50" fmla="*/ 40 w 199"/>
              <a:gd name="T51" fmla="*/ 136 h 152"/>
              <a:gd name="T52" fmla="*/ 40 w 199"/>
              <a:gd name="T53" fmla="*/ 16 h 152"/>
              <a:gd name="T54" fmla="*/ 56 w 199"/>
              <a:gd name="T55" fmla="*/ 0 h 152"/>
              <a:gd name="T56" fmla="*/ 71 w 199"/>
              <a:gd name="T57" fmla="*/ 16 h 152"/>
              <a:gd name="T58" fmla="*/ 71 w 199"/>
              <a:gd name="T59" fmla="*/ 136 h 152"/>
              <a:gd name="T60" fmla="*/ 56 w 199"/>
              <a:gd name="T61" fmla="*/ 152 h 152"/>
              <a:gd name="T62" fmla="*/ 24 w 199"/>
              <a:gd name="T63" fmla="*/ 124 h 152"/>
              <a:gd name="T64" fmla="*/ 16 w 199"/>
              <a:gd name="T65" fmla="*/ 116 h 152"/>
              <a:gd name="T66" fmla="*/ 16 w 199"/>
              <a:gd name="T67" fmla="*/ 92 h 152"/>
              <a:gd name="T68" fmla="*/ 14 w 199"/>
              <a:gd name="T69" fmla="*/ 92 h 152"/>
              <a:gd name="T70" fmla="*/ 0 w 199"/>
              <a:gd name="T71" fmla="*/ 78 h 152"/>
              <a:gd name="T72" fmla="*/ 14 w 199"/>
              <a:gd name="T73" fmla="*/ 64 h 152"/>
              <a:gd name="T74" fmla="*/ 16 w 199"/>
              <a:gd name="T75" fmla="*/ 64 h 152"/>
              <a:gd name="T76" fmla="*/ 16 w 199"/>
              <a:gd name="T77" fmla="*/ 36 h 152"/>
              <a:gd name="T78" fmla="*/ 24 w 199"/>
              <a:gd name="T79" fmla="*/ 28 h 152"/>
              <a:gd name="T80" fmla="*/ 31 w 199"/>
              <a:gd name="T81" fmla="*/ 36 h 152"/>
              <a:gd name="T82" fmla="*/ 31 w 199"/>
              <a:gd name="T83" fmla="*/ 116 h 152"/>
              <a:gd name="T84" fmla="*/ 24 w 199"/>
              <a:gd name="T85" fmla="*/ 12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" h="152">
                <a:moveTo>
                  <a:pt x="185" y="92"/>
                </a:moveTo>
                <a:cubicBezTo>
                  <a:pt x="184" y="92"/>
                  <a:pt x="184" y="92"/>
                  <a:pt x="184" y="92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1"/>
                  <a:pt x="180" y="124"/>
                  <a:pt x="176" y="124"/>
                </a:cubicBezTo>
                <a:cubicBezTo>
                  <a:pt x="171" y="124"/>
                  <a:pt x="168" y="121"/>
                  <a:pt x="168" y="11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2"/>
                  <a:pt x="171" y="28"/>
                  <a:pt x="176" y="28"/>
                </a:cubicBezTo>
                <a:cubicBezTo>
                  <a:pt x="180" y="28"/>
                  <a:pt x="184" y="32"/>
                  <a:pt x="184" y="36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64"/>
                  <a:pt x="184" y="64"/>
                  <a:pt x="185" y="64"/>
                </a:cubicBezTo>
                <a:cubicBezTo>
                  <a:pt x="193" y="64"/>
                  <a:pt x="199" y="70"/>
                  <a:pt x="199" y="78"/>
                </a:cubicBezTo>
                <a:cubicBezTo>
                  <a:pt x="199" y="86"/>
                  <a:pt x="193" y="92"/>
                  <a:pt x="185" y="92"/>
                </a:cubicBezTo>
                <a:close/>
                <a:moveTo>
                  <a:pt x="144" y="152"/>
                </a:moveTo>
                <a:cubicBezTo>
                  <a:pt x="135" y="152"/>
                  <a:pt x="128" y="145"/>
                  <a:pt x="128" y="13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"/>
                  <a:pt x="135" y="0"/>
                  <a:pt x="144" y="0"/>
                </a:cubicBezTo>
                <a:cubicBezTo>
                  <a:pt x="152" y="0"/>
                  <a:pt x="160" y="8"/>
                  <a:pt x="160" y="1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2" y="152"/>
                  <a:pt x="144" y="152"/>
                </a:cubicBezTo>
                <a:close/>
                <a:moveTo>
                  <a:pt x="80" y="92"/>
                </a:moveTo>
                <a:cubicBezTo>
                  <a:pt x="80" y="60"/>
                  <a:pt x="80" y="60"/>
                  <a:pt x="8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92"/>
                  <a:pt x="120" y="92"/>
                  <a:pt x="120" y="92"/>
                </a:cubicBezTo>
                <a:lnTo>
                  <a:pt x="80" y="92"/>
                </a:lnTo>
                <a:close/>
                <a:moveTo>
                  <a:pt x="56" y="152"/>
                </a:moveTo>
                <a:cubicBezTo>
                  <a:pt x="47" y="152"/>
                  <a:pt x="40" y="145"/>
                  <a:pt x="40" y="13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8"/>
                  <a:pt x="47" y="0"/>
                  <a:pt x="56" y="0"/>
                </a:cubicBezTo>
                <a:cubicBezTo>
                  <a:pt x="65" y="0"/>
                  <a:pt x="71" y="8"/>
                  <a:pt x="71" y="1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1" y="145"/>
                  <a:pt x="65" y="152"/>
                  <a:pt x="56" y="152"/>
                </a:cubicBezTo>
                <a:close/>
                <a:moveTo>
                  <a:pt x="24" y="124"/>
                </a:moveTo>
                <a:cubicBezTo>
                  <a:pt x="19" y="124"/>
                  <a:pt x="16" y="121"/>
                  <a:pt x="16" y="116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2"/>
                  <a:pt x="15" y="92"/>
                  <a:pt x="14" y="92"/>
                </a:cubicBezTo>
                <a:cubicBezTo>
                  <a:pt x="7" y="92"/>
                  <a:pt x="0" y="86"/>
                  <a:pt x="0" y="78"/>
                </a:cubicBezTo>
                <a:cubicBezTo>
                  <a:pt x="0" y="70"/>
                  <a:pt x="7" y="64"/>
                  <a:pt x="14" y="64"/>
                </a:cubicBezTo>
                <a:cubicBezTo>
                  <a:pt x="15" y="64"/>
                  <a:pt x="15" y="64"/>
                  <a:pt x="16" y="64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2"/>
                  <a:pt x="19" y="28"/>
                  <a:pt x="24" y="28"/>
                </a:cubicBezTo>
                <a:cubicBezTo>
                  <a:pt x="28" y="28"/>
                  <a:pt x="31" y="32"/>
                  <a:pt x="31" y="36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1" y="121"/>
                  <a:pt x="28" y="124"/>
                  <a:pt x="24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75534" y="1431818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00D582"/>
                </a:solidFill>
                <a:ea typeface="Microsoft YaHei" charset="0"/>
                <a:cs typeface="Microsoft YaHei" charset="0"/>
              </a:rPr>
              <a:t>55</a:t>
            </a:r>
            <a:r>
              <a:rPr lang="en-US" altLang="zh-CN" sz="2133" b="1" dirty="0">
                <a:solidFill>
                  <a:srgbClr val="00D582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00D58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814360" y="4353307"/>
            <a:ext cx="661041" cy="649156"/>
          </a:xfrm>
          <a:custGeom>
            <a:avLst/>
            <a:gdLst>
              <a:gd name="T0" fmla="*/ 184 w 188"/>
              <a:gd name="T1" fmla="*/ 150 h 184"/>
              <a:gd name="T2" fmla="*/ 179 w 188"/>
              <a:gd name="T3" fmla="*/ 141 h 184"/>
              <a:gd name="T4" fmla="*/ 179 w 188"/>
              <a:gd name="T5" fmla="*/ 61 h 184"/>
              <a:gd name="T6" fmla="*/ 180 w 188"/>
              <a:gd name="T7" fmla="*/ 61 h 184"/>
              <a:gd name="T8" fmla="*/ 186 w 188"/>
              <a:gd name="T9" fmla="*/ 48 h 184"/>
              <a:gd name="T10" fmla="*/ 173 w 188"/>
              <a:gd name="T11" fmla="*/ 42 h 184"/>
              <a:gd name="T12" fmla="*/ 143 w 188"/>
              <a:gd name="T13" fmla="*/ 54 h 184"/>
              <a:gd name="T14" fmla="*/ 137 w 188"/>
              <a:gd name="T15" fmla="*/ 67 h 184"/>
              <a:gd name="T16" fmla="*/ 150 w 188"/>
              <a:gd name="T17" fmla="*/ 72 h 184"/>
              <a:gd name="T18" fmla="*/ 163 w 188"/>
              <a:gd name="T19" fmla="*/ 67 h 184"/>
              <a:gd name="T20" fmla="*/ 163 w 188"/>
              <a:gd name="T21" fmla="*/ 137 h 184"/>
              <a:gd name="T22" fmla="*/ 21 w 188"/>
              <a:gd name="T23" fmla="*/ 149 h 184"/>
              <a:gd name="T24" fmla="*/ 8 w 188"/>
              <a:gd name="T25" fmla="*/ 164 h 184"/>
              <a:gd name="T26" fmla="*/ 12 w 188"/>
              <a:gd name="T27" fmla="*/ 174 h 184"/>
              <a:gd name="T28" fmla="*/ 24 w 188"/>
              <a:gd name="T29" fmla="*/ 184 h 184"/>
              <a:gd name="T30" fmla="*/ 35 w 188"/>
              <a:gd name="T31" fmla="*/ 176 h 184"/>
              <a:gd name="T32" fmla="*/ 158 w 188"/>
              <a:gd name="T33" fmla="*/ 166 h 184"/>
              <a:gd name="T34" fmla="*/ 156 w 188"/>
              <a:gd name="T35" fmla="*/ 172 h 184"/>
              <a:gd name="T36" fmla="*/ 168 w 188"/>
              <a:gd name="T37" fmla="*/ 184 h 184"/>
              <a:gd name="T38" fmla="*/ 180 w 188"/>
              <a:gd name="T39" fmla="*/ 172 h 184"/>
              <a:gd name="T40" fmla="*/ 176 w 188"/>
              <a:gd name="T41" fmla="*/ 163 h 184"/>
              <a:gd name="T42" fmla="*/ 184 w 188"/>
              <a:gd name="T43" fmla="*/ 150 h 184"/>
              <a:gd name="T44" fmla="*/ 93 w 188"/>
              <a:gd name="T45" fmla="*/ 25 h 184"/>
              <a:gd name="T46" fmla="*/ 101 w 188"/>
              <a:gd name="T47" fmla="*/ 10 h 184"/>
              <a:gd name="T48" fmla="*/ 87 w 188"/>
              <a:gd name="T49" fmla="*/ 2 h 184"/>
              <a:gd name="T50" fmla="*/ 78 w 188"/>
              <a:gd name="T51" fmla="*/ 16 h 184"/>
              <a:gd name="T52" fmla="*/ 93 w 188"/>
              <a:gd name="T53" fmla="*/ 25 h 184"/>
              <a:gd name="T54" fmla="*/ 11 w 188"/>
              <a:gd name="T55" fmla="*/ 116 h 184"/>
              <a:gd name="T56" fmla="*/ 42 w 188"/>
              <a:gd name="T57" fmla="*/ 107 h 184"/>
              <a:gd name="T58" fmla="*/ 50 w 188"/>
              <a:gd name="T59" fmla="*/ 102 h 184"/>
              <a:gd name="T60" fmla="*/ 61 w 188"/>
              <a:gd name="T61" fmla="*/ 81 h 184"/>
              <a:gd name="T62" fmla="*/ 84 w 188"/>
              <a:gd name="T63" fmla="*/ 93 h 184"/>
              <a:gd name="T64" fmla="*/ 85 w 188"/>
              <a:gd name="T65" fmla="*/ 128 h 184"/>
              <a:gd name="T66" fmla="*/ 85 w 188"/>
              <a:gd name="T67" fmla="*/ 130 h 184"/>
              <a:gd name="T68" fmla="*/ 95 w 188"/>
              <a:gd name="T69" fmla="*/ 135 h 184"/>
              <a:gd name="T70" fmla="*/ 100 w 188"/>
              <a:gd name="T71" fmla="*/ 127 h 184"/>
              <a:gd name="T72" fmla="*/ 99 w 188"/>
              <a:gd name="T73" fmla="*/ 85 h 184"/>
              <a:gd name="T74" fmla="*/ 95 w 188"/>
              <a:gd name="T75" fmla="*/ 77 h 184"/>
              <a:gd name="T76" fmla="*/ 78 w 188"/>
              <a:gd name="T77" fmla="*/ 67 h 184"/>
              <a:gd name="T78" fmla="*/ 88 w 188"/>
              <a:gd name="T79" fmla="*/ 46 h 184"/>
              <a:gd name="T80" fmla="*/ 91 w 188"/>
              <a:gd name="T81" fmla="*/ 56 h 184"/>
              <a:gd name="T82" fmla="*/ 100 w 188"/>
              <a:gd name="T83" fmla="*/ 60 h 184"/>
              <a:gd name="T84" fmla="*/ 125 w 188"/>
              <a:gd name="T85" fmla="*/ 53 h 184"/>
              <a:gd name="T86" fmla="*/ 129 w 188"/>
              <a:gd name="T87" fmla="*/ 51 h 184"/>
              <a:gd name="T88" fmla="*/ 126 w 188"/>
              <a:gd name="T89" fmla="*/ 42 h 184"/>
              <a:gd name="T90" fmla="*/ 122 w 188"/>
              <a:gd name="T91" fmla="*/ 41 h 184"/>
              <a:gd name="T92" fmla="*/ 101 w 188"/>
              <a:gd name="T93" fmla="*/ 47 h 184"/>
              <a:gd name="T94" fmla="*/ 97 w 188"/>
              <a:gd name="T95" fmla="*/ 30 h 184"/>
              <a:gd name="T96" fmla="*/ 73 w 188"/>
              <a:gd name="T97" fmla="*/ 21 h 184"/>
              <a:gd name="T98" fmla="*/ 45 w 188"/>
              <a:gd name="T99" fmla="*/ 29 h 184"/>
              <a:gd name="T100" fmla="*/ 41 w 188"/>
              <a:gd name="T101" fmla="*/ 32 h 184"/>
              <a:gd name="T102" fmla="*/ 28 w 188"/>
              <a:gd name="T103" fmla="*/ 60 h 184"/>
              <a:gd name="T104" fmla="*/ 27 w 188"/>
              <a:gd name="T105" fmla="*/ 65 h 184"/>
              <a:gd name="T106" fmla="*/ 34 w 188"/>
              <a:gd name="T107" fmla="*/ 69 h 184"/>
              <a:gd name="T108" fmla="*/ 38 w 188"/>
              <a:gd name="T109" fmla="*/ 66 h 184"/>
              <a:gd name="T110" fmla="*/ 51 w 188"/>
              <a:gd name="T111" fmla="*/ 40 h 184"/>
              <a:gd name="T112" fmla="*/ 61 w 188"/>
              <a:gd name="T113" fmla="*/ 37 h 184"/>
              <a:gd name="T114" fmla="*/ 34 w 188"/>
              <a:gd name="T115" fmla="*/ 94 h 184"/>
              <a:gd name="T116" fmla="*/ 7 w 188"/>
              <a:gd name="T117" fmla="*/ 101 h 184"/>
              <a:gd name="T118" fmla="*/ 5 w 188"/>
              <a:gd name="T119" fmla="*/ 102 h 184"/>
              <a:gd name="T120" fmla="*/ 2 w 188"/>
              <a:gd name="T121" fmla="*/ 112 h 184"/>
              <a:gd name="T122" fmla="*/ 11 w 188"/>
              <a:gd name="T123" fmla="*/ 11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84">
                <a:moveTo>
                  <a:pt x="184" y="150"/>
                </a:moveTo>
                <a:cubicBezTo>
                  <a:pt x="183" y="146"/>
                  <a:pt x="182" y="143"/>
                  <a:pt x="179" y="14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5" y="59"/>
                  <a:pt x="188" y="53"/>
                  <a:pt x="186" y="48"/>
                </a:cubicBezTo>
                <a:cubicBezTo>
                  <a:pt x="184" y="43"/>
                  <a:pt x="178" y="40"/>
                  <a:pt x="173" y="42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38" y="56"/>
                  <a:pt x="135" y="62"/>
                  <a:pt x="137" y="67"/>
                </a:cubicBezTo>
                <a:cubicBezTo>
                  <a:pt x="139" y="72"/>
                  <a:pt x="145" y="74"/>
                  <a:pt x="150" y="72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137"/>
                  <a:pt x="163" y="137"/>
                  <a:pt x="163" y="137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13" y="150"/>
                  <a:pt x="7" y="157"/>
                  <a:pt x="8" y="164"/>
                </a:cubicBezTo>
                <a:cubicBezTo>
                  <a:pt x="8" y="168"/>
                  <a:pt x="10" y="171"/>
                  <a:pt x="12" y="174"/>
                </a:cubicBezTo>
                <a:cubicBezTo>
                  <a:pt x="13" y="179"/>
                  <a:pt x="18" y="184"/>
                  <a:pt x="24" y="184"/>
                </a:cubicBezTo>
                <a:cubicBezTo>
                  <a:pt x="29" y="184"/>
                  <a:pt x="33" y="181"/>
                  <a:pt x="35" y="176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57" y="168"/>
                  <a:pt x="156" y="170"/>
                  <a:pt x="156" y="172"/>
                </a:cubicBezTo>
                <a:cubicBezTo>
                  <a:pt x="156" y="178"/>
                  <a:pt x="161" y="184"/>
                  <a:pt x="168" y="184"/>
                </a:cubicBezTo>
                <a:cubicBezTo>
                  <a:pt x="175" y="184"/>
                  <a:pt x="180" y="178"/>
                  <a:pt x="180" y="172"/>
                </a:cubicBezTo>
                <a:cubicBezTo>
                  <a:pt x="180" y="168"/>
                  <a:pt x="179" y="165"/>
                  <a:pt x="176" y="163"/>
                </a:cubicBezTo>
                <a:cubicBezTo>
                  <a:pt x="181" y="161"/>
                  <a:pt x="184" y="156"/>
                  <a:pt x="184" y="150"/>
                </a:cubicBezTo>
                <a:close/>
                <a:moveTo>
                  <a:pt x="93" y="25"/>
                </a:moveTo>
                <a:cubicBezTo>
                  <a:pt x="99" y="23"/>
                  <a:pt x="103" y="17"/>
                  <a:pt x="101" y="10"/>
                </a:cubicBezTo>
                <a:cubicBezTo>
                  <a:pt x="100" y="4"/>
                  <a:pt x="93" y="0"/>
                  <a:pt x="87" y="2"/>
                </a:cubicBezTo>
                <a:cubicBezTo>
                  <a:pt x="80" y="3"/>
                  <a:pt x="77" y="10"/>
                  <a:pt x="78" y="16"/>
                </a:cubicBezTo>
                <a:cubicBezTo>
                  <a:pt x="80" y="23"/>
                  <a:pt x="87" y="27"/>
                  <a:pt x="93" y="25"/>
                </a:cubicBezTo>
                <a:close/>
                <a:moveTo>
                  <a:pt x="11" y="116"/>
                </a:moveTo>
                <a:cubicBezTo>
                  <a:pt x="42" y="107"/>
                  <a:pt x="42" y="107"/>
                  <a:pt x="42" y="107"/>
                </a:cubicBezTo>
                <a:cubicBezTo>
                  <a:pt x="48" y="106"/>
                  <a:pt x="50" y="102"/>
                  <a:pt x="50" y="102"/>
                </a:cubicBezTo>
                <a:cubicBezTo>
                  <a:pt x="61" y="81"/>
                  <a:pt x="61" y="81"/>
                  <a:pt x="61" y="81"/>
                </a:cubicBezTo>
                <a:cubicBezTo>
                  <a:pt x="84" y="93"/>
                  <a:pt x="84" y="93"/>
                  <a:pt x="84" y="93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85" y="129"/>
                  <a:pt x="85" y="130"/>
                </a:cubicBezTo>
                <a:cubicBezTo>
                  <a:pt x="86" y="134"/>
                  <a:pt x="91" y="136"/>
                  <a:pt x="95" y="135"/>
                </a:cubicBezTo>
                <a:cubicBezTo>
                  <a:pt x="98" y="134"/>
                  <a:pt x="101" y="131"/>
                  <a:pt x="10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79"/>
                  <a:pt x="95" y="77"/>
                  <a:pt x="95" y="77"/>
                </a:cubicBezTo>
                <a:cubicBezTo>
                  <a:pt x="78" y="67"/>
                  <a:pt x="78" y="67"/>
                  <a:pt x="78" y="67"/>
                </a:cubicBezTo>
                <a:cubicBezTo>
                  <a:pt x="88" y="46"/>
                  <a:pt x="88" y="46"/>
                  <a:pt x="88" y="46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6"/>
                  <a:pt x="92" y="62"/>
                  <a:pt x="100" y="60"/>
                </a:cubicBezTo>
                <a:cubicBezTo>
                  <a:pt x="125" y="53"/>
                  <a:pt x="125" y="53"/>
                  <a:pt x="125" y="53"/>
                </a:cubicBezTo>
                <a:cubicBezTo>
                  <a:pt x="127" y="53"/>
                  <a:pt x="128" y="52"/>
                  <a:pt x="129" y="51"/>
                </a:cubicBezTo>
                <a:cubicBezTo>
                  <a:pt x="130" y="48"/>
                  <a:pt x="129" y="44"/>
                  <a:pt x="126" y="42"/>
                </a:cubicBezTo>
                <a:cubicBezTo>
                  <a:pt x="125" y="41"/>
                  <a:pt x="123" y="41"/>
                  <a:pt x="122" y="4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29"/>
                  <a:pt x="73" y="21"/>
                  <a:pt x="73" y="21"/>
                </a:cubicBezTo>
                <a:cubicBezTo>
                  <a:pt x="45" y="29"/>
                  <a:pt x="45" y="29"/>
                  <a:pt x="45" y="29"/>
                </a:cubicBezTo>
                <a:cubicBezTo>
                  <a:pt x="43" y="29"/>
                  <a:pt x="42" y="31"/>
                  <a:pt x="41" y="32"/>
                </a:cubicBezTo>
                <a:cubicBezTo>
                  <a:pt x="28" y="60"/>
                  <a:pt x="28" y="60"/>
                  <a:pt x="28" y="60"/>
                </a:cubicBezTo>
                <a:cubicBezTo>
                  <a:pt x="27" y="61"/>
                  <a:pt x="26" y="63"/>
                  <a:pt x="27" y="65"/>
                </a:cubicBezTo>
                <a:cubicBezTo>
                  <a:pt x="28" y="68"/>
                  <a:pt x="31" y="70"/>
                  <a:pt x="34" y="69"/>
                </a:cubicBezTo>
                <a:cubicBezTo>
                  <a:pt x="36" y="68"/>
                  <a:pt x="37" y="67"/>
                  <a:pt x="38" y="66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37"/>
                  <a:pt x="61" y="37"/>
                  <a:pt x="61" y="37"/>
                </a:cubicBezTo>
                <a:cubicBezTo>
                  <a:pt x="34" y="94"/>
                  <a:pt x="34" y="94"/>
                  <a:pt x="34" y="94"/>
                </a:cubicBezTo>
                <a:cubicBezTo>
                  <a:pt x="7" y="101"/>
                  <a:pt x="7" y="101"/>
                  <a:pt x="7" y="101"/>
                </a:cubicBezTo>
                <a:cubicBezTo>
                  <a:pt x="6" y="101"/>
                  <a:pt x="5" y="101"/>
                  <a:pt x="5" y="102"/>
                </a:cubicBezTo>
                <a:cubicBezTo>
                  <a:pt x="1" y="104"/>
                  <a:pt x="0" y="108"/>
                  <a:pt x="2" y="112"/>
                </a:cubicBezTo>
                <a:cubicBezTo>
                  <a:pt x="3" y="115"/>
                  <a:pt x="7" y="117"/>
                  <a:pt x="1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任意多边形 10"/>
          <p:cNvSpPr/>
          <p:nvPr/>
        </p:nvSpPr>
        <p:spPr>
          <a:xfrm flipH="1">
            <a:off x="3665602" y="4353306"/>
            <a:ext cx="1640819" cy="38745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9079" y="3952582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FE644"/>
                </a:solidFill>
                <a:ea typeface="Microsoft YaHei" charset="0"/>
                <a:cs typeface="Microsoft YaHei" charset="0"/>
              </a:rPr>
              <a:t>67</a:t>
            </a:r>
            <a:r>
              <a:rPr lang="en-US" altLang="zh-CN" sz="2133" b="1" dirty="0">
                <a:solidFill>
                  <a:srgbClr val="FFE644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FFE64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9353082" y="3985377"/>
            <a:ext cx="674459" cy="677384"/>
          </a:xfrm>
          <a:custGeom>
            <a:avLst/>
            <a:gdLst>
              <a:gd name="T0" fmla="*/ 98 w 195"/>
              <a:gd name="T1" fmla="*/ 195 h 195"/>
              <a:gd name="T2" fmla="*/ 0 w 195"/>
              <a:gd name="T3" fmla="*/ 97 h 195"/>
              <a:gd name="T4" fmla="*/ 98 w 195"/>
              <a:gd name="T5" fmla="*/ 0 h 195"/>
              <a:gd name="T6" fmla="*/ 195 w 195"/>
              <a:gd name="T7" fmla="*/ 97 h 195"/>
              <a:gd name="T8" fmla="*/ 98 w 195"/>
              <a:gd name="T9" fmla="*/ 195 h 195"/>
              <a:gd name="T10" fmla="*/ 170 w 195"/>
              <a:gd name="T11" fmla="*/ 157 h 195"/>
              <a:gd name="T12" fmla="*/ 170 w 195"/>
              <a:gd name="T13" fmla="*/ 136 h 195"/>
              <a:gd name="T14" fmla="*/ 139 w 195"/>
              <a:gd name="T15" fmla="*/ 137 h 195"/>
              <a:gd name="T16" fmla="*/ 106 w 195"/>
              <a:gd name="T17" fmla="*/ 163 h 195"/>
              <a:gd name="T18" fmla="*/ 108 w 195"/>
              <a:gd name="T19" fmla="*/ 183 h 195"/>
              <a:gd name="T20" fmla="*/ 129 w 195"/>
              <a:gd name="T21" fmla="*/ 185 h 195"/>
              <a:gd name="T22" fmla="*/ 170 w 195"/>
              <a:gd name="T23" fmla="*/ 157 h 195"/>
              <a:gd name="T24" fmla="*/ 35 w 195"/>
              <a:gd name="T25" fmla="*/ 167 h 195"/>
              <a:gd name="T26" fmla="*/ 86 w 195"/>
              <a:gd name="T27" fmla="*/ 190 h 195"/>
              <a:gd name="T28" fmla="*/ 102 w 195"/>
              <a:gd name="T29" fmla="*/ 184 h 195"/>
              <a:gd name="T30" fmla="*/ 100 w 195"/>
              <a:gd name="T31" fmla="*/ 162 h 195"/>
              <a:gd name="T32" fmla="*/ 66 w 195"/>
              <a:gd name="T33" fmla="*/ 144 h 195"/>
              <a:gd name="T34" fmla="*/ 34 w 195"/>
              <a:gd name="T35" fmla="*/ 152 h 195"/>
              <a:gd name="T36" fmla="*/ 35 w 195"/>
              <a:gd name="T37" fmla="*/ 167 h 195"/>
              <a:gd name="T38" fmla="*/ 14 w 195"/>
              <a:gd name="T39" fmla="*/ 56 h 195"/>
              <a:gd name="T40" fmla="*/ 4 w 195"/>
              <a:gd name="T41" fmla="*/ 97 h 195"/>
              <a:gd name="T42" fmla="*/ 6 w 195"/>
              <a:gd name="T43" fmla="*/ 115 h 195"/>
              <a:gd name="T44" fmla="*/ 16 w 195"/>
              <a:gd name="T45" fmla="*/ 71 h 195"/>
              <a:gd name="T46" fmla="*/ 14 w 195"/>
              <a:gd name="T47" fmla="*/ 56 h 195"/>
              <a:gd name="T48" fmla="*/ 21 w 195"/>
              <a:gd name="T49" fmla="*/ 76 h 195"/>
              <a:gd name="T50" fmla="*/ 11 w 195"/>
              <a:gd name="T51" fmla="*/ 119 h 195"/>
              <a:gd name="T52" fmla="*/ 13 w 195"/>
              <a:gd name="T53" fmla="*/ 119 h 195"/>
              <a:gd name="T54" fmla="*/ 34 w 195"/>
              <a:gd name="T55" fmla="*/ 146 h 195"/>
              <a:gd name="T56" fmla="*/ 63 w 195"/>
              <a:gd name="T57" fmla="*/ 138 h 195"/>
              <a:gd name="T58" fmla="*/ 72 w 195"/>
              <a:gd name="T59" fmla="*/ 102 h 195"/>
              <a:gd name="T60" fmla="*/ 45 w 195"/>
              <a:gd name="T61" fmla="*/ 68 h 195"/>
              <a:gd name="T62" fmla="*/ 21 w 195"/>
              <a:gd name="T63" fmla="*/ 76 h 195"/>
              <a:gd name="T64" fmla="*/ 98 w 195"/>
              <a:gd name="T65" fmla="*/ 4 h 195"/>
              <a:gd name="T66" fmla="*/ 49 w 195"/>
              <a:gd name="T67" fmla="*/ 18 h 195"/>
              <a:gd name="T68" fmla="*/ 62 w 195"/>
              <a:gd name="T69" fmla="*/ 26 h 195"/>
              <a:gd name="T70" fmla="*/ 91 w 195"/>
              <a:gd name="T71" fmla="*/ 22 h 195"/>
              <a:gd name="T72" fmla="*/ 109 w 195"/>
              <a:gd name="T73" fmla="*/ 24 h 195"/>
              <a:gd name="T74" fmla="*/ 128 w 195"/>
              <a:gd name="T75" fmla="*/ 9 h 195"/>
              <a:gd name="T76" fmla="*/ 98 w 195"/>
              <a:gd name="T77" fmla="*/ 4 h 195"/>
              <a:gd name="T78" fmla="*/ 114 w 195"/>
              <a:gd name="T79" fmla="*/ 30 h 195"/>
              <a:gd name="T80" fmla="*/ 92 w 195"/>
              <a:gd name="T81" fmla="*/ 28 h 195"/>
              <a:gd name="T82" fmla="*/ 67 w 195"/>
              <a:gd name="T83" fmla="*/ 31 h 195"/>
              <a:gd name="T84" fmla="*/ 50 w 195"/>
              <a:gd name="T85" fmla="*/ 64 h 195"/>
              <a:gd name="T86" fmla="*/ 77 w 195"/>
              <a:gd name="T87" fmla="*/ 99 h 195"/>
              <a:gd name="T88" fmla="*/ 115 w 195"/>
              <a:gd name="T89" fmla="*/ 96 h 195"/>
              <a:gd name="T90" fmla="*/ 135 w 195"/>
              <a:gd name="T91" fmla="*/ 55 h 195"/>
              <a:gd name="T92" fmla="*/ 114 w 195"/>
              <a:gd name="T93" fmla="*/ 30 h 195"/>
              <a:gd name="T94" fmla="*/ 163 w 195"/>
              <a:gd name="T95" fmla="*/ 58 h 195"/>
              <a:gd name="T96" fmla="*/ 141 w 195"/>
              <a:gd name="T97" fmla="*/ 58 h 195"/>
              <a:gd name="T98" fmla="*/ 121 w 195"/>
              <a:gd name="T99" fmla="*/ 97 h 195"/>
              <a:gd name="T100" fmla="*/ 137 w 195"/>
              <a:gd name="T101" fmla="*/ 130 h 195"/>
              <a:gd name="T102" fmla="*/ 172 w 195"/>
              <a:gd name="T103" fmla="*/ 130 h 195"/>
              <a:gd name="T104" fmla="*/ 186 w 195"/>
              <a:gd name="T105" fmla="*/ 98 h 195"/>
              <a:gd name="T106" fmla="*/ 163 w 195"/>
              <a:gd name="T107" fmla="*/ 58 h 195"/>
              <a:gd name="T108" fmla="*/ 170 w 195"/>
              <a:gd name="T109" fmla="*/ 57 h 195"/>
              <a:gd name="T110" fmla="*/ 191 w 195"/>
              <a:gd name="T111" fmla="*/ 96 h 195"/>
              <a:gd name="T112" fmla="*/ 191 w 195"/>
              <a:gd name="T113" fmla="*/ 96 h 195"/>
              <a:gd name="T114" fmla="*/ 170 w 195"/>
              <a:gd name="T115" fmla="*/ 38 h 195"/>
              <a:gd name="T116" fmla="*/ 170 w 195"/>
              <a:gd name="T117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5" h="195">
                <a:moveTo>
                  <a:pt x="98" y="195"/>
                </a:moveTo>
                <a:cubicBezTo>
                  <a:pt x="44" y="195"/>
                  <a:pt x="0" y="151"/>
                  <a:pt x="0" y="97"/>
                </a:cubicBezTo>
                <a:cubicBezTo>
                  <a:pt x="0" y="44"/>
                  <a:pt x="44" y="0"/>
                  <a:pt x="98" y="0"/>
                </a:cubicBezTo>
                <a:cubicBezTo>
                  <a:pt x="151" y="0"/>
                  <a:pt x="195" y="44"/>
                  <a:pt x="195" y="97"/>
                </a:cubicBezTo>
                <a:cubicBezTo>
                  <a:pt x="195" y="151"/>
                  <a:pt x="151" y="195"/>
                  <a:pt x="98" y="195"/>
                </a:cubicBezTo>
                <a:close/>
                <a:moveTo>
                  <a:pt x="170" y="157"/>
                </a:moveTo>
                <a:cubicBezTo>
                  <a:pt x="170" y="153"/>
                  <a:pt x="170" y="142"/>
                  <a:pt x="170" y="136"/>
                </a:cubicBezTo>
                <a:cubicBezTo>
                  <a:pt x="139" y="137"/>
                  <a:pt x="139" y="137"/>
                  <a:pt x="139" y="137"/>
                </a:cubicBezTo>
                <a:cubicBezTo>
                  <a:pt x="138" y="138"/>
                  <a:pt x="119" y="158"/>
                  <a:pt x="106" y="163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14" y="184"/>
                  <a:pt x="124" y="185"/>
                  <a:pt x="129" y="185"/>
                </a:cubicBezTo>
                <a:cubicBezTo>
                  <a:pt x="145" y="180"/>
                  <a:pt x="159" y="170"/>
                  <a:pt x="170" y="157"/>
                </a:cubicBezTo>
                <a:close/>
                <a:moveTo>
                  <a:pt x="35" y="167"/>
                </a:moveTo>
                <a:cubicBezTo>
                  <a:pt x="49" y="179"/>
                  <a:pt x="67" y="188"/>
                  <a:pt x="86" y="190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85" y="157"/>
                  <a:pt x="72" y="148"/>
                  <a:pt x="66" y="14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5" y="157"/>
                  <a:pt x="35" y="163"/>
                  <a:pt x="35" y="167"/>
                </a:cubicBezTo>
                <a:close/>
                <a:moveTo>
                  <a:pt x="14" y="56"/>
                </a:moveTo>
                <a:cubicBezTo>
                  <a:pt x="8" y="68"/>
                  <a:pt x="4" y="82"/>
                  <a:pt x="4" y="97"/>
                </a:cubicBezTo>
                <a:cubicBezTo>
                  <a:pt x="4" y="104"/>
                  <a:pt x="5" y="110"/>
                  <a:pt x="6" y="115"/>
                </a:cubicBezTo>
                <a:cubicBezTo>
                  <a:pt x="6" y="107"/>
                  <a:pt x="8" y="89"/>
                  <a:pt x="16" y="71"/>
                </a:cubicBezTo>
                <a:lnTo>
                  <a:pt x="14" y="56"/>
                </a:lnTo>
                <a:close/>
                <a:moveTo>
                  <a:pt x="21" y="76"/>
                </a:moveTo>
                <a:cubicBezTo>
                  <a:pt x="13" y="96"/>
                  <a:pt x="11" y="115"/>
                  <a:pt x="11" y="119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65" y="121"/>
                  <a:pt x="70" y="107"/>
                  <a:pt x="72" y="102"/>
                </a:cubicBezTo>
                <a:cubicBezTo>
                  <a:pt x="45" y="68"/>
                  <a:pt x="45" y="68"/>
                  <a:pt x="45" y="68"/>
                </a:cubicBezTo>
                <a:lnTo>
                  <a:pt x="21" y="76"/>
                </a:lnTo>
                <a:close/>
                <a:moveTo>
                  <a:pt x="98" y="4"/>
                </a:moveTo>
                <a:cubicBezTo>
                  <a:pt x="80" y="4"/>
                  <a:pt x="63" y="9"/>
                  <a:pt x="49" y="18"/>
                </a:cubicBezTo>
                <a:cubicBezTo>
                  <a:pt x="51" y="20"/>
                  <a:pt x="58" y="24"/>
                  <a:pt x="62" y="26"/>
                </a:cubicBezTo>
                <a:cubicBezTo>
                  <a:pt x="71" y="24"/>
                  <a:pt x="80" y="22"/>
                  <a:pt x="91" y="22"/>
                </a:cubicBezTo>
                <a:cubicBezTo>
                  <a:pt x="97" y="22"/>
                  <a:pt x="103" y="23"/>
                  <a:pt x="109" y="24"/>
                </a:cubicBezTo>
                <a:cubicBezTo>
                  <a:pt x="128" y="9"/>
                  <a:pt x="128" y="9"/>
                  <a:pt x="128" y="9"/>
                </a:cubicBezTo>
                <a:cubicBezTo>
                  <a:pt x="118" y="6"/>
                  <a:pt x="108" y="4"/>
                  <a:pt x="98" y="4"/>
                </a:cubicBezTo>
                <a:close/>
                <a:moveTo>
                  <a:pt x="114" y="30"/>
                </a:moveTo>
                <a:cubicBezTo>
                  <a:pt x="107" y="29"/>
                  <a:pt x="100" y="28"/>
                  <a:pt x="92" y="28"/>
                </a:cubicBezTo>
                <a:cubicBezTo>
                  <a:pt x="83" y="28"/>
                  <a:pt x="74" y="29"/>
                  <a:pt x="67" y="31"/>
                </a:cubicBezTo>
                <a:cubicBezTo>
                  <a:pt x="50" y="64"/>
                  <a:pt x="50" y="64"/>
                  <a:pt x="50" y="64"/>
                </a:cubicBezTo>
                <a:cubicBezTo>
                  <a:pt x="77" y="99"/>
                  <a:pt x="77" y="99"/>
                  <a:pt x="77" y="99"/>
                </a:cubicBezTo>
                <a:cubicBezTo>
                  <a:pt x="84" y="97"/>
                  <a:pt x="99" y="95"/>
                  <a:pt x="115" y="96"/>
                </a:cubicBezTo>
                <a:cubicBezTo>
                  <a:pt x="135" y="55"/>
                  <a:pt x="135" y="55"/>
                  <a:pt x="135" y="55"/>
                </a:cubicBezTo>
                <a:lnTo>
                  <a:pt x="114" y="30"/>
                </a:lnTo>
                <a:close/>
                <a:moveTo>
                  <a:pt x="163" y="58"/>
                </a:moveTo>
                <a:cubicBezTo>
                  <a:pt x="141" y="58"/>
                  <a:pt x="141" y="58"/>
                  <a:pt x="141" y="58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28" y="103"/>
                  <a:pt x="134" y="121"/>
                  <a:pt x="137" y="130"/>
                </a:cubicBezTo>
                <a:cubicBezTo>
                  <a:pt x="172" y="130"/>
                  <a:pt x="172" y="130"/>
                  <a:pt x="172" y="130"/>
                </a:cubicBezTo>
                <a:cubicBezTo>
                  <a:pt x="180" y="116"/>
                  <a:pt x="185" y="102"/>
                  <a:pt x="186" y="98"/>
                </a:cubicBezTo>
                <a:cubicBezTo>
                  <a:pt x="184" y="90"/>
                  <a:pt x="177" y="74"/>
                  <a:pt x="163" y="58"/>
                </a:cubicBezTo>
                <a:close/>
                <a:moveTo>
                  <a:pt x="170" y="57"/>
                </a:moveTo>
                <a:cubicBezTo>
                  <a:pt x="186" y="76"/>
                  <a:pt x="191" y="96"/>
                  <a:pt x="191" y="96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1" y="74"/>
                  <a:pt x="183" y="54"/>
                  <a:pt x="170" y="38"/>
                </a:cubicBezTo>
                <a:cubicBezTo>
                  <a:pt x="170" y="44"/>
                  <a:pt x="170" y="54"/>
                  <a:pt x="17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/>
            <a:endParaRPr lang="zh-CN" altLang="en-US" sz="1867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任意多边形 11"/>
          <p:cNvSpPr/>
          <p:nvPr/>
        </p:nvSpPr>
        <p:spPr>
          <a:xfrm>
            <a:off x="7306192" y="3907780"/>
            <a:ext cx="1797804" cy="526941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64002" y="4125205"/>
            <a:ext cx="107593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5333" b="1" dirty="0">
                <a:solidFill>
                  <a:srgbClr val="FD4F69"/>
                </a:solidFill>
                <a:ea typeface="Microsoft YaHei" charset="0"/>
                <a:cs typeface="Microsoft YaHei" charset="0"/>
              </a:rPr>
              <a:t>87</a:t>
            </a:r>
            <a:r>
              <a:rPr lang="en-US" altLang="zh-CN" sz="2133" b="1" dirty="0">
                <a:solidFill>
                  <a:srgbClr val="FD4F69"/>
                </a:solidFill>
                <a:ea typeface="Microsoft YaHei" charset="0"/>
                <a:cs typeface="Microsoft YaHei" charset="0"/>
              </a:rPr>
              <a:t>%</a:t>
            </a:r>
            <a:endParaRPr lang="zh-CN" altLang="en-US" sz="2133" b="1" dirty="0">
              <a:solidFill>
                <a:srgbClr val="FD4F69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37" name="组合 90"/>
          <p:cNvGrpSpPr/>
          <p:nvPr/>
        </p:nvGrpSpPr>
        <p:grpSpPr>
          <a:xfrm>
            <a:off x="1882349" y="2239255"/>
            <a:ext cx="2140443" cy="1234240"/>
            <a:chOff x="795584" y="2567271"/>
            <a:chExt cx="2140443" cy="1234240"/>
          </a:xfrm>
        </p:grpSpPr>
        <p:sp>
          <p:nvSpPr>
            <p:cNvPr id="38" name="矩形 37"/>
            <p:cNvSpPr/>
            <p:nvPr/>
          </p:nvSpPr>
          <p:spPr>
            <a:xfrm>
              <a:off x="795585" y="2909151"/>
              <a:ext cx="214044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95584" y="2567271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  <p:grpSp>
        <p:nvGrpSpPr>
          <p:cNvPr id="40" name="组合 15"/>
          <p:cNvGrpSpPr/>
          <p:nvPr/>
        </p:nvGrpSpPr>
        <p:grpSpPr>
          <a:xfrm>
            <a:off x="1557876" y="4725488"/>
            <a:ext cx="2185124" cy="1234239"/>
            <a:chOff x="821780" y="5053502"/>
            <a:chExt cx="2185124" cy="1234240"/>
          </a:xfrm>
        </p:grpSpPr>
        <p:sp>
          <p:nvSpPr>
            <p:cNvPr id="41" name="矩形 40"/>
            <p:cNvSpPr/>
            <p:nvPr/>
          </p:nvSpPr>
          <p:spPr>
            <a:xfrm>
              <a:off x="821781" y="5395382"/>
              <a:ext cx="2185123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1780" y="505350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3" name="组合 89"/>
          <p:cNvGrpSpPr/>
          <p:nvPr/>
        </p:nvGrpSpPr>
        <p:grpSpPr>
          <a:xfrm>
            <a:off x="8596722" y="1960648"/>
            <a:ext cx="2108953" cy="1234239"/>
            <a:chOff x="7656129" y="2288662"/>
            <a:chExt cx="2108953" cy="1234240"/>
          </a:xfrm>
        </p:grpSpPr>
        <p:sp>
          <p:nvSpPr>
            <p:cNvPr id="44" name="矩形 43"/>
            <p:cNvSpPr/>
            <p:nvPr/>
          </p:nvSpPr>
          <p:spPr>
            <a:xfrm>
              <a:off x="7656130" y="2630542"/>
              <a:ext cx="2108952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56129" y="2288662"/>
              <a:ext cx="120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running</a:t>
              </a:r>
            </a:p>
          </p:txBody>
        </p:sp>
      </p:grpSp>
      <p:grpSp>
        <p:nvGrpSpPr>
          <p:cNvPr id="46" name="组合 22"/>
          <p:cNvGrpSpPr/>
          <p:nvPr/>
        </p:nvGrpSpPr>
        <p:grpSpPr>
          <a:xfrm>
            <a:off x="8994609" y="4660592"/>
            <a:ext cx="2101568" cy="1234239"/>
            <a:chOff x="8091103" y="5039404"/>
            <a:chExt cx="2101568" cy="1234240"/>
          </a:xfrm>
        </p:grpSpPr>
        <p:sp>
          <p:nvSpPr>
            <p:cNvPr id="47" name="矩形 46"/>
            <p:cNvSpPr/>
            <p:nvPr/>
          </p:nvSpPr>
          <p:spPr>
            <a:xfrm>
              <a:off x="8091104" y="5381284"/>
              <a:ext cx="2101567" cy="892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顶部“开始”面板中可以对字体、字号、颜色、行距等进行修改。</a:t>
              </a:r>
              <a:endPara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91103" y="5039404"/>
              <a:ext cx="123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Football</a:t>
              </a: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3311" y="2946259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894" y="2949866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www.52ppt.com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" y="2182093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之家！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3070" y="2178053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2625" y="3921023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www.52ppt.com/moban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www.52ppt.com/jieri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www.52ppt.com/beijing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www.52ppt.com/tubiao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www.52ppt.com/sucai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www.52ppt.com/jiaocheng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</a:t>
            </a:r>
          </a:p>
        </p:txBody>
      </p:sp>
    </p:spTree>
    <p:extLst>
      <p:ext uri="{BB962C8B-B14F-4D97-AF65-F5344CB8AC3E}">
        <p14:creationId xmlns:p14="http://schemas.microsoft.com/office/powerpoint/2010/main" val="4095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自定义 138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49A78"/>
      </a:accent1>
      <a:accent2>
        <a:srgbClr val="85CC35"/>
      </a:accent2>
      <a:accent3>
        <a:srgbClr val="FC99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自定义 137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主题">
  <a:themeElements>
    <a:clrScheme name="自定义 13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自定义 1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412</Words>
  <Application>Microsoft Office PowerPoint</Application>
  <PresentationFormat>自定义</PresentationFormat>
  <Paragraphs>63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1_Office Theme</vt:lpstr>
      <vt:lpstr>Office Theme</vt:lpstr>
      <vt:lpstr>2_Office 主题</vt:lpstr>
      <vt:lpstr>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User</cp:lastModifiedBy>
  <cp:revision>5</cp:revision>
  <dcterms:created xsi:type="dcterms:W3CDTF">2010-04-12T23:12:02Z</dcterms:created>
  <dcterms:modified xsi:type="dcterms:W3CDTF">2017-04-20T08:38:50Z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