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5" r:id="rId2"/>
    <p:sldMasterId id="2147483680" r:id="rId3"/>
    <p:sldMasterId id="2147483682" r:id="rId4"/>
  </p:sldMasterIdLst>
  <p:notesMasterIdLst>
    <p:notesMasterId r:id="rId9"/>
  </p:notesMasterIdLst>
  <p:sldIdLst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676"/>
    <a:srgbClr val="E53D9A"/>
    <a:srgbClr val="741A36"/>
    <a:srgbClr val="4F3434"/>
    <a:srgbClr val="E73A1C"/>
    <a:srgbClr val="A9D18E"/>
    <a:srgbClr val="92D050"/>
    <a:srgbClr val="21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1826176"/>
        <c:axId val="1002164224"/>
      </c:lineChart>
      <c:catAx>
        <c:axId val="1001826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2164224"/>
        <c:crosses val="autoZero"/>
        <c:auto val="1"/>
        <c:lblAlgn val="ctr"/>
        <c:lblOffset val="100"/>
        <c:noMultiLvlLbl val="0"/>
      </c:catAx>
      <c:valAx>
        <c:axId val="100216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82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772032"/>
        <c:axId val="1010271360"/>
      </c:lineChart>
      <c:catAx>
        <c:axId val="1009772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0271360"/>
        <c:crosses val="autoZero"/>
        <c:auto val="1"/>
        <c:lblAlgn val="ctr"/>
        <c:lblOffset val="100"/>
        <c:noMultiLvlLbl val="0"/>
      </c:catAx>
      <c:valAx>
        <c:axId val="101027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977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DB1-4D91-9455-D0ADCDDD27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DB1-4D91-9455-D0ADCDDD270A}"/>
              </c:ext>
            </c:extLst>
          </c:dPt>
          <c:cat>
            <c:strRef>
              <c:f>Sheet1!$A$2:$A$13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  <c:pt idx="7">
                  <c:v>Q8</c:v>
                </c:pt>
                <c:pt idx="8">
                  <c:v>Q9</c:v>
                </c:pt>
                <c:pt idx="9">
                  <c:v>Q10</c:v>
                </c:pt>
                <c:pt idx="10">
                  <c:v>Q11</c:v>
                </c:pt>
                <c:pt idx="11">
                  <c:v>Q12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2.4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ADB1-4D91-9455-D0ADCDDD2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265024"/>
        <c:axId val="275266560"/>
      </c:lineChart>
      <c:catAx>
        <c:axId val="275265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266560"/>
        <c:crosses val="autoZero"/>
        <c:auto val="1"/>
        <c:lblAlgn val="ctr"/>
        <c:lblOffset val="100"/>
        <c:noMultiLvlLbl val="0"/>
      </c:catAx>
      <c:valAx>
        <c:axId val="2752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2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609D-F21B-4982-94C5-520628C8810D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284CE-6A2B-43E5-B695-61C3A227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84CE-6A2B-43E5-B695-61C3A2272B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3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84CE-6A2B-43E5-B695-61C3A2272B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84CE-6A2B-43E5-B695-61C3A2272B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8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7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5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5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0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1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9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9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8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7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1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rgbClr val="21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9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773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E53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1561778" y="1349814"/>
          <a:ext cx="9106221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标注 5"/>
          <p:cNvSpPr/>
          <p:nvPr/>
        </p:nvSpPr>
        <p:spPr>
          <a:xfrm>
            <a:off x="5810250" y="1204632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54%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9900" y="2976761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4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042229" y="1930800"/>
            <a:ext cx="1028700" cy="628650"/>
          </a:xfrm>
          <a:prstGeom prst="wedgeRectCallout">
            <a:avLst>
              <a:gd name="adj1" fmla="val -20833"/>
              <a:gd name="adj2" fmla="val 8674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21%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37225" y="2099075"/>
            <a:ext cx="146050" cy="146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121" y="5533965"/>
            <a:ext cx="10576263" cy="8125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228600"/>
            <a:ext cx="524435" cy="605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7" name="矩形 39"/>
          <p:cNvSpPr/>
          <p:nvPr/>
        </p:nvSpPr>
        <p:spPr>
          <a:xfrm>
            <a:off x="813276" y="199572"/>
            <a:ext cx="2646846" cy="46164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rPr>
              <a:t>点击此处添加标题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813277" y="616968"/>
            <a:ext cx="3842685" cy="276983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algn="l" defTabSz="6856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CLICK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HERE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ADD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YOUR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  <a:sym typeface="News Gothic MT" charset="0"/>
              </a:rPr>
              <a:t>TITLE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NeueLT Pro 67 MdCn" panose="020B0606030502030204" pitchFamily="34" charset="0"/>
              <a:ea typeface="Hiragino Sans GB W3" panose="020B0300000000000000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09121" y="648862"/>
            <a:ext cx="3246448" cy="0"/>
          </a:xfrm>
          <a:prstGeom prst="line">
            <a:avLst/>
          </a:prstGeom>
          <a:ln>
            <a:solidFill>
              <a:srgbClr val="741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1998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F5AD"/>
      </a:accent1>
      <a:accent2>
        <a:srgbClr val="00B0F0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479</Words>
  <Application>Microsoft Office PowerPoint</Application>
  <PresentationFormat>自定义</PresentationFormat>
  <Paragraphs>31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3_Office 主题</vt:lpstr>
      <vt:lpstr>4_Office 主题</vt:lpstr>
      <vt:lpstr>5_Office 主题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User</cp:lastModifiedBy>
  <cp:revision>5</cp:revision>
  <dcterms:created xsi:type="dcterms:W3CDTF">2015-07-24T09:25:54Z</dcterms:created>
  <dcterms:modified xsi:type="dcterms:W3CDTF">2017-04-20T08:40:53Z</dcterms:modified>
</cp:coreProperties>
</file>