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62" r:id="rId4"/>
    <p:sldId id="258" r:id="rId5"/>
    <p:sldId id="257" r:id="rId6"/>
    <p:sldId id="260" r:id="rId7"/>
    <p:sldId id="263" r:id="rId8"/>
    <p:sldId id="261" r:id="rId9"/>
    <p:sldId id="272" r:id="rId10"/>
    <p:sldId id="271" r:id="rId11"/>
    <p:sldId id="270" r:id="rId12"/>
    <p:sldId id="275" r:id="rId13"/>
    <p:sldId id="276" r:id="rId14"/>
    <p:sldId id="279" r:id="rId15"/>
    <p:sldId id="277" r:id="rId16"/>
    <p:sldId id="278" r:id="rId17"/>
    <p:sldId id="280" r:id="rId18"/>
    <p:sldId id="285" r:id="rId19"/>
    <p:sldId id="284" r:id="rId20"/>
    <p:sldId id="28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84D4D"/>
    <a:srgbClr val="D1DBE2"/>
    <a:srgbClr val="DEDBE2"/>
    <a:srgbClr val="F2F2F2"/>
    <a:srgbClr val="D6E0E6"/>
    <a:srgbClr val="FF6B42"/>
    <a:srgbClr val="F1F1F1"/>
    <a:srgbClr val="EEECF0"/>
    <a:srgbClr val="E7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5" autoAdjust="0"/>
    <p:restoredTop sz="95823" autoAdjust="0"/>
  </p:normalViewPr>
  <p:slideViewPr>
    <p:cSldViewPr snapToGrid="0">
      <p:cViewPr varScale="1">
        <p:scale>
          <a:sx n="51" d="100"/>
          <a:sy n="51" d="100"/>
        </p:scale>
        <p:origin x="432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140B-A0B8-40E9-845D-5F0F2F5C84BF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8BAF-D7C3-449C-9C6C-6EB407E6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6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9F93-0CF9-4AFE-B3C9-E95C8564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6138F-3F07-4C2A-BA97-582F720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F620-DA3A-4973-B85D-D3798812CD47}" type="datetime1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34540-10D1-499C-971D-6C886CA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0B074-7A72-4DA7-A996-FCA7F90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739B-9569-4C72-AECD-AF169D5189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p15="http://schemas.microsoft.com/office/powerpoint/2012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365126"/>
            <a:ext cx="1080135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004936"/>
            <a:ext cx="10801350" cy="51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5325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F620-DA3A-4973-B85D-D3798812CD47}" type="datetime1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739B-9569-4C72-AECD-AF169D5189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63BF6E-7238-4E2B-BE89-B47CD4D5D2CC}"/>
              </a:ext>
            </a:extLst>
          </p:cNvPr>
          <p:cNvSpPr txBox="1"/>
          <p:nvPr/>
        </p:nvSpPr>
        <p:spPr>
          <a:xfrm>
            <a:off x="3310622" y="24133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数据库静默安装</a:t>
            </a:r>
          </a:p>
        </p:txBody>
      </p:sp>
    </p:spTree>
    <p:extLst>
      <p:ext uri="{BB962C8B-B14F-4D97-AF65-F5344CB8AC3E}">
        <p14:creationId xmlns:p14="http://schemas.microsoft.com/office/powerpoint/2010/main" val="35130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AE1B5-12CB-4537-8159-A6C263E9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6" y="669700"/>
            <a:ext cx="5685013" cy="3856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5A4429-4F48-4F4E-B57A-995444323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70"/>
          <a:stretch/>
        </p:blipFill>
        <p:spPr>
          <a:xfrm>
            <a:off x="6301497" y="669700"/>
            <a:ext cx="5733486" cy="42370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9F761D-717F-4D22-A27E-7D7311A1EF6B}"/>
              </a:ext>
            </a:extLst>
          </p:cNvPr>
          <p:cNvSpPr txBox="1"/>
          <p:nvPr/>
        </p:nvSpPr>
        <p:spPr>
          <a:xfrm>
            <a:off x="6301498" y="5207155"/>
            <a:ext cx="573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设置字符集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CHARACTERSET </a:t>
            </a:r>
            <a:r>
              <a:rPr lang="en-US" altLang="zh-CN" dirty="0"/>
              <a:t>= "ZHS16GBK" </a:t>
            </a:r>
            <a:r>
              <a:rPr lang="en-US" altLang="zh-CN" dirty="0">
                <a:solidFill>
                  <a:srgbClr val="FF0000"/>
                </a:solidFill>
              </a:rPr>
              <a:t>NATIONALCHARACTERSET</a:t>
            </a:r>
            <a:r>
              <a:rPr lang="en-US" altLang="zh-CN" dirty="0"/>
              <a:t>= "AL16UTF16"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27110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83128" y="129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E12C46-469B-433B-8074-8A39B4A6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7" y="2234093"/>
            <a:ext cx="4572000" cy="2859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271CF-4336-4928-B493-80827EBC988C}"/>
              </a:ext>
            </a:extLst>
          </p:cNvPr>
          <p:cNvSpPr txBox="1"/>
          <p:nvPr/>
        </p:nvSpPr>
        <p:spPr>
          <a:xfrm>
            <a:off x="794327" y="10252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dbca</a:t>
            </a:r>
            <a:r>
              <a:rPr lang="en-US" altLang="zh-CN" dirty="0"/>
              <a:t> –silent –</a:t>
            </a:r>
            <a:r>
              <a:rPr lang="en-US" altLang="zh-CN" dirty="0" err="1"/>
              <a:t>createdatabase</a:t>
            </a:r>
            <a:r>
              <a:rPr lang="en-US" altLang="zh-CN" dirty="0"/>
              <a:t> –</a:t>
            </a:r>
            <a:r>
              <a:rPr lang="en-US" altLang="zh-CN" dirty="0" err="1"/>
              <a:t>responseFile</a:t>
            </a:r>
            <a:r>
              <a:rPr lang="en-US" altLang="zh-CN" dirty="0"/>
              <a:t> /oracle/</a:t>
            </a:r>
            <a:r>
              <a:rPr lang="en-US" altLang="zh-CN" dirty="0" err="1"/>
              <a:t>dbca.rsp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1A1FFB-55BE-4E16-B270-0F008CEC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25" y="2234092"/>
            <a:ext cx="4572001" cy="28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4157007" y="28288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语句安装</a:t>
            </a:r>
          </a:p>
        </p:txBody>
      </p:sp>
    </p:spTree>
    <p:extLst>
      <p:ext uri="{BB962C8B-B14F-4D97-AF65-F5344CB8AC3E}">
        <p14:creationId xmlns:p14="http://schemas.microsoft.com/office/powerpoint/2010/main" val="31400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BF7C87-475B-4669-AA7E-ABEE3138C360}"/>
              </a:ext>
            </a:extLst>
          </p:cNvPr>
          <p:cNvSpPr txBox="1"/>
          <p:nvPr/>
        </p:nvSpPr>
        <p:spPr>
          <a:xfrm>
            <a:off x="631651" y="797510"/>
            <a:ext cx="1092869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# </a:t>
            </a:r>
            <a:r>
              <a:rPr lang="zh-CN" altLang="en-US" sz="2800" dirty="0"/>
              <a:t>以</a:t>
            </a:r>
            <a:r>
              <a:rPr lang="en-US" altLang="zh-CN" sz="2800" dirty="0"/>
              <a:t>oracle</a:t>
            </a:r>
            <a:r>
              <a:rPr lang="zh-CN" altLang="en-US" sz="2800" dirty="0"/>
              <a:t>用户登录操作系统</a:t>
            </a:r>
            <a:endParaRPr lang="en-US" altLang="zh-CN" sz="2800" dirty="0"/>
          </a:p>
          <a:p>
            <a:r>
              <a:rPr lang="en-US" altLang="zh-CN" sz="2800" dirty="0" err="1"/>
              <a:t>su</a:t>
            </a:r>
            <a:r>
              <a:rPr lang="en-US" altLang="zh-CN" sz="2800" dirty="0"/>
              <a:t> – oracle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设置环境变量 </a:t>
            </a:r>
            <a:r>
              <a:rPr lang="en-US" altLang="zh-CN" sz="2800" dirty="0"/>
              <a:t>vi ~/.</a:t>
            </a:r>
            <a:r>
              <a:rPr lang="en-US" altLang="zh-CN" sz="2800" dirty="0" err="1"/>
              <a:t>bash_profile</a:t>
            </a:r>
            <a:endParaRPr lang="en-US" altLang="zh-CN" sz="2800" dirty="0"/>
          </a:p>
          <a:p>
            <a:r>
              <a:rPr lang="en-US" altLang="zh-CN" sz="2800" dirty="0"/>
              <a:t>export ORACLE_BASE=/oracle </a:t>
            </a:r>
          </a:p>
          <a:p>
            <a:r>
              <a:rPr lang="en-US" altLang="zh-CN" sz="2800" dirty="0"/>
              <a:t>export ORACLE_HOME=$ORACLE_BASE/product/11.2.0/db_1 </a:t>
            </a:r>
          </a:p>
          <a:p>
            <a:r>
              <a:rPr lang="en-US" altLang="zh-CN" sz="2800" dirty="0"/>
              <a:t>export ORACLE_SID=zzdb1</a:t>
            </a:r>
          </a:p>
          <a:p>
            <a:r>
              <a:rPr lang="en-US" altLang="zh-CN" sz="2800" dirty="0"/>
              <a:t>export ORACLE_HOSTNAME=node1 </a:t>
            </a:r>
          </a:p>
          <a:p>
            <a:r>
              <a:rPr lang="en-US" altLang="zh-CN" sz="2800" dirty="0"/>
              <a:t>export ORACLE_UNQNAME=zzdb1 </a:t>
            </a:r>
          </a:p>
          <a:p>
            <a:r>
              <a:rPr lang="en-US" altLang="zh-CN" sz="2800" dirty="0"/>
              <a:t>export PATH=ORACLE_HOME/</a:t>
            </a:r>
            <a:r>
              <a:rPr lang="en-US" altLang="zh-CN" sz="2800" dirty="0" err="1"/>
              <a:t>bin:ORACLE_HOME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jdk</a:t>
            </a:r>
            <a:r>
              <a:rPr lang="en-US" altLang="zh-CN" sz="2800" dirty="0"/>
              <a:t>/bin:$PATH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43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96C85E-E6C9-4562-BF0C-3D6AC82BED9A}"/>
              </a:ext>
            </a:extLst>
          </p:cNvPr>
          <p:cNvSpPr txBox="1"/>
          <p:nvPr/>
        </p:nvSpPr>
        <p:spPr>
          <a:xfrm>
            <a:off x="1163082" y="893157"/>
            <a:ext cx="110289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 </a:t>
            </a:r>
            <a:r>
              <a:rPr lang="zh-CN" altLang="en-US" sz="2800" dirty="0"/>
              <a:t>审计信息文件夹</a:t>
            </a:r>
            <a:endParaRPr lang="en-US" altLang="zh-CN" sz="2800" dirty="0"/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-p /oracle/admin/zzdb1/</a:t>
            </a:r>
            <a:r>
              <a:rPr lang="en-US" altLang="zh-CN" sz="2800" dirty="0" err="1"/>
              <a:t>adump</a:t>
            </a:r>
            <a:r>
              <a:rPr lang="en-US" altLang="zh-CN" sz="2800" dirty="0"/>
              <a:t> </a:t>
            </a:r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存放一些登录信息和</a:t>
            </a:r>
            <a:r>
              <a:rPr lang="en-US" altLang="zh-CN" sz="2800" dirty="0" err="1"/>
              <a:t>expdp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impdp</a:t>
            </a:r>
            <a:r>
              <a:rPr lang="zh-CN" altLang="en-US" sz="2800" dirty="0"/>
              <a:t>的默认路径</a:t>
            </a:r>
            <a:endParaRPr lang="en-US" altLang="zh-CN" sz="2800" dirty="0"/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-p /oracle/admin/zzdb1/</a:t>
            </a:r>
            <a:r>
              <a:rPr lang="en-US" altLang="zh-CN" sz="2800" dirty="0" err="1"/>
              <a:t>dpdump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初始化参数文件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initSID</a:t>
            </a:r>
            <a:endParaRPr lang="en-US" altLang="zh-CN" sz="2800" dirty="0"/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-p /oracle/admin/zzdb1/</a:t>
            </a:r>
            <a:r>
              <a:rPr lang="en-US" altLang="zh-CN" sz="2800" dirty="0" err="1"/>
              <a:t>pfile</a:t>
            </a:r>
            <a:r>
              <a:rPr lang="en-US" altLang="zh-CN" sz="2800" dirty="0"/>
              <a:t> 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-p /oracle/</a:t>
            </a:r>
            <a:r>
              <a:rPr lang="en-US" altLang="zh-CN" sz="2800" dirty="0" err="1"/>
              <a:t>cfgtoollogs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dbca</a:t>
            </a:r>
            <a:r>
              <a:rPr lang="en-US" altLang="zh-CN" sz="2800" dirty="0"/>
              <a:t>/zzdb1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mkdir</a:t>
            </a:r>
            <a:r>
              <a:rPr lang="en-US" altLang="zh-CN" sz="2800" dirty="0"/>
              <a:t> -p /</a:t>
            </a:r>
            <a:r>
              <a:rPr lang="en-US" altLang="zh-CN" sz="2800" dirty="0" err="1"/>
              <a:t>oradata</a:t>
            </a:r>
            <a:r>
              <a:rPr lang="en-US" altLang="zh-CN" sz="2800" dirty="0"/>
              <a:t>/zzdb1/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64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A2DC4-3E38-4925-B6C2-895FEF706555}"/>
              </a:ext>
            </a:extLst>
          </p:cNvPr>
          <p:cNvSpPr txBox="1"/>
          <p:nvPr/>
        </p:nvSpPr>
        <p:spPr>
          <a:xfrm>
            <a:off x="616565" y="214405"/>
            <a:ext cx="900712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# </a:t>
            </a:r>
            <a:r>
              <a:rPr lang="zh-CN" altLang="en-US" sz="2200" dirty="0"/>
              <a:t>设置参数文件</a:t>
            </a:r>
            <a:r>
              <a:rPr lang="en-US" altLang="zh-CN" sz="2200" dirty="0" err="1"/>
              <a:t>pfile</a:t>
            </a:r>
            <a:endParaRPr lang="en-US" altLang="zh-CN" sz="2200" dirty="0"/>
          </a:p>
          <a:p>
            <a:r>
              <a:rPr lang="en-US" altLang="zh-CN" sz="2200" dirty="0"/>
              <a:t>cat &gt; $ORACLE_HOME/</a:t>
            </a:r>
            <a:r>
              <a:rPr lang="en-US" altLang="zh-CN" sz="2200" dirty="0" err="1"/>
              <a:t>dbs</a:t>
            </a:r>
            <a:r>
              <a:rPr lang="en-US" altLang="zh-CN" sz="2200" dirty="0"/>
              <a:t>/initzzdb1.ora &lt;&lt;!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audit_file_dest</a:t>
            </a:r>
            <a:r>
              <a:rPr lang="en-US" altLang="zh-CN" sz="2200" dirty="0"/>
              <a:t>='/oracle/admin/zzdb1/</a:t>
            </a:r>
            <a:r>
              <a:rPr lang="en-US" altLang="zh-CN" sz="2200" dirty="0" err="1"/>
              <a:t>adump</a:t>
            </a:r>
            <a:r>
              <a:rPr lang="en-US" altLang="zh-CN" sz="2200" dirty="0"/>
              <a:t>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audit_trail</a:t>
            </a:r>
            <a:r>
              <a:rPr lang="en-US" altLang="zh-CN" sz="2200" dirty="0"/>
              <a:t>='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’</a:t>
            </a:r>
          </a:p>
          <a:p>
            <a:r>
              <a:rPr lang="en-US" altLang="zh-CN" sz="2200" dirty="0"/>
              <a:t>*.compatible='11.2.0.0.0’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control_files</a:t>
            </a:r>
            <a:r>
              <a:rPr lang="en-US" altLang="zh-CN" sz="2200" dirty="0"/>
              <a:t>='/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/zzdb1/control01.ctl’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db_block_size</a:t>
            </a:r>
            <a:r>
              <a:rPr lang="en-US" altLang="zh-CN" sz="2200" dirty="0"/>
              <a:t>=8192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db_domain</a:t>
            </a:r>
            <a:r>
              <a:rPr lang="en-US" altLang="zh-CN" sz="2200" dirty="0"/>
              <a:t>=‘’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db_name</a:t>
            </a:r>
            <a:r>
              <a:rPr lang="en-US" altLang="zh-CN" sz="2200" dirty="0"/>
              <a:t>='zzdb1’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db_writer_processes</a:t>
            </a:r>
            <a:r>
              <a:rPr lang="en-US" altLang="zh-CN" sz="2200" dirty="0"/>
              <a:t>=1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diagnostic_dest</a:t>
            </a:r>
            <a:r>
              <a:rPr lang="en-US" altLang="zh-CN" sz="2200" dirty="0"/>
              <a:t>='/oracle’</a:t>
            </a:r>
          </a:p>
          <a:p>
            <a:r>
              <a:rPr lang="en-US" altLang="zh-CN" sz="2200" dirty="0"/>
              <a:t>*.dispatchers='(PROTOCOL=TCP) (SERVICE=zzdb1XDB)’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memory_target</a:t>
            </a:r>
            <a:r>
              <a:rPr lang="en-US" altLang="zh-CN" sz="2200" dirty="0"/>
              <a:t>=838860800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open_cursors</a:t>
            </a:r>
            <a:r>
              <a:rPr lang="en-US" altLang="zh-CN" sz="2200" dirty="0"/>
              <a:t>=300</a:t>
            </a:r>
          </a:p>
          <a:p>
            <a:r>
              <a:rPr lang="en-US" altLang="zh-CN" sz="2200" dirty="0"/>
              <a:t>*.processes=1500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remote_login_passwordfile</a:t>
            </a:r>
            <a:r>
              <a:rPr lang="en-US" altLang="zh-CN" sz="2200" dirty="0"/>
              <a:t>='EXCLUSIVE’</a:t>
            </a:r>
          </a:p>
          <a:p>
            <a:r>
              <a:rPr lang="en-US" altLang="zh-CN" sz="2200" dirty="0"/>
              <a:t>*.sessions=1655</a:t>
            </a:r>
          </a:p>
          <a:p>
            <a:r>
              <a:rPr lang="en-US" altLang="zh-CN" sz="2200" dirty="0"/>
              <a:t>*.</a:t>
            </a:r>
            <a:r>
              <a:rPr lang="en-US" altLang="zh-CN" sz="2200" dirty="0" err="1"/>
              <a:t>undo_tablespace</a:t>
            </a:r>
            <a:r>
              <a:rPr lang="en-US" altLang="zh-CN" sz="2200" dirty="0"/>
              <a:t>='UNDOTBS’</a:t>
            </a:r>
          </a:p>
          <a:p>
            <a:r>
              <a:rPr lang="en-US" altLang="zh-CN" sz="2200" dirty="0"/>
              <a:t>!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253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2E659-740A-4DD6-A71E-7C31B30D2B5D}"/>
              </a:ext>
            </a:extLst>
          </p:cNvPr>
          <p:cNvSpPr txBox="1"/>
          <p:nvPr/>
        </p:nvSpPr>
        <p:spPr>
          <a:xfrm>
            <a:off x="887683" y="324635"/>
            <a:ext cx="1041663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数据库审计存放的目的文件夹</a:t>
            </a:r>
            <a:endParaRPr lang="en-US" altLang="zh-CN" sz="2000" dirty="0"/>
          </a:p>
          <a:p>
            <a:r>
              <a:rPr lang="en-US" altLang="zh-CN" sz="2000" dirty="0"/>
              <a:t>*.audit_file_dest='/oracle/admin/zzdb1/</a:t>
            </a:r>
            <a:r>
              <a:rPr lang="en-US" altLang="zh-CN" sz="2000" dirty="0" err="1"/>
              <a:t>adump</a:t>
            </a:r>
            <a:r>
              <a:rPr lang="en-US" altLang="zh-CN" sz="2000" dirty="0"/>
              <a:t>’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用于控制数据库审计</a:t>
            </a:r>
            <a:endParaRPr lang="en-US" altLang="zh-CN" sz="2000" dirty="0"/>
          </a:p>
          <a:p>
            <a:r>
              <a:rPr lang="en-US" altLang="zh-CN" sz="2000" dirty="0"/>
              <a:t>*.</a:t>
            </a:r>
            <a:r>
              <a:rPr lang="en-US" altLang="zh-CN" sz="2000" dirty="0" err="1"/>
              <a:t>audit_trail</a:t>
            </a:r>
            <a:r>
              <a:rPr lang="en-US" altLang="zh-CN" sz="2000" dirty="0"/>
              <a:t>=‘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’</a:t>
            </a:r>
          </a:p>
          <a:p>
            <a:endParaRPr lang="en-US" altLang="zh-CN" sz="2000" dirty="0"/>
          </a:p>
          <a:p>
            <a:r>
              <a:rPr lang="en-US" altLang="zh-CN" sz="2000" dirty="0"/>
              <a:t> - none </a:t>
            </a:r>
            <a:r>
              <a:rPr lang="zh-CN" altLang="en-US" sz="2000" dirty="0"/>
              <a:t>禁用数据库审计</a:t>
            </a:r>
            <a:r>
              <a:rPr lang="en-US" altLang="zh-CN" sz="2000" dirty="0"/>
              <a:t>,</a:t>
            </a:r>
            <a:r>
              <a:rPr lang="zh-CN" altLang="en-US" sz="2000" dirty="0"/>
              <a:t>默认值</a:t>
            </a:r>
            <a:endParaRPr lang="en-US" altLang="zh-CN" sz="2000" dirty="0"/>
          </a:p>
          <a:p>
            <a:r>
              <a:rPr lang="en-US" altLang="zh-CN" sz="2000" dirty="0"/>
              <a:t> -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 </a:t>
            </a:r>
            <a:r>
              <a:rPr lang="zh-CN" altLang="en-US" sz="2000" dirty="0"/>
              <a:t>启用数据库审计，并将数据库审计记录定向到操作系统审计记录</a:t>
            </a:r>
            <a:endParaRPr lang="en-US" altLang="zh-CN" sz="2000" dirty="0"/>
          </a:p>
          <a:p>
            <a:r>
              <a:rPr lang="en-US" altLang="zh-CN" sz="2000" dirty="0"/>
              <a:t> - 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 </a:t>
            </a:r>
            <a:r>
              <a:rPr lang="zh-CN" altLang="en-US" sz="2000" dirty="0"/>
              <a:t>启用数据库审计，并将数据库所有审计记录定向到数据库的</a:t>
            </a:r>
            <a:r>
              <a:rPr lang="en-US" altLang="zh-CN" sz="2000" dirty="0"/>
              <a:t>SYS.AUD$</a:t>
            </a:r>
            <a:r>
              <a:rPr lang="zh-CN" altLang="en-US" sz="2000" dirty="0"/>
              <a:t>表</a:t>
            </a:r>
            <a:endParaRPr lang="en-US" altLang="zh-CN" sz="2000" dirty="0"/>
          </a:p>
          <a:p>
            <a:r>
              <a:rPr lang="en-US" altLang="zh-CN" sz="2000" dirty="0"/>
              <a:t> - </a:t>
            </a:r>
            <a:r>
              <a:rPr lang="en-US" altLang="zh-CN" sz="2000" dirty="0" err="1"/>
              <a:t>db_extended</a:t>
            </a:r>
            <a:r>
              <a:rPr lang="en-US" altLang="zh-CN" sz="2000" dirty="0"/>
              <a:t> </a:t>
            </a:r>
            <a:r>
              <a:rPr lang="zh-CN" altLang="en-US" sz="2000" dirty="0"/>
              <a:t>启用数据库审计，并将数据库所有审计记录定向到数据库的</a:t>
            </a:r>
            <a:r>
              <a:rPr lang="en-US" altLang="zh-CN" sz="2000" dirty="0"/>
              <a:t>SYS.AUD$</a:t>
            </a:r>
            <a:r>
              <a:rPr lang="zh-CN" altLang="en-US" sz="2000" dirty="0"/>
              <a:t>表。</a:t>
            </a:r>
            <a:endParaRPr lang="en-US" altLang="zh-CN" sz="2000" dirty="0"/>
          </a:p>
          <a:p>
            <a:r>
              <a:rPr lang="zh-CN" altLang="en-US" sz="2000" dirty="0"/>
              <a:t>另外，填充</a:t>
            </a:r>
            <a:r>
              <a:rPr lang="en-US" altLang="zh-CN" sz="2000" dirty="0"/>
              <a:t>SYS.AUD$</a:t>
            </a:r>
            <a:r>
              <a:rPr lang="zh-CN" altLang="en-US" sz="2000" dirty="0"/>
              <a:t>表的</a:t>
            </a:r>
            <a:r>
              <a:rPr lang="en-US" altLang="zh-CN" sz="2000" dirty="0"/>
              <a:t>SQLBIND </a:t>
            </a:r>
            <a:r>
              <a:rPr lang="zh-CN" altLang="en-US" sz="2000" dirty="0"/>
              <a:t>列和</a:t>
            </a:r>
            <a:r>
              <a:rPr lang="en-US" altLang="zh-CN" sz="2000" dirty="0"/>
              <a:t>SQLTEXT CLOB </a:t>
            </a:r>
            <a:r>
              <a:rPr lang="zh-CN" altLang="en-US" sz="2000" dirty="0"/>
              <a:t>列。</a:t>
            </a:r>
            <a:endParaRPr lang="en-US" altLang="zh-CN" sz="2000" dirty="0"/>
          </a:p>
          <a:p>
            <a:r>
              <a:rPr lang="en-US" altLang="zh-CN" sz="2000" dirty="0"/>
              <a:t> - xml </a:t>
            </a:r>
            <a:r>
              <a:rPr lang="zh-CN" altLang="en-US" sz="2000" dirty="0"/>
              <a:t>启用数据库审计，并将所有记录写到</a:t>
            </a:r>
            <a:r>
              <a:rPr lang="en-US" altLang="zh-CN" sz="2000" dirty="0"/>
              <a:t>XML</a:t>
            </a:r>
            <a:r>
              <a:rPr lang="zh-CN" altLang="en-US" sz="2000" dirty="0"/>
              <a:t>格式的操作系统文件中。</a:t>
            </a:r>
            <a:endParaRPr lang="en-US" altLang="zh-CN" sz="2000" dirty="0"/>
          </a:p>
          <a:p>
            <a:r>
              <a:rPr lang="en-US" altLang="zh-CN" sz="2000" dirty="0"/>
              <a:t> - </a:t>
            </a:r>
            <a:r>
              <a:rPr lang="en-US" altLang="zh-CN" sz="2000" dirty="0" err="1"/>
              <a:t>xml_extended</a:t>
            </a:r>
            <a:r>
              <a:rPr lang="en-US" altLang="zh-CN" sz="2000" dirty="0"/>
              <a:t> </a:t>
            </a:r>
            <a:r>
              <a:rPr lang="zh-CN" altLang="en-US" sz="2000" dirty="0"/>
              <a:t>启用数据库审计，输出审计记录的所有列，包括</a:t>
            </a:r>
            <a:r>
              <a:rPr lang="en-US" altLang="zh-CN" sz="2000" dirty="0" err="1"/>
              <a:t>SqlText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SqlBind</a:t>
            </a:r>
            <a:r>
              <a:rPr lang="zh-CN" altLang="en-US" sz="2000" dirty="0"/>
              <a:t>的值。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E7437-E9FB-4392-9A12-A92A2653E30B}"/>
              </a:ext>
            </a:extLst>
          </p:cNvPr>
          <p:cNvSpPr txBox="1"/>
          <p:nvPr/>
        </p:nvSpPr>
        <p:spPr>
          <a:xfrm>
            <a:off x="887683" y="4735053"/>
            <a:ext cx="72413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三个</a:t>
            </a:r>
            <a:r>
              <a:rPr lang="en-US" altLang="zh-CN" sz="2000" dirty="0"/>
              <a:t>Oracle</a:t>
            </a:r>
            <a:r>
              <a:rPr lang="zh-CN" altLang="en-US" sz="2000" dirty="0"/>
              <a:t>常用目录并说明作用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admin</a:t>
            </a:r>
            <a:r>
              <a:rPr lang="zh-CN" altLang="en-US" sz="2000" dirty="0"/>
              <a:t>目录：记录</a:t>
            </a:r>
            <a:r>
              <a:rPr lang="en-US" altLang="zh-CN" sz="2000" dirty="0"/>
              <a:t>oracle</a:t>
            </a:r>
            <a:r>
              <a:rPr lang="zh-CN" altLang="en-US" sz="2000" dirty="0"/>
              <a:t>实例的配置，运行日志等文件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Cfgtoollogs</a:t>
            </a:r>
            <a:r>
              <a:rPr lang="zh-CN" altLang="en-US" sz="2000" dirty="0"/>
              <a:t>目录：下面子目录分别存放当运行</a:t>
            </a:r>
            <a:r>
              <a:rPr lang="en-US" altLang="zh-CN" sz="2000" dirty="0" err="1"/>
              <a:t>dbca,emca,netca</a:t>
            </a:r>
            <a:r>
              <a:rPr lang="zh-CN" altLang="en-US" sz="2000" dirty="0"/>
              <a:t>等 图形化配置程序时的</a:t>
            </a:r>
            <a:r>
              <a:rPr lang="en-US" altLang="zh-CN" sz="2000" dirty="0"/>
              <a:t>log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Checkpoints</a:t>
            </a:r>
            <a:r>
              <a:rPr lang="zh-CN" altLang="en-US" sz="2000" dirty="0"/>
              <a:t>目录：存放检查点文件</a:t>
            </a:r>
          </a:p>
        </p:txBody>
      </p:sp>
    </p:spTree>
    <p:extLst>
      <p:ext uri="{BB962C8B-B14F-4D97-AF65-F5344CB8AC3E}">
        <p14:creationId xmlns:p14="http://schemas.microsoft.com/office/powerpoint/2010/main" val="13728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BD77BF-AF81-49A9-9F69-303EDDF53EB6}"/>
              </a:ext>
            </a:extLst>
          </p:cNvPr>
          <p:cNvSpPr txBox="1"/>
          <p:nvPr/>
        </p:nvSpPr>
        <p:spPr>
          <a:xfrm>
            <a:off x="814313" y="973343"/>
            <a:ext cx="10308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建立密码文件</a:t>
            </a:r>
            <a:endParaRPr lang="en-US" altLang="zh-CN" sz="2000" dirty="0"/>
          </a:p>
          <a:p>
            <a:r>
              <a:rPr lang="zh-CN" altLang="en-US" sz="2000" dirty="0"/>
              <a:t>orapwd file=$ORACLE_HOME/dbs/orapwzzdb1 password=123456 entries=5 force=y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7ABFDC-4B03-4494-AACB-A4B8D4929D05}"/>
              </a:ext>
            </a:extLst>
          </p:cNvPr>
          <p:cNvSpPr txBox="1"/>
          <p:nvPr/>
        </p:nvSpPr>
        <p:spPr>
          <a:xfrm>
            <a:off x="814313" y="1949238"/>
            <a:ext cx="9347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Oracle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密码文件的作用主要是进行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SYSDBA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SYSOPER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权限的身份认证。 密码文件存放着被授予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SYSDBA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SYSOPER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权限的用户的用户名和密码。 它是一个加密的文件，用户不能修改这个文件，但是可以使用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strings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命令看到密码的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en-US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56A920-2B23-4588-BA85-749086CFE748}"/>
              </a:ext>
            </a:extLst>
          </p:cNvPr>
          <p:cNvSpPr txBox="1"/>
          <p:nvPr/>
        </p:nvSpPr>
        <p:spPr>
          <a:xfrm>
            <a:off x="814313" y="4068775"/>
            <a:ext cx="38122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sqlplus</a:t>
            </a:r>
            <a:r>
              <a:rPr lang="en-US" altLang="zh-CN" sz="2800" dirty="0"/>
              <a:t> / as </a:t>
            </a:r>
            <a:r>
              <a:rPr lang="en-US" altLang="zh-CN" sz="2800" dirty="0" err="1"/>
              <a:t>sysdba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SQL&gt; startup </a:t>
            </a:r>
            <a:r>
              <a:rPr lang="en-US" altLang="zh-CN" sz="2800" dirty="0" err="1"/>
              <a:t>nomount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3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9E22F5-8EF4-48C4-8A72-0FF85AB52277}"/>
              </a:ext>
            </a:extLst>
          </p:cNvPr>
          <p:cNvSpPr txBox="1"/>
          <p:nvPr/>
        </p:nvSpPr>
        <p:spPr>
          <a:xfrm>
            <a:off x="232196" y="104931"/>
            <a:ext cx="1151774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# </a:t>
            </a:r>
            <a:r>
              <a:rPr lang="zh-CN" altLang="en-US" sz="2200" dirty="0"/>
              <a:t>创建数据库</a:t>
            </a:r>
            <a:r>
              <a:rPr lang="en-US" altLang="zh-CN" sz="2200" dirty="0"/>
              <a:t>zzdb1</a:t>
            </a:r>
          </a:p>
          <a:p>
            <a:r>
              <a:rPr lang="en-US" altLang="zh-CN" sz="2200" dirty="0"/>
              <a:t>create database zzdb1</a:t>
            </a:r>
          </a:p>
          <a:p>
            <a:r>
              <a:rPr lang="en-US" altLang="zh-CN" sz="2200" dirty="0"/>
              <a:t># </a:t>
            </a:r>
            <a:r>
              <a:rPr lang="zh-CN" altLang="en-US" sz="2200" dirty="0"/>
              <a:t>设置</a:t>
            </a:r>
            <a:r>
              <a:rPr lang="en-US" altLang="zh-CN" sz="2200" dirty="0"/>
              <a:t>sys</a:t>
            </a:r>
            <a:r>
              <a:rPr lang="zh-CN" altLang="en-US" sz="2200" dirty="0"/>
              <a:t>与</a:t>
            </a:r>
            <a:r>
              <a:rPr lang="en-US" altLang="zh-CN" sz="2200" dirty="0"/>
              <a:t>system</a:t>
            </a:r>
            <a:r>
              <a:rPr lang="zh-CN" altLang="en-US" sz="2200" dirty="0"/>
              <a:t>的密码</a:t>
            </a:r>
            <a:endParaRPr lang="en-US" altLang="zh-CN" sz="2200" dirty="0"/>
          </a:p>
          <a:p>
            <a:r>
              <a:rPr lang="en-US" altLang="zh-CN" sz="2200" dirty="0"/>
              <a:t>user sys identified by oracle</a:t>
            </a:r>
          </a:p>
          <a:p>
            <a:r>
              <a:rPr lang="en-US" altLang="zh-CN" sz="2200" dirty="0"/>
              <a:t>user system identified by oracle</a:t>
            </a:r>
          </a:p>
          <a:p>
            <a:r>
              <a:rPr lang="en-US" altLang="zh-CN" sz="2200" dirty="0"/>
              <a:t># </a:t>
            </a:r>
            <a:r>
              <a:rPr lang="zh-CN" altLang="en-US" sz="2200" dirty="0"/>
              <a:t>设置</a:t>
            </a:r>
            <a:r>
              <a:rPr lang="en-US" altLang="zh-CN" sz="2200" dirty="0"/>
              <a:t>redo</a:t>
            </a:r>
            <a:r>
              <a:rPr lang="zh-CN" altLang="en-US" sz="2200" dirty="0"/>
              <a:t>组与成员</a:t>
            </a:r>
            <a:endParaRPr lang="en-US" altLang="zh-CN" sz="2200" dirty="0"/>
          </a:p>
          <a:p>
            <a:r>
              <a:rPr lang="en-US" altLang="zh-CN" sz="2200" dirty="0"/>
              <a:t>logfile group 1 ('/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/zzdb1/redo01a.log','/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/zzdb1/redo01b.log') size 8m </a:t>
            </a:r>
            <a:r>
              <a:rPr lang="en-US" altLang="zh-CN" sz="2200" dirty="0" err="1"/>
              <a:t>blocksize</a:t>
            </a:r>
            <a:r>
              <a:rPr lang="en-US" altLang="zh-CN" sz="2200" dirty="0"/>
              <a:t> 512,group 2 ('/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/zzdb1/redo02a.log','/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/zzdb1/redo02b.log') size 8m </a:t>
            </a:r>
            <a:r>
              <a:rPr lang="en-US" altLang="zh-CN" sz="2200" dirty="0" err="1"/>
              <a:t>blocksize</a:t>
            </a:r>
            <a:r>
              <a:rPr lang="en-US" altLang="zh-CN" sz="2200" dirty="0"/>
              <a:t> 512,group 3 ('/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/zzdb1/redo03a.log','/</a:t>
            </a:r>
            <a:r>
              <a:rPr lang="en-US" altLang="zh-CN" sz="2200" dirty="0" err="1"/>
              <a:t>oradata</a:t>
            </a:r>
            <a:r>
              <a:rPr lang="en-US" altLang="zh-CN" sz="2200" dirty="0"/>
              <a:t>/zzdb1/redo03b.log') size 8m </a:t>
            </a:r>
            <a:r>
              <a:rPr lang="en-US" altLang="zh-CN" sz="2200" dirty="0" err="1"/>
              <a:t>blocksize</a:t>
            </a:r>
            <a:r>
              <a:rPr lang="en-US" altLang="zh-CN" sz="2200" dirty="0"/>
              <a:t> 512</a:t>
            </a:r>
          </a:p>
          <a:p>
            <a:r>
              <a:rPr lang="en-US" altLang="zh-CN" sz="2200" dirty="0"/>
              <a:t># </a:t>
            </a:r>
            <a:r>
              <a:rPr lang="zh-CN" altLang="en-US" sz="2200" dirty="0"/>
              <a:t>设置</a:t>
            </a:r>
            <a:r>
              <a:rPr lang="en-US" altLang="zh-CN" sz="2200" dirty="0"/>
              <a:t>log</a:t>
            </a:r>
            <a:r>
              <a:rPr lang="zh-CN" altLang="en-US" sz="2200" dirty="0"/>
              <a:t>相关参数</a:t>
            </a:r>
            <a:endParaRPr lang="en-US" altLang="zh-CN" sz="2200" dirty="0"/>
          </a:p>
          <a:p>
            <a:r>
              <a:rPr lang="en-US" altLang="zh-CN" sz="2200" dirty="0" err="1"/>
              <a:t>maxlogfiles</a:t>
            </a:r>
            <a:r>
              <a:rPr lang="en-US" altLang="zh-CN" sz="2200" dirty="0"/>
              <a:t> 16</a:t>
            </a:r>
          </a:p>
          <a:p>
            <a:r>
              <a:rPr lang="en-US" altLang="zh-CN" sz="2200" dirty="0" err="1"/>
              <a:t>maxlogmembers</a:t>
            </a:r>
            <a:r>
              <a:rPr lang="en-US" altLang="zh-CN" sz="2200" dirty="0"/>
              <a:t> 3</a:t>
            </a:r>
          </a:p>
          <a:p>
            <a:r>
              <a:rPr lang="en-US" altLang="zh-CN" sz="2200" dirty="0" err="1"/>
              <a:t>maxloghistory</a:t>
            </a:r>
            <a:r>
              <a:rPr lang="en-US" altLang="zh-CN" sz="2200" dirty="0"/>
              <a:t> 1</a:t>
            </a:r>
          </a:p>
          <a:p>
            <a:r>
              <a:rPr lang="en-US" altLang="zh-CN" sz="2200" dirty="0" err="1"/>
              <a:t>maxdatafiles</a:t>
            </a:r>
            <a:r>
              <a:rPr lang="en-US" altLang="zh-CN" sz="2200" dirty="0"/>
              <a:t> 1000</a:t>
            </a:r>
          </a:p>
          <a:p>
            <a:r>
              <a:rPr lang="en-US" altLang="zh-CN" sz="2200" dirty="0"/>
              <a:t># </a:t>
            </a:r>
            <a:r>
              <a:rPr lang="zh-CN" altLang="en-US" sz="2200" dirty="0"/>
              <a:t>设置字符集</a:t>
            </a:r>
            <a:endParaRPr lang="en-US" altLang="zh-CN" sz="2200" dirty="0"/>
          </a:p>
          <a:p>
            <a:r>
              <a:rPr lang="en-US" altLang="zh-CN" sz="2200" dirty="0"/>
              <a:t>character set ZHS16GBK</a:t>
            </a:r>
          </a:p>
          <a:p>
            <a:r>
              <a:rPr lang="en-US" altLang="zh-CN" sz="2200" dirty="0"/>
              <a:t>NATIONAL CHARACTER SET AL16UTF16</a:t>
            </a:r>
          </a:p>
          <a:p>
            <a:r>
              <a:rPr lang="en-US" altLang="zh-CN" sz="2200" dirty="0"/>
              <a:t># </a:t>
            </a:r>
            <a:r>
              <a:rPr lang="zh-CN" altLang="en-US" sz="2200" dirty="0"/>
              <a:t>设置表空间本地管理</a:t>
            </a:r>
            <a:endParaRPr lang="en-US" altLang="zh-CN" sz="2200" dirty="0"/>
          </a:p>
          <a:p>
            <a:r>
              <a:rPr lang="en-US" altLang="zh-CN" sz="2200" dirty="0"/>
              <a:t>extent management local</a:t>
            </a:r>
          </a:p>
        </p:txBody>
      </p:sp>
    </p:spTree>
    <p:extLst>
      <p:ext uri="{BB962C8B-B14F-4D97-AF65-F5344CB8AC3E}">
        <p14:creationId xmlns:p14="http://schemas.microsoft.com/office/powerpoint/2010/main" val="36598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9765B6-50CD-4885-B637-297811327B5A}"/>
              </a:ext>
            </a:extLst>
          </p:cNvPr>
          <p:cNvSpPr txBox="1"/>
          <p:nvPr/>
        </p:nvSpPr>
        <p:spPr>
          <a:xfrm>
            <a:off x="166254" y="1997839"/>
            <a:ext cx="11859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设置系统表空间</a:t>
            </a:r>
            <a:endParaRPr lang="en-US" altLang="zh-CN" dirty="0"/>
          </a:p>
          <a:p>
            <a:r>
              <a:rPr lang="en-US" altLang="zh-CN" dirty="0"/>
              <a:t>SYSAUX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/zzdb1/sysaux01.dbf'  size 300M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设置数据文件</a:t>
            </a:r>
            <a:r>
              <a:rPr lang="en-US" altLang="zh-CN" dirty="0"/>
              <a:t>,</a:t>
            </a:r>
            <a:r>
              <a:rPr lang="zh-CN" altLang="en-US" dirty="0"/>
              <a:t>如果已存在则自动覆盖</a:t>
            </a:r>
            <a:endParaRPr lang="en-US" altLang="zh-CN" dirty="0"/>
          </a:p>
          <a:p>
            <a:r>
              <a:rPr lang="en-US" altLang="zh-CN" dirty="0"/>
              <a:t>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/zzdb1/system01.dbf' size 300m reuse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设置用户表空间</a:t>
            </a:r>
            <a:endParaRPr lang="en-US" altLang="zh-CN" dirty="0"/>
          </a:p>
          <a:p>
            <a:r>
              <a:rPr lang="en-US" altLang="zh-CN" dirty="0"/>
              <a:t>default tablespace users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/zzdb1/users01.dbf' size 500m reuse </a:t>
            </a:r>
            <a:r>
              <a:rPr lang="en-US" altLang="zh-CN" dirty="0" err="1"/>
              <a:t>autoextend</a:t>
            </a:r>
            <a:r>
              <a:rPr lang="en-US" altLang="zh-CN" dirty="0"/>
              <a:t> on </a:t>
            </a:r>
            <a:r>
              <a:rPr lang="en-US" altLang="zh-CN" dirty="0" err="1"/>
              <a:t>maxsize</a:t>
            </a:r>
            <a:r>
              <a:rPr lang="en-US" altLang="zh-CN" dirty="0"/>
              <a:t> unlimited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设置临时表空间</a:t>
            </a:r>
            <a:endParaRPr lang="en-US" altLang="zh-CN" dirty="0"/>
          </a:p>
          <a:p>
            <a:r>
              <a:rPr lang="en-US" altLang="zh-CN" dirty="0"/>
              <a:t>default temporary tablespace tempts1 </a:t>
            </a:r>
            <a:r>
              <a:rPr lang="en-US" altLang="zh-CN" dirty="0" err="1"/>
              <a:t>tempfile</a:t>
            </a:r>
            <a:r>
              <a:rPr lang="en-US" altLang="zh-CN" dirty="0"/>
              <a:t> '/</a:t>
            </a:r>
            <a:r>
              <a:rPr lang="en-US" altLang="zh-CN" dirty="0" err="1"/>
              <a:t>oradata</a:t>
            </a:r>
            <a:r>
              <a:rPr lang="en-US" altLang="zh-CN" dirty="0"/>
              <a:t>/zzdb1/temp01.dbf' size 20m reuse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设置回滚段</a:t>
            </a:r>
            <a:endParaRPr lang="en-US" altLang="zh-CN" dirty="0"/>
          </a:p>
          <a:p>
            <a:r>
              <a:rPr lang="en-US" altLang="zh-CN" dirty="0"/>
              <a:t>undo tablespace </a:t>
            </a:r>
            <a:r>
              <a:rPr lang="en-US" altLang="zh-CN" dirty="0" err="1"/>
              <a:t>undotbs</a:t>
            </a:r>
            <a:r>
              <a:rPr lang="en-US" altLang="zh-CN" dirty="0"/>
              <a:t>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/zzdb1/undotbs01.dbf' size 200m reuse </a:t>
            </a:r>
            <a:r>
              <a:rPr lang="en-US" altLang="zh-CN" dirty="0" err="1"/>
              <a:t>autoextend</a:t>
            </a:r>
            <a:r>
              <a:rPr lang="en-US" altLang="zh-CN" dirty="0"/>
              <a:t> on </a:t>
            </a:r>
            <a:r>
              <a:rPr lang="en-US" altLang="zh-CN" dirty="0" err="1"/>
              <a:t>maxsize</a:t>
            </a:r>
            <a:r>
              <a:rPr lang="en-US" altLang="zh-CN" dirty="0"/>
              <a:t> unlimited;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F4F621-7BF3-482F-98B1-01BB1C77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8" y="563418"/>
            <a:ext cx="5324346" cy="36114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E883F6-7B3F-4442-8E9B-BA3FB602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81" y="589031"/>
            <a:ext cx="5733420" cy="35858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58C63C-955D-48EC-9230-B4930F6B5C10}"/>
              </a:ext>
            </a:extLst>
          </p:cNvPr>
          <p:cNvSpPr txBox="1"/>
          <p:nvPr/>
        </p:nvSpPr>
        <p:spPr>
          <a:xfrm>
            <a:off x="6412781" y="4664364"/>
            <a:ext cx="4312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操作类型</a:t>
            </a:r>
            <a:endParaRPr lang="en-US" altLang="zh-CN" dirty="0"/>
          </a:p>
          <a:p>
            <a:r>
              <a:rPr lang="en-US" altLang="zh-CN" dirty="0"/>
              <a:t>RESPONSEFILE_VERSION = "11.2.0" </a:t>
            </a:r>
          </a:p>
          <a:p>
            <a:r>
              <a:rPr lang="en-US" altLang="zh-CN" dirty="0"/>
              <a:t>OPERATION_TYPE = "createDatabase"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</p:spTree>
    <p:extLst>
      <p:ext uri="{BB962C8B-B14F-4D97-AF65-F5344CB8AC3E}">
        <p14:creationId xmlns:p14="http://schemas.microsoft.com/office/powerpoint/2010/main" val="26838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E6CA48-9C13-47FD-BD1A-73AFCCE1BC5F}"/>
              </a:ext>
            </a:extLst>
          </p:cNvPr>
          <p:cNvSpPr txBox="1"/>
          <p:nvPr/>
        </p:nvSpPr>
        <p:spPr>
          <a:xfrm>
            <a:off x="931426" y="582067"/>
            <a:ext cx="828944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# </a:t>
            </a:r>
            <a:r>
              <a:rPr lang="zh-CN" altLang="en-US" sz="2800" dirty="0"/>
              <a:t>数据库安装成功后自动开启数据库</a:t>
            </a:r>
            <a:endParaRPr lang="en-US" altLang="zh-CN" sz="2800" dirty="0"/>
          </a:p>
          <a:p>
            <a:r>
              <a:rPr lang="en-US" altLang="zh-CN" sz="2800" dirty="0"/>
              <a:t>SQL&gt;select </a:t>
            </a:r>
            <a:r>
              <a:rPr lang="en-US" altLang="zh-CN" sz="2800" dirty="0" err="1"/>
              <a:t>instance_name,status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v$instance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创建字典</a:t>
            </a:r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用户为</a:t>
            </a:r>
            <a:r>
              <a:rPr lang="en-US" altLang="zh-CN" sz="2800" dirty="0"/>
              <a:t>sys</a:t>
            </a:r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静态字典视图，如</a:t>
            </a:r>
            <a:r>
              <a:rPr lang="en-US" altLang="zh-CN" sz="2800" dirty="0" err="1"/>
              <a:t>dba_data_files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SQL&gt;@?/rdbms/admin/catalog.sql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创建常用的</a:t>
            </a:r>
            <a:r>
              <a:rPr lang="en-US" altLang="zh-CN" sz="2800" dirty="0"/>
              <a:t>PL/SQL</a:t>
            </a:r>
            <a:r>
              <a:rPr lang="zh-CN" altLang="en-US" sz="2800" dirty="0"/>
              <a:t>程序包 </a:t>
            </a:r>
            <a:r>
              <a:rPr lang="en-US" altLang="zh-CN" sz="2800" dirty="0" err="1"/>
              <a:t>dbms_metadata</a:t>
            </a:r>
            <a:r>
              <a:rPr lang="zh-CN" altLang="en-US" sz="2800" dirty="0"/>
              <a:t>包</a:t>
            </a:r>
            <a:endParaRPr lang="en-US" altLang="zh-CN" sz="2800" dirty="0"/>
          </a:p>
          <a:p>
            <a:r>
              <a:rPr lang="en-US" altLang="zh-CN" sz="2800" dirty="0"/>
              <a:t>SQL&gt;@?/rdbms/admin/catproc.sql</a:t>
            </a:r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用户为</a:t>
            </a:r>
            <a:r>
              <a:rPr lang="en-US" altLang="zh-CN" sz="2800" dirty="0"/>
              <a:t>system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限制用户在</a:t>
            </a:r>
            <a:r>
              <a:rPr lang="en-US" altLang="zh-CN" sz="2800" dirty="0" err="1"/>
              <a:t>sqlplus</a:t>
            </a:r>
            <a:r>
              <a:rPr lang="zh-CN" altLang="en-US" sz="2800" dirty="0"/>
              <a:t>中执行命令</a:t>
            </a:r>
            <a:endParaRPr lang="en-US" altLang="zh-CN" sz="2800" dirty="0"/>
          </a:p>
          <a:p>
            <a:r>
              <a:rPr lang="en-US" altLang="zh-CN" sz="2800" dirty="0"/>
              <a:t>SQL&gt;@?/sqlplus/admin/pupbld.sql</a:t>
            </a:r>
          </a:p>
        </p:txBody>
      </p:sp>
    </p:spTree>
    <p:extLst>
      <p:ext uri="{BB962C8B-B14F-4D97-AF65-F5344CB8AC3E}">
        <p14:creationId xmlns:p14="http://schemas.microsoft.com/office/powerpoint/2010/main" val="7129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F4BEC-6084-4185-8BC2-03CF8D2F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34" y="684709"/>
            <a:ext cx="5973566" cy="3735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DD172-658E-495C-A225-8585BCCB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684709"/>
            <a:ext cx="5685013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0A0968-754F-41A5-879B-6475E5108272}"/>
              </a:ext>
            </a:extLst>
          </p:cNvPr>
          <p:cNvSpPr txBox="1"/>
          <p:nvPr/>
        </p:nvSpPr>
        <p:spPr>
          <a:xfrm>
            <a:off x="6345382" y="50430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关闭</a:t>
            </a:r>
            <a:r>
              <a:rPr lang="en-US" altLang="zh-CN" dirty="0"/>
              <a:t>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6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D2A02-BD03-4620-B8B5-0F726207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6" y="651226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78C16-388C-4B41-B13D-B6807A3F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96" y="812800"/>
            <a:ext cx="5789112" cy="36206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E4EDDE-9478-4150-AA27-8DBABDF32866}"/>
              </a:ext>
            </a:extLst>
          </p:cNvPr>
          <p:cNvSpPr txBox="1"/>
          <p:nvPr/>
        </p:nvSpPr>
        <p:spPr>
          <a:xfrm>
            <a:off x="6301496" y="4876905"/>
            <a:ext cx="4723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模板类型</a:t>
            </a:r>
            <a:r>
              <a:rPr lang="en-US" altLang="zh-CN" dirty="0"/>
              <a:t>: </a:t>
            </a:r>
            <a:r>
              <a:rPr lang="zh-CN" altLang="en-US" dirty="0"/>
              <a:t>专有模式</a:t>
            </a:r>
            <a:endParaRPr lang="en-US" altLang="zh-CN" dirty="0"/>
          </a:p>
          <a:p>
            <a:r>
              <a:rPr lang="en-US" altLang="zh-CN" dirty="0"/>
              <a:t>TEMPLATENAME = "General_Purpose.dbc"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</p:spTree>
    <p:extLst>
      <p:ext uri="{BB962C8B-B14F-4D97-AF65-F5344CB8AC3E}">
        <p14:creationId xmlns:p14="http://schemas.microsoft.com/office/powerpoint/2010/main" val="37130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D25B6D-5E38-41D2-BA34-3CE8676B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" y="540391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569E4-26C7-4B9C-825A-C8A80753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88" y="540391"/>
            <a:ext cx="4662067" cy="29157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09476A-DB6D-4E98-9F2E-61BA5DF816D7}"/>
              </a:ext>
            </a:extLst>
          </p:cNvPr>
          <p:cNvSpPr txBox="1"/>
          <p:nvPr/>
        </p:nvSpPr>
        <p:spPr>
          <a:xfrm>
            <a:off x="6273788" y="5070765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数据库名与</a:t>
            </a:r>
            <a:r>
              <a:rPr lang="en-US" altLang="zh-CN" dirty="0">
                <a:solidFill>
                  <a:srgbClr val="F84D4D"/>
                </a:solidFill>
              </a:rPr>
              <a:t>SID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GDBNAME=“zzdb1”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SID=“zzdb1”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ABFE64-252E-42E3-96FB-0EF9BB3D7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88" y="1878756"/>
            <a:ext cx="4662068" cy="2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270301-9E15-4A79-B1FD-93044093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2" y="651227"/>
            <a:ext cx="5685013" cy="3856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DA8C08-4B08-480A-9C27-D2C892AC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60" y="651227"/>
            <a:ext cx="5733586" cy="36021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F1D282B-71E2-4655-8FE8-4986A1272082}"/>
              </a:ext>
            </a:extLst>
          </p:cNvPr>
          <p:cNvSpPr txBox="1"/>
          <p:nvPr/>
        </p:nvSpPr>
        <p:spPr>
          <a:xfrm>
            <a:off x="6292260" y="4793673"/>
            <a:ext cx="3379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数据库管理员密码</a:t>
            </a:r>
            <a:endParaRPr lang="en-US" altLang="zh-CN" dirty="0">
              <a:solidFill>
                <a:srgbClr val="F84D4D"/>
              </a:solidFill>
            </a:endParaRPr>
          </a:p>
          <a:p>
            <a:r>
              <a:rPr lang="en-US" altLang="zh-CN" dirty="0">
                <a:solidFill>
                  <a:srgbClr val="F84D4D"/>
                </a:solidFill>
              </a:rPr>
              <a:t>SYSPASSWORD</a:t>
            </a:r>
            <a:r>
              <a:rPr lang="en-US" altLang="zh-CN" dirty="0"/>
              <a:t>=“oracle”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SYSTEMPASSWORD</a:t>
            </a:r>
            <a:r>
              <a:rPr lang="en-US" altLang="zh-CN" dirty="0"/>
              <a:t>=“oracle”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21451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DD5625-2EC1-486B-B411-17870B62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5" y="521919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3DA8C-AFA4-4576-97BC-BCA42E2A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87" y="521920"/>
            <a:ext cx="6165525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D6FD03-5985-454B-9AD3-564BD81F0273}"/>
              </a:ext>
            </a:extLst>
          </p:cNvPr>
          <p:cNvSpPr txBox="1"/>
          <p:nvPr/>
        </p:nvSpPr>
        <p:spPr>
          <a:xfrm>
            <a:off x="6273787" y="4876800"/>
            <a:ext cx="389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数据文件目的地</a:t>
            </a:r>
            <a:r>
              <a:rPr lang="en-US" altLang="zh-CN" dirty="0">
                <a:solidFill>
                  <a:srgbClr val="F84D4D"/>
                </a:solidFill>
              </a:rPr>
              <a:t>, </a:t>
            </a:r>
            <a:r>
              <a:rPr lang="zh-CN" altLang="en-US" dirty="0">
                <a:solidFill>
                  <a:srgbClr val="F84D4D"/>
                </a:solidFill>
              </a:rPr>
              <a:t>物理存储地址</a:t>
            </a:r>
            <a:endParaRPr lang="en-US" altLang="zh-CN" dirty="0">
              <a:solidFill>
                <a:srgbClr val="F84D4D"/>
              </a:solidFill>
            </a:endParaRPr>
          </a:p>
          <a:p>
            <a:r>
              <a:rPr lang="en-US" altLang="zh-CN" dirty="0">
                <a:solidFill>
                  <a:srgbClr val="F84D4D"/>
                </a:solidFill>
              </a:rPr>
              <a:t>DATAFILEDESTINATION</a:t>
            </a:r>
            <a:r>
              <a:rPr lang="en-US" altLang="zh-CN" dirty="0"/>
              <a:t> = /</a:t>
            </a:r>
            <a:r>
              <a:rPr lang="en-US" altLang="zh-CN" dirty="0" err="1"/>
              <a:t>oradata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37442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A97DB7-08D1-4053-BCBA-B19813C8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2" y="688173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01EEE-080D-4C00-9424-592CD429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8" y="688173"/>
            <a:ext cx="5885031" cy="3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FC311-589D-4B68-B037-BAA6A011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9" y="605046"/>
            <a:ext cx="5685013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F91554-6F5E-4F43-BA0A-D3C19BAA5011}"/>
              </a:ext>
            </a:extLst>
          </p:cNvPr>
          <p:cNvSpPr txBox="1"/>
          <p:nvPr/>
        </p:nvSpPr>
        <p:spPr>
          <a:xfrm>
            <a:off x="6347743" y="4969163"/>
            <a:ext cx="5262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</a:rPr>
              <a:t># </a:t>
            </a:r>
            <a:r>
              <a:rPr lang="zh-CN" altLang="en-US" dirty="0">
                <a:solidFill>
                  <a:srgbClr val="404040"/>
                </a:solidFill>
              </a:rPr>
              <a:t>内存分配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en-US" altLang="zh-CN" dirty="0">
                <a:solidFill>
                  <a:srgbClr val="404040"/>
                </a:solidFill>
              </a:rPr>
              <a:t>MEMORYPERCENTAGE </a:t>
            </a:r>
            <a:r>
              <a:rPr lang="en-US" altLang="zh-CN" dirty="0"/>
              <a:t>= “40”</a:t>
            </a:r>
          </a:p>
          <a:p>
            <a:r>
              <a:rPr lang="en-US" altLang="zh-CN" dirty="0">
                <a:solidFill>
                  <a:srgbClr val="404040"/>
                </a:solidFill>
              </a:rPr>
              <a:t>DATABASETYPE</a:t>
            </a:r>
            <a:r>
              <a:rPr lang="en-US" altLang="zh-CN" dirty="0"/>
              <a:t> = “MULTIPURPOSE”</a:t>
            </a:r>
          </a:p>
          <a:p>
            <a:r>
              <a:rPr lang="en-US" altLang="zh-CN" dirty="0"/>
              <a:t>AUTOMATICMEMORYMANAGEMENT = "TRUE"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020A1A-3274-4101-AC41-8C46AFDA6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58"/>
          <a:stretch/>
        </p:blipFill>
        <p:spPr>
          <a:xfrm>
            <a:off x="6347744" y="605046"/>
            <a:ext cx="566653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6c2901310f31b1a956353b0ee2490eddf16f491"/>
  <p:tag name="ISPRING_ULTRA_SCORM_COURSE_ID" val="C27EFA14-1A8B-4E25-A40A-B36FF462590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t3aUfO8+LqUwQAAA0QAAAdAAAAdW5pdmVyc2FsL2NvbW1vbl9tZXNzYWdlcy5sbmetV/9u2zYQ/r9A34EQUGADNrcd0KIYEgeyxNhCZMmV6DjZDwiMxNhEKDGVKLfZX3uaPdieZEdKbuykg6SkgG1YtO+74913H49HJ19ygbasrLgsjq23ozcWYkUqM16sj60lOf35g4UqRYuMClmwY6uQFjoZv3xxJGixrumawfeXLxA6yllVwWM11k/3z4hnx9ZikjjhfGEHl4kfTsNk4k2tsSPzW1rcIV+u5R/lD7+8//Dl7bv3Px69bi37AMVz2/cPoZBBevemB1BAotBPAA37SYAviDXWn8PswiXxvQBb4/bLMOtFhM+tsf7stFtGEQ5IEvueixMvToKQmFz4mGDXGl/KGm3oliEl0Zazz0htGFRS8ZKhSvDM/JBKWChq1uXMDee2FyQRjknkOcQLA2scy7K8+8nA0lptZAnuKpTxil4JlhmfwBnz+23JKnBNFXAKwUttOPxT5pQXo07Xkb3ygmlCwtCPExy4uxVrjIsMuSXVbgaiRHaMIwAoacXKJ9gmhmXGHNlCDEOYedOZD2+iQ5jx9UbAWw2NY4GhBgtWdFkBR3AE7IrjVRi5OmngClF0S6vqsyyzA37sF6oL2AucECjokD1wojF2wFBjDspRlixVXWBzHMf2FCeT8AKIDH0XDrEIz6DdzoZYXOIYWgTHXTaBfe5NbU143WI7/u/6K6WazuIO0TQFO52+LZd1BSs6pdAFptOqYV5i/HEJVfNs/xtd3ABCYk291nzLIIQy62YPaIqDXc2fj0vvt+TU9nzsJkAoN1wlxIiddkZBHgqpEBVC6g2AX5ptaZEydMVSWgPh7+BvGc/M33SxTSSfav4XoqqVlletKgUuvng1el5oHvFBTVe0LHr0+QOoA018vNm8rmCnSrH8VnXtYi8To+8SxXP3pbvufzfVpy7P3NED/0O3EzfCNPGg2ydc9rfAcBRp8YXTQ/S38oJTcLRo9A0E0CuuB/gMwhYgkOipGOeQ+YMQzqEiA+xXeBJ7ROeYXVVcdZ7ZplBNvb/NkRSGJMEUu+fJFbuW0P+C0W1zdIOEG+KMnuBsECH2JosDnW5RAgho3YwPEJLgOew/64G5nONdBht5PcjEStYiM3Im+I2RWKhNnbPHM8t1KXOzKmi166VG4U+eE0Wzuahxuhhw9sbYjpxZ4tiBg/W4q3tY9DQCLuuYfBInvj3R5kDqnKp0A+fKtayLrCdQM7G6+NQGsDalMaNluvn37396YjyIpFlF7eqvg0CgQ7Uu4a9gvwdSserPLhBiTw7tzEMfq3bC39n1HPiJB3T4LpM0bQ6tXOawNOr2C2xri2YTYjuzORAyNvyTdZl2jyn7CHM7OgNRMrOoNZ7T8gYUjUgpBqGYVGsCqmHe7y9ZtRK8YENsn3cm6A0Tb5HYrmtunNB8gqc3zVmawVydtldPAVfPvmDOzA5A8B7gsYyrgYDmjNnJCzR683zf5tvHR87Xp8pc3I9e793j/wNQSwMEFAACAAgAS3dpRzWkLC37AwAAIhAAACcAAAB1bml2ZXJzYWwvZmxhc2hfcHVibGlzaGluZ19zZXR0aW5ncy54bWzlV91u2kgUvucpRl71shjy1zQCoiwxKioBCs62uUKDfcCzGc94PWMovdqn2QfbJ+kZDxBTaOJslarSCkXg8Tnf+fvOOZnG5eeYkwWkiknRdOrVmkNABDJkYt50bv3O63OHKE1FSLkU0HSEdMhlq9JIsilnKhqD1iiqCMIIdZHophNpnVy47nK5rDKVpOat5JlGfFUNZOwmKSgQGlI34XSFX3qVgHLWCCUA8C+WYq3WqlQIaVikGxlmHAgL0XPBTFCUdzhVkeNasSkN7uepzETYllymJJ1Pm85vxx3z2chYqGsWgzA5US08NMf6goYhM15QPmZfgETA5hG6W6+dOGTJQh01nePakcFBeXcfJ0e3wVOD05aYBaHXBmLQNKSa2kdrMYUZpFgOUC2dZoCgO2cFSQ2f9fbAHoUrQWMW+PiGmFw1nWt/MvI63sjrt73J7ahnXS2t4Xf9nldKZ9zrXnuT/sD3xpN3/k3v2Uq+98l/hlJ5z9qDm+FV/27y0ft93PXL6by7G3qjXrf/fuIPBj2/O3zQyitSyH3D3S1jA8sts7RYLB1l8VRQxrF1vqmYAo3Nx2k6B192GHJrRrkCh/yZwPxDRjnTK8M37NF7gORKJRDokeFS0zH8cB7gLCA6hgTbMvX07Zaob853Qnet9YewDnrZwM5LqFj15Fz+ZNfrp2db34/OnnD+kJsNqjUNIuxGvWmm4slGaibFTlXMM5lKHm4DgngKYZ/GUBgy43smOihZd8gM+cMx1KuUUe4QpjH0YKussqnSTOfDrFOUJIiFUxfIzXgvFUFEU7VDlm3WzSAJWqMNyWwq7OH3hD/KjIdkJTPC2T0QLQlyNIvxVwSkOJ7ILJVxfoojVBPFGbq3YLCE8LKMoTs0EWeoacrBQVsLf2XsC5nCTKaIC3SB0x3PmbL41WcBJ1SpB1C68fGVHQrd/rX36ZUJkIYLigPzeeDIDogT/RL4FGMXEk1wLjGbBQjMTEAzBXl9QhbmYmXCLG07oou86KaQOSiWm6E/FhNfBMhjJtbLpgRgQAWRgq8IDZCBylBowWSm8MSSxUKr/+SgVSVM5K7Osd3QWBpCWgatVj86Pjk9e3P+9qLq/vv3P68fVVqP/iGnxpqd/e1H119pzW9W7RN631lpT2g9stie0Hxkve3pdmQam8YI9/w9vLfX03l/gjVcM1kPD9p8H/yKc3Zw62OevDLcy9NRRnA48v4oBYiZLdVC5cz2B2WkBu/LSI3s/hgWdkcpF3D4z+2mwfHPWcyQVy/W1z+FuT/0L4Kl/csw99dN2Y80+/8lY/Zpe8XYuVM03INXSvMmZoLFmEezQ7f30NbpSQ1vKQdfVSqItnuvb1W+AlBLAwQUAAIACABLd2lH2lqlXdICAABRCgAAIQAAAHVuaXZlcnNhbC9mbGFzaF9za2luX3NldHRpbmdzLnhtbJVW226jMBB936+Isu+lpc1NciPlhlSpu622Vd8NTMCKsSPbpJu/XxtwMQRKNihSPHOOZzw+MwTJA2HLH6MRijjl4g2UIiyRxmJtIxI/jsNcKc5uIs4UMHXDuMgwHS9/BsUHeQVyiMVPIK7l7HEEdZj7+8V6d3sNpYrhB3N/veojRDw7YnZ+5gm/CXF0SATPWTyYWno+gqCEHUyA6Wrej6REqicFWSOnbbDbBv51lKMAKcGk5PsPwexhkEVxCNRGetia50pOHer707doJyKJKmiz6fxucddHO+IEmkW+D8zTj2d69/+4lZKg4K8yJ/cnd5NFL5TiM4jm5tu5eXoZ/JgfW9msgnkw6SUInpiCNjmz2+lqEgxyKMexbj9N2PnBLNgMEsyBTCBT1enC3/SGsOVpC6P66fY9Mu0qOH01dW0NBHPpIYWlEjkgz65Kn0z550uudH/Aco+p1ADXVINeddKvOJd2m6atxv2BT8JiB1QZasQHp3kGmzJfB9i01/jNZl2MCje/L5uToIBTZXQyrI018rcu6wXSMdbIN0pieGH0fAFve0qOveI1ri7z++prLzCsl7ZedmW9JtKzaVzphK4MFpPxGJbSpPNOMjC3hrzCVqbkXeSEGD6RBCvC2S+DC8/FYSTyWo5Kad26QoooCl1yK3LUQ9q9r2I9rMbynVCfrVyPlB7hj2OsFI7STL+T5HhU8XSP6G3GXjfDDEkNB/HE9tzhFIn1kTIsDiDeOafyWgrjCq4G87K1+uDIc4qAvO4qo2qTrvKzPAtB7PStEbCyadpKXEqSlOqv+iDwCXGT0OMsmSrV2zFMvlTpGCoJABZR+iWAclW6spwqQuEEtvUdQ3HivqMhqUXap7eVeoa9chVXWVqSdLqoVmQ1KGqpuPs0HR2ED51WN6P0DKte4VAWB2v0vR3BdcqNoWxnmZGeO8aKdaWkxsbaf1lAbTR/Jf8BUEsDBBQAAgAIAEt3aUcxyaavzgMAADMPAAAmAAAAdW5pdmVyc2FsL2h0bWxfcHVibGlzaGluZ19zZXR0aW5ncy54bWzdV19zGjcQf+dTaK6Tx3DGjh3HA3hc+xgzwUDh3MRPjDgJTrVOuko6CHnqp+kH6yfp6gQYAsFyp/F0Oh6PfXu7v/33212oX37JOJpRpZkUjaBWPQoQFYkkTEwbwX3censeIG2wIJhLQRuBkAG6bFbqeTHmTKdDagyoagQwQl/kphGkxuQXYTifz6tM58q+lbwwgK+riczCXFFNhaEqzDlewB+zyKkOlggeAPCbSbE0a1YqCNUd0p0kBaeIEYhcMJsU5rcm40HotMY4eZwqWQhyLblUSE3HjeCnk5b9Wek4pBuWUWFLopsgtGJzgQlhNgjMh+wrRSll0xSirR29C9CcEZM2gpOjY4sD+uEuTonucscW51pCEYRZOsiowQQb7B6dR0UnVEE3qG4aVVAA3ZJtaBr6xawFTkQWAmcsieENsqVqBDfxaBC1okHUvY5G94OOC9XbIm7HncjLZthp30Sjbi+OhqPb+K7zYqM4+hy/wMg/suveXf+q+zD6FP08bMd+NrcP/WjQaXc/juJerxO3+09WZUc2al8Pt9tYh3bLQm02y6RFNhaYcZicbzqmqYHZ41hNaSxbDLg1wVzTAP2W0+kvBebMLCzfYEQfKc2vdE4TM7BcagSWH8ETnAOEwIBga6aeflgT9f35Vuqh8/6U1t4o6zB4ORaLjpzKVw69dnq2jv347Jng94VZx8bgJIVpNKth2pSstCZSbHXFPqOx5GSd0AQIwiGXK8UwDxAzkFuyfmtsBUyLcaCOta1VJ8LsJJekWOmt9q/raFdD0hysaOOSc8LvKX+SBSdoIQvE2SNFRiJgXZHBfylFmwsHTZTMSinH2iDNGaFoxuickksfRw/gIivA0haYU+M8/F6wr2hMJ1IBLsUzWNcgZ9rhV18EnGOtn0DxKsY3bszb3Zvo8xubICYzDCvwZeDQb5rl5kfgY8hdSHDBuYRqbkBAZRJcaFr2hzBSqvmk6e07xbOy6baRJSi0m0E8DhNeJMBDJpbnwwMwwQJJwRcIJ8BAbSk0Y7LQIHFkcdD6HwXoTBETZahTONLgTBGqfNCOascn707P3p9/uKiGf/3x59uDRstl3ufYenPb/PrgQfO2/OZ4PmP3nSP1jNWBU/WM5YGDtWPbkiqzg0F24t1/iZf7dneD1UO77/avznLDv87m7N3HkHnkw6YyQR/F/iD61QsQauU1FH5uuz0frd5HH62Buwj9jWvgFQKs86m7HbDQOcsYMOWHTeqrcPHwGXdM/Ze4+N8twsGB/N/WwD2tP6pvfTavh3u/mlVAvv1Ft1n5G1BLAwQUAAIACABLd2lH0sl9maUBAAALBgAAHwAAAHVuaXZlcnNhbC9odG1sX3NraW5fc2V0dGluZ3MuanONlM9vgjAUx+/+FYZdFzNRFHbDH02WeFiy3ZYdKlYklpa0hemM//so4qTlMdde6JdPv6/vNa+nXr8cTuT0n/un6rtav5rrSiNaUyInj6ZOO/RU646kyYa8JymhCSOOhRTXrb/y+UZAxg6rTNfHN20rG34O13+2mMomngEWAtAkoBWA9gVoByjwt5FZndUlo0aZ17lSnA0izhRhasC4SHHFOA+oGs0ELZgXRNxBtzgihuloFMyWT13kzdFFvjsLm1zE0wyz44rHfLDG0T4WPGebrvi7Y0ZEeeH72m4S+iZAE6leFEntwAu0XCC3m8wEkZLUcV13jKZjEKZ4TWjDd7zQ8w/UMG4nZNFFIhN1pacTfxgMm3SGY9Kq0gjpaWKs9LpfzQunyEHVybje0AsMguIjES2rha+nAfIsz9ohQ+Qjz+AEj3VFWuj0aRJ6CEQpx5uExRdu6aIpmoOcPqy2rcsyCdy5YdhI9HJrRgtxq4V2QEemXQ8H1PV25yqwc6UVdgVtpf+MywEtgwwL8CzKfkX0+qPvYKVwtEvLx6E87ad9rjvevfMPUEsDBBQAAgAIAEt3aUeWUXBaugAAAKMBAAAaAAAAdW5pdmVyc2FsL2kxOG5fcHJlc2V0cy54bWydkLEKwjAQhvc+Rbjdxm6lJHET3Bx0lpqmGmkvJZdYH9+UinSRgkMg//F9P8mJ3avv2NN4sg4lFPkWmEHtGos3CefTflMCo1BjU3cOjQR0wHYqE7Yo8egNmUAsVSBJuIcwVJyP45hbGnxqINfFkIop167n6fQO+WTyYVZhdiv7l/2ZgcoyxsQ12i4cUKV7SjPCyGsJk3PRmFtsHfBfgFkDWr8CPIYVwMcFIPj3xVPSkUL6ZgqCL5arsjdQSwMEFAACAAgAS3dpR2QMvbZ1AAAAdwAAABwAAAB1bml2ZXJzYWwvbG9jYWxfc2V0dGluZ3MueG1ss7GvyM1RKEstKs7Mz7NVMtQzUFJIzUvOT8nMS7dVCg1x07VQUiguScxLSczJz0u1VcrLV1Kwt+OyyclPTswJTi0pASosVijISaxMLQpJzQUySlL9EnOBKt1Kc3IUNF6s3/d8Rbemgq6CL9DQtMzUFCV9Oy4AUEsDBBQAAgAIAI2quk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S3dpR9F2l/OoCwAAI3sAACkAAAB1bml2ZXJzYWwvc2tpbl9jdXN0b21pemF0aW9uX3NldHRpbmdzLnhtbO1dW2/byBV+768YyFggAQrrfisUFbzaQmTJKyp20qIQaGlsEaZIlaSceKGHvAVt3os+tkVRbB+KPhQF8tQfU6Rp8y96Zoa0SJqiSdubXa/HRAxrON+ZmTNnzjkzH6l03HPDklauZy+Mb3TPsC0Ne55hnbndnyDUmdqm7Rw62MUeLYgWIUtf4GcF1zZ1p4BcT7dmujN7VjjVTRcXWP0AgQy4cbLyPNvandqWhy1v17KdhW4W0IVurkCOVIKrULwZZ19g5wql0p802Kk+xfG21LrQFko3oiItVdRWRRQSMVN7sdSty759Zu+e6NPzM8deWbMsfZxfLrFjGtb5ppmG0NpS2TRcr+fhRULnZFWR1UoG1BKmzsWbvrWFuthopwNN/QSb0fZqMrmywOINpigjhrwwXMMLIZuNVrldTkQu9TOcpPlqqd5oiFsgFrSRgGnXymq1nYLx8Btvo4hKvVzfUtvUL7GT1IQiy3Vxy0js5WqZaESC2lLryRjHPiNaToI1Sw2hrqbDTFufwZrfdK+iNlUpHUMGR5rbqLrRrkjJDUUVFrGcTjHkULa7mBUYAjpjrol4GofaxZ1dzs3O4x59jlirt7dYylaf0xZrlVrlO/c57aakNPO6HKVFrlu4nIZCrtwup/RlvY1QJlcub9MSyJXP28BKgyurt6lWyJXT29AFV8vpbbbrLc3bpEztVm8jl8iV09ukzE4ebxMpCOU8x4Y1s1/3rFPbBwauRiJ33W4JMQWhVlNoyS34VIOVipo1paK0kKzUJbjXrsrtqgT35EpZ6hRjIphcB0/BvSRL7RQjd68DepaLHa9nzfCbbjVaO3wrOoI9B9QP9dxuo0auddDqmtkJqpXrzbqyrgjVarWBpLpclkvrZrPdFMpIKdXqpepabBE7ROV6vdxurMvNSr0Kn9R2A6TUlHYD1Zq1WkVeV5QKoJEgiHJFWjer7XJZgNaUVltaq6rYLJVQuVyu1uR1vVFVxRKC2lWQIVRbRIFVuSpWG2tBFMqtKlIlVVRra0VWGlIdtSpKo1Ra10SxWiptlLsZXVhdm9LMwwnUeYPAxClIvLuxtqhxdaYrx4HKY7wAK4cwd6K7eEDDnroyTfTkf3//13+/ff+U2TDUJsl6UPkqK4+UXi0KEj27GsnPO0X6d2S1hFP9jIGzu1Oiabo/kixI6sO7O8zGMuDCoRNgNFHPCvPbYpl6GmhL8MzSzU30hIZorp5WOyF+dndYsp4dFgS17g7L1jMhQxG0u8PcYA7cpsmbNbIlkHZ3WMKeBo1H0u4Oy9jTMbFQCmqhKfvNIBoaQBs0Z0+tfi2YdndY0p6KikdT0B7N2lNBCeEUVEfT9ky4IJ5CD2nengl0FVBB4zRxT0MFaksyIv9j3Jd0FtAKTG7YufhFVOShOJGGB4fC4NWkP9wbTsTeXqErsVWJyLJ8Umm03pTrjaedoo/LKEk7EPr9qCxEhdVL2WQNxqNhfwIClf5koLwcF7rkd27o8MW43xsoha7/R24BhyPlqNAlv7NAX4xGymA80fo9WZn0tMlgOKZ66StjRS50X9krNNcvMPJsdGHg18ibYwTu2XAwck1jRm8Ql21YK5yhPXkkHPcGe5PxcNjXJspADkoKXcWaIdnRX4M55Bc0EjRlBDIcCILO7eATOv9UAhJMM7eQ/d7efh/+jUlH9o2zuQn/vFv05lAZwPxhKwPwQNE0YU+ZiMOXMHNgccOcoOFzMLTnOUGvFA0sQ9EywAbCUW9PGPeGA2JcI0Ubj3rSlWVNdQvZlnmJ9OkUcAiix4Vhr1woIcaGZ8zG3NwNacrXL8Cse0I/wYSZTGRY1JjPjAsMvXBmmWYKlpWkyGSuvn7R+8VEFXp9RZ7A5MnD48mYrnrSng7Lw7I9pJumTYYBTeuzC92aQpqGp/oKTOwSqs2MGa221GHwpDO/XhnfIN3zl9ZX/qocyMrLr3bv3LveuA9u5Vh3rGxLLCYt4hmuD3kBqSR0HeL50rtpLCF97N5XR+5hdIeCpm0dWpY5uvu4Yl24xaA0sHtlBIER3IFo2LlAygFYDPjAhW6YuYC9gQrN0e0wZO8OIpuUXAIGQ1/GwEZ3EHMEcxHpyBHMUT4Rx4qo9cZE6/iEJKQZwHT2mB0k2w7ZNpgY9mhX9nOCT23wESbWL8jRpDc3XGZQu7drL6+hBJ6Y+Muwa/cFDaBbZ5TXQdAx01iQzDyb2BcHSqBN5o4jKjm2V+aM+j7TOKcuGaZqtWCaWbJpY+2eOvaClpq6Gyw2FhR+fseOsCGOWLuHoTYzyNUUYSTtTyRhICkkWyRL3cyOAzMnPeuPtUlfEIkEsPeF7k3nEJBOSQ6fXRbL9mRFFUCer14N6850/u+3f8kuJtYfVor80p/llQOrmPgx5UreLwe2h91fZZAzFsQolH7ICPST5QCaPXem1uDrUhiPBWn/AAxGo/Zhr5xppuQjLORAGD0HN0JTuUL3QHfOwQ2NbdvMK4gOnxiIl7sPmz3EyjMNC+eE39mvk8GPe4cTQZbp5goWimlMz1l4nCEd+ecoyIRdVg550r4wAEcVE4lnhpdfJg0VgU+Adck+b1blRWLkuCrY7FhhR2yvvMgG2PIc2zwkRwfXz8qgAjnpODFx13PInin4FK7hzu3X/tx1KUfVKYaL4lUPoQ+HJKv0RUbL4rVHGPZYs1BVvyBe78g2wUNKbDSh6tHyOEqSRHqyFu73Vdm1jkPC798K9XxTGK8/wG+8a/VDhfH6GgkbQ9hhXAPF74SRwWmHqDvh8iwzB3WwpUNhoN/gU7QO6UGfnHq5oS75BdGaC3uGuzT6jY0F9hczKQt3uLilxx3rKo4fEMzJpebvp2I3NsZbTLfejmd4Jt5u2nQcsADDs08/J9m/XydpAbDT2bgyWCnyLpf4WQH2Gvp0viDn5QXky3hWIOrc0DtJuGXgzYgzy4VcUGdOfXkunEVceAjBWOdUiM1WejqoU7ympk4xbYI6vtjt82etFifYUcAEDBzYZrQsXHsenHIc0cQsCttyM4z35iDags1GgAkVRKyKpjXBUmEfwvcXK9MzTHyBAzcVKgipJn30HReWRrplC14fn3ph2/ZLci8B389tDDFcO3pjK4zubRJx7E6+kOPpJy4dfYKrCuLOxlclRKLARRNjD3tn24vNejGhKai7TfudYjjCgoNK4KxSiaw9JnCisec/Jhp5KmRySI/qJwHk3oiuzITV/RBd7OmQnEQXezzkCxBdJfqESG6iiz0ichuiiz1IkJ/oKtGfL010sacR8hFd7GGRnEQXe1okM9HFHhfJS3Sx5wDyEl03ai+Z6Lp5ohOILvbISF6i6+ZZ4kQXJ7rilM7wQOgNwudsha5mO87lT6lkfeXNwXjmuotmhku3CLRZdhgYOwojWSE5IJzZC92wdjnN9qVpNnYYQs7mj4cjmeiQHIbolBN4bTuziNEs850o9gbSEExTGofkj4mYQLZBqKopmA6eepwS5JQgpwQ5JcgpQU4JckqQU4KcEvxOKEEwk3tJ3HUW9hY2OaXe5WwkZyMfPBuZegR8ezIydIqdiY0M1X/AdGSoT4+Vj/TwktORnI58iHRkYFOcjwyzjhHHeRMdmbLksvCR6Y/GPGxCEj35+OFvn3737ulDZSar1bao8FfwApqwUqmpzRp/Bc/Mzf/d/RU8SZUlReWv4D0+ZvLjh/cfP7z9/Md/3p6e/PSHd5//9PvPb3/z6f1fb8lRfvzw2+y94EQlJyo5UcmJSk5UcqKSE5WcqOREJScqOVH5wIjK//z53ad/fHsrprLImUnOTHJm8vEwk5vOcGLy0RGToVFxXpLzkvw1ycdFS4aqfv+8ZOR7Qx8q7dikPzlpx3qTXPyFSP5CJH8hkr8QyV+I5Dwj5xk5z8h5xh8/z/iDYga/BxKPU24/esqN82WcL+Mv9nH6jNNnnD7jXzPKv2b0sX3N6Hb75/QZp884fca/ZTQTeRYvAyjI2/r/YP8fUEsDBBQAAgAIAEt3aUcG8hVvxi8AAJpSAAAXAAAAdW5pdmVyc2FsL3VuaXZlcnNhbC5wbmftfAlUU/e6rx1se7SttaXQVoRWQA0CKaIiCOQoUmaQSWRKlLHKpGEMJKS2tSgokTAEBJLDJDJIKkhiIIRWixASiGghhgBRCIkSQkpCEkOmF6gKx9Oz7nv33XvXe2uZtVh7Z/+Hb/p9085mXzji4/rBhi82rFu37gN3t8P+69a9DV637k36e+/orkzYp1/SHd5I8Xc9tK51yPCp7svbcQe9D65bdwO1UXVive773067haSsW/dx6vLfG5Oxxpnr1vkD3Q8fDMwECyeE+ERBiJFMtUXYp3kLfv5388QA0ybzkv6Teh0lQvK1wohKwq/vHNLb/yb60a3Lm/puVb/d7/43668++vT0qfzjf79qvf+3o++diZyK3MLu++ytu7zfgH3vfnLo5lJ4vtoQlP0MKwAnpwg77qoi7vvGX7frK0tp7ZBT5DmtjnfLkE+8Dj//FHzcm3/+z09/YU3m5ucfO3894LbnH9e8KZfns7lufuTns88bAvIMns8uNHFZeDEbWrcT/HLz4jAAWDMJUg33kSUTPadlWEgWpzb7xW4+NkR/MrwXB+9lcZ4NiWCNmYrSZCRvTkBRpPFf7OGzl3iUnIA6DXsswYGUTXjlXUkt5OWgtesuMFoPaPfmdvc3JL/jckYUhIW84B6eSmYqnxHAOL4a+gGjiZR0WW2y+gImCWUYYlOEZ/KrXMdN7cZ4XRSRN5/NhRU5zMOx4/vk3fPxnzwXibTT1W5kJ7TTb+AiR3XdF5tcJI50XIqxjIFyLPZA67yMgPVuskF+Stc4UX97Sle5Ytw9D0NKNIor3SXZS/94O2no5VZPoc29ngVfu5N0WjVzcRHvMobN19+OvMLeDrD1L07YeKnYmJXkTfFpLErtpY1bUXPYfQMUJiLxhUYjCqBNfh5lhnt3FynbvDdcvG7qWheNK97KssI13AzJLy6HO8oFeZg0jpBp80/L0i9h9ICS94pggdTQY1wJiaHan1zhSj+cV7AXRoexg/Iwhuo2xykzOV+vVkDe98KYVjqd8qQhvI4A6MBQaE2Li9vAxQ69cmZQOcoafwP95g72EH8gig6Nmcy4lkmN4moSbHuGJKZM2CrppPpMd6r1xkt77XZHg+N0BHaW6QFulH5OAp67S062PMhzOcNHxD+1ppWOY9USuETjoCF86b7ZxngHm8GETzC3vwCTn26nF5gsBF76TwNR7z+PcuQTtQip/VznzuuIvgtv6g6nTfMMdIfvTPzIy1cNL0wtO/sjNz3g8lfXmsw3dIf9H/du1B1+KdwJXr5acPjfL31UyMdmz8/Z4BR0Vj6Qkrl9Gzrkcvll1pHBi7Qjy/PeN1Y9epeRI5LniIahnoe5+dSE/ovXYl1dl/f8Gj6fgsu++dvHmxX3o78JbK+tXab/2eHDnS/PCbDZxoYPPy5U1y3ZOCUGDBYULJM9/vBq6I/e29pwgci7DYlNrOEVnt5nG4ZmXujXrKy8FcPWKdHHdpnp78IIOv1zU/+jAZ35X+71+vxfz6FjMCWbkyNbYvZo5oLwWSOsAF/HNCtcjyBClHXz3PkVRIxxF8UXfOFTc6w4nGO2ggbR+LP83QEm6Jc25e4R394IrDQA+ILUqSFthmj0N3VXtm5dBt0vXyqHckGqx+22lIVLwmHLXNW9Tep7ta7oAJ+9B+xXTHZQhoGl0uIhyrE2L1JeuMhlzVpqNkc5KakNa3pzZjv094uV6S9ZF/9cVBs2KS4lOshaDxMtYwrWjn1dRMweYv892IWaSJOe4N58CbPLuUXkO0es0rPptWEfLozeb6g6lZ664is/jGvrFm816y5TJQzuFSDgO6j358m2iC8aX2C7X+214VIcDiEbS34L8X57NDUthiCf2VrsP1R3mXryCCAmGrRmLjWR8sFiGhcGtO/cXj9Aj0H9Qj3pp9PPooICSzhHv+P1UnwsHDrrM2n3xN1wAs2np+CTP69iNCcG1NC510pPVdAGJFcvU/0cYcHbGywnRKs6p0brCBTZd5rV97kY0B1T3+BIz5dERXBt8ZYxlwX947jVqUlF276qPxS03zAsD138OQaw239DEKqQ6VRUG9SUWNCbFo0NX4WEqu6JW+GZFpPD9oBd/oHhZrDBkagZvWrD6ynD+zIsQUzY1vLmHByUtLp9pvvfTrPy700SijcDsmPdoVWGWUIBwMN3NrAxn5sNwYeY2Pq+lDbJ1m6DqSvY4UJtGO8cNFmgV6lnMSKpSyi3uzlYRDAq/6e5O+xub2voCjT75cYg8azTN8OX36zNGoJVlTnwqxOxNw0XTIhFq/ZzsLvNbaXlOkCskg5svBw1c+/cd5JxG9/ZyF+rKs3N/mlmBizUb+DH/Ml3lghFJrAmZqEItr03oGOwqNTkMjfd/yVaKmasPHKLDTGILU+iuEdu3KT8cCTnQ8CPUFOvDSjl6aXhrMCCcYuRuScrcfUdUkhBCHl8WSp0+K6Ze4KunSSNJxjpUZuQzRR9l4pxfUfouGbyh1V5KRGAHUlL++4Rq8ilsx1308BxObF2odvPeRUU2I02hsqrb455rlpGMr5488oczuSQv9s4kzu2eyS+ZzDjQw8/dF/X9QclXNkavne4JgVu1PoMnIvq/mAxcYfrtUCOc8E9u1hoRAWs038AR8O23gSrgpOwa5QCeLepF2l27pcI8geL1tAn7xXvOFPng7WpH6m+TzvwxUTSKiMHqId6zNddNbx+g7LxnrPXhtrZ7Gy0yCj12qLHVyZEzOqePtBFl6B13PcwuZmpniXOBh8PFX7ta273QWOW9+Twk/RVt2TTEPaf8o/ZpV4q2RGUamg/0v/PFLPtUs19Jm98C6R2fRjEifKpz/rYbtEGw/ZexQpQvhBYyfaZPNu4ZDTtXukfFBEW5wsSKdGr7CTNsxv397kVJDVS+gw/SGE2+ojEBd8QcWtmfBgRneEb8/fJKt0uKV897qJX1yZjuV0Wwr2rlpuoe39/auFEN7nLD2psZQp/svUS9rdC2+w1wAWRypKC3pt76nbRWbQ9FWPwsVNqamHGnk71qtfIUp64XXSMWJTek3+WUeI841tgj14jT0FRuKjOfD0UUezIvZcGnmot2L9Q8E3GqnINd5CG+gl658km95x9WgOKRMJ7e3XT8jCzW+vItcNnVtEwbbq+l6BXZjTlkp7iWOKcbNKdFtzrKR3PgF0qD/BYpYhxdnFp9RZ/hM7YObD+rC5wxQhafaTU+GastlqVYBy6ag6yYeeHHq1aKKRo4wNeYM3sHqyPB6Yr68BTZwN5d3Ntoo/lS23ZJRkNuKRLsqyyzYePbsBUTqVgGo5szXKtzc38gunstkq9orIp4NO35Y+3dQEArVnmw+YGbYMdEOxh/8VAvHvBqvca2hpERNs2SMfTxJUAz9YUcz/ue1jDRHEdyqJx0mPswBdbgavEc5rQX0ItS7o8fMzsU4v7Y6I5ytSswLTigow99uA1MY/7XlGi+0d9lP6kAg/qMCC31eYB1c8aJvSd6q/MRzMDusGib1PJq8Z75u53+om9OVFt5SAJrHF2ZaWK7VMmdCrIqBFw7+mwS9yoLwKsQqbC0H6QT/BBuX9e2Nc5fw6acoOzI616vHl7w7dBnDsIq3yjrFVubN0BR0rWn5kIgEHN/TzOC7Aev0fszFA+A6RBTb0LzlOFgGzsbyfdcic9QgvWOFvEh91F94JQe6gyu0P1WS20/kJrg6qp1JE+3DkvI9t6NyNlmSgrsOqbEtx1w1UVkboM7V14u+sPFpSRqI2HJ85BJc/s0DOdKGS/9Yby2fdwei7QNYLPo+9HhX3mNSJ1b1N7+5h5XEDvnjnCsjbW3ivc33fTMtoqG1HqDLrjULCWBLsu4VreD3qbbWAZ2IpKj2IEUPIhCOAA1fPyyJ+TmG4ou07+iVxKvgrfxD501X5w5zJ8V2NDl/dAQdP+W42GnxbVBidNB2IdvgHHDaD0XAAHkpR6dex0lkksN2s19U7wOxs+TKx/390ajeZaoR/AR2uj/fvHR+XQAOj4GkmK7teYb7Jq7joyX+RWsJ/61EngpwupoJ+keyztfFatIac2OgQ7pu1wLQ1PrR5XXoGN+fv8MCAA3T3pCcjm3lqlW0SNQWWR5s5BjSNHH5S2Zp/hFO+XP+3HdV99Wc/4WgG2NO0+Ad4pD9x4rpKQWp6v5O0zGOmuWJPWY40WNivCC0/vl0xRikwi5q1e6lHXDv1/cW6X46R6vAnXLe8WOWIYvl8pwJDMx+dcIVRn3zXuris5pXG+jtLfo6DsySKRzUz+nMnqFuDJZ3dtsY7qxQcoytIPZF09ar9ceubI5toZTp0xOD/y3K7V2T7LhWAlZtPI032kZMto/yMrVaan08IFX4dO/tycMBmpVDDtXADLjXh2B4IylDKkJDTsuy5PFDEE56U3+AIcMbkocZSPe5qH0XU/JgQ2T6OqhEKc7i45COLpCJ94+zXpqJKbWhPcPRuEothX6hkDAP6/1R3u99vNStb/G8kRrBxjYpH04d2KMkSbkIzYTuQTHJDzDGb719SoWO04yDN/HETDKKTwOYdvCN7+WVxZx6P+aaMlo3Zh9ZQZqlC9jVFeixR38gRlcgazjPmzEzivVPFFCpKiDdiPELiv4qnPfeA7WqXPHs/Le1kZkwTLTwm9XgPniz+yUTj0/uY1j5tx90kZo1yVksTW6/vhc/DwjSiHoazfaZ2ifYIcNndvNGcvrBIWRuFIz8TZlfSxKVdNiTNpxllOJNgaYem11p2B63tDDyXQLkkppkqedewoIw7KtghAzxX1XYBFu7ch5qIRCEBE7AUb2mXpGWaLMrFdjUVLldc8iueK2KPC0UAUgLg2d9nNRodF0utulpkdDDrSsr6fcOSYyJPgcjjIg87vf3oI4LPNtYp7Q6yAq4RROwSCCtcK7hl/i97q1Z1lg06kxIkkb2kZNHvVCc/sxl/YjQ9r236u1wFq6lrZ0iAyjW+8YalHmOknnO/nC1y+Zca3c62JzEOkgc1AdyOTev+MU4z0nr0ABE9u2w4GbgdVCBmm8pmFUXGctzSlmO25JkPqvQ/Y6f9e3Z7zsBMPQ/rr5tyGv87/MaG99AsmAOx/qu4fZTE0C7vR/JntsJYEEF4JLZ8yY15wp95w8ilR2IvLmuE4tsiaOLMARaJRJBCjJFHcyWQWMvf39EXrH5TEk9bUB7fcGwtrtvUerDv+0Gh9Uc2JbqQj1ESJh/AlIcWmsJYOC2pUXfEx42T9j9sflclnzvgn0SNjlQ/djbKVWcCUVHdZM71P1ztYUAX904m4DGzTp7DWBNt8DBzUfvGC9MzM/lWlUdr09frcPFAOfbJAHNsrr1SaXcZoDIdB10yB0qfMXHn02iMF5Q4Mh6btHM+CfipTzF0tMxBm9b03Cr4pr6dFGMLaSh0A4ALYj5cWX+5x/nzqX573q318SBdMG9jciRxeIumdgSX9ARJy0oCV7t2KaZtEVj3IEFfe2N5gNPjg+6vSiDyrrAjJPhJnzXpvj5Liz2xIo+4UbEyvLLFMkjZplTWJ2yjkJVbEQXUeZ9wuDELfNkOVq5l05m6c7Sj0anYEzDL+rKl8TZrqcR/ejfqQOmwOsBj9PrL0M/e8AkyPaga1tRftv51tSkJankHPZZdn/H0ghdfBXYhy4tEFEO1S34Z/7J0QeIgdeQszmlXflNsAzP0v0m9vm+kjmJbXf4PeHRXW0kIl2ImjY51yfD65Uj+09AzWosgkOc54yKiJbJ1+2+scqGpWOoJZO59mxhYFzUNW3RBUtC2q1DwXfSjKCIBmBEDr3na/sFnQeBiQxNMtwS7ZFDEkcFaSGl7RlElNqf+9nLFFV5rMpw1yFaPxPf3q1UJvPs4/qe7mNfQhU3l9S5nrBa6g+AvJtZKEImVAlingUOzTwr6hzRYCDdUiZnQqumK8Rx8oud1pVxMba5nUydzbjggnQdZ2xXnnE+0K6265HfxYAHBkOY3S28zcWTcmQcZxjgOmKIwwYMBwIGYD2kFmEaZbXiRK66pa253mXDXfHxuCjjTF4akAV1Kydx4q5DR3Wraz1EET2sa1hg4c8bjS8XtIOyJC0mnFpk/VZ0fYwLx6aWrvNSJB3+6XVeX4exma7+D5mcafQPvH6O8CgEZNvtUFJVwU+JqtsuFtKoIN3cHSB45IWpkNT8FML7Br2o+ocdQaZnSBY8nqMOAb/+OBsf7hdEFD3cNjtCI9YwklpIWu5CMEaaGj/rGDhEz3tkRwfBIOfwLRkq/bScYxKjSR71iLps+tUXrlDYuBo9xvi/S+vGFpK5aSk7sJnmmd96oDzouzRjeKt8PG9SwlN5i1YbE6WLNyLMu5mvpVCNnavVlnPxudTJXf0j8I1a76mrKqcixg68E2DDeb1ugK7QlYOzLa7tgR58tSyomYv7wF9396vnLLbuhC/9OZezjtixh+Z1+eQeGDSyt3iEoTazM3202sCJ7E+vcDKY+DNv/v3fhbe5MKSHk2VVtfcr4fs92m5oVu/hhPYVSpNSKtptas9Hy/QRHr8ud+z/d8VLgJ8cQ5DvLstoGRZcfhw0NDcYdinffaWDn/t9wyfbE0H5WzSGrnI5VFcTg1XcLPEWVAohem+CDlfcZ2UANE+RBfCuprzuT3LP3C2oLkBQ+B1bxNOHW5VmkSh3wmgqcSxWpvBVbSHQz6RLbC6x9ueT82JTyKxGnH44acxIWbMKAHQ7bq6U0l63sbn9Ui5SQJ7qC0/YTxnybpA2lutAU+grYGUHQ9d9PF/S52S/VLny/8AVgW4ie9d4Oqf5mZ2VO3KeePH2YYGYJ4Tk0qa+lXZBYJt3VT/oo5ruW93WrVEB8E4oxUcNS/tmXuT7MTXluCLfz85x5Nhx9lOS1W5/tWsJTrU5OnWLi0geHJnX+O/f1RFrS7cjbOEGaAazr9aBNXr2WWf/dO/QqKmt48K6CGeQeDpvdLM6w7L0JUtlJGQa77ShQJXP8mM+NJai1I9hajJOYtCDe1FvGn9YNgpz831j50ZWhmgJrbJDhlUv6UD4LlKN/NUSAMJrEoibU5K8eJIbM7mqJ0hhh3InIiSE8UVuJG35wpz5y7zO5r87ty5pgMsHq6ByabSV4a8ZwwQqpykUIVpT89d76Zq3GITePcdOLLFsTSJXhwSfyjBGS6Q/hKZKnWtQhinrGysB3TPRfzZ71KkWdTlPWJ/uFcQrLqp+TMBI5QqLjldPcoQasE/XFVwpCcQbSMjOcopb7dwh1WHREzNfwut8nQLKUNZT7MTZvPeXY7RDy6iXxkEtsWNVnKQKpTtBqVbK+WSzKAmHtqZMCcpeHraVCkEb+GzveiijUcTQYqSR2pmT3gJL0f31kQvjFOKZk+4f9CRW4emOKPdSWIl1f7+XKXvph8TALIeLoED59RIJIz79gAJ0prfcTWRP700rHmcWM2XtIJ/d2LOAGnBIEF4/NNOmz1AfUqiJ6tHj8NWRxDd0TroqRdWwzPWHU/jrGxuKy33yKpTU1OdvrGaYgNRZoCzvCEzbBAmgWMJ4QVcFN6lMZJqVzP1nPtmrnMWytwdA4yDPT/nv79TBVIXtA3T2PqEp07hZKw0HbFtSdhI6r4S5KjMZMdTAIRIH1ZpkPVQh6TGOM4sZNp2bjhJ9qxfEzxTjY7bmH3xtJiq5QKtzfQ20xZpV8BPNHw8GRcryc2qhvRUWojENp1blcm+p7pzNNpRa2mvsDb1D92o9LLZwZGHSJjwEQzHOjpVAzlKqy71Jk9Y0fk7WPewCYtztpCRHtqy9bTHDqjsXfb9YGCYauRwu0St+I4DUuCmpj8FAhIEStO6ZvbpZ3Ut5f0l40jdV3ZUdL2oaXs4hfo7T0Yo/9l0MmP4898PELITUJF6QElbpUKeC6hmZ7Yuqthy4ywsDnycVvsr7oqxMW1blEnXFmj0fSRX+9/CgwSk1O6ir/uu3XXk3tl/4goyEh/JcQdKXmnJPcYmSvp0XQmO2rhpV+PpEv24nWMlzy4lAS94tey3rPgmDvUfjhCD2iwdaFtwsl1pMXMK4mdlBEEuN7EwTsYPsfwB+bttx6Cf96nS0AaGpz2BJ5jnIeBJep62eFqYRJbpBnayE9GhZdswHToWyiySrdIfq8dx5ocj226HeV0F6J6ysmak7VmhqCSWAP7WMnKMsA5tLDr6whXj+ZZ+a5NuX+GDo8fnGNhhRlGockMJglhGRjbWBhPSSA2exRHfQq0Nq5lzxMQE76ab0LMw0cJmeX1/XQyAtxn1kuHC570nwRRHVxOThrZ6lB8i96COoAaoLqkM4V4k/ogqbIk1/lPTZ/79SuAH6/QEg8bDMZhzBRl+BRlaBt9m5lYsZSWZu4bTA5s8yWUQxgIHajgVSPpJYqHtguoSfmz9Yn4U2Hk3xyaTMuJDapjqJ+oOSmcus55j2Cy4cC4pobPNvpbSoRIFWy8E8kQf/08pH19y83HLNSzOMQ/wReUl3gSLa41j9iWrKzsC6FVPGskqn9TCEsUR4clAhJDJuiXGI21tlE+kKY5akkVVVAbPL8NHGZmRrOwJzDDQzzLTevd0iJK3T4v6ntYulsXtnJiknBMa9TNcvfPU8LqPeEPQJojiuzS3IPPpX2DyL/asKWqbSUu9sTBPnvuWfqns5OyOocbsyVdoGMayowm4M9IEPKLcEncI392LpFExiNouTQOcRz5HAQbbkVwxNqcp2yHFDvkosh+4kn18/jh94swi4l30gwdDB/cpAlo2OJ4+OUaBERxx3iX5/osH9ussufUPz6tzHnkiOpJtAmW5GuvatQ09XOfQ3/Hlg9zNOEhO0/bMTRz+OIeJKnn5SpDrSQM2W3x6ZPupUHddt8+H/hIN/AEwcDUv4mZTq3NdXmeEd44PeakLOczsFqhLxbBNWGC7rv9OZRv9V3mggTnqHz0LujI0PNC4pp+2LoHDVphw8CLwmHk0MbjQYMvh0PWNb8oXpw7+t88FvSivmly0f+l6UVhccSybd3RF1XcT6cK1//c9KLUDcy3+C7oRclZHRr9RsvLGmVk238vqetYLZGBQ4hQmkUWTksQHVB+AtFujdOycMr4X97CgGgKmyoQW2EDVrMga4iNLo73OeXIYvDPeO1arq/K7HiDOM4BOdr8+df/NEvKWfhh5tAHDzGqEHzsL4FrBCmqjXi0h8vI2vvW1TUSXWla/8XPviPvl61RQHyTftwvTkE2x9cI0dIYWtmLXISQL1Y150ywiKfe8Voj796g/Pb+2yoFHxfXMLk0SiztmZ8Le5VQb8hOsMx7AXql6Z95DrQcOrTQlpyHeRA4+F3jGpVePXVGPw+DCCBXXv1XckfIcxVTM3v+lctzUzEcPWBD45U3Atao3XtkykIPqLyaaef9r8JWZ7Jse2knm/5ZYQEd+zf20igAsE/Aa1Fei/JalP9YlIm6TIUnUmKMbZ5nZzGBiCeeqgmiZtxTnkgUkacqKF1k9WUHZnCOMKMSmfNE0SpWe0FkDRRFfV+EXFsLkfbg2JM5kMC/5LM1jEye1y4hh9Da6VxkExm5yz2k7cq53iDPYrcm9iZ31m4c/55kJps0J7e5rmyJoS3BmbDxqOa/ZDSiIVPRmKG9z1I6iRckKIylnpW5x+jUNtefVIpkpUZyP9LIe3d+PrxK2Obt75hBoKpJQJRNMkf/K4nMIS4JgoubxLChHLilRAZQ8s7wo/A5QiIWpBzGKfh8doJxxkQSgtz11zbq8lnYjQpk6W8wcB+9/VVseSE3KsnzxGaAjX8oXCbpSdEY2gXtxC3faUYLmfzzxVvbP/Kwu4kd2kP0FVszQBvRbjx5kUmWGM5COo2qKA1zIHnExlI4Vij5jBU7iUWIx8SVEgIcXGLfd/SvGaDuBY8eqi6i1zpfDYk2VZRFmpa7HM7L1/tUYt3UFrsrhgofD7nPlTRlUuMh+G70mzE5IMBhgrxXlRWKfEfAF0gG2ZIsNLxSmYzjt/61tebbMhuTUDBIXp6evkQGO+w+UDxO0ddLwV2vBBfXevMKLdq51/IwUsKxHpy5IL5ZFgKCGGdPYvHNdMS8/1+6g9DJANg8jjkUUwpMwTn73+KeL9f7WtFpDvantzDPhvTgSN5xE3Fq1ZEF6BNlV/xfQpfItgD7p7dA8Fbmu3kIduS2XreBUkWazwGPcjSjKCTBSxKIDbnK3VNraFnEaJ6KwQ7sQeW5u9tAtGQfukMHAB8FBsaWJPIK9yrg8zh+c+sCmmkDgcx7jor/nSaS/MncJ0XSRZze1tyCJ7eeuOm0IoPQLul9AnCIbZuwOOR/sQXiC3O0AdjxBLTpVmZ2OZsvIyVuKCYhjGwZ1gElVoX3TVEYdIwaVvctVUhCdjviT+T4CgT/TsYKPaBD+Ot4+lqU16K8FiWucOqcegmlbQYFaDrbk18ZX2oLhqeQ/v6WzOzftBLb/qqVeJBirLxVCz7O/6sWZBbSo3WOAyKXugbWb/nj5xlGuuZiMFIW/N/YiR3lC0HqorlwqWDo6VqF+ejzGCCtwwHpKJHSoUrjp65d47psFgPCGnLNtctW3xi2htMRv2VLnLu+hvLsiqFvH13DdNqK8k80rzGv/Yptf17L/9YV6Dxcy2DBijkTXrP1/ztbrQFkuCrK2FG5fB+JxdGeta1S/gLswY8nSYdw2X0sCHKCiEVM28LvkERqrMiK2OUJmwiGbRXIFJlPlEPy4AnNkcBX5GICwGDFQDDWAKgVGyAfkzNJXsN/XGHCpbCQQsQ2XMP5RkL3LtjWYID7qDCgE76k8M2h7lv4PcC3hAjSe0V8dlA+pnjT8v1j1MTopx/YHdrO5k5nKUOz6n4rq6fL3NBzGU8oMOXSQ8APPCeJBMZZcjhzLZMqoZtkxf7aloSbOokYV2Sy0tWwFjxiQuPU/Ir8SVmXMHofYexOmbqSo7sqoTe7gTEuBTVUNcB+tPYEDwHIhnJoYFkbZqAI7pTM2JesuWFsx9nR64oFEvlndIV0q4OrjJoSrZ3taPiSipB0cCUh/6ALJdYQviTBFgdk7NXxb6uAU+7O2UCmEUdfsYiu73C/cbnmRLaeh1kM1WKn/zfRPSHhdeQQWmGxIWu7cbvvPE5ef4sqqacfS8a5eDkxKDAKjGNxqM1bVkE0Nr/kX9DScDCmJ0QW2OspHZPAsPFKuIAgD3oFH+kTUzGl72EAEeZ2aNP1LgP5xbsU8Hj9re2PjgUR43DSaZnMwZfO5k8z8A3FFgAv3mbr9kchRBwD4ngXThnHMoijiaLaV3AotO/1zDsPW/JO0x4l4K3qDvgyWPrbmkNO0/ESmBGQiG+wrLcIQWWWE/EQvlupnpNE1rSHNbAPVgUbSlMqOsU2/WqBk0RBwKurr72Ky1AyPeCkf2RdYBkPEXR2t2chjOtWt6d8ZlBWXC+lwMZ8nRgIgI3YkM1O+XHAIujDT4ESGM+J1WMOFh+LL0cLefIuS7AYBhZYnBU7trowlr6QLBHMBhGBr1ggoiPTvfzy/RO75PUPy3DJ9XC3p5f9t/m7tTQABtvM5Im+Jzw275aHoY6FJDOmBwWdCZA7S2l5hQ4aeIt04arD0FJoOzKJFn9Fpzv4JcV+45QwXp3pmNMQWUR51deSoGciZI3/VdHD1hLMO6AMl6XP9/yrXWhLrY65ToyuZ3QG7NgrQYYo0APmepRI03tpd4L+VRuKSZFiXuIfYzSxe2OpM7GvAjnnOpSMWv4FIO2L+47BryJ48TxmXrJJJVYOgXAxnpQcls5d7qePg1515Bv5mB7tW8n22TO7IDDNmdD8z+ZxrzJulYepjLypD1xYQCEW6xNJkFdZjzIAgqQE3P7sO1uwsKcyX5DWvZf2LzxFEDMbrWrCJrA1M3vxillJ/uzV01R1/OY76oBXZzZkUtdDUy6VFpsLOkI/nDCCxdUu//9UbHeVsuEVS+na39uU16nlNVv/77DlvnA7p1vA54RoOlM6/8d+Cfgf/NHhNanXpF6Tek3qNanXpF6Tek3qNan/LKlnc3FYoEHousKXz6gef9bv6gSXnePAqsNPv9Fg2f7V6rOtJsZL9/CV3X+QfDEbgY/2xGyP3hdoM737//b51H+3lLup6sKLFxL4/Ze/duPfve2gNYgMn8/Q3mFxNL2+uO6lPqRkDqX9A1+lftwjGc7egd+FB+Jt8MHPqRLaWvOb9z51LmQaM1TtfPzN9CECK24e4ijTXULS5x8N9NLwyHkODqGoyOmA35AHgZPBxOeEvSXLD1DKZV/+WNE/ZscJwyRI7mWdpfXjn8ZQtM083VIIoq9hwCCTM5NmbAJS2Ij2Z5SrLolU2PblF244Lc3mwxjAbtGcSH3H2FG+/P4OV+JABDfYSTzuCVJmUJQGRhNL74YgI9omqrnMhCT5bT5I+2QU1E9Wt/W05uagxu+mpLIRTHn309siydUQreujfRp057xfIjh3mcNxU4Wvmv1MzkZIDZBLRCNEQ25RYhNC/mUPgYh4dLckH5M7dmomjZPe9p06D6TIk/TOxYjTOKpOVxzCGpAIzdZX/Pmqkdpxb3G772M0TkGEK22AJUCALQ/vAh9hIqZ/vW+hnImSDabbKBCFu03kg4yuwB7XpGk7qzErTrwRqAeTorWGzpnMiB9iPi94ydem1mDVQzxG+w67yGrEKRsNmWarGPRdBsCR/KydSTYh12LfqESF9KdTa7pD9fjv5abdqOjrpE9TB4twytBI7reoYksqodKNWgppNo1hqfZW9A565YDoJv/wj25xbXCQNkCCSm1tdCoKl9uJHekMoI4biUoNb5masSoo7qKvqsiu89YSkTmZ2ihjVahCOUf1gEy6g9l0m4u7/rxgSnHEcAGaQcVTZUyr9S5tlr+JFQ5fmM30Wzj5H28p7zH2P5WAAlOZBuoxoyVH6AS/n69AjCXabiyTEthD1qj5MrFhBPnDldetJEGFKCkHlz1aPxaXLBY9ZXdO5k/N/FSe/8jKrua449Q/PPSVkmsb7HKaIF0h5ATP83CKJRBNUtPh9FPK1of7F7O5VxlnWMJOZkZRINIIVe3ZwbDWsW33zsr2VdybRY4QZkyz7rLRTHEt+/zzzdnnRFcsCCk992eSAtRjjtSp+izV4QUoLKIJUVBNC5KRqCfdV/zrAEvSG71Ld1lmnlyOeLATnFRGeo+y0w7BvbcPEAFNvDQ7ZgQd56ZWd8yF4hfQbP7Tw9SsS5i9rBxsUxFdgOcSFMdsDCKmZ2o4JraIAlqSvC4fo4qR+WKzF+YgqrsGrRH7lvn9yQozwb/K/H7FwSv4140zq1XEUWyazgLtLQFJ6B1HyQkpLGXS1GckrwW0/8w99mKsNQh4yj7R4DdoJZdf+WakZozLjCzdBdgnFqAjE0qj2s9T+0KOtCi5Z0YPmcT0dTIIqmMP1EakoRSufCYITCsyB0OfTcrGqQLwzRbPDl/+vXjSk4XO8Fgc+9bpihUgWPTl2A4om3Taw87If/Ge3Bu4AL0TvfmAwc3cNsfBqFhs5M0RR+w4WNw+1OhgnV9aXrxVQjGM2d0ODs8o3Z3SJWUmlZqSHI2B5nvFgpydTESBA88ixUoSamWOTLoyy4hKePeYE74gk/oYQQISIYsGEMwpnLPYAWaZKzuQmp1KojsRF46eW7FE+ziXE6VA3bwuLa4Pt4ntBmp5CClKy8M48DsHzbX7sCi/rYCqvgGE4lY3/kH9WEMREy06051IuQtTV8KNFZ1opURC47MDesS3SI7anyByVucQI7KTKgXroi90UQefKP0t7u+c6PBO2CSkPcaOQL6PILCN0WfJlGRtFkeVldOSSvoWB0+2gX1g8Kn31hWE5RDMfg3aOgAfV1VIjohFnPkz4uSn4yDtRKc6Y9qhSWVvsH7eX/igPISGanljlD0q/XUfCVlqLOgpCrhtKuGf8bMKTQn/JkfY+okueBs6juD6brJsJmDtuW1bKyNGE4lWA+ld0qh6WjWCpw1sAVWozsEmxCsJohVDOt9zQThNd1GSE/WBgp6TAWi6ye24E+jwxSwecvy6i5/Mu1Wp/1AHXnsbhYaXmJuHgSFj5otEB7Q+2N4HhONXQBz2s47wQWZmiS6NcJ80ahyGao/tzgSa68f+4Fj065UTYXvlOh3grQbIPUvHnvoL2x0d9iTmUJjXCuZJ768oAExoaAt3bYtYZNQeEcOCyL+BntUzsBwn2nlujfi40fq2Uot2LkuzRdLWGahMHaWLFPa9nnTc9HiO0uZi1KdAtpQao0tWhbX8GhBKkV/fiQz17Xa3OiXsClR6GcRMQhAtOv9o5AKHBaVWXy0jgekpTW5u9hAnM/XWWW8sUfWFzkPyz+q9e2Mi1smnpCOhzJVKRx4Yipw65uoTrExFw/GwRIVGbNyokz+RMEO1qEBL37syciMPc+uUHtCAG2WsfMiSI7VynKOEboOiJpJ8D1th8jUOR4WL5vKGIKyzXSMhXxeRH7iUy4ONl4OBVbP9ff5Hf8rfhAyLGKmm156Mtf7as8j03OGC9yHaQdtk37M/h6Jiy895O8Vy6g5Uabct28EdLFdRJAgjc/CoyIagDenCRhYrmcrtvbSfB2NEXRdo2+s9NpSClGMNDA07Wf24Hf9MZoykB2tKbKvUpJ4/pHz2zuOHl8IX+WcOHN5Ujiw3HVEP62Jn506JZjaqXueoMVwgQ7W+3XED756f9YrjdIfPgLo+dB81AceSvh6MPK5x5Vp8RdA6+XTq7PMGGrlr6MHFJGhnoM71fHb3oGCB2RQfHiM2p3s+OAQYdrmFSSznMeSEfExIQoRZHsYbDF/obW/A5SyRwxW+PRLHd9WFthQlvCKhAnGYe7oJhEq5ZmS/53S8kVU56gV3bOEoqkSnwiqFgWtbKVBRhieyV3JNOBCjZvyab2pguUTU4QIpSeKMPNk982sWlx6jvYRwe86U9HwJ17yXBjfJS+jS92FrLzocXWjT5P4RU5vJ4iarr/ekyUCqGdviGE8zdqzxZrvKWcb00pCjALKvRPrm0aAKR10gbaRrE8tCRBUQxgormBsauhjjScEiTwSxlwunfqkN7TuBh1XoYnAvLWtPL1xjquXRohIH1ZFGT9HjN/fP6hzZfZRJ1mxBhpFbONPFkWYgnMoi0qhkT49IiLxnVJtZjoKN7ASXkrVqEQh07pr5MSsxSANELsxtFam1Q066IpR/FsZmqOdYTE2y9hODZyDOMyFK82M4SOf5x8IUzjOe74gtDMQLNRt/1LFsZ+qc5pScpq1m1y6b9voM7cqpsD/jTicyO73tUc+1de6FlxPFoi6pTO9vJIRGuR9n3DaP2RY56eR5QbDMMVUwpnGADvgl4VybuRqFY0JMhcpLrJCBovjTLQ3BgziRt+e1k9nFQ0E1mSHofB7vihU7cqZLq9gxNCl7zKjUhUylVtAjuxOXnClTDpxzlEOC9v1xq+LqkuSzz38S/OHhWXXCfjDFNq5TEqjz2XDTO3vvdHaKavoE/sKUTxWshIDEHcs4tKVVIzfOR+gM2s1u9W5dzmgOf4ug8OIpvLkeOC/OeFeQRszGKtHnspLCiApGnxNeNcvMoaY7vB80/Mv0crqYLt6Xg6Vl7QTE8R7nGujCUcr7y84YH3Z0MJCdt2zCwSLtYpPmekfccsaeu+fHx1yaiqE2Q9SzfRtKrunP3piY9+2ebR4Q3tI21Zztm9ijU3tQgQX18feCRld3ylD1WYxjYNvzIoJ00bne0z9xpTQnFqkOtCzJR8HLGbm5xaU1O2/44lTMheWHQFzeQnWd1OG+7179GP8zXZgz/GEle/qIjb+3JU3SnHXZKA7fWSsBftJLQ88G1oY/iOk6wgHzexu/2RQWtEenTJ6VBj2Qkrpgv1KBd4ZwpmAi3UZzflZj2Vv8yBZU9qFgAybiQY/md8/8RTilG6T7puaoWvv0JQ6Gf+pHWDKGerybH5G1dcXti8Z7e6bnf1iuJFMqtFgKdAFqoA3Ifh+j4HDkZL5jHFLW4Yt0v3FfIdLetsV2Cye0NeG/p/Qg/uDktFp88awmWbWklQ7jLgv4D3NjeTeIzNzGqbQ/i/yUcltEZj/Uu8jKFtE1q7TquUss19WpmzoedyWESTuZ3fNzu7QDFQPf16MT21Hnwysrt8Au9tSJy4LtRPcFH63UONyH2guyuohYIZlvgixYwJUFW4GNppLbmlWPnKSNvlUQwUyPkhdHq4lZMkmGyxX7WPuUz5uMk6ba4Y4+8UxbPL+71FeBfb4aTb4cpWJIrcP5SGRAHTcLCFQuJR9Q5iVrF4CACE0Fs0ehKq5LqE193hh1O9SlLcSMY0xu4YoFqe9iBjvyMAFUhlbFWMkE/GSb7oHlZPC8L6r5r3mx3H/cx6Hb27XGt2wMj2Uz3vda7hvdXXwOtx46/v3/AlBLAwQUAAIACABLd2lHnMUYHUwAAABqAAAAGwAAAHVuaXZlcnNhbC91bml2ZXJzYWwucG5nLnhtbLOxr8jNUShLLSrOzM+zVTLUM1Cyt+PlsikoSi3LTC1XqACKAQUhQEmh0lbJxAjBLc9MKcmwVbIwNEOIZaRmpmeU2CqZGSIU6gONBABQSwECAAAUAAIACABLd2lHzvPi6lMEAAANEAAAHQAAAAAAAAABAAAAAAAAAAAAdW5pdmVyc2FsL2NvbW1vbl9tZXNzYWdlcy5sbmdQSwECAAAUAAIACABLd2lHNaQsLfsDAAAiEAAAJwAAAAAAAAABAAAAAACOBAAAdW5pdmVyc2FsL2ZsYXNoX3B1Ymxpc2hpbmdfc2V0dGluZ3MueG1sUEsBAgAAFAACAAgAS3dpR9papV3SAgAAUQoAACEAAAAAAAAAAQAAAAAAzggAAHVuaXZlcnNhbC9mbGFzaF9za2luX3NldHRpbmdzLnhtbFBLAQIAABQAAgAIAEt3aUcxyaavzgMAADMPAAAmAAAAAAAAAAEAAAAAAN8LAAB1bml2ZXJzYWwvaHRtbF9wdWJsaXNoaW5nX3NldHRpbmdzLnhtbFBLAQIAABQAAgAIAEt3aUfSyX2ZpQEAAAsGAAAfAAAAAAAAAAEAAAAAAPEPAAB1bml2ZXJzYWwvaHRtbF9za2luX3NldHRpbmdzLmpzUEsBAgAAFAACAAgAS3dpR5ZRcFq6AAAAowEAABoAAAAAAAAAAQAAAAAA0xEAAHVuaXZlcnNhbC9pMThuX3ByZXNldHMueG1sUEsBAgAAFAACAAgAS3dpR2QMvbZ1AAAAdwAAABwAAAAAAAAAAQAAAAAAxRIAAHVuaXZlcnNhbC9sb2NhbF9zZXR0aW5ncy54bWxQSwECAAAUAAIACACNqrpGiiTiqPoCAACwCAAAFAAAAAAAAAABAAAAAAB0EwAAdW5pdmVyc2FsL3BsYXllci54bWxQSwECAAAUAAIACABLd2lH0XaX86gLAAAjewAAKQAAAAAAAAABAAAAAACgFgAAdW5pdmVyc2FsL3NraW5fY3VzdG9taXphdGlvbl9zZXR0aW5ncy54bWxQSwECAAAUAAIACABLd2lHBvIVb8YvAACaUgAAFwAAAAAAAAAAAAAAAACPIgAAdW5pdmVyc2FsL3VuaXZlcnNhbC5wbmdQSwECAAAUAAIACABLd2lHnMUYHUwAAABqAAAAGwAAAAAAAAABAAAAAACKUgAAdW5pdmVyc2FsL3VuaXZlcnNhbC5wbmcueG1sUEsFBgAAAAALAAsASQMAAA9TAAAAAA=="/>
  <p:tag name="ISPRING_PRESENTATION_TITLE" val="NT-BP5.0+"/>
  <p:tag name="ISPRING_RESOURCE_FOLDER" val="C:\快盘\【幻灯力量】\商业计划书\NT-BP5.0\"/>
  <p:tag name="ISPRING_PRESENTATION_PATH" val="C:\快盘\【幻灯力量】\商业计划书\NT-BP5.0.pptx"/>
  <p:tag name="ISPRING_PROJECT_FOLDER_UPDATED" val="1"/>
  <p:tag name="ISPRING_UUID" val="{EB10ED03-5F52-4E9B-AB01-FB38D70BEA9C}"/>
  <p:tag name="ISPRING_PRESENTATION_INFO" val="&lt;?xml version=&quot;1.0&quot; encoding=&quot;UTF-8&quot; standalone=&quot;no&quot; ?&gt;&#10;&lt;presentation&gt;&#10;&#10;  &lt;slides&gt;&#10;    &lt;slide duration=&quot;2404848&quot; id=&quot;{930A9B74-C3DD-486E-9F49-C5611D3E4D92}&quot; pptId=&quot;259&quot; transitionDuration=&quot;700&quot;/&gt;&#10;    &lt;slide duration=&quot;5000&quot; id=&quot;{1E266B5F-12DD-4102-A2F4-A4C911285697}&quot; pptId=&quot;273&quot; transitionDuration=&quot;700&quot;/&gt;&#10;    &lt;slide duration=&quot;5000&quot; id=&quot;{AE27C0EE-CE70-4EB3-ADBD-8D0CCF63CB19}&quot; pptId=&quot;275&quot; transitionDuration=&quot;700&quot;/&gt;&#10;    &lt;slide duration=&quot;5000&quot; id=&quot;{D46CCAA8-CDFE-4E22-92B1-FCFB541DDE22}&quot; pptId=&quot;276&quot; transitionDuration=&quot;700&quot;/&gt;&#10;    &lt;slide duration=&quot;5000&quot; id=&quot;{A64A31D8-FE2E-4543-AF60-FFBB089678E5}&quot; pptId=&quot;260&quot; transitionDuration=&quot;700&quot;/&gt;&#10;    &lt;slide duration=&quot;5000&quot; id=&quot;{553BC614-AE34-48C6-9F1D-F2D8CF2CB83E}&quot; pptId=&quot;293&quot; transitionDuration=&quot;700&quot;/&gt;&#10;    &lt;slide duration=&quot;5000&quot; id=&quot;{A6161F35-28F5-4334-985D-05A8C91A4FEB}&quot; pptId=&quot;295&quot; transitionDuration=&quot;700&quot;/&gt;&#10;    &lt;slide duration=&quot;5000&quot; id=&quot;{E66A7C1C-481D-4B26-A6CC-EB431C8C2E17}&quot; pptId=&quot;274&quot; transitionDuration=&quot;700&quot;/&gt;&#10;    &lt;slide duration=&quot;5000&quot; id=&quot;{951B840B-E9AA-4222-8CFC-793393985C07}&quot; pptId=&quot;290&quot; transitionDuration=&quot;700&quot;/&gt;&#10;    &lt;slide duration=&quot;5000&quot; id=&quot;{349900F1-6585-4F58-A599-8A9C97B6AB30}&quot; pptId=&quot;299&quot; transitionDuration=&quot;700&quot;/&gt;&#10;    &lt;slide duration=&quot;5000&quot; id=&quot;{D2249248-7E86-4783-8223-6FD794F7E0CC}&quot; pptId=&quot;283&quot; transitionDuration=&quot;700&quot;/&gt;&#10;    &lt;slide duration=&quot;5000&quot; id=&quot;{F0383B0B-C248-433B-9A0E-6F835F22CCF2}&quot; pptId=&quot;284&quot; transitionDuration=&quot;700&quot;/&gt;&#10;    &lt;slide duration=&quot;5000&quot; id=&quot;{81DBCFE9-8877-4827-ADFD-BCFE206F4BCD}&quot; pptId=&quot;296&quot; transitionDuration=&quot;700&quot;/&gt;&#10;    &lt;slide duration=&quot;5000&quot; id=&quot;{D7EAFC96-C167-41B6-A329-A0A6CE42F0D9}&quot; pptId=&quot;282&quot; transitionDuration=&quot;700&quot;/&gt;&#10;    &lt;slide duration=&quot;5000&quot; id=&quot;{F09D6C8F-70FF-41D0-BD77-6BA1DA5DE573}&quot; pptId=&quot;267&quot; transitionDuration=&quot;700&quot;/&gt;&#10;    &lt;slide duration=&quot;5000&quot; id=&quot;{00D532F5-AB43-4B30-8FC6-FB5C57E1D78C}&quot; pptId=&quot;300&quot; transitionDuration=&quot;700&quot;/&gt;&#10;    &lt;slide duration=&quot;5000&quot; id=&quot;{828AD830-2518-4C72-9F78-CDD9D79DF06C}&quot; pptId=&quot;287&quot; transitionDuration=&quot;700&quot;/&gt;&#10;  &lt;/slides&gt;&#10;&#10;&lt;/presentation&gt;&#10;"/>
  <p:tag name="ISPRING_RESOURCE_PATHS_HASH_PRESENTER" val="243466e6adc15b87db95ceaa8dbd8ad21dc75"/>
  <p:tag name="ISLIDE.GUIDESSETTING" val="{&quot;Id&quot;:&quot;2e22f7f1-1013-4829-afe6-3b65f1af8e5c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A5D"/>
      </a:accent1>
      <a:accent2>
        <a:srgbClr val="CE4C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宽屏</PresentationFormat>
  <Paragraphs>154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>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欢迎使用; iSlide Introduction</dc:title>
  <dc:subject>iSlide™ 欢迎使用文档</dc:subject>
  <dc:creator/>
  <cp:keywords>PPT插件,PowerPoint Addin</cp:keywords>
  <dc:description>iSlide™——让PPT设计简单起来！</dc:description>
  <cp:lastModifiedBy/>
  <cp:revision>1</cp:revision>
  <dcterms:created xsi:type="dcterms:W3CDTF">2017-03-04T05:14:27Z</dcterms:created>
  <dcterms:modified xsi:type="dcterms:W3CDTF">2021-12-21T01:34:24Z</dcterms:modified>
</cp:coreProperties>
</file>