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9"/>
  </p:notesMasterIdLst>
  <p:sldIdLst>
    <p:sldId id="298" r:id="rId2"/>
    <p:sldId id="309" r:id="rId3"/>
    <p:sldId id="260" r:id="rId4"/>
    <p:sldId id="311" r:id="rId5"/>
    <p:sldId id="261" r:id="rId6"/>
    <p:sldId id="332" r:id="rId7"/>
    <p:sldId id="304" r:id="rId8"/>
    <p:sldId id="262" r:id="rId9"/>
    <p:sldId id="303" r:id="rId10"/>
    <p:sldId id="312" r:id="rId11"/>
    <p:sldId id="316" r:id="rId12"/>
    <p:sldId id="365" r:id="rId13"/>
    <p:sldId id="315" r:id="rId14"/>
    <p:sldId id="317" r:id="rId15"/>
    <p:sldId id="318" r:id="rId16"/>
    <p:sldId id="319" r:id="rId17"/>
    <p:sldId id="322" r:id="rId18"/>
    <p:sldId id="323" r:id="rId19"/>
    <p:sldId id="324" r:id="rId20"/>
    <p:sldId id="325" r:id="rId21"/>
    <p:sldId id="313" r:id="rId22"/>
    <p:sldId id="326" r:id="rId23"/>
    <p:sldId id="327" r:id="rId24"/>
    <p:sldId id="328" r:id="rId25"/>
    <p:sldId id="329" r:id="rId26"/>
    <p:sldId id="330" r:id="rId27"/>
    <p:sldId id="331" r:id="rId28"/>
    <p:sldId id="333" r:id="rId29"/>
    <p:sldId id="334" r:id="rId30"/>
    <p:sldId id="314" r:id="rId31"/>
    <p:sldId id="335" r:id="rId32"/>
    <p:sldId id="336" r:id="rId33"/>
    <p:sldId id="337" r:id="rId34"/>
    <p:sldId id="339" r:id="rId35"/>
    <p:sldId id="341" r:id="rId36"/>
    <p:sldId id="343" r:id="rId37"/>
    <p:sldId id="342"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楷体" panose="02010609060101010101" pitchFamily="49" charset="-122"/>
      <p:regular r:id="rId44"/>
    </p:embeddedFont>
    <p:embeddedFont>
      <p:font typeface="微软雅黑" panose="020B0503020204020204" pitchFamily="34" charset="-122"/>
      <p:regular r:id="rId45"/>
      <p:bold r:id="rId4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5">
          <p15:clr>
            <a:srgbClr val="A4A3A4"/>
          </p15:clr>
        </p15:guide>
        <p15:guide id="2" pos="29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F31"/>
    <a:srgbClr val="004B7D"/>
    <a:srgbClr val="F1F1F1"/>
    <a:srgbClr val="6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99" autoAdjust="0"/>
    <p:restoredTop sz="94438" autoAdjust="0"/>
  </p:normalViewPr>
  <p:slideViewPr>
    <p:cSldViewPr>
      <p:cViewPr varScale="1">
        <p:scale>
          <a:sx n="121" d="100"/>
          <a:sy n="121" d="100"/>
        </p:scale>
        <p:origin x="158" y="77"/>
      </p:cViewPr>
      <p:guideLst>
        <p:guide orient="horz" pos="1685"/>
        <p:guide pos="29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2DD202-F249-4ABA-A20D-B8E9DBB90972}" type="datetimeFigureOut">
              <a:rPr lang="zh-CN" altLang="en-US" smtClean="0"/>
              <a:t>2020/7/2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DF46FA-1ECC-4723-8683-A8CEDFF2787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DF46FA-1ECC-4723-8683-A8CEDFF2787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39F6C-CD2F-4D34-880F-986F7C919A8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39F6C-CD2F-4D34-880F-986F7C919A8B}"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2F503C-D419-4A9A-BF70-53C300841F6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39F6C-CD2F-4D34-880F-986F7C919A8B}"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2F503C-D419-4A9A-BF70-53C300841F67}"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39F6C-CD2F-4D34-880F-986F7C919A8B}"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2F503C-D419-4A9A-BF70-53C300841F67}"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39F6C-CD2F-4D34-880F-986F7C919A8B}"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2F503C-D419-4A9A-BF70-53C300841F67}"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39F6C-CD2F-4D34-880F-986F7C919A8B}"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2F503C-D419-4A9A-BF70-53C300841F67}"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39F6C-CD2F-4D34-880F-986F7C919A8B}"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2F503C-D419-4A9A-BF70-53C300841F67}"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2F503C-D419-4A9A-BF70-53C300841F67}"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339F6C-CD2F-4D34-880F-986F7C919A8B}" type="slidenum">
              <a:rPr lang="zh-CN" altLang="en-US" smtClean="0"/>
              <a:t>37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DF46FA-1ECC-4723-8683-A8CEDFF27879}"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flipH="1">
            <a:off x="5724128"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207464" y="1406320"/>
            <a:ext cx="7622600" cy="646331"/>
          </a:xfrm>
          <a:prstGeom prst="rect">
            <a:avLst/>
          </a:prstGeom>
        </p:spPr>
        <p:txBody>
          <a:bodyPr wrap="none">
            <a:spAutoFit/>
          </a:bodyPr>
          <a:lstStyle/>
          <a:p>
            <a:r>
              <a:rPr lang="en-US" altLang="zh-CN" sz="3600" b="1" dirty="0">
                <a:solidFill>
                  <a:schemeClr val="bg1">
                    <a:lumMod val="50000"/>
                  </a:schemeClr>
                </a:solidFill>
                <a:ea typeface="微软雅黑" panose="020B0503020204020204" pitchFamily="34" charset="-122"/>
              </a:rPr>
              <a:t>Development of Computer Games</a:t>
            </a:r>
            <a:endParaRPr lang="zh-CN" altLang="en-US" sz="3600" b="1" dirty="0">
              <a:solidFill>
                <a:srgbClr val="4BAF31"/>
              </a:solidFill>
              <a:ea typeface="微软雅黑" panose="020B0503020204020204" pitchFamily="34" charset="-122"/>
            </a:endParaRPr>
          </a:p>
        </p:txBody>
      </p:sp>
      <p:sp>
        <p:nvSpPr>
          <p:cNvPr id="17" name="矩形 16"/>
          <p:cNvSpPr/>
          <p:nvPr/>
        </p:nvSpPr>
        <p:spPr>
          <a:xfrm>
            <a:off x="1907704" y="2418442"/>
            <a:ext cx="5832648" cy="369332"/>
          </a:xfrm>
          <a:prstGeom prst="rect">
            <a:avLst/>
          </a:prstGeom>
        </p:spPr>
        <p:txBody>
          <a:bodyPr wrap="square">
            <a:spAutoFit/>
          </a:bodyPr>
          <a:lstStyle/>
          <a:p>
            <a:pPr algn="ctr"/>
            <a:r>
              <a:rPr lang="en-US" altLang="zh-CN" dirty="0">
                <a:solidFill>
                  <a:schemeClr val="bg1">
                    <a:lumMod val="50000"/>
                  </a:schemeClr>
                </a:solidFill>
                <a:latin typeface="+mn-ea"/>
              </a:rPr>
              <a:t>Course: Academic English</a:t>
            </a:r>
            <a:endParaRPr lang="zh-CN" altLang="en-US" dirty="0">
              <a:solidFill>
                <a:schemeClr val="bg1">
                  <a:lumMod val="50000"/>
                </a:schemeClr>
              </a:solidFill>
              <a:latin typeface="+mn-ea"/>
            </a:endParaRPr>
          </a:p>
        </p:txBody>
      </p:sp>
      <p:grpSp>
        <p:nvGrpSpPr>
          <p:cNvPr id="27" name="组合 26"/>
          <p:cNvGrpSpPr/>
          <p:nvPr/>
        </p:nvGrpSpPr>
        <p:grpSpPr>
          <a:xfrm>
            <a:off x="1079579" y="3167221"/>
            <a:ext cx="2309995" cy="1815882"/>
            <a:chOff x="1187624" y="3375754"/>
            <a:chExt cx="2309995" cy="1815882"/>
          </a:xfrm>
        </p:grpSpPr>
        <p:sp>
          <p:nvSpPr>
            <p:cNvPr id="21" name="矩形 20"/>
            <p:cNvSpPr/>
            <p:nvPr/>
          </p:nvSpPr>
          <p:spPr>
            <a:xfrm>
              <a:off x="1395504" y="3375754"/>
              <a:ext cx="2102115" cy="1815882"/>
            </a:xfrm>
            <a:prstGeom prst="rect">
              <a:avLst/>
            </a:prstGeom>
          </p:spPr>
          <p:txBody>
            <a:bodyPr wrap="square">
              <a:spAutoFit/>
            </a:bodyPr>
            <a:lstStyle/>
            <a:p>
              <a:r>
                <a:rPr lang="zh-CN" altLang="en-US" sz="1600" dirty="0">
                  <a:solidFill>
                    <a:schemeClr val="bg1">
                      <a:lumMod val="50000"/>
                    </a:schemeClr>
                  </a:solidFill>
                  <a:latin typeface="+mn-ea"/>
                </a:rPr>
                <a:t> </a:t>
              </a:r>
              <a:r>
                <a:rPr lang="en-US" altLang="zh-CN" sz="1600" dirty="0">
                  <a:solidFill>
                    <a:schemeClr val="bg1">
                      <a:lumMod val="50000"/>
                    </a:schemeClr>
                  </a:solidFill>
                  <a:latin typeface="+mn-ea"/>
                </a:rPr>
                <a:t>Students</a:t>
              </a:r>
              <a:r>
                <a:rPr lang="zh-CN" altLang="en-US" sz="1600" dirty="0">
                  <a:solidFill>
                    <a:schemeClr val="bg1">
                      <a:lumMod val="50000"/>
                    </a:schemeClr>
                  </a:solidFill>
                  <a:latin typeface="+mn-ea"/>
                </a:rPr>
                <a:t>：</a:t>
              </a:r>
              <a:endParaRPr lang="en-US" altLang="zh-CN" sz="1600" dirty="0">
                <a:solidFill>
                  <a:schemeClr val="bg1">
                    <a:lumMod val="50000"/>
                  </a:schemeClr>
                </a:solidFill>
                <a:latin typeface="+mn-ea"/>
              </a:endParaRPr>
            </a:p>
            <a:p>
              <a:r>
                <a:rPr lang="en-US" altLang="zh-CN" sz="1600" dirty="0">
                  <a:solidFill>
                    <a:schemeClr val="bg1">
                      <a:lumMod val="50000"/>
                    </a:schemeClr>
                  </a:solidFill>
                  <a:latin typeface="+mn-ea"/>
                </a:rPr>
                <a:t>8002118240</a:t>
              </a:r>
            </a:p>
            <a:p>
              <a:r>
                <a:rPr lang="en-US" altLang="zh-CN" sz="1600" dirty="0">
                  <a:solidFill>
                    <a:schemeClr val="bg1">
                      <a:lumMod val="50000"/>
                    </a:schemeClr>
                  </a:solidFill>
                  <a:latin typeface="+mn-ea"/>
                </a:rPr>
                <a:t>Yang Meng Heng</a:t>
              </a:r>
            </a:p>
            <a:p>
              <a:r>
                <a:rPr lang="en-US" altLang="zh-CN" sz="1600" dirty="0">
                  <a:solidFill>
                    <a:schemeClr val="bg1">
                      <a:lumMod val="50000"/>
                    </a:schemeClr>
                  </a:solidFill>
                  <a:latin typeface="+mn-ea"/>
                </a:rPr>
                <a:t>8002118225</a:t>
              </a:r>
            </a:p>
            <a:p>
              <a:r>
                <a:rPr lang="en-US" altLang="zh-CN" sz="1600" dirty="0">
                  <a:solidFill>
                    <a:schemeClr val="bg1">
                      <a:lumMod val="50000"/>
                    </a:schemeClr>
                  </a:solidFill>
                  <a:latin typeface="+mn-ea"/>
                </a:rPr>
                <a:t>Liao Yan Hao</a:t>
              </a:r>
            </a:p>
            <a:p>
              <a:r>
                <a:rPr lang="en-US" altLang="zh-CN" sz="1600" dirty="0">
                  <a:solidFill>
                    <a:schemeClr val="bg1">
                      <a:lumMod val="50000"/>
                    </a:schemeClr>
                  </a:solidFill>
                  <a:latin typeface="+mn-ea"/>
                </a:rPr>
                <a:t>8002118221</a:t>
              </a:r>
            </a:p>
            <a:p>
              <a:r>
                <a:rPr lang="en-US" altLang="zh-CN" sz="1600" dirty="0">
                  <a:solidFill>
                    <a:schemeClr val="bg1">
                      <a:lumMod val="50000"/>
                    </a:schemeClr>
                  </a:solidFill>
                  <a:latin typeface="+mn-ea"/>
                </a:rPr>
                <a:t>Peng Ling Han</a:t>
              </a:r>
              <a:endParaRPr lang="zh-CN" altLang="en-US" sz="1600" dirty="0">
                <a:solidFill>
                  <a:schemeClr val="bg1">
                    <a:lumMod val="50000"/>
                  </a:schemeClr>
                </a:solidFill>
                <a:latin typeface="+mn-ea"/>
              </a:endParaRPr>
            </a:p>
          </p:txBody>
        </p:sp>
        <p:grpSp>
          <p:nvGrpSpPr>
            <p:cNvPr id="24" name="组合 23"/>
            <p:cNvGrpSpPr/>
            <p:nvPr/>
          </p:nvGrpSpPr>
          <p:grpSpPr>
            <a:xfrm>
              <a:off x="1187624" y="3435846"/>
              <a:ext cx="288032" cy="288032"/>
              <a:chOff x="1187624" y="3435846"/>
              <a:chExt cx="288032" cy="288032"/>
            </a:xfrm>
          </p:grpSpPr>
          <p:sp>
            <p:nvSpPr>
              <p:cNvPr id="18" name="椭圆 17"/>
              <p:cNvSpPr/>
              <p:nvPr/>
            </p:nvSpPr>
            <p:spPr>
              <a:xfrm>
                <a:off x="1187624" y="3435846"/>
                <a:ext cx="288032" cy="288032"/>
              </a:xfrm>
              <a:prstGeom prst="ellips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KSO_Shape"/>
              <p:cNvSpPr/>
              <p:nvPr/>
            </p:nvSpPr>
            <p:spPr>
              <a:xfrm>
                <a:off x="1282397" y="3473359"/>
                <a:ext cx="103248" cy="201133"/>
              </a:xfrm>
              <a:custGeom>
                <a:avLst/>
                <a:gdLst>
                  <a:gd name="connsiteX0" fmla="*/ 788945 w 3886200"/>
                  <a:gd name="connsiteY0" fmla="*/ 3994579 h 7565524"/>
                  <a:gd name="connsiteX1" fmla="*/ 793367 w 3886200"/>
                  <a:gd name="connsiteY1" fmla="*/ 4082152 h 7565524"/>
                  <a:gd name="connsiteX2" fmla="*/ 1943100 w 3886200"/>
                  <a:gd name="connsiteY2" fmla="*/ 5119688 h 7565524"/>
                  <a:gd name="connsiteX3" fmla="*/ 3092833 w 3886200"/>
                  <a:gd name="connsiteY3" fmla="*/ 4082152 h 7565524"/>
                  <a:gd name="connsiteX4" fmla="*/ 3097256 w 3886200"/>
                  <a:gd name="connsiteY4" fmla="*/ 3994579 h 7565524"/>
                  <a:gd name="connsiteX5" fmla="*/ 3087777 w 3886200"/>
                  <a:gd name="connsiteY5" fmla="*/ 4031441 h 7565524"/>
                  <a:gd name="connsiteX6" fmla="*/ 1943100 w 3886200"/>
                  <a:gd name="connsiteY6" fmla="*/ 4873587 h 7565524"/>
                  <a:gd name="connsiteX7" fmla="*/ 798423 w 3886200"/>
                  <a:gd name="connsiteY7" fmla="*/ 4031441 h 7565524"/>
                  <a:gd name="connsiteX8" fmla="*/ 0 w 3886200"/>
                  <a:gd name="connsiteY8" fmla="*/ 3009901 h 7565524"/>
                  <a:gd name="connsiteX9" fmla="*/ 308086 w 3886200"/>
                  <a:gd name="connsiteY9" fmla="*/ 3009901 h 7565524"/>
                  <a:gd name="connsiteX10" fmla="*/ 308086 w 3886200"/>
                  <a:gd name="connsiteY10" fmla="*/ 4175662 h 7565524"/>
                  <a:gd name="connsiteX11" fmla="*/ 1943101 w 3886200"/>
                  <a:gd name="connsiteY11" fmla="*/ 5810677 h 7565524"/>
                  <a:gd name="connsiteX12" fmla="*/ 1943100 w 3886200"/>
                  <a:gd name="connsiteY12" fmla="*/ 5810678 h 7565524"/>
                  <a:gd name="connsiteX13" fmla="*/ 3578115 w 3886200"/>
                  <a:gd name="connsiteY13" fmla="*/ 4175663 h 7565524"/>
                  <a:gd name="connsiteX14" fmla="*/ 3578116 w 3886200"/>
                  <a:gd name="connsiteY14" fmla="*/ 3009901 h 7565524"/>
                  <a:gd name="connsiteX15" fmla="*/ 3886200 w 3886200"/>
                  <a:gd name="connsiteY15" fmla="*/ 3009901 h 7565524"/>
                  <a:gd name="connsiteX16" fmla="*/ 3886200 w 3886200"/>
                  <a:gd name="connsiteY16" fmla="*/ 4235878 h 7565524"/>
                  <a:gd name="connsiteX17" fmla="*/ 2520919 w 3886200"/>
                  <a:gd name="connsiteY17" fmla="*/ 6091620 h 7565524"/>
                  <a:gd name="connsiteX18" fmla="*/ 2336800 w 3886200"/>
                  <a:gd name="connsiteY18" fmla="*/ 6138961 h 7565524"/>
                  <a:gd name="connsiteX19" fmla="*/ 2336800 w 3886200"/>
                  <a:gd name="connsiteY19" fmla="*/ 6591300 h 7565524"/>
                  <a:gd name="connsiteX20" fmla="*/ 3062539 w 3886200"/>
                  <a:gd name="connsiteY20" fmla="*/ 6591300 h 7565524"/>
                  <a:gd name="connsiteX21" fmla="*/ 3549651 w 3886200"/>
                  <a:gd name="connsiteY21" fmla="*/ 7078412 h 7565524"/>
                  <a:gd name="connsiteX22" fmla="*/ 3549650 w 3886200"/>
                  <a:gd name="connsiteY22" fmla="*/ 7078412 h 7565524"/>
                  <a:gd name="connsiteX23" fmla="*/ 3062538 w 3886200"/>
                  <a:gd name="connsiteY23" fmla="*/ 7565524 h 7565524"/>
                  <a:gd name="connsiteX24" fmla="*/ 823662 w 3886200"/>
                  <a:gd name="connsiteY24" fmla="*/ 7565523 h 7565524"/>
                  <a:gd name="connsiteX25" fmla="*/ 346447 w 3886200"/>
                  <a:gd name="connsiteY25" fmla="*/ 7176581 h 7565524"/>
                  <a:gd name="connsiteX26" fmla="*/ 336550 w 3886200"/>
                  <a:gd name="connsiteY26" fmla="*/ 7078412 h 7565524"/>
                  <a:gd name="connsiteX27" fmla="*/ 346447 w 3886200"/>
                  <a:gd name="connsiteY27" fmla="*/ 6980242 h 7565524"/>
                  <a:gd name="connsiteX28" fmla="*/ 823662 w 3886200"/>
                  <a:gd name="connsiteY28" fmla="*/ 6591300 h 7565524"/>
                  <a:gd name="connsiteX29" fmla="*/ 1549400 w 3886200"/>
                  <a:gd name="connsiteY29" fmla="*/ 6591300 h 7565524"/>
                  <a:gd name="connsiteX30" fmla="*/ 1549400 w 3886200"/>
                  <a:gd name="connsiteY30" fmla="*/ 6138961 h 7565524"/>
                  <a:gd name="connsiteX31" fmla="*/ 1365282 w 3886200"/>
                  <a:gd name="connsiteY31" fmla="*/ 6091620 h 7565524"/>
                  <a:gd name="connsiteX32" fmla="*/ 0 w 3886200"/>
                  <a:gd name="connsiteY32" fmla="*/ 4235878 h 7565524"/>
                  <a:gd name="connsiteX33" fmla="*/ 622300 w 3886200"/>
                  <a:gd name="connsiteY33" fmla="*/ 2818278 h 7565524"/>
                  <a:gd name="connsiteX34" fmla="*/ 3263900 w 3886200"/>
                  <a:gd name="connsiteY34" fmla="*/ 2818278 h 7565524"/>
                  <a:gd name="connsiteX35" fmla="*/ 3263900 w 3886200"/>
                  <a:gd name="connsiteY35" fmla="*/ 4152900 h 7565524"/>
                  <a:gd name="connsiteX36" fmla="*/ 1943100 w 3886200"/>
                  <a:gd name="connsiteY36" fmla="*/ 5473700 h 7565524"/>
                  <a:gd name="connsiteX37" fmla="*/ 622300 w 3886200"/>
                  <a:gd name="connsiteY37" fmla="*/ 4152900 h 7565524"/>
                  <a:gd name="connsiteX38" fmla="*/ 622300 w 3886200"/>
                  <a:gd name="connsiteY38" fmla="*/ 2432670 h 7565524"/>
                  <a:gd name="connsiteX39" fmla="*/ 3263900 w 3886200"/>
                  <a:gd name="connsiteY39" fmla="*/ 2432670 h 7565524"/>
                  <a:gd name="connsiteX40" fmla="*/ 3263900 w 3886200"/>
                  <a:gd name="connsiteY40" fmla="*/ 2655422 h 7565524"/>
                  <a:gd name="connsiteX41" fmla="*/ 622300 w 3886200"/>
                  <a:gd name="connsiteY41" fmla="*/ 2655422 h 7565524"/>
                  <a:gd name="connsiteX42" fmla="*/ 622300 w 3886200"/>
                  <a:gd name="connsiteY42" fmla="*/ 2047063 h 7565524"/>
                  <a:gd name="connsiteX43" fmla="*/ 3263900 w 3886200"/>
                  <a:gd name="connsiteY43" fmla="*/ 2047063 h 7565524"/>
                  <a:gd name="connsiteX44" fmla="*/ 3263900 w 3886200"/>
                  <a:gd name="connsiteY44" fmla="*/ 2269814 h 7565524"/>
                  <a:gd name="connsiteX45" fmla="*/ 622300 w 3886200"/>
                  <a:gd name="connsiteY45" fmla="*/ 2269814 h 7565524"/>
                  <a:gd name="connsiteX46" fmla="*/ 622300 w 3886200"/>
                  <a:gd name="connsiteY46" fmla="*/ 1661456 h 7565524"/>
                  <a:gd name="connsiteX47" fmla="*/ 3263900 w 3886200"/>
                  <a:gd name="connsiteY47" fmla="*/ 1661456 h 7565524"/>
                  <a:gd name="connsiteX48" fmla="*/ 3263900 w 3886200"/>
                  <a:gd name="connsiteY48" fmla="*/ 1884207 h 7565524"/>
                  <a:gd name="connsiteX49" fmla="*/ 622300 w 3886200"/>
                  <a:gd name="connsiteY49" fmla="*/ 1884207 h 7565524"/>
                  <a:gd name="connsiteX50" fmla="*/ 1943100 w 3886200"/>
                  <a:gd name="connsiteY50" fmla="*/ 0 h 7565524"/>
                  <a:gd name="connsiteX51" fmla="*/ 3263900 w 3886200"/>
                  <a:gd name="connsiteY51" fmla="*/ 1320800 h 7565524"/>
                  <a:gd name="connsiteX52" fmla="*/ 3263900 w 3886200"/>
                  <a:gd name="connsiteY52" fmla="*/ 1498600 h 7565524"/>
                  <a:gd name="connsiteX53" fmla="*/ 622300 w 3886200"/>
                  <a:gd name="connsiteY53" fmla="*/ 1498600 h 7565524"/>
                  <a:gd name="connsiteX54" fmla="*/ 622300 w 3886200"/>
                  <a:gd name="connsiteY54" fmla="*/ 1320800 h 7565524"/>
                  <a:gd name="connsiteX55" fmla="*/ 1943100 w 3886200"/>
                  <a:gd name="connsiteY55" fmla="*/ 0 h 756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886200" h="7565524">
                    <a:moveTo>
                      <a:pt x="788945" y="3994579"/>
                    </a:moveTo>
                    <a:lnTo>
                      <a:pt x="793367" y="4082152"/>
                    </a:lnTo>
                    <a:cubicBezTo>
                      <a:pt x="852550" y="4664920"/>
                      <a:pt x="1344717" y="5119688"/>
                      <a:pt x="1943100" y="5119688"/>
                    </a:cubicBezTo>
                    <a:cubicBezTo>
                      <a:pt x="2541483" y="5119688"/>
                      <a:pt x="3033650" y="4664920"/>
                      <a:pt x="3092833" y="4082152"/>
                    </a:cubicBezTo>
                    <a:lnTo>
                      <a:pt x="3097256" y="3994579"/>
                    </a:lnTo>
                    <a:lnTo>
                      <a:pt x="3087777" y="4031441"/>
                    </a:lnTo>
                    <a:cubicBezTo>
                      <a:pt x="2936026" y="4519338"/>
                      <a:pt x="2480933" y="4873587"/>
                      <a:pt x="1943100" y="4873587"/>
                    </a:cubicBezTo>
                    <a:cubicBezTo>
                      <a:pt x="1405268" y="4873587"/>
                      <a:pt x="950175" y="4519338"/>
                      <a:pt x="798423" y="4031441"/>
                    </a:cubicBezTo>
                    <a:close/>
                    <a:moveTo>
                      <a:pt x="0" y="3009901"/>
                    </a:moveTo>
                    <a:lnTo>
                      <a:pt x="308086" y="3009901"/>
                    </a:lnTo>
                    <a:lnTo>
                      <a:pt x="308086" y="4175662"/>
                    </a:lnTo>
                    <a:cubicBezTo>
                      <a:pt x="308086" y="5078656"/>
                      <a:pt x="1040107" y="5810677"/>
                      <a:pt x="1943101" y="5810677"/>
                    </a:cubicBezTo>
                    <a:lnTo>
                      <a:pt x="1943100" y="5810678"/>
                    </a:lnTo>
                    <a:cubicBezTo>
                      <a:pt x="2846094" y="5810678"/>
                      <a:pt x="3578115" y="5078657"/>
                      <a:pt x="3578115" y="4175663"/>
                    </a:cubicBezTo>
                    <a:lnTo>
                      <a:pt x="3578116" y="3009901"/>
                    </a:lnTo>
                    <a:lnTo>
                      <a:pt x="3886200" y="3009901"/>
                    </a:lnTo>
                    <a:lnTo>
                      <a:pt x="3886200" y="4235878"/>
                    </a:lnTo>
                    <a:cubicBezTo>
                      <a:pt x="3886200" y="5107807"/>
                      <a:pt x="3311893" y="5845601"/>
                      <a:pt x="2520919" y="6091620"/>
                    </a:cubicBezTo>
                    <a:lnTo>
                      <a:pt x="2336800" y="6138961"/>
                    </a:lnTo>
                    <a:lnTo>
                      <a:pt x="2336800" y="6591300"/>
                    </a:lnTo>
                    <a:lnTo>
                      <a:pt x="3062539" y="6591300"/>
                    </a:lnTo>
                    <a:cubicBezTo>
                      <a:pt x="3331564" y="6591300"/>
                      <a:pt x="3549651" y="6809387"/>
                      <a:pt x="3549651" y="7078412"/>
                    </a:cubicBezTo>
                    <a:lnTo>
                      <a:pt x="3549650" y="7078412"/>
                    </a:lnTo>
                    <a:cubicBezTo>
                      <a:pt x="3549650" y="7347437"/>
                      <a:pt x="3331563" y="7565524"/>
                      <a:pt x="3062538" y="7565524"/>
                    </a:cubicBezTo>
                    <a:lnTo>
                      <a:pt x="823662" y="7565523"/>
                    </a:lnTo>
                    <a:cubicBezTo>
                      <a:pt x="588265" y="7565523"/>
                      <a:pt x="391868" y="7398550"/>
                      <a:pt x="346447" y="7176581"/>
                    </a:cubicBezTo>
                    <a:lnTo>
                      <a:pt x="336550" y="7078412"/>
                    </a:lnTo>
                    <a:lnTo>
                      <a:pt x="346447" y="6980242"/>
                    </a:lnTo>
                    <a:cubicBezTo>
                      <a:pt x="391868" y="6758273"/>
                      <a:pt x="588265" y="6591300"/>
                      <a:pt x="823662" y="6591300"/>
                    </a:cubicBezTo>
                    <a:lnTo>
                      <a:pt x="1549400" y="6591300"/>
                    </a:lnTo>
                    <a:lnTo>
                      <a:pt x="1549400" y="6138961"/>
                    </a:lnTo>
                    <a:lnTo>
                      <a:pt x="1365282" y="6091620"/>
                    </a:lnTo>
                    <a:cubicBezTo>
                      <a:pt x="574307" y="5845601"/>
                      <a:pt x="0" y="5107807"/>
                      <a:pt x="0" y="4235878"/>
                    </a:cubicBezTo>
                    <a:close/>
                    <a:moveTo>
                      <a:pt x="622300" y="2818278"/>
                    </a:moveTo>
                    <a:lnTo>
                      <a:pt x="3263900" y="2818278"/>
                    </a:lnTo>
                    <a:lnTo>
                      <a:pt x="3263900" y="4152900"/>
                    </a:lnTo>
                    <a:cubicBezTo>
                      <a:pt x="3263900" y="4882358"/>
                      <a:pt x="2672558" y="5473700"/>
                      <a:pt x="1943100" y="5473700"/>
                    </a:cubicBezTo>
                    <a:cubicBezTo>
                      <a:pt x="1213642" y="5473700"/>
                      <a:pt x="622300" y="4882358"/>
                      <a:pt x="622300" y="4152900"/>
                    </a:cubicBezTo>
                    <a:close/>
                    <a:moveTo>
                      <a:pt x="622300" y="2432670"/>
                    </a:moveTo>
                    <a:lnTo>
                      <a:pt x="3263900" y="2432670"/>
                    </a:lnTo>
                    <a:lnTo>
                      <a:pt x="3263900" y="2655422"/>
                    </a:lnTo>
                    <a:lnTo>
                      <a:pt x="622300" y="2655422"/>
                    </a:lnTo>
                    <a:close/>
                    <a:moveTo>
                      <a:pt x="622300" y="2047063"/>
                    </a:moveTo>
                    <a:lnTo>
                      <a:pt x="3263900" y="2047063"/>
                    </a:lnTo>
                    <a:lnTo>
                      <a:pt x="3263900" y="2269814"/>
                    </a:lnTo>
                    <a:lnTo>
                      <a:pt x="622300" y="2269814"/>
                    </a:lnTo>
                    <a:close/>
                    <a:moveTo>
                      <a:pt x="622300" y="1661456"/>
                    </a:moveTo>
                    <a:lnTo>
                      <a:pt x="3263900" y="1661456"/>
                    </a:lnTo>
                    <a:lnTo>
                      <a:pt x="3263900" y="1884207"/>
                    </a:lnTo>
                    <a:lnTo>
                      <a:pt x="622300" y="1884207"/>
                    </a:lnTo>
                    <a:close/>
                    <a:moveTo>
                      <a:pt x="1943100" y="0"/>
                    </a:moveTo>
                    <a:cubicBezTo>
                      <a:pt x="2672558" y="0"/>
                      <a:pt x="3263900" y="591342"/>
                      <a:pt x="3263900" y="1320800"/>
                    </a:cubicBezTo>
                    <a:lnTo>
                      <a:pt x="3263900" y="1498600"/>
                    </a:lnTo>
                    <a:lnTo>
                      <a:pt x="622300" y="1498600"/>
                    </a:lnTo>
                    <a:lnTo>
                      <a:pt x="622300" y="1320800"/>
                    </a:lnTo>
                    <a:cubicBezTo>
                      <a:pt x="622300" y="591342"/>
                      <a:pt x="1213642" y="0"/>
                      <a:pt x="1943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grpSp>
        <p:nvGrpSpPr>
          <p:cNvPr id="28" name="组合 27"/>
          <p:cNvGrpSpPr/>
          <p:nvPr/>
        </p:nvGrpSpPr>
        <p:grpSpPr>
          <a:xfrm>
            <a:off x="3923928" y="3167221"/>
            <a:ext cx="2880320" cy="923330"/>
            <a:chOff x="3923928" y="3369404"/>
            <a:chExt cx="2880320" cy="923330"/>
          </a:xfrm>
        </p:grpSpPr>
        <p:sp>
          <p:nvSpPr>
            <p:cNvPr id="22" name="矩形 21"/>
            <p:cNvSpPr/>
            <p:nvPr/>
          </p:nvSpPr>
          <p:spPr>
            <a:xfrm>
              <a:off x="4180210" y="3369404"/>
              <a:ext cx="2624038" cy="923330"/>
            </a:xfrm>
            <a:prstGeom prst="rect">
              <a:avLst/>
            </a:prstGeom>
          </p:spPr>
          <p:txBody>
            <a:bodyPr wrap="square">
              <a:spAutoFit/>
            </a:bodyPr>
            <a:lstStyle/>
            <a:p>
              <a:r>
                <a:rPr lang="en-US" altLang="zh-CN" dirty="0">
                  <a:solidFill>
                    <a:schemeClr val="bg1">
                      <a:lumMod val="50000"/>
                    </a:schemeClr>
                  </a:solidFill>
                  <a:latin typeface="+mn-ea"/>
                </a:rPr>
                <a:t>Class: </a:t>
              </a:r>
            </a:p>
            <a:p>
              <a:r>
                <a:rPr lang="en-US" altLang="zh-CN" dirty="0">
                  <a:solidFill>
                    <a:schemeClr val="bg1">
                      <a:lumMod val="50000"/>
                    </a:schemeClr>
                  </a:solidFill>
                  <a:latin typeface="+mn-ea"/>
                </a:rPr>
                <a:t>Software Engineering 1809</a:t>
              </a:r>
              <a:endParaRPr lang="zh-CN" altLang="en-US" dirty="0">
                <a:solidFill>
                  <a:schemeClr val="bg1">
                    <a:lumMod val="50000"/>
                  </a:schemeClr>
                </a:solidFill>
                <a:latin typeface="+mn-ea"/>
              </a:endParaRPr>
            </a:p>
          </p:txBody>
        </p:sp>
        <p:grpSp>
          <p:nvGrpSpPr>
            <p:cNvPr id="26" name="组合 25"/>
            <p:cNvGrpSpPr/>
            <p:nvPr/>
          </p:nvGrpSpPr>
          <p:grpSpPr>
            <a:xfrm>
              <a:off x="3923928" y="3435846"/>
              <a:ext cx="288032" cy="288032"/>
              <a:chOff x="3923928" y="3430679"/>
              <a:chExt cx="288032" cy="288032"/>
            </a:xfrm>
          </p:grpSpPr>
          <p:sp>
            <p:nvSpPr>
              <p:cNvPr id="19" name="椭圆 18"/>
              <p:cNvSpPr/>
              <p:nvPr/>
            </p:nvSpPr>
            <p:spPr>
              <a:xfrm>
                <a:off x="3923928" y="3430679"/>
                <a:ext cx="288032" cy="288032"/>
              </a:xfrm>
              <a:prstGeom prst="ellips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KSO_Shape"/>
              <p:cNvSpPr/>
              <p:nvPr/>
            </p:nvSpPr>
            <p:spPr>
              <a:xfrm>
                <a:off x="3974467" y="3485218"/>
                <a:ext cx="186953" cy="159533"/>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500"/>
                            </p:stCondLst>
                            <p:childTnLst>
                              <p:par>
                                <p:cTn id="24" presetID="47" presetClass="entr" presetSubtype="0" fill="hold" grpId="0" nodeType="afterEffect">
                                  <p:stCondLst>
                                    <p:cond delay="50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750"/>
                                        <p:tgtEl>
                                          <p:spTgt spid="16"/>
                                        </p:tgtEl>
                                      </p:cBhvr>
                                    </p:animEffect>
                                    <p:anim calcmode="lin" valueType="num">
                                      <p:cBhvr>
                                        <p:cTn id="27" dur="750" fill="hold"/>
                                        <p:tgtEl>
                                          <p:spTgt spid="16"/>
                                        </p:tgtEl>
                                        <p:attrNameLst>
                                          <p:attrName>ppt_x</p:attrName>
                                        </p:attrNameLst>
                                      </p:cBhvr>
                                      <p:tavLst>
                                        <p:tav tm="0">
                                          <p:val>
                                            <p:strVal val="#ppt_x"/>
                                          </p:val>
                                        </p:tav>
                                        <p:tav tm="100000">
                                          <p:val>
                                            <p:strVal val="#ppt_x"/>
                                          </p:val>
                                        </p:tav>
                                      </p:tavLst>
                                    </p:anim>
                                    <p:anim calcmode="lin" valueType="num">
                                      <p:cBhvr>
                                        <p:cTn id="28" dur="750" fill="hold"/>
                                        <p:tgtEl>
                                          <p:spTgt spid="16"/>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7" presetClass="entr" presetSubtype="0" fill="hold" grpId="0" nodeType="afterEffect">
                                  <p:stCondLst>
                                    <p:cond delay="50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750"/>
                                        <p:tgtEl>
                                          <p:spTgt spid="17"/>
                                        </p:tgtEl>
                                      </p:cBhvr>
                                    </p:animEffect>
                                    <p:anim calcmode="lin" valueType="num">
                                      <p:cBhvr>
                                        <p:cTn id="33" dur="750" fill="hold"/>
                                        <p:tgtEl>
                                          <p:spTgt spid="17"/>
                                        </p:tgtEl>
                                        <p:attrNameLst>
                                          <p:attrName>ppt_x</p:attrName>
                                        </p:attrNameLst>
                                      </p:cBhvr>
                                      <p:tavLst>
                                        <p:tav tm="0">
                                          <p:val>
                                            <p:strVal val="#ppt_x"/>
                                          </p:val>
                                        </p:tav>
                                        <p:tav tm="100000">
                                          <p:val>
                                            <p:strVal val="#ppt_x"/>
                                          </p:val>
                                        </p:tav>
                                      </p:tavLst>
                                    </p:anim>
                                    <p:anim calcmode="lin" valueType="num">
                                      <p:cBhvr>
                                        <p:cTn id="34" dur="750" fill="hold"/>
                                        <p:tgtEl>
                                          <p:spTgt spid="17"/>
                                        </p:tgtEl>
                                        <p:attrNameLst>
                                          <p:attrName>ppt_y</p:attrName>
                                        </p:attrNameLst>
                                      </p:cBhvr>
                                      <p:tavLst>
                                        <p:tav tm="0">
                                          <p:val>
                                            <p:strVal val="#ppt_y-.1"/>
                                          </p:val>
                                        </p:tav>
                                        <p:tav tm="100000">
                                          <p:val>
                                            <p:strVal val="#ppt_y"/>
                                          </p:val>
                                        </p:tav>
                                      </p:tavLst>
                                    </p:anim>
                                  </p:childTnLst>
                                </p:cTn>
                              </p:par>
                            </p:childTnLst>
                          </p:cTn>
                        </p:par>
                        <p:par>
                          <p:cTn id="35" fill="hold">
                            <p:stCondLst>
                              <p:cond delay="3500"/>
                            </p:stCondLst>
                            <p:childTnLst>
                              <p:par>
                                <p:cTn id="36" presetID="42" presetClass="entr" presetSubtype="0"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anim calcmode="lin" valueType="num">
                                      <p:cBhvr>
                                        <p:cTn id="39" dur="500" fill="hold"/>
                                        <p:tgtEl>
                                          <p:spTgt spid="27"/>
                                        </p:tgtEl>
                                        <p:attrNameLst>
                                          <p:attrName>ppt_x</p:attrName>
                                        </p:attrNameLst>
                                      </p:cBhvr>
                                      <p:tavLst>
                                        <p:tav tm="0">
                                          <p:val>
                                            <p:strVal val="#ppt_x"/>
                                          </p:val>
                                        </p:tav>
                                        <p:tav tm="100000">
                                          <p:val>
                                            <p:strVal val="#ppt_x"/>
                                          </p:val>
                                        </p:tav>
                                      </p:tavLst>
                                    </p:anim>
                                    <p:anim calcmode="lin" valueType="num">
                                      <p:cBhvr>
                                        <p:cTn id="40" dur="500" fill="hold"/>
                                        <p:tgtEl>
                                          <p:spTgt spid="27"/>
                                        </p:tgtEl>
                                        <p:attrNameLst>
                                          <p:attrName>ppt_y</p:attrName>
                                        </p:attrNameLst>
                                      </p:cBhvr>
                                      <p:tavLst>
                                        <p:tav tm="0">
                                          <p:val>
                                            <p:strVal val="#ppt_y+.1"/>
                                          </p:val>
                                        </p:tav>
                                        <p:tav tm="100000">
                                          <p:val>
                                            <p:strVal val="#ppt_y"/>
                                          </p:val>
                                        </p:tav>
                                      </p:tavLst>
                                    </p:anim>
                                  </p:childTnLst>
                                </p:cTn>
                              </p:par>
                            </p:childTnLst>
                          </p:cTn>
                        </p:par>
                        <p:par>
                          <p:cTn id="41" fill="hold">
                            <p:stCondLst>
                              <p:cond delay="4000"/>
                            </p:stCondLst>
                            <p:childTnLst>
                              <p:par>
                                <p:cTn id="42" presetID="42" presetClass="entr" presetSubtype="0" fill="hold"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anim calcmode="lin" valueType="num">
                                      <p:cBhvr>
                                        <p:cTn id="45" dur="500" fill="hold"/>
                                        <p:tgtEl>
                                          <p:spTgt spid="28"/>
                                        </p:tgtEl>
                                        <p:attrNameLst>
                                          <p:attrName>ppt_x</p:attrName>
                                        </p:attrNameLst>
                                      </p:cBhvr>
                                      <p:tavLst>
                                        <p:tav tm="0">
                                          <p:val>
                                            <p:strVal val="#ppt_x"/>
                                          </p:val>
                                        </p:tav>
                                        <p:tav tm="100000">
                                          <p:val>
                                            <p:strVal val="#ppt_x"/>
                                          </p:val>
                                        </p:tav>
                                      </p:tavLst>
                                    </p:anim>
                                    <p:anim calcmode="lin" valueType="num">
                                      <p:cBhvr>
                                        <p:cTn id="46"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animBg="1"/>
      <p:bldP spid="3" grpId="0" animBg="1"/>
      <p:bldP spid="8" grpId="0" animBg="1"/>
      <p:bldP spid="14" grpId="0" animBg="1"/>
      <p:bldP spid="16"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708075" y="1866273"/>
            <a:ext cx="1397036" cy="1397036"/>
            <a:chOff x="2627784" y="1894794"/>
            <a:chExt cx="1397036" cy="1397036"/>
          </a:xfrm>
          <a:solidFill>
            <a:srgbClr val="004B7D"/>
          </a:solidFill>
        </p:grpSpPr>
        <p:sp>
          <p:nvSpPr>
            <p:cNvPr id="2" name="椭圆 1"/>
            <p:cNvSpPr/>
            <p:nvPr/>
          </p:nvSpPr>
          <p:spPr>
            <a:xfrm>
              <a:off x="2627784" y="1894794"/>
              <a:ext cx="1397036" cy="1397036"/>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3" name="椭圆 2"/>
            <p:cNvSpPr/>
            <p:nvPr/>
          </p:nvSpPr>
          <p:spPr>
            <a:xfrm>
              <a:off x="2802826" y="2069836"/>
              <a:ext cx="1046951" cy="1046951"/>
            </a:xfrm>
            <a:prstGeom prst="ellipse">
              <a:avLst/>
            </a:prstGeom>
            <a:grp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sp>
          <p:nvSpPr>
            <p:cNvPr id="4" name="KSO_Shape"/>
            <p:cNvSpPr/>
            <p:nvPr/>
          </p:nvSpPr>
          <p:spPr bwMode="auto">
            <a:xfrm>
              <a:off x="2962460" y="2309090"/>
              <a:ext cx="648840" cy="546106"/>
            </a:xfrm>
            <a:custGeom>
              <a:avLst/>
              <a:gdLst>
                <a:gd name="T0" fmla="*/ 1134092 w 2300288"/>
                <a:gd name="T1" fmla="*/ 968860 h 1936750"/>
                <a:gd name="T2" fmla="*/ 1214775 w 2300288"/>
                <a:gd name="T3" fmla="*/ 1049028 h 1936750"/>
                <a:gd name="T4" fmla="*/ 1216884 w 2300288"/>
                <a:gd name="T5" fmla="*/ 1064537 h 1936750"/>
                <a:gd name="T6" fmla="*/ 1151230 w 2300288"/>
                <a:gd name="T7" fmla="*/ 1136031 h 1936750"/>
                <a:gd name="T8" fmla="*/ 1182871 w 2300288"/>
                <a:gd name="T9" fmla="*/ 1247216 h 1936750"/>
                <a:gd name="T10" fmla="*/ 1204228 w 2300288"/>
                <a:gd name="T11" fmla="*/ 1413599 h 1936750"/>
                <a:gd name="T12" fmla="*/ 1046025 w 2300288"/>
                <a:gd name="T13" fmla="*/ 1361555 h 1936750"/>
                <a:gd name="T14" fmla="*/ 1071074 w 2300288"/>
                <a:gd name="T15" fmla="*/ 1209103 h 1936750"/>
                <a:gd name="T16" fmla="*/ 1033632 w 2300288"/>
                <a:gd name="T17" fmla="*/ 1075313 h 1936750"/>
                <a:gd name="T18" fmla="*/ 1028095 w 2300288"/>
                <a:gd name="T19" fmla="*/ 1060068 h 1936750"/>
                <a:gd name="T20" fmla="*/ 1033632 w 2300288"/>
                <a:gd name="T21" fmla="*/ 1045086 h 1936750"/>
                <a:gd name="T22" fmla="*/ 1116162 w 2300288"/>
                <a:gd name="T23" fmla="*/ 967020 h 1936750"/>
                <a:gd name="T24" fmla="*/ 1415999 w 2300288"/>
                <a:gd name="T25" fmla="*/ 862909 h 1936750"/>
                <a:gd name="T26" fmla="*/ 1591713 w 2300288"/>
                <a:gd name="T27" fmla="*/ 924102 h 1936750"/>
                <a:gd name="T28" fmla="*/ 1763745 w 2300288"/>
                <a:gd name="T29" fmla="*/ 983456 h 1936750"/>
                <a:gd name="T30" fmla="*/ 1808726 w 2300288"/>
                <a:gd name="T31" fmla="*/ 1009194 h 1936750"/>
                <a:gd name="T32" fmla="*/ 1836345 w 2300288"/>
                <a:gd name="T33" fmla="*/ 1041235 h 1936750"/>
                <a:gd name="T34" fmla="*/ 1870541 w 2300288"/>
                <a:gd name="T35" fmla="*/ 1114771 h 1936750"/>
                <a:gd name="T36" fmla="*/ 1893952 w 2300288"/>
                <a:gd name="T37" fmla="*/ 1212469 h 1936750"/>
                <a:gd name="T38" fmla="*/ 1905000 w 2300288"/>
                <a:gd name="T39" fmla="*/ 1335643 h 1936750"/>
                <a:gd name="T40" fmla="*/ 1899740 w 2300288"/>
                <a:gd name="T41" fmla="*/ 1362957 h 1936750"/>
                <a:gd name="T42" fmla="*/ 1874487 w 2300288"/>
                <a:gd name="T43" fmla="*/ 1383704 h 1936750"/>
                <a:gd name="T44" fmla="*/ 1781895 w 2300288"/>
                <a:gd name="T45" fmla="*/ 1418897 h 1936750"/>
                <a:gd name="T46" fmla="*/ 1625909 w 2300288"/>
                <a:gd name="T47" fmla="*/ 1447524 h 1936750"/>
                <a:gd name="T48" fmla="*/ 1404950 w 2300288"/>
                <a:gd name="T49" fmla="*/ 1464857 h 1936750"/>
                <a:gd name="T50" fmla="*/ 948915 w 2300288"/>
                <a:gd name="T51" fmla="*/ 1532887 h 1936750"/>
                <a:gd name="T52" fmla="*/ 96732 w 2300288"/>
                <a:gd name="T53" fmla="*/ 835367 h 1936750"/>
                <a:gd name="T54" fmla="*/ 1152637 w 2300288"/>
                <a:gd name="T55" fmla="*/ 1576 h 1936750"/>
                <a:gd name="T56" fmla="*/ 1203190 w 2300288"/>
                <a:gd name="T57" fmla="*/ 12613 h 1936750"/>
                <a:gd name="T58" fmla="*/ 1249793 w 2300288"/>
                <a:gd name="T59" fmla="*/ 32847 h 1936750"/>
                <a:gd name="T60" fmla="*/ 1292446 w 2300288"/>
                <a:gd name="T61" fmla="*/ 62015 h 1936750"/>
                <a:gd name="T62" fmla="*/ 1357480 w 2300288"/>
                <a:gd name="T63" fmla="*/ 134804 h 1936750"/>
                <a:gd name="T64" fmla="*/ 1402767 w 2300288"/>
                <a:gd name="T65" fmla="*/ 235972 h 1936750"/>
                <a:gd name="T66" fmla="*/ 1414352 w 2300288"/>
                <a:gd name="T67" fmla="*/ 301403 h 1936750"/>
                <a:gd name="T68" fmla="*/ 1414615 w 2300288"/>
                <a:gd name="T69" fmla="*/ 367360 h 1936750"/>
                <a:gd name="T70" fmla="*/ 1402767 w 2300288"/>
                <a:gd name="T71" fmla="*/ 444090 h 1936750"/>
                <a:gd name="T72" fmla="*/ 1379596 w 2300288"/>
                <a:gd name="T73" fmla="*/ 521346 h 1936750"/>
                <a:gd name="T74" fmla="*/ 1346158 w 2300288"/>
                <a:gd name="T75" fmla="*/ 595186 h 1936750"/>
                <a:gd name="T76" fmla="*/ 1304295 w 2300288"/>
                <a:gd name="T77" fmla="*/ 661143 h 1936750"/>
                <a:gd name="T78" fmla="*/ 1223990 w 2300288"/>
                <a:gd name="T79" fmla="*/ 866108 h 1936750"/>
                <a:gd name="T80" fmla="*/ 1146318 w 2300288"/>
                <a:gd name="T81" fmla="*/ 934430 h 1936750"/>
                <a:gd name="T82" fmla="*/ 1120778 w 2300288"/>
                <a:gd name="T83" fmla="*/ 944678 h 1936750"/>
                <a:gd name="T84" fmla="*/ 1086550 w 2300288"/>
                <a:gd name="T85" fmla="*/ 925758 h 1936750"/>
                <a:gd name="T86" fmla="*/ 993607 w 2300288"/>
                <a:gd name="T87" fmla="*/ 837202 h 1936750"/>
                <a:gd name="T88" fmla="*/ 928310 w 2300288"/>
                <a:gd name="T89" fmla="*/ 643274 h 1936750"/>
                <a:gd name="T90" fmla="*/ 888553 w 2300288"/>
                <a:gd name="T91" fmla="*/ 574427 h 1936750"/>
                <a:gd name="T92" fmla="*/ 858011 w 2300288"/>
                <a:gd name="T93" fmla="*/ 499273 h 1936750"/>
                <a:gd name="T94" fmla="*/ 837737 w 2300288"/>
                <a:gd name="T95" fmla="*/ 421754 h 1936750"/>
                <a:gd name="T96" fmla="*/ 829575 w 2300288"/>
                <a:gd name="T97" fmla="*/ 346075 h 1936750"/>
                <a:gd name="T98" fmla="*/ 832734 w 2300288"/>
                <a:gd name="T99" fmla="*/ 284848 h 1936750"/>
                <a:gd name="T100" fmla="*/ 852482 w 2300288"/>
                <a:gd name="T101" fmla="*/ 204965 h 1936750"/>
                <a:gd name="T102" fmla="*/ 905667 w 2300288"/>
                <a:gd name="T103" fmla="*/ 109840 h 1936750"/>
                <a:gd name="T104" fmla="*/ 964645 w 2300288"/>
                <a:gd name="T105" fmla="*/ 52818 h 1936750"/>
                <a:gd name="T106" fmla="*/ 1008615 w 2300288"/>
                <a:gd name="T107" fmla="*/ 26277 h 1936750"/>
                <a:gd name="T108" fmla="*/ 1056535 w 2300288"/>
                <a:gd name="T109" fmla="*/ 8671 h 1936750"/>
                <a:gd name="T110" fmla="*/ 1107614 w 2300288"/>
                <a:gd name="T111" fmla="*/ 262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微软雅黑" panose="020B0503020204020204" pitchFamily="34" charset="-122"/>
              </a:endParaRPr>
            </a:p>
          </p:txBody>
        </p:sp>
      </p:grpSp>
      <p:sp>
        <p:nvSpPr>
          <p:cNvPr id="7" name="TextBox 6"/>
          <p:cNvSpPr txBox="1"/>
          <p:nvPr/>
        </p:nvSpPr>
        <p:spPr>
          <a:xfrm>
            <a:off x="3296794" y="2137351"/>
            <a:ext cx="3804247" cy="584775"/>
          </a:xfrm>
          <a:prstGeom prst="rect">
            <a:avLst/>
          </a:prstGeom>
          <a:noFill/>
        </p:spPr>
        <p:txBody>
          <a:bodyPr wrap="none" rtlCol="0">
            <a:spAutoFit/>
          </a:bodyPr>
          <a:lstStyle>
            <a:defPPr>
              <a:defRPr lang="zh-CN"/>
            </a:defPPr>
            <a:lvl1pPr>
              <a:defRPr sz="4000">
                <a:solidFill>
                  <a:schemeClr val="accent1"/>
                </a:solidFill>
              </a:defRPr>
            </a:lvl1pPr>
          </a:lstStyle>
          <a:p>
            <a:r>
              <a:rPr lang="en-US" altLang="zh-CN" sz="3200" b="1" dirty="0"/>
              <a:t>Role</a:t>
            </a:r>
            <a:r>
              <a:rPr lang="zh-CN" altLang="en-US" sz="3200" b="1" dirty="0"/>
              <a:t> </a:t>
            </a:r>
            <a:r>
              <a:rPr lang="en-US" altLang="zh-CN" sz="3200" b="1" dirty="0"/>
              <a:t>playing</a:t>
            </a:r>
            <a:r>
              <a:rPr lang="zh-CN" altLang="en-US" sz="3200" b="1" dirty="0"/>
              <a:t> </a:t>
            </a:r>
            <a:r>
              <a:rPr lang="en-US" altLang="zh-CN" sz="3200" b="1" dirty="0"/>
              <a:t>game</a:t>
            </a:r>
            <a:endParaRPr lang="zh-CN" altLang="en-US" sz="3200" b="1" dirty="0"/>
          </a:p>
        </p:txBody>
      </p:sp>
      <p:sp>
        <p:nvSpPr>
          <p:cNvPr id="9"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直角三角形 1"/>
          <p:cNvSpPr/>
          <p:nvPr/>
        </p:nvSpPr>
        <p:spPr>
          <a:xfrm rot="3290015">
            <a:off x="1046666" y="2222023"/>
            <a:ext cx="1962934" cy="1906549"/>
          </a:xfrm>
          <a:custGeom>
            <a:avLst/>
            <a:gdLst/>
            <a:ahLst/>
            <a:cxnLst/>
            <a:rect l="l" t="t" r="r" b="b"/>
            <a:pathLst>
              <a:path w="3672408" h="3567482">
                <a:moveTo>
                  <a:pt x="348317" y="906486"/>
                </a:moveTo>
                <a:lnTo>
                  <a:pt x="348317" y="3144906"/>
                </a:lnTo>
                <a:lnTo>
                  <a:pt x="2652573" y="3144906"/>
                </a:lnTo>
                <a:close/>
                <a:moveTo>
                  <a:pt x="0" y="0"/>
                </a:moveTo>
                <a:lnTo>
                  <a:pt x="3672408" y="3567482"/>
                </a:lnTo>
                <a:lnTo>
                  <a:pt x="0" y="3567482"/>
                </a:lnTo>
                <a:close/>
              </a:path>
            </a:pathLst>
          </a:custGeom>
          <a:solidFill>
            <a:srgbClr val="004B7D"/>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zh-CN" altLang="en-US" sz="1200">
              <a:solidFill>
                <a:schemeClr val="accent1"/>
              </a:solidFill>
              <a:ea typeface="微软雅黑" panose="020B0503020204020204" pitchFamily="34" charset="-122"/>
            </a:endParaRPr>
          </a:p>
        </p:txBody>
      </p:sp>
      <p:sp>
        <p:nvSpPr>
          <p:cNvPr id="22" name="直角三角形 1"/>
          <p:cNvSpPr/>
          <p:nvPr/>
        </p:nvSpPr>
        <p:spPr>
          <a:xfrm rot="4871750">
            <a:off x="1636709" y="2637824"/>
            <a:ext cx="1791428" cy="1740915"/>
          </a:xfrm>
          <a:custGeom>
            <a:avLst/>
            <a:gdLst/>
            <a:ahLst/>
            <a:cxnLst/>
            <a:rect l="l" t="t" r="r" b="b"/>
            <a:pathLst>
              <a:path w="3672408" h="3567482">
                <a:moveTo>
                  <a:pt x="348317" y="906486"/>
                </a:moveTo>
                <a:lnTo>
                  <a:pt x="348317" y="3144906"/>
                </a:lnTo>
                <a:lnTo>
                  <a:pt x="2652573" y="3144906"/>
                </a:lnTo>
                <a:close/>
                <a:moveTo>
                  <a:pt x="0" y="0"/>
                </a:moveTo>
                <a:lnTo>
                  <a:pt x="3672408" y="3567482"/>
                </a:lnTo>
                <a:lnTo>
                  <a:pt x="0" y="3567482"/>
                </a:lnTo>
                <a:close/>
              </a:path>
            </a:pathLst>
          </a:custGeom>
          <a:solidFill>
            <a:srgbClr val="4BAF3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zh-CN" altLang="en-US" sz="1200">
              <a:solidFill>
                <a:schemeClr val="accent1"/>
              </a:solidFill>
              <a:ea typeface="微软雅黑" panose="020B0503020204020204" pitchFamily="34" charset="-122"/>
            </a:endParaRPr>
          </a:p>
        </p:txBody>
      </p:sp>
      <p:sp>
        <p:nvSpPr>
          <p:cNvPr id="23" name="直角三角形 1"/>
          <p:cNvSpPr/>
          <p:nvPr/>
        </p:nvSpPr>
        <p:spPr>
          <a:xfrm rot="5803505">
            <a:off x="1932500" y="3136439"/>
            <a:ext cx="1429618" cy="1388503"/>
          </a:xfrm>
          <a:custGeom>
            <a:avLst/>
            <a:gdLst/>
            <a:ahLst/>
            <a:cxnLst/>
            <a:rect l="l" t="t" r="r" b="b"/>
            <a:pathLst>
              <a:path w="3672408" h="3567482">
                <a:moveTo>
                  <a:pt x="348317" y="906486"/>
                </a:moveTo>
                <a:lnTo>
                  <a:pt x="348317" y="3144906"/>
                </a:lnTo>
                <a:lnTo>
                  <a:pt x="2652573" y="3144906"/>
                </a:lnTo>
                <a:close/>
                <a:moveTo>
                  <a:pt x="0" y="0"/>
                </a:moveTo>
                <a:lnTo>
                  <a:pt x="3672408" y="3567482"/>
                </a:lnTo>
                <a:lnTo>
                  <a:pt x="0" y="3567482"/>
                </a:lnTo>
                <a:close/>
              </a:path>
            </a:pathLst>
          </a:custGeom>
          <a:solidFill>
            <a:srgbClr val="004B7D"/>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zh-CN" altLang="en-US" sz="1200">
              <a:solidFill>
                <a:schemeClr val="accent1"/>
              </a:solidFill>
              <a:ea typeface="微软雅黑" panose="020B0503020204020204" pitchFamily="34" charset="-122"/>
            </a:endParaRPr>
          </a:p>
        </p:txBody>
      </p:sp>
      <p:sp>
        <p:nvSpPr>
          <p:cNvPr id="28" name="直角三角形 1"/>
          <p:cNvSpPr/>
          <p:nvPr/>
        </p:nvSpPr>
        <p:spPr>
          <a:xfrm rot="7269264">
            <a:off x="1986881" y="3863949"/>
            <a:ext cx="998501" cy="969133"/>
          </a:xfrm>
          <a:custGeom>
            <a:avLst/>
            <a:gdLst/>
            <a:ahLst/>
            <a:cxnLst/>
            <a:rect l="l" t="t" r="r" b="b"/>
            <a:pathLst>
              <a:path w="3672408" h="3567482">
                <a:moveTo>
                  <a:pt x="348317" y="906486"/>
                </a:moveTo>
                <a:lnTo>
                  <a:pt x="348317" y="3144906"/>
                </a:lnTo>
                <a:lnTo>
                  <a:pt x="2652573" y="3144906"/>
                </a:lnTo>
                <a:close/>
                <a:moveTo>
                  <a:pt x="0" y="0"/>
                </a:moveTo>
                <a:lnTo>
                  <a:pt x="3672408" y="3567482"/>
                </a:lnTo>
                <a:lnTo>
                  <a:pt x="0" y="3567482"/>
                </a:lnTo>
                <a:close/>
              </a:path>
            </a:pathLst>
          </a:custGeom>
          <a:solidFill>
            <a:srgbClr val="4BAF3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zh-CN" altLang="en-US" sz="1200">
              <a:solidFill>
                <a:schemeClr val="accent1"/>
              </a:solidFill>
              <a:ea typeface="微软雅黑" panose="020B0503020204020204" pitchFamily="34" charset="-122"/>
            </a:endParaRPr>
          </a:p>
        </p:txBody>
      </p:sp>
      <p:grpSp>
        <p:nvGrpSpPr>
          <p:cNvPr id="4" name="组合 3"/>
          <p:cNvGrpSpPr/>
          <p:nvPr/>
        </p:nvGrpSpPr>
        <p:grpSpPr>
          <a:xfrm>
            <a:off x="2307791" y="1563638"/>
            <a:ext cx="6454768" cy="2835682"/>
            <a:chOff x="2307791" y="1563638"/>
            <a:chExt cx="6454768" cy="2835682"/>
          </a:xfrm>
        </p:grpSpPr>
        <p:grpSp>
          <p:nvGrpSpPr>
            <p:cNvPr id="57" name="组合 56"/>
            <p:cNvGrpSpPr/>
            <p:nvPr/>
          </p:nvGrpSpPr>
          <p:grpSpPr>
            <a:xfrm>
              <a:off x="2307791" y="1854219"/>
              <a:ext cx="2752252" cy="2323059"/>
              <a:chOff x="2228236" y="1872807"/>
              <a:chExt cx="3462019" cy="2323059"/>
            </a:xfrm>
          </p:grpSpPr>
          <p:cxnSp>
            <p:nvCxnSpPr>
              <p:cNvPr id="32" name="直接连接符 31"/>
              <p:cNvCxnSpPr/>
              <p:nvPr/>
            </p:nvCxnSpPr>
            <p:spPr>
              <a:xfrm flipH="1" flipV="1">
                <a:off x="2228236" y="1872807"/>
                <a:ext cx="3462019" cy="1"/>
              </a:xfrm>
              <a:prstGeom prst="line">
                <a:avLst/>
              </a:prstGeom>
              <a:ln>
                <a:solidFill>
                  <a:schemeClr val="bg1">
                    <a:lumMod val="50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3301967" y="3291830"/>
                <a:ext cx="2388288" cy="0"/>
              </a:xfrm>
              <a:prstGeom prst="line">
                <a:avLst/>
              </a:prstGeom>
              <a:ln>
                <a:solidFill>
                  <a:schemeClr val="bg1">
                    <a:lumMod val="50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3563546" y="2521795"/>
                <a:ext cx="2126709" cy="0"/>
              </a:xfrm>
              <a:prstGeom prst="line">
                <a:avLst/>
              </a:prstGeom>
              <a:ln>
                <a:solidFill>
                  <a:schemeClr val="bg1">
                    <a:lumMod val="50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140697" y="4195866"/>
                <a:ext cx="2549558" cy="0"/>
              </a:xfrm>
              <a:prstGeom prst="line">
                <a:avLst/>
              </a:prstGeom>
              <a:ln>
                <a:solidFill>
                  <a:schemeClr val="bg1">
                    <a:lumMod val="50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2428172" y="1563638"/>
              <a:ext cx="1090363" cy="307777"/>
            </a:xfrm>
            <a:prstGeom prst="rect">
              <a:avLst/>
            </a:prstGeom>
            <a:noFill/>
          </p:spPr>
          <p:txBody>
            <a:bodyPr wrap="none" rtlCol="0">
              <a:spAutoFit/>
            </a:bodyPr>
            <a:lstStyle/>
            <a:p>
              <a:r>
                <a:rPr lang="en-US" altLang="zh-CN" sz="1400" b="1" dirty="0">
                  <a:solidFill>
                    <a:srgbClr val="004B7D"/>
                  </a:solidFill>
                  <a:ea typeface="微软雅黑" panose="020B0503020204020204" pitchFamily="34" charset="-122"/>
                </a:rPr>
                <a:t>Game play</a:t>
              </a:r>
              <a:endParaRPr lang="zh-CN" altLang="en-US" sz="1400" b="1" dirty="0">
                <a:solidFill>
                  <a:srgbClr val="004B7D"/>
                </a:solidFill>
                <a:ea typeface="微软雅黑" panose="020B0503020204020204" pitchFamily="34" charset="-122"/>
              </a:endParaRPr>
            </a:p>
          </p:txBody>
        </p:sp>
        <p:sp>
          <p:nvSpPr>
            <p:cNvPr id="53" name="TextBox 52"/>
            <p:cNvSpPr txBox="1"/>
            <p:nvPr/>
          </p:nvSpPr>
          <p:spPr>
            <a:xfrm>
              <a:off x="5227617" y="1563638"/>
              <a:ext cx="3534942" cy="830997"/>
            </a:xfrm>
            <a:prstGeom prst="rect">
              <a:avLst/>
            </a:prstGeom>
            <a:noFill/>
          </p:spPr>
          <p:txBody>
            <a:bodyPr wrap="square" rtlCol="0">
              <a:spAutoFit/>
            </a:bodyPr>
            <a:lstStyle/>
            <a:p>
              <a:r>
                <a:rPr lang="en-US" altLang="zh-CN" sz="1200" dirty="0">
                  <a:solidFill>
                    <a:schemeClr val="bg1">
                      <a:lumMod val="50000"/>
                    </a:schemeClr>
                  </a:solidFill>
                  <a:ea typeface="微软雅黑" panose="020B0503020204020204" pitchFamily="34" charset="-122"/>
                </a:rPr>
                <a:t>Players play a role in a realistic or virtual world. </a:t>
              </a:r>
            </a:p>
            <a:p>
              <a:r>
                <a:rPr lang="en-US" altLang="zh-CN" sz="1200" dirty="0">
                  <a:solidFill>
                    <a:schemeClr val="bg1">
                      <a:lumMod val="50000"/>
                    </a:schemeClr>
                  </a:solidFill>
                  <a:ea typeface="微软雅黑" panose="020B0503020204020204" pitchFamily="34" charset="-122"/>
                </a:rPr>
                <a:t>The player is responsible for playing the role and </a:t>
              </a:r>
            </a:p>
            <a:p>
              <a:r>
                <a:rPr lang="en-US" altLang="zh-CN" sz="1200" dirty="0">
                  <a:solidFill>
                    <a:schemeClr val="bg1">
                      <a:lumMod val="50000"/>
                    </a:schemeClr>
                  </a:solidFill>
                  <a:ea typeface="微软雅黑" panose="020B0503020204020204" pitchFamily="34" charset="-122"/>
                </a:rPr>
                <a:t>developing the role through some actions </a:t>
              </a:r>
            </a:p>
            <a:p>
              <a:r>
                <a:rPr lang="en-US" altLang="zh-CN" sz="1200" dirty="0">
                  <a:solidFill>
                    <a:schemeClr val="bg1">
                      <a:lumMod val="50000"/>
                    </a:schemeClr>
                  </a:solidFill>
                  <a:ea typeface="微软雅黑" panose="020B0503020204020204" pitchFamily="34" charset="-122"/>
                </a:rPr>
                <a:t>under a structured rule.</a:t>
              </a:r>
              <a:endParaRPr lang="zh-CN" altLang="en-US" sz="1200" dirty="0">
                <a:solidFill>
                  <a:schemeClr val="bg1">
                    <a:lumMod val="50000"/>
                  </a:schemeClr>
                </a:solidFill>
                <a:ea typeface="微软雅黑" panose="020B0503020204020204" pitchFamily="34" charset="-122"/>
              </a:endParaRPr>
            </a:p>
          </p:txBody>
        </p:sp>
        <p:sp>
          <p:nvSpPr>
            <p:cNvPr id="54" name="TextBox 53"/>
            <p:cNvSpPr txBox="1"/>
            <p:nvPr/>
          </p:nvSpPr>
          <p:spPr>
            <a:xfrm>
              <a:off x="3369342" y="2195430"/>
              <a:ext cx="1191352" cy="307777"/>
            </a:xfrm>
            <a:prstGeom prst="rect">
              <a:avLst/>
            </a:prstGeom>
            <a:noFill/>
          </p:spPr>
          <p:txBody>
            <a:bodyPr wrap="none" rtlCol="0">
              <a:spAutoFit/>
            </a:bodyPr>
            <a:lstStyle/>
            <a:p>
              <a:r>
                <a:rPr lang="en-US" altLang="zh-CN" sz="1400" b="1" dirty="0">
                  <a:solidFill>
                    <a:srgbClr val="4BAF31"/>
                  </a:solidFill>
                  <a:ea typeface="微软雅黑" panose="020B0503020204020204" pitchFamily="34" charset="-122"/>
                </a:rPr>
                <a:t>Game Core </a:t>
              </a:r>
              <a:endParaRPr lang="zh-CN" altLang="en-US" sz="1400" b="1" dirty="0">
                <a:solidFill>
                  <a:srgbClr val="4BAF31"/>
                </a:solidFill>
                <a:ea typeface="微软雅黑" panose="020B0503020204020204" pitchFamily="34" charset="-122"/>
              </a:endParaRPr>
            </a:p>
          </p:txBody>
        </p:sp>
        <p:sp>
          <p:nvSpPr>
            <p:cNvPr id="55" name="TextBox 54"/>
            <p:cNvSpPr txBox="1"/>
            <p:nvPr/>
          </p:nvSpPr>
          <p:spPr>
            <a:xfrm>
              <a:off x="3439085" y="2965465"/>
              <a:ext cx="1806905" cy="307777"/>
            </a:xfrm>
            <a:prstGeom prst="rect">
              <a:avLst/>
            </a:prstGeom>
            <a:noFill/>
          </p:spPr>
          <p:txBody>
            <a:bodyPr wrap="none" rtlCol="0">
              <a:spAutoFit/>
            </a:bodyPr>
            <a:lstStyle/>
            <a:p>
              <a:r>
                <a:rPr lang="en-US" altLang="zh-CN" sz="1400" b="1" dirty="0">
                  <a:solidFill>
                    <a:srgbClr val="004B7D"/>
                  </a:solidFill>
                  <a:ea typeface="微软雅黑" panose="020B0503020204020204" pitchFamily="34" charset="-122"/>
                </a:rPr>
                <a:t>Game environment</a:t>
              </a:r>
              <a:endParaRPr lang="zh-CN" altLang="en-US" sz="1400" b="1" dirty="0">
                <a:solidFill>
                  <a:srgbClr val="004B7D"/>
                </a:solidFill>
                <a:ea typeface="微软雅黑" panose="020B0503020204020204" pitchFamily="34" charset="-122"/>
              </a:endParaRPr>
            </a:p>
          </p:txBody>
        </p:sp>
        <p:sp>
          <p:nvSpPr>
            <p:cNvPr id="56" name="TextBox 55"/>
            <p:cNvSpPr txBox="1"/>
            <p:nvPr/>
          </p:nvSpPr>
          <p:spPr>
            <a:xfrm>
              <a:off x="3220251" y="3876100"/>
              <a:ext cx="1895071" cy="523220"/>
            </a:xfrm>
            <a:prstGeom prst="rect">
              <a:avLst/>
            </a:prstGeom>
            <a:noFill/>
          </p:spPr>
          <p:txBody>
            <a:bodyPr wrap="none" rtlCol="0">
              <a:spAutoFit/>
            </a:bodyPr>
            <a:lstStyle/>
            <a:p>
              <a:r>
                <a:rPr lang="en-US" altLang="zh-CN" sz="1400" b="1" dirty="0">
                  <a:solidFill>
                    <a:srgbClr val="4BAF31"/>
                  </a:solidFill>
                  <a:ea typeface="微软雅黑" panose="020B0503020204020204" pitchFamily="34" charset="-122"/>
                </a:rPr>
                <a:t>Game fundamentals</a:t>
              </a:r>
            </a:p>
            <a:p>
              <a:endParaRPr lang="zh-CN" altLang="en-US" sz="1400" b="1" dirty="0">
                <a:solidFill>
                  <a:srgbClr val="4BAF31"/>
                </a:solidFill>
                <a:ea typeface="微软雅黑" panose="020B0503020204020204" pitchFamily="34" charset="-122"/>
              </a:endParaRPr>
            </a:p>
          </p:txBody>
        </p:sp>
        <p:sp>
          <p:nvSpPr>
            <p:cNvPr id="58" name="TextBox 57"/>
            <p:cNvSpPr txBox="1"/>
            <p:nvPr/>
          </p:nvSpPr>
          <p:spPr>
            <a:xfrm>
              <a:off x="5227617" y="2364707"/>
              <a:ext cx="2975495" cy="276999"/>
            </a:xfrm>
            <a:prstGeom prst="rect">
              <a:avLst/>
            </a:prstGeom>
            <a:noFill/>
          </p:spPr>
          <p:txBody>
            <a:bodyPr wrap="none" rtlCol="0">
              <a:spAutoFit/>
            </a:bodyPr>
            <a:lstStyle/>
            <a:p>
              <a:r>
                <a:rPr lang="en-US" altLang="zh-CN" sz="1200" dirty="0">
                  <a:solidFill>
                    <a:schemeClr val="bg1">
                      <a:lumMod val="50000"/>
                    </a:schemeClr>
                  </a:solidFill>
                  <a:ea typeface="微软雅黑" panose="020B0503020204020204" pitchFamily="34" charset="-122"/>
                </a:rPr>
                <a:t>Create yourself virtual role, and act him.</a:t>
              </a:r>
              <a:endParaRPr lang="zh-CN" altLang="en-US" sz="1200" dirty="0">
                <a:solidFill>
                  <a:schemeClr val="bg1">
                    <a:lumMod val="50000"/>
                  </a:schemeClr>
                </a:solidFill>
                <a:ea typeface="微软雅黑" panose="020B0503020204020204" pitchFamily="34" charset="-122"/>
              </a:endParaRPr>
            </a:p>
          </p:txBody>
        </p:sp>
        <p:sp>
          <p:nvSpPr>
            <p:cNvPr id="59" name="TextBox 58"/>
            <p:cNvSpPr txBox="1"/>
            <p:nvPr/>
          </p:nvSpPr>
          <p:spPr>
            <a:xfrm>
              <a:off x="5245133" y="3128344"/>
              <a:ext cx="2580706" cy="276999"/>
            </a:xfrm>
            <a:prstGeom prst="rect">
              <a:avLst/>
            </a:prstGeom>
            <a:noFill/>
          </p:spPr>
          <p:txBody>
            <a:bodyPr wrap="none" rtlCol="0">
              <a:spAutoFit/>
            </a:bodyPr>
            <a:lstStyle/>
            <a:p>
              <a:r>
                <a:rPr lang="en-US" altLang="zh-CN" sz="1200" dirty="0">
                  <a:solidFill>
                    <a:schemeClr val="bg1">
                      <a:lumMod val="50000"/>
                    </a:schemeClr>
                  </a:solidFill>
                  <a:ea typeface="微软雅黑" panose="020B0503020204020204" pitchFamily="34" charset="-122"/>
                </a:rPr>
                <a:t>A realistic or virtual electronic world</a:t>
              </a:r>
              <a:endParaRPr lang="zh-CN" altLang="en-US" sz="1200" dirty="0">
                <a:solidFill>
                  <a:schemeClr val="bg1">
                    <a:lumMod val="50000"/>
                  </a:schemeClr>
                </a:solidFill>
                <a:ea typeface="微软雅黑" panose="020B0503020204020204" pitchFamily="34" charset="-122"/>
              </a:endParaRPr>
            </a:p>
          </p:txBody>
        </p:sp>
        <p:sp>
          <p:nvSpPr>
            <p:cNvPr id="60" name="TextBox 59"/>
            <p:cNvSpPr txBox="1"/>
            <p:nvPr/>
          </p:nvSpPr>
          <p:spPr>
            <a:xfrm>
              <a:off x="5259875" y="4013375"/>
              <a:ext cx="1825693" cy="276999"/>
            </a:xfrm>
            <a:prstGeom prst="rect">
              <a:avLst/>
            </a:prstGeom>
            <a:noFill/>
          </p:spPr>
          <p:txBody>
            <a:bodyPr wrap="none" rtlCol="0">
              <a:spAutoFit/>
            </a:bodyPr>
            <a:lstStyle/>
            <a:p>
              <a:r>
                <a:rPr lang="en-US" altLang="zh-CN" sz="1200" dirty="0">
                  <a:solidFill>
                    <a:schemeClr val="bg1">
                      <a:lumMod val="50000"/>
                    </a:schemeClr>
                  </a:solidFill>
                  <a:ea typeface="微软雅黑" panose="020B0503020204020204" pitchFamily="34" charset="-122"/>
                </a:rPr>
                <a:t>A formal system of rules</a:t>
              </a:r>
              <a:endParaRPr lang="zh-CN" altLang="en-US" sz="1200" dirty="0">
                <a:solidFill>
                  <a:schemeClr val="bg1">
                    <a:lumMod val="50000"/>
                  </a:schemeClr>
                </a:solidFill>
                <a:ea typeface="微软雅黑" panose="020B0503020204020204" pitchFamily="34" charset="-122"/>
              </a:endParaRPr>
            </a:p>
          </p:txBody>
        </p:sp>
      </p:grpSp>
      <p:sp>
        <p:nvSpPr>
          <p:cNvPr id="24" name="直角三角形 1"/>
          <p:cNvSpPr/>
          <p:nvPr/>
        </p:nvSpPr>
        <p:spPr>
          <a:xfrm rot="3290015">
            <a:off x="1126219" y="2235339"/>
            <a:ext cx="1962934" cy="1906549"/>
          </a:xfrm>
          <a:custGeom>
            <a:avLst/>
            <a:gdLst/>
            <a:ahLst/>
            <a:cxnLst/>
            <a:rect l="l" t="t" r="r" b="b"/>
            <a:pathLst>
              <a:path w="3672408" h="3567482">
                <a:moveTo>
                  <a:pt x="348317" y="906486"/>
                </a:moveTo>
                <a:lnTo>
                  <a:pt x="348317" y="3144906"/>
                </a:lnTo>
                <a:lnTo>
                  <a:pt x="2652573" y="3144906"/>
                </a:lnTo>
                <a:close/>
                <a:moveTo>
                  <a:pt x="0" y="0"/>
                </a:moveTo>
                <a:lnTo>
                  <a:pt x="3672408" y="3567482"/>
                </a:lnTo>
                <a:lnTo>
                  <a:pt x="0" y="3567482"/>
                </a:lnTo>
                <a:close/>
              </a:path>
            </a:pathLst>
          </a:custGeom>
          <a:gradFill flip="none" rotWithShape="1">
            <a:gsLst>
              <a:gs pos="36000">
                <a:schemeClr val="bg1">
                  <a:lumMod val="95000"/>
                </a:schemeClr>
              </a:gs>
              <a:gs pos="100000">
                <a:schemeClr val="bg1">
                  <a:lumMod val="75000"/>
                </a:schemeClr>
              </a:gs>
            </a:gsLst>
            <a:lin ang="18900000" scaled="1"/>
            <a:tileRect/>
          </a:gradFill>
          <a:ln w="127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zh-CN" altLang="en-US" sz="1200">
              <a:solidFill>
                <a:schemeClr val="accent1"/>
              </a:solidFill>
              <a:ea typeface="微软雅黑" panose="020B0503020204020204" pitchFamily="34" charset="-122"/>
            </a:endParaRPr>
          </a:p>
        </p:txBody>
      </p:sp>
      <p:sp>
        <p:nvSpPr>
          <p:cNvPr id="25" name="直角三角形 1"/>
          <p:cNvSpPr/>
          <p:nvPr/>
        </p:nvSpPr>
        <p:spPr>
          <a:xfrm rot="4871750">
            <a:off x="1716262" y="2651140"/>
            <a:ext cx="1791428" cy="1740915"/>
          </a:xfrm>
          <a:custGeom>
            <a:avLst/>
            <a:gdLst/>
            <a:ahLst/>
            <a:cxnLst/>
            <a:rect l="l" t="t" r="r" b="b"/>
            <a:pathLst>
              <a:path w="3672408" h="3567482">
                <a:moveTo>
                  <a:pt x="348317" y="906486"/>
                </a:moveTo>
                <a:lnTo>
                  <a:pt x="348317" y="3144906"/>
                </a:lnTo>
                <a:lnTo>
                  <a:pt x="2652573" y="3144906"/>
                </a:lnTo>
                <a:close/>
                <a:moveTo>
                  <a:pt x="0" y="0"/>
                </a:moveTo>
                <a:lnTo>
                  <a:pt x="3672408" y="3567482"/>
                </a:lnTo>
                <a:lnTo>
                  <a:pt x="0" y="3567482"/>
                </a:lnTo>
                <a:close/>
              </a:path>
            </a:pathLst>
          </a:custGeom>
          <a:gradFill flip="none" rotWithShape="1">
            <a:gsLst>
              <a:gs pos="36000">
                <a:schemeClr val="bg1">
                  <a:lumMod val="95000"/>
                </a:schemeClr>
              </a:gs>
              <a:gs pos="100000">
                <a:schemeClr val="bg1">
                  <a:lumMod val="75000"/>
                </a:schemeClr>
              </a:gs>
            </a:gsLst>
            <a:lin ang="18900000" scaled="1"/>
            <a:tileRect/>
          </a:gradFill>
          <a:ln w="127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zh-CN" altLang="en-US" sz="1200">
              <a:solidFill>
                <a:schemeClr val="accent1"/>
              </a:solidFill>
              <a:ea typeface="微软雅黑" panose="020B0503020204020204" pitchFamily="34" charset="-122"/>
            </a:endParaRPr>
          </a:p>
        </p:txBody>
      </p:sp>
      <p:sp>
        <p:nvSpPr>
          <p:cNvPr id="26" name="直角三角形 1"/>
          <p:cNvSpPr/>
          <p:nvPr/>
        </p:nvSpPr>
        <p:spPr>
          <a:xfrm rot="5803505">
            <a:off x="1951093" y="3181849"/>
            <a:ext cx="1429618" cy="1388503"/>
          </a:xfrm>
          <a:custGeom>
            <a:avLst/>
            <a:gdLst/>
            <a:ahLst/>
            <a:cxnLst/>
            <a:rect l="l" t="t" r="r" b="b"/>
            <a:pathLst>
              <a:path w="3672408" h="3567482">
                <a:moveTo>
                  <a:pt x="348317" y="906486"/>
                </a:moveTo>
                <a:lnTo>
                  <a:pt x="348317" y="3144906"/>
                </a:lnTo>
                <a:lnTo>
                  <a:pt x="2652573" y="3144906"/>
                </a:lnTo>
                <a:close/>
                <a:moveTo>
                  <a:pt x="0" y="0"/>
                </a:moveTo>
                <a:lnTo>
                  <a:pt x="3672408" y="3567482"/>
                </a:lnTo>
                <a:lnTo>
                  <a:pt x="0" y="3567482"/>
                </a:lnTo>
                <a:close/>
              </a:path>
            </a:pathLst>
          </a:custGeom>
          <a:gradFill flip="none" rotWithShape="1">
            <a:gsLst>
              <a:gs pos="36000">
                <a:schemeClr val="bg1">
                  <a:lumMod val="95000"/>
                </a:schemeClr>
              </a:gs>
              <a:gs pos="100000">
                <a:schemeClr val="bg1">
                  <a:lumMod val="75000"/>
                </a:schemeClr>
              </a:gs>
            </a:gsLst>
            <a:lin ang="18900000" scaled="1"/>
            <a:tileRect/>
          </a:gradFill>
          <a:ln w="127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zh-CN" altLang="en-US" sz="1200">
              <a:solidFill>
                <a:schemeClr val="accent1"/>
              </a:solidFill>
              <a:ea typeface="微软雅黑" panose="020B0503020204020204" pitchFamily="34" charset="-122"/>
            </a:endParaRPr>
          </a:p>
        </p:txBody>
      </p:sp>
      <p:sp>
        <p:nvSpPr>
          <p:cNvPr id="27" name="直角三角形 1"/>
          <p:cNvSpPr/>
          <p:nvPr/>
        </p:nvSpPr>
        <p:spPr>
          <a:xfrm rot="7269264">
            <a:off x="2066434" y="3877265"/>
            <a:ext cx="998501" cy="969133"/>
          </a:xfrm>
          <a:custGeom>
            <a:avLst/>
            <a:gdLst/>
            <a:ahLst/>
            <a:cxnLst/>
            <a:rect l="l" t="t" r="r" b="b"/>
            <a:pathLst>
              <a:path w="3672408" h="3567482">
                <a:moveTo>
                  <a:pt x="348317" y="906486"/>
                </a:moveTo>
                <a:lnTo>
                  <a:pt x="348317" y="3144906"/>
                </a:lnTo>
                <a:lnTo>
                  <a:pt x="2652573" y="3144906"/>
                </a:lnTo>
                <a:close/>
                <a:moveTo>
                  <a:pt x="0" y="0"/>
                </a:moveTo>
                <a:lnTo>
                  <a:pt x="3672408" y="3567482"/>
                </a:lnTo>
                <a:lnTo>
                  <a:pt x="0" y="3567482"/>
                </a:lnTo>
                <a:close/>
              </a:path>
            </a:pathLst>
          </a:custGeom>
          <a:gradFill flip="none" rotWithShape="1">
            <a:gsLst>
              <a:gs pos="36000">
                <a:schemeClr val="bg1">
                  <a:lumMod val="95000"/>
                </a:schemeClr>
              </a:gs>
              <a:gs pos="100000">
                <a:schemeClr val="bg1">
                  <a:lumMod val="75000"/>
                </a:schemeClr>
              </a:gs>
            </a:gsLst>
            <a:lin ang="18900000" scaled="1"/>
            <a:tileRect/>
          </a:gradFill>
          <a:ln w="127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zh-CN" altLang="en-US" sz="1200">
              <a:solidFill>
                <a:schemeClr val="accent1"/>
              </a:solidFill>
              <a:ea typeface="微软雅黑" panose="020B0503020204020204" pitchFamily="34" charset="-122"/>
            </a:endParaRPr>
          </a:p>
        </p:txBody>
      </p:sp>
      <p:sp>
        <p:nvSpPr>
          <p:cNvPr id="31"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36"/>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38"/>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2428172" y="891863"/>
            <a:ext cx="4324710" cy="523220"/>
          </a:xfrm>
          <a:prstGeom prst="rect">
            <a:avLst/>
          </a:prstGeom>
          <a:noFill/>
        </p:spPr>
        <p:txBody>
          <a:bodyPr wrap="none" rtlCol="0">
            <a:spAutoFit/>
          </a:bodyPr>
          <a:lstStyle/>
          <a:p>
            <a:pPr algn="ctr"/>
            <a:r>
              <a:rPr lang="en-US" altLang="zh-CN" sz="2800" b="1" dirty="0">
                <a:ea typeface="微软雅黑" panose="020B0503020204020204" pitchFamily="34" charset="-122"/>
              </a:rPr>
              <a:t>What’s the RPG games?</a:t>
            </a:r>
            <a:endParaRPr lang="zh-CN" altLang="en-US" sz="2800" b="1" dirty="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70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8" grpId="0" animBg="1"/>
      <p:bldP spid="24" grpId="0" animBg="1"/>
      <p:bldP spid="25" grpId="0" animBg="1"/>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3482" y="1751788"/>
            <a:ext cx="6240145" cy="553085"/>
          </a:xfrm>
          <a:prstGeom prst="rect">
            <a:avLst/>
          </a:prstGeom>
          <a:noFill/>
        </p:spPr>
        <p:txBody>
          <a:bodyPr wrap="none" rtlCol="0">
            <a:spAutoFit/>
          </a:bodyPr>
          <a:lstStyle>
            <a:defPPr>
              <a:defRPr lang="zh-CN"/>
            </a:defPPr>
            <a:lvl1pPr>
              <a:defRPr sz="4000">
                <a:solidFill>
                  <a:schemeClr val="accent1"/>
                </a:solidFill>
              </a:defRPr>
            </a:lvl1pPr>
          </a:lstStyle>
          <a:p>
            <a:pPr algn="l"/>
            <a:r>
              <a:rPr lang="en-US" altLang="zh-CN" sz="3000" b="1" dirty="0">
                <a:solidFill>
                  <a:srgbClr val="4BAF31"/>
                </a:solidFill>
                <a:ea typeface="微软雅黑" panose="020B0503020204020204" pitchFamily="34" charset="-122"/>
              </a:rPr>
              <a:t>The world's first open World RPG</a:t>
            </a:r>
          </a:p>
        </p:txBody>
      </p:sp>
      <p:sp>
        <p:nvSpPr>
          <p:cNvPr id="4" name="矩形 3"/>
          <p:cNvSpPr/>
          <p:nvPr/>
        </p:nvSpPr>
        <p:spPr>
          <a:xfrm>
            <a:off x="4025265" y="2248535"/>
            <a:ext cx="1193800" cy="460375"/>
          </a:xfrm>
          <a:prstGeom prst="rect">
            <a:avLst/>
          </a:prstGeom>
        </p:spPr>
        <p:txBody>
          <a:bodyPr wrap="square">
            <a:spAutoFit/>
          </a:bodyPr>
          <a:lstStyle/>
          <a:p>
            <a:r>
              <a:rPr lang="en-US" altLang="zh-CN" sz="2400" dirty="0">
                <a:solidFill>
                  <a:schemeClr val="bg1">
                    <a:lumMod val="50000"/>
                  </a:schemeClr>
                </a:solidFill>
                <a:ea typeface="微软雅黑" panose="020B0503020204020204" pitchFamily="34" charset="-122"/>
              </a:rPr>
              <a:t>Ulitima</a:t>
            </a:r>
          </a:p>
        </p:txBody>
      </p:sp>
      <p:grpSp>
        <p:nvGrpSpPr>
          <p:cNvPr id="2" name="组合 1"/>
          <p:cNvGrpSpPr/>
          <p:nvPr/>
        </p:nvGrpSpPr>
        <p:grpSpPr>
          <a:xfrm>
            <a:off x="4081537" y="549014"/>
            <a:ext cx="1051712" cy="971279"/>
            <a:chOff x="2699792" y="1750778"/>
            <a:chExt cx="1397036" cy="1397036"/>
          </a:xfrm>
        </p:grpSpPr>
        <p:sp>
          <p:nvSpPr>
            <p:cNvPr id="6" name="椭圆 5"/>
            <p:cNvSpPr/>
            <p:nvPr/>
          </p:nvSpPr>
          <p:spPr>
            <a:xfrm>
              <a:off x="2699792" y="1750778"/>
              <a:ext cx="1397036" cy="1397036"/>
            </a:xfrm>
            <a:prstGeom prst="ellipse">
              <a:avLst/>
            </a:prstGeom>
            <a:solidFill>
              <a:srgbClr val="004B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7" name="椭圆 6"/>
            <p:cNvSpPr/>
            <p:nvPr/>
          </p:nvSpPr>
          <p:spPr>
            <a:xfrm>
              <a:off x="2874834" y="1925820"/>
              <a:ext cx="1046951" cy="1046951"/>
            </a:xfrm>
            <a:prstGeom prst="ellipse">
              <a:avLst/>
            </a:prstGeom>
            <a:gradFill flip="none" rotWithShape="1">
              <a:gsLst>
                <a:gs pos="36000">
                  <a:schemeClr val="bg1">
                    <a:lumMod val="95000"/>
                  </a:schemeClr>
                </a:gs>
                <a:gs pos="100000">
                  <a:schemeClr val="bg1">
                    <a:lumMod val="75000"/>
                  </a:schemeClr>
                </a:gs>
              </a:gsLst>
              <a:lin ang="18900000" scaled="1"/>
              <a:tileRect/>
            </a:grad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sp>
          <p:nvSpPr>
            <p:cNvPr id="9" name="KSO_Shape"/>
            <p:cNvSpPr/>
            <p:nvPr/>
          </p:nvSpPr>
          <p:spPr bwMode="auto">
            <a:xfrm>
              <a:off x="3196228" y="2127750"/>
              <a:ext cx="504056" cy="673571"/>
            </a:xfrm>
            <a:custGeom>
              <a:avLst/>
              <a:gdLst>
                <a:gd name="T0" fmla="*/ 285834 w 1798638"/>
                <a:gd name="T1" fmla="*/ 1025057 h 2405063"/>
                <a:gd name="T2" fmla="*/ 283542 w 1798638"/>
                <a:gd name="T3" fmla="*/ 1061940 h 2405063"/>
                <a:gd name="T4" fmla="*/ 266867 w 1798638"/>
                <a:gd name="T5" fmla="*/ 1081329 h 2405063"/>
                <a:gd name="T6" fmla="*/ 239355 w 1798638"/>
                <a:gd name="T7" fmla="*/ 1091235 h 2405063"/>
                <a:gd name="T8" fmla="*/ 210382 w 1798638"/>
                <a:gd name="T9" fmla="*/ 1085334 h 2405063"/>
                <a:gd name="T10" fmla="*/ 182661 w 1798638"/>
                <a:gd name="T11" fmla="*/ 1045079 h 2405063"/>
                <a:gd name="T12" fmla="*/ 130167 w 1798638"/>
                <a:gd name="T13" fmla="*/ 853163 h 2405063"/>
                <a:gd name="T14" fmla="*/ 331600 w 1798638"/>
                <a:gd name="T15" fmla="*/ 932575 h 2405063"/>
                <a:gd name="T16" fmla="*/ 325312 w 1798638"/>
                <a:gd name="T17" fmla="*/ 976576 h 2405063"/>
                <a:gd name="T18" fmla="*/ 374780 w 1798638"/>
                <a:gd name="T19" fmla="*/ 1079455 h 2405063"/>
                <a:gd name="T20" fmla="*/ 418378 w 1798638"/>
                <a:gd name="T21" fmla="*/ 1096427 h 2405063"/>
                <a:gd name="T22" fmla="*/ 433470 w 1798638"/>
                <a:gd name="T23" fmla="*/ 1188829 h 2405063"/>
                <a:gd name="T24" fmla="*/ 417959 w 1798638"/>
                <a:gd name="T25" fmla="*/ 1219840 h 2405063"/>
                <a:gd name="T26" fmla="*/ 379391 w 1798638"/>
                <a:gd name="T27" fmla="*/ 1246241 h 2405063"/>
                <a:gd name="T28" fmla="*/ 245661 w 1798638"/>
                <a:gd name="T29" fmla="*/ 1229269 h 2405063"/>
                <a:gd name="T30" fmla="*/ 24105 w 1798638"/>
                <a:gd name="T31" fmla="*/ 1849475 h 2405063"/>
                <a:gd name="T32" fmla="*/ 42341 w 1798638"/>
                <a:gd name="T33" fmla="*/ 1182753 h 2405063"/>
                <a:gd name="T34" fmla="*/ 11319 w 1798638"/>
                <a:gd name="T35" fmla="*/ 1152580 h 2405063"/>
                <a:gd name="T36" fmla="*/ 209 w 1798638"/>
                <a:gd name="T37" fmla="*/ 1106275 h 2405063"/>
                <a:gd name="T38" fmla="*/ 45695 w 1798638"/>
                <a:gd name="T39" fmla="*/ 898421 h 2405063"/>
                <a:gd name="T40" fmla="*/ 72734 w 1798638"/>
                <a:gd name="T41" fmla="*/ 867201 h 2405063"/>
                <a:gd name="T42" fmla="*/ 117800 w 1798638"/>
                <a:gd name="T43" fmla="*/ 852534 h 2405063"/>
                <a:gd name="T44" fmla="*/ 991695 w 1798638"/>
                <a:gd name="T45" fmla="*/ 538457 h 2405063"/>
                <a:gd name="T46" fmla="*/ 940528 w 1798638"/>
                <a:gd name="T47" fmla="*/ 611768 h 2405063"/>
                <a:gd name="T48" fmla="*/ 890198 w 1798638"/>
                <a:gd name="T49" fmla="*/ 689687 h 2405063"/>
                <a:gd name="T50" fmla="*/ 837143 w 1798638"/>
                <a:gd name="T51" fmla="*/ 750849 h 2405063"/>
                <a:gd name="T52" fmla="*/ 781361 w 1798638"/>
                <a:gd name="T53" fmla="*/ 797768 h 2405063"/>
                <a:gd name="T54" fmla="*/ 712578 w 1798638"/>
                <a:gd name="T55" fmla="*/ 838403 h 2405063"/>
                <a:gd name="T56" fmla="*/ 621146 w 1798638"/>
                <a:gd name="T57" fmla="*/ 899984 h 2405063"/>
                <a:gd name="T58" fmla="*/ 526360 w 1798638"/>
                <a:gd name="T59" fmla="*/ 981255 h 2405063"/>
                <a:gd name="T60" fmla="*/ 431783 w 1798638"/>
                <a:gd name="T61" fmla="*/ 1063782 h 2405063"/>
                <a:gd name="T62" fmla="*/ 399908 w 1798638"/>
                <a:gd name="T63" fmla="*/ 1057079 h 2405063"/>
                <a:gd name="T64" fmla="*/ 377050 w 1798638"/>
                <a:gd name="T65" fmla="*/ 1039485 h 2405063"/>
                <a:gd name="T66" fmla="*/ 362790 w 1798638"/>
                <a:gd name="T67" fmla="*/ 1013721 h 2405063"/>
                <a:gd name="T68" fmla="*/ 356709 w 1798638"/>
                <a:gd name="T69" fmla="*/ 963241 h 2405063"/>
                <a:gd name="T70" fmla="*/ 373065 w 1798638"/>
                <a:gd name="T71" fmla="*/ 906896 h 2405063"/>
                <a:gd name="T72" fmla="*/ 391100 w 1798638"/>
                <a:gd name="T73" fmla="*/ 884485 h 2405063"/>
                <a:gd name="T74" fmla="*/ 509164 w 1798638"/>
                <a:gd name="T75" fmla="*/ 774309 h 2405063"/>
                <a:gd name="T76" fmla="*/ 532022 w 1798638"/>
                <a:gd name="T77" fmla="*/ 722363 h 2405063"/>
                <a:gd name="T78" fmla="*/ 522166 w 1798638"/>
                <a:gd name="T79" fmla="*/ 672930 h 2405063"/>
                <a:gd name="T80" fmla="*/ 509164 w 1798638"/>
                <a:gd name="T81" fmla="*/ 653031 h 2405063"/>
                <a:gd name="T82" fmla="*/ 509793 w 1798638"/>
                <a:gd name="T83" fmla="*/ 662038 h 2405063"/>
                <a:gd name="T84" fmla="*/ 486935 w 1798638"/>
                <a:gd name="T85" fmla="*/ 664551 h 2405063"/>
                <a:gd name="T86" fmla="*/ 407247 w 1798638"/>
                <a:gd name="T87" fmla="*/ 645281 h 2405063"/>
                <a:gd name="T88" fmla="*/ 277021 w 1798638"/>
                <a:gd name="T89" fmla="*/ 835471 h 2405063"/>
                <a:gd name="T90" fmla="*/ 169651 w 1798638"/>
                <a:gd name="T91" fmla="*/ 828977 h 2405063"/>
                <a:gd name="T92" fmla="*/ 121419 w 1798638"/>
                <a:gd name="T93" fmla="*/ 813477 h 2405063"/>
                <a:gd name="T94" fmla="*/ 118484 w 1798638"/>
                <a:gd name="T95" fmla="*/ 759228 h 2405063"/>
                <a:gd name="T96" fmla="*/ 122887 w 1798638"/>
                <a:gd name="T97" fmla="*/ 704558 h 2405063"/>
                <a:gd name="T98" fmla="*/ 265906 w 1798638"/>
                <a:gd name="T99" fmla="*/ 510389 h 2405063"/>
                <a:gd name="T100" fmla="*/ 314977 w 1798638"/>
                <a:gd name="T101" fmla="*/ 456139 h 2405063"/>
                <a:gd name="T102" fmla="*/ 398649 w 1798638"/>
                <a:gd name="T103" fmla="*/ 429119 h 2405063"/>
                <a:gd name="T104" fmla="*/ 626179 w 1798638"/>
                <a:gd name="T105" fmla="*/ 367747 h 2405063"/>
                <a:gd name="T106" fmla="*/ 729145 w 1798638"/>
                <a:gd name="T107" fmla="*/ 329206 h 2405063"/>
                <a:gd name="T108" fmla="*/ 1418655 w 1798638"/>
                <a:gd name="T109" fmla="*/ 273823 h 2405063"/>
                <a:gd name="T110" fmla="*/ 1242922 w 1798638"/>
                <a:gd name="T111" fmla="*/ 436859 h 2405063"/>
                <a:gd name="T112" fmla="*/ 862516 w 1798638"/>
                <a:gd name="T113" fmla="*/ 200594 h 24050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798638" h="2405063">
                  <a:moveTo>
                    <a:pt x="188912" y="1236662"/>
                  </a:moveTo>
                  <a:lnTo>
                    <a:pt x="354061" y="1270454"/>
                  </a:lnTo>
                  <a:lnTo>
                    <a:pt x="354587" y="1271519"/>
                  </a:lnTo>
                  <a:lnTo>
                    <a:pt x="355902" y="1275510"/>
                  </a:lnTo>
                  <a:lnTo>
                    <a:pt x="358005" y="1281364"/>
                  </a:lnTo>
                  <a:lnTo>
                    <a:pt x="359057" y="1285089"/>
                  </a:lnTo>
                  <a:lnTo>
                    <a:pt x="359846" y="1289346"/>
                  </a:lnTo>
                  <a:lnTo>
                    <a:pt x="360635" y="1294135"/>
                  </a:lnTo>
                  <a:lnTo>
                    <a:pt x="361161" y="1299191"/>
                  </a:lnTo>
                  <a:lnTo>
                    <a:pt x="361950" y="1304512"/>
                  </a:lnTo>
                  <a:lnTo>
                    <a:pt x="361950" y="1310366"/>
                  </a:lnTo>
                  <a:lnTo>
                    <a:pt x="361950" y="1316752"/>
                  </a:lnTo>
                  <a:lnTo>
                    <a:pt x="361161" y="1323138"/>
                  </a:lnTo>
                  <a:lnTo>
                    <a:pt x="360109" y="1330056"/>
                  </a:lnTo>
                  <a:lnTo>
                    <a:pt x="358794" y="1336974"/>
                  </a:lnTo>
                  <a:lnTo>
                    <a:pt x="357743" y="1340699"/>
                  </a:lnTo>
                  <a:lnTo>
                    <a:pt x="355902" y="1344158"/>
                  </a:lnTo>
                  <a:lnTo>
                    <a:pt x="354324" y="1347617"/>
                  </a:lnTo>
                  <a:lnTo>
                    <a:pt x="351957" y="1350810"/>
                  </a:lnTo>
                  <a:lnTo>
                    <a:pt x="349590" y="1354003"/>
                  </a:lnTo>
                  <a:lnTo>
                    <a:pt x="346698" y="1357196"/>
                  </a:lnTo>
                  <a:lnTo>
                    <a:pt x="343805" y="1359857"/>
                  </a:lnTo>
                  <a:lnTo>
                    <a:pt x="340386" y="1362784"/>
                  </a:lnTo>
                  <a:lnTo>
                    <a:pt x="336704" y="1365178"/>
                  </a:lnTo>
                  <a:lnTo>
                    <a:pt x="332760" y="1367573"/>
                  </a:lnTo>
                  <a:lnTo>
                    <a:pt x="328815" y="1369702"/>
                  </a:lnTo>
                  <a:lnTo>
                    <a:pt x="324608" y="1371830"/>
                  </a:lnTo>
                  <a:lnTo>
                    <a:pt x="320137" y="1373427"/>
                  </a:lnTo>
                  <a:lnTo>
                    <a:pt x="316192" y="1374757"/>
                  </a:lnTo>
                  <a:lnTo>
                    <a:pt x="311196" y="1376088"/>
                  </a:lnTo>
                  <a:lnTo>
                    <a:pt x="306988" y="1377152"/>
                  </a:lnTo>
                  <a:lnTo>
                    <a:pt x="301992" y="1377684"/>
                  </a:lnTo>
                  <a:lnTo>
                    <a:pt x="297258" y="1377950"/>
                  </a:lnTo>
                  <a:lnTo>
                    <a:pt x="292524" y="1377950"/>
                  </a:lnTo>
                  <a:lnTo>
                    <a:pt x="288054" y="1377684"/>
                  </a:lnTo>
                  <a:lnTo>
                    <a:pt x="283320" y="1376886"/>
                  </a:lnTo>
                  <a:lnTo>
                    <a:pt x="278587" y="1376088"/>
                  </a:lnTo>
                  <a:lnTo>
                    <a:pt x="274116" y="1374491"/>
                  </a:lnTo>
                  <a:lnTo>
                    <a:pt x="269646" y="1372629"/>
                  </a:lnTo>
                  <a:lnTo>
                    <a:pt x="265438" y="1370234"/>
                  </a:lnTo>
                  <a:lnTo>
                    <a:pt x="261230" y="1367839"/>
                  </a:lnTo>
                  <a:lnTo>
                    <a:pt x="257549" y="1364646"/>
                  </a:lnTo>
                  <a:lnTo>
                    <a:pt x="253604" y="1360921"/>
                  </a:lnTo>
                  <a:lnTo>
                    <a:pt x="249922" y="1357196"/>
                  </a:lnTo>
                  <a:lnTo>
                    <a:pt x="246504" y="1352673"/>
                  </a:lnTo>
                  <a:lnTo>
                    <a:pt x="243611" y="1347617"/>
                  </a:lnTo>
                  <a:lnTo>
                    <a:pt x="240718" y="1341763"/>
                  </a:lnTo>
                  <a:lnTo>
                    <a:pt x="230462" y="1319413"/>
                  </a:lnTo>
                  <a:lnTo>
                    <a:pt x="220732" y="1299191"/>
                  </a:lnTo>
                  <a:lnTo>
                    <a:pt x="212054" y="1281364"/>
                  </a:lnTo>
                  <a:lnTo>
                    <a:pt x="204165" y="1266197"/>
                  </a:lnTo>
                  <a:lnTo>
                    <a:pt x="192857" y="1244645"/>
                  </a:lnTo>
                  <a:lnTo>
                    <a:pt x="188912" y="1236662"/>
                  </a:lnTo>
                  <a:close/>
                  <a:moveTo>
                    <a:pt x="148627" y="1076325"/>
                  </a:moveTo>
                  <a:lnTo>
                    <a:pt x="156297" y="1076589"/>
                  </a:lnTo>
                  <a:lnTo>
                    <a:pt x="164231" y="1077118"/>
                  </a:lnTo>
                  <a:lnTo>
                    <a:pt x="172164" y="1078706"/>
                  </a:lnTo>
                  <a:lnTo>
                    <a:pt x="436362" y="1134257"/>
                  </a:lnTo>
                  <a:lnTo>
                    <a:pt x="432659" y="1141399"/>
                  </a:lnTo>
                  <a:lnTo>
                    <a:pt x="428957" y="1148806"/>
                  </a:lnTo>
                  <a:lnTo>
                    <a:pt x="425783" y="1155949"/>
                  </a:lnTo>
                  <a:lnTo>
                    <a:pt x="423138" y="1163091"/>
                  </a:lnTo>
                  <a:lnTo>
                    <a:pt x="420494" y="1170498"/>
                  </a:lnTo>
                  <a:lnTo>
                    <a:pt x="418378" y="1177376"/>
                  </a:lnTo>
                  <a:lnTo>
                    <a:pt x="416527" y="1184518"/>
                  </a:lnTo>
                  <a:lnTo>
                    <a:pt x="414940" y="1191660"/>
                  </a:lnTo>
                  <a:lnTo>
                    <a:pt x="413618" y="1198802"/>
                  </a:lnTo>
                  <a:lnTo>
                    <a:pt x="412296" y="1205680"/>
                  </a:lnTo>
                  <a:lnTo>
                    <a:pt x="411502" y="1212558"/>
                  </a:lnTo>
                  <a:lnTo>
                    <a:pt x="410973" y="1219436"/>
                  </a:lnTo>
                  <a:lnTo>
                    <a:pt x="410709" y="1226314"/>
                  </a:lnTo>
                  <a:lnTo>
                    <a:pt x="410444" y="1232927"/>
                  </a:lnTo>
                  <a:lnTo>
                    <a:pt x="410709" y="1239805"/>
                  </a:lnTo>
                  <a:lnTo>
                    <a:pt x="410973" y="1246154"/>
                  </a:lnTo>
                  <a:lnTo>
                    <a:pt x="159206" y="1193512"/>
                  </a:lnTo>
                  <a:lnTo>
                    <a:pt x="116892" y="1394291"/>
                  </a:lnTo>
                  <a:lnTo>
                    <a:pt x="437948" y="1461482"/>
                  </a:lnTo>
                  <a:lnTo>
                    <a:pt x="460692" y="1353024"/>
                  </a:lnTo>
                  <a:lnTo>
                    <a:pt x="466510" y="1358315"/>
                  </a:lnTo>
                  <a:lnTo>
                    <a:pt x="472857" y="1362812"/>
                  </a:lnTo>
                  <a:lnTo>
                    <a:pt x="479204" y="1367309"/>
                  </a:lnTo>
                  <a:lnTo>
                    <a:pt x="485816" y="1371012"/>
                  </a:lnTo>
                  <a:lnTo>
                    <a:pt x="492427" y="1374187"/>
                  </a:lnTo>
                  <a:lnTo>
                    <a:pt x="499039" y="1377361"/>
                  </a:lnTo>
                  <a:lnTo>
                    <a:pt x="506179" y="1380007"/>
                  </a:lnTo>
                  <a:lnTo>
                    <a:pt x="513320" y="1381594"/>
                  </a:lnTo>
                  <a:lnTo>
                    <a:pt x="520460" y="1383181"/>
                  </a:lnTo>
                  <a:lnTo>
                    <a:pt x="527865" y="1384239"/>
                  </a:lnTo>
                  <a:lnTo>
                    <a:pt x="535270" y="1384504"/>
                  </a:lnTo>
                  <a:lnTo>
                    <a:pt x="542675" y="1384239"/>
                  </a:lnTo>
                  <a:lnTo>
                    <a:pt x="550344" y="1383445"/>
                  </a:lnTo>
                  <a:lnTo>
                    <a:pt x="557749" y="1382123"/>
                  </a:lnTo>
                  <a:lnTo>
                    <a:pt x="565419" y="1380271"/>
                  </a:lnTo>
                  <a:lnTo>
                    <a:pt x="573088" y="1377626"/>
                  </a:lnTo>
                  <a:lnTo>
                    <a:pt x="547964" y="1495871"/>
                  </a:lnTo>
                  <a:lnTo>
                    <a:pt x="546906" y="1500897"/>
                  </a:lnTo>
                  <a:lnTo>
                    <a:pt x="545584" y="1505923"/>
                  </a:lnTo>
                  <a:lnTo>
                    <a:pt x="543733" y="1510949"/>
                  </a:lnTo>
                  <a:lnTo>
                    <a:pt x="541882" y="1515711"/>
                  </a:lnTo>
                  <a:lnTo>
                    <a:pt x="539502" y="1520472"/>
                  </a:lnTo>
                  <a:lnTo>
                    <a:pt x="537386" y="1524969"/>
                  </a:lnTo>
                  <a:lnTo>
                    <a:pt x="534477" y="1529466"/>
                  </a:lnTo>
                  <a:lnTo>
                    <a:pt x="531832" y="1533699"/>
                  </a:lnTo>
                  <a:lnTo>
                    <a:pt x="527336" y="1540048"/>
                  </a:lnTo>
                  <a:lnTo>
                    <a:pt x="522312" y="1545603"/>
                  </a:lnTo>
                  <a:lnTo>
                    <a:pt x="517022" y="1550893"/>
                  </a:lnTo>
                  <a:lnTo>
                    <a:pt x="511204" y="1555655"/>
                  </a:lnTo>
                  <a:lnTo>
                    <a:pt x="505386" y="1560152"/>
                  </a:lnTo>
                  <a:lnTo>
                    <a:pt x="499039" y="1564120"/>
                  </a:lnTo>
                  <a:lnTo>
                    <a:pt x="492427" y="1567823"/>
                  </a:lnTo>
                  <a:lnTo>
                    <a:pt x="485816" y="1570733"/>
                  </a:lnTo>
                  <a:lnTo>
                    <a:pt x="478675" y="1573379"/>
                  </a:lnTo>
                  <a:lnTo>
                    <a:pt x="471270" y="1575230"/>
                  </a:lnTo>
                  <a:lnTo>
                    <a:pt x="463866" y="1577082"/>
                  </a:lnTo>
                  <a:lnTo>
                    <a:pt x="456196" y="1577876"/>
                  </a:lnTo>
                  <a:lnTo>
                    <a:pt x="448527" y="1578405"/>
                  </a:lnTo>
                  <a:lnTo>
                    <a:pt x="440857" y="1578140"/>
                  </a:lnTo>
                  <a:lnTo>
                    <a:pt x="432924" y="1577611"/>
                  </a:lnTo>
                  <a:lnTo>
                    <a:pt x="424990" y="1576288"/>
                  </a:lnTo>
                  <a:lnTo>
                    <a:pt x="309949" y="1551952"/>
                  </a:lnTo>
                  <a:lnTo>
                    <a:pt x="213949" y="2018848"/>
                  </a:lnTo>
                  <a:lnTo>
                    <a:pt x="434510" y="2065670"/>
                  </a:lnTo>
                  <a:lnTo>
                    <a:pt x="406477" y="2200316"/>
                  </a:lnTo>
                  <a:lnTo>
                    <a:pt x="185652" y="2153759"/>
                  </a:lnTo>
                  <a:lnTo>
                    <a:pt x="171106" y="2223595"/>
                  </a:lnTo>
                  <a:lnTo>
                    <a:pt x="391668" y="2270153"/>
                  </a:lnTo>
                  <a:lnTo>
                    <a:pt x="363370" y="2405063"/>
                  </a:lnTo>
                  <a:lnTo>
                    <a:pt x="30413" y="2334963"/>
                  </a:lnTo>
                  <a:lnTo>
                    <a:pt x="197553" y="1528408"/>
                  </a:lnTo>
                  <a:lnTo>
                    <a:pt x="82512" y="1504336"/>
                  </a:lnTo>
                  <a:lnTo>
                    <a:pt x="77487" y="1503013"/>
                  </a:lnTo>
                  <a:lnTo>
                    <a:pt x="72462" y="1501426"/>
                  </a:lnTo>
                  <a:lnTo>
                    <a:pt x="67438" y="1499839"/>
                  </a:lnTo>
                  <a:lnTo>
                    <a:pt x="62677" y="1497723"/>
                  </a:lnTo>
                  <a:lnTo>
                    <a:pt x="57917" y="1495606"/>
                  </a:lnTo>
                  <a:lnTo>
                    <a:pt x="53421" y="1493226"/>
                  </a:lnTo>
                  <a:lnTo>
                    <a:pt x="48925" y="1490845"/>
                  </a:lnTo>
                  <a:lnTo>
                    <a:pt x="44694" y="1487935"/>
                  </a:lnTo>
                  <a:lnTo>
                    <a:pt x="38876" y="1483174"/>
                  </a:lnTo>
                  <a:lnTo>
                    <a:pt x="32793" y="1478412"/>
                  </a:lnTo>
                  <a:lnTo>
                    <a:pt x="27504" y="1473121"/>
                  </a:lnTo>
                  <a:lnTo>
                    <a:pt x="22744" y="1467566"/>
                  </a:lnTo>
                  <a:lnTo>
                    <a:pt x="18248" y="1461217"/>
                  </a:lnTo>
                  <a:lnTo>
                    <a:pt x="14281" y="1455133"/>
                  </a:lnTo>
                  <a:lnTo>
                    <a:pt x="10843" y="1448785"/>
                  </a:lnTo>
                  <a:lnTo>
                    <a:pt x="7669" y="1441642"/>
                  </a:lnTo>
                  <a:lnTo>
                    <a:pt x="5025" y="1434764"/>
                  </a:lnTo>
                  <a:lnTo>
                    <a:pt x="3173" y="1427358"/>
                  </a:lnTo>
                  <a:lnTo>
                    <a:pt x="1587" y="1419951"/>
                  </a:lnTo>
                  <a:lnTo>
                    <a:pt x="529" y="1412544"/>
                  </a:lnTo>
                  <a:lnTo>
                    <a:pt x="0" y="1404608"/>
                  </a:lnTo>
                  <a:lnTo>
                    <a:pt x="264" y="1396672"/>
                  </a:lnTo>
                  <a:lnTo>
                    <a:pt x="793" y="1389001"/>
                  </a:lnTo>
                  <a:lnTo>
                    <a:pt x="2380" y="1381065"/>
                  </a:lnTo>
                  <a:lnTo>
                    <a:pt x="48925" y="1159123"/>
                  </a:lnTo>
                  <a:lnTo>
                    <a:pt x="50248" y="1153832"/>
                  </a:lnTo>
                  <a:lnTo>
                    <a:pt x="51834" y="1148806"/>
                  </a:lnTo>
                  <a:lnTo>
                    <a:pt x="53421" y="1143780"/>
                  </a:lnTo>
                  <a:lnTo>
                    <a:pt x="55272" y="1139019"/>
                  </a:lnTo>
                  <a:lnTo>
                    <a:pt x="57653" y="1134257"/>
                  </a:lnTo>
                  <a:lnTo>
                    <a:pt x="59768" y="1129760"/>
                  </a:lnTo>
                  <a:lnTo>
                    <a:pt x="62677" y="1125263"/>
                  </a:lnTo>
                  <a:lnTo>
                    <a:pt x="65586" y="1121030"/>
                  </a:lnTo>
                  <a:lnTo>
                    <a:pt x="70082" y="1115211"/>
                  </a:lnTo>
                  <a:lnTo>
                    <a:pt x="74843" y="1109391"/>
                  </a:lnTo>
                  <a:lnTo>
                    <a:pt x="80132" y="1104100"/>
                  </a:lnTo>
                  <a:lnTo>
                    <a:pt x="85950" y="1099074"/>
                  </a:lnTo>
                  <a:lnTo>
                    <a:pt x="91768" y="1094842"/>
                  </a:lnTo>
                  <a:lnTo>
                    <a:pt x="98115" y="1090609"/>
                  </a:lnTo>
                  <a:lnTo>
                    <a:pt x="104727" y="1087435"/>
                  </a:lnTo>
                  <a:lnTo>
                    <a:pt x="111603" y="1084261"/>
                  </a:lnTo>
                  <a:lnTo>
                    <a:pt x="118479" y="1081615"/>
                  </a:lnTo>
                  <a:lnTo>
                    <a:pt x="125884" y="1079499"/>
                  </a:lnTo>
                  <a:lnTo>
                    <a:pt x="133289" y="1077912"/>
                  </a:lnTo>
                  <a:lnTo>
                    <a:pt x="140958" y="1076854"/>
                  </a:lnTo>
                  <a:lnTo>
                    <a:pt x="148627" y="1076325"/>
                  </a:lnTo>
                  <a:close/>
                  <a:moveTo>
                    <a:pt x="1003565" y="346075"/>
                  </a:moveTo>
                  <a:lnTo>
                    <a:pt x="1303338" y="611047"/>
                  </a:lnTo>
                  <a:lnTo>
                    <a:pt x="1299899" y="617393"/>
                  </a:lnTo>
                  <a:lnTo>
                    <a:pt x="1295136" y="624269"/>
                  </a:lnTo>
                  <a:lnTo>
                    <a:pt x="1289051" y="632202"/>
                  </a:lnTo>
                  <a:lnTo>
                    <a:pt x="1282701" y="640929"/>
                  </a:lnTo>
                  <a:lnTo>
                    <a:pt x="1267619" y="659969"/>
                  </a:lnTo>
                  <a:lnTo>
                    <a:pt x="1251215" y="679802"/>
                  </a:lnTo>
                  <a:lnTo>
                    <a:pt x="1235340" y="699899"/>
                  </a:lnTo>
                  <a:lnTo>
                    <a:pt x="1220788" y="718146"/>
                  </a:lnTo>
                  <a:lnTo>
                    <a:pt x="1214703" y="726079"/>
                  </a:lnTo>
                  <a:lnTo>
                    <a:pt x="1209411" y="733219"/>
                  </a:lnTo>
                  <a:lnTo>
                    <a:pt x="1205178" y="739037"/>
                  </a:lnTo>
                  <a:lnTo>
                    <a:pt x="1202267" y="743797"/>
                  </a:lnTo>
                  <a:lnTo>
                    <a:pt x="1194594" y="758341"/>
                  </a:lnTo>
                  <a:lnTo>
                    <a:pt x="1186657" y="772357"/>
                  </a:lnTo>
                  <a:lnTo>
                    <a:pt x="1178984" y="785843"/>
                  </a:lnTo>
                  <a:lnTo>
                    <a:pt x="1171311" y="799330"/>
                  </a:lnTo>
                  <a:lnTo>
                    <a:pt x="1163374" y="811759"/>
                  </a:lnTo>
                  <a:lnTo>
                    <a:pt x="1155171" y="824452"/>
                  </a:lnTo>
                  <a:lnTo>
                    <a:pt x="1147234" y="836616"/>
                  </a:lnTo>
                  <a:lnTo>
                    <a:pt x="1139296" y="848252"/>
                  </a:lnTo>
                  <a:lnTo>
                    <a:pt x="1131359" y="859623"/>
                  </a:lnTo>
                  <a:lnTo>
                    <a:pt x="1123157" y="870730"/>
                  </a:lnTo>
                  <a:lnTo>
                    <a:pt x="1114955" y="881572"/>
                  </a:lnTo>
                  <a:lnTo>
                    <a:pt x="1106488" y="891885"/>
                  </a:lnTo>
                  <a:lnTo>
                    <a:pt x="1098551" y="901934"/>
                  </a:lnTo>
                  <a:lnTo>
                    <a:pt x="1090084" y="911718"/>
                  </a:lnTo>
                  <a:lnTo>
                    <a:pt x="1081882" y="921238"/>
                  </a:lnTo>
                  <a:lnTo>
                    <a:pt x="1073415" y="930494"/>
                  </a:lnTo>
                  <a:lnTo>
                    <a:pt x="1064684" y="939485"/>
                  </a:lnTo>
                  <a:lnTo>
                    <a:pt x="1056217" y="947947"/>
                  </a:lnTo>
                  <a:lnTo>
                    <a:pt x="1047486" y="956409"/>
                  </a:lnTo>
                  <a:lnTo>
                    <a:pt x="1039284" y="964607"/>
                  </a:lnTo>
                  <a:lnTo>
                    <a:pt x="1030553" y="972011"/>
                  </a:lnTo>
                  <a:lnTo>
                    <a:pt x="1021557" y="979680"/>
                  </a:lnTo>
                  <a:lnTo>
                    <a:pt x="1012826" y="987085"/>
                  </a:lnTo>
                  <a:lnTo>
                    <a:pt x="1003830" y="993960"/>
                  </a:lnTo>
                  <a:lnTo>
                    <a:pt x="994834" y="1000836"/>
                  </a:lnTo>
                  <a:lnTo>
                    <a:pt x="985838" y="1007182"/>
                  </a:lnTo>
                  <a:lnTo>
                    <a:pt x="976842" y="1013264"/>
                  </a:lnTo>
                  <a:lnTo>
                    <a:pt x="967582" y="1019347"/>
                  </a:lnTo>
                  <a:lnTo>
                    <a:pt x="958321" y="1025164"/>
                  </a:lnTo>
                  <a:lnTo>
                    <a:pt x="949061" y="1030718"/>
                  </a:lnTo>
                  <a:lnTo>
                    <a:pt x="939800" y="1036006"/>
                  </a:lnTo>
                  <a:lnTo>
                    <a:pt x="930275" y="1041295"/>
                  </a:lnTo>
                  <a:lnTo>
                    <a:pt x="914400" y="1049758"/>
                  </a:lnTo>
                  <a:lnTo>
                    <a:pt x="899055" y="1058484"/>
                  </a:lnTo>
                  <a:lnTo>
                    <a:pt x="883709" y="1067475"/>
                  </a:lnTo>
                  <a:lnTo>
                    <a:pt x="868628" y="1076731"/>
                  </a:lnTo>
                  <a:lnTo>
                    <a:pt x="853811" y="1086251"/>
                  </a:lnTo>
                  <a:lnTo>
                    <a:pt x="839259" y="1096299"/>
                  </a:lnTo>
                  <a:lnTo>
                    <a:pt x="825236" y="1106084"/>
                  </a:lnTo>
                  <a:lnTo>
                    <a:pt x="810948" y="1115868"/>
                  </a:lnTo>
                  <a:lnTo>
                    <a:pt x="797190" y="1125917"/>
                  </a:lnTo>
                  <a:lnTo>
                    <a:pt x="783696" y="1136230"/>
                  </a:lnTo>
                  <a:lnTo>
                    <a:pt x="770467" y="1146544"/>
                  </a:lnTo>
                  <a:lnTo>
                    <a:pt x="757503" y="1156857"/>
                  </a:lnTo>
                  <a:lnTo>
                    <a:pt x="744802" y="1167170"/>
                  </a:lnTo>
                  <a:lnTo>
                    <a:pt x="732102" y="1177483"/>
                  </a:lnTo>
                  <a:lnTo>
                    <a:pt x="720196" y="1188061"/>
                  </a:lnTo>
                  <a:lnTo>
                    <a:pt x="708290" y="1198374"/>
                  </a:lnTo>
                  <a:lnTo>
                    <a:pt x="685536" y="1218737"/>
                  </a:lnTo>
                  <a:lnTo>
                    <a:pt x="664105" y="1238835"/>
                  </a:lnTo>
                  <a:lnTo>
                    <a:pt x="643732" y="1258403"/>
                  </a:lnTo>
                  <a:lnTo>
                    <a:pt x="624946" y="1277179"/>
                  </a:lnTo>
                  <a:lnTo>
                    <a:pt x="607219" y="1295161"/>
                  </a:lnTo>
                  <a:lnTo>
                    <a:pt x="591344" y="1312085"/>
                  </a:lnTo>
                  <a:lnTo>
                    <a:pt x="563034" y="1341439"/>
                  </a:lnTo>
                  <a:lnTo>
                    <a:pt x="556948" y="1342496"/>
                  </a:lnTo>
                  <a:lnTo>
                    <a:pt x="550863" y="1342761"/>
                  </a:lnTo>
                  <a:lnTo>
                    <a:pt x="544777" y="1343025"/>
                  </a:lnTo>
                  <a:lnTo>
                    <a:pt x="539221" y="1342761"/>
                  </a:lnTo>
                  <a:lnTo>
                    <a:pt x="533665" y="1342496"/>
                  </a:lnTo>
                  <a:lnTo>
                    <a:pt x="528373" y="1341703"/>
                  </a:lnTo>
                  <a:lnTo>
                    <a:pt x="523346" y="1340645"/>
                  </a:lnTo>
                  <a:lnTo>
                    <a:pt x="518319" y="1339587"/>
                  </a:lnTo>
                  <a:lnTo>
                    <a:pt x="513557" y="1338265"/>
                  </a:lnTo>
                  <a:lnTo>
                    <a:pt x="509059" y="1336414"/>
                  </a:lnTo>
                  <a:lnTo>
                    <a:pt x="504561" y="1334563"/>
                  </a:lnTo>
                  <a:lnTo>
                    <a:pt x="500327" y="1332447"/>
                  </a:lnTo>
                  <a:lnTo>
                    <a:pt x="496359" y="1330332"/>
                  </a:lnTo>
                  <a:lnTo>
                    <a:pt x="492390" y="1327688"/>
                  </a:lnTo>
                  <a:lnTo>
                    <a:pt x="488686" y="1325043"/>
                  </a:lnTo>
                  <a:lnTo>
                    <a:pt x="485246" y="1322134"/>
                  </a:lnTo>
                  <a:lnTo>
                    <a:pt x="482071" y="1318696"/>
                  </a:lnTo>
                  <a:lnTo>
                    <a:pt x="478632" y="1315788"/>
                  </a:lnTo>
                  <a:lnTo>
                    <a:pt x="475721" y="1312350"/>
                  </a:lnTo>
                  <a:lnTo>
                    <a:pt x="473075" y="1308648"/>
                  </a:lnTo>
                  <a:lnTo>
                    <a:pt x="470165" y="1304945"/>
                  </a:lnTo>
                  <a:lnTo>
                    <a:pt x="467784" y="1300979"/>
                  </a:lnTo>
                  <a:lnTo>
                    <a:pt x="465402" y="1297012"/>
                  </a:lnTo>
                  <a:lnTo>
                    <a:pt x="463286" y="1293045"/>
                  </a:lnTo>
                  <a:lnTo>
                    <a:pt x="461169" y="1288814"/>
                  </a:lnTo>
                  <a:lnTo>
                    <a:pt x="459582" y="1284319"/>
                  </a:lnTo>
                  <a:lnTo>
                    <a:pt x="457729" y="1279823"/>
                  </a:lnTo>
                  <a:lnTo>
                    <a:pt x="456142" y="1275328"/>
                  </a:lnTo>
                  <a:lnTo>
                    <a:pt x="454819" y="1270568"/>
                  </a:lnTo>
                  <a:lnTo>
                    <a:pt x="453761" y="1266072"/>
                  </a:lnTo>
                  <a:lnTo>
                    <a:pt x="451644" y="1256288"/>
                  </a:lnTo>
                  <a:lnTo>
                    <a:pt x="450586" y="1246504"/>
                  </a:lnTo>
                  <a:lnTo>
                    <a:pt x="449792" y="1236190"/>
                  </a:lnTo>
                  <a:lnTo>
                    <a:pt x="449527" y="1226141"/>
                  </a:lnTo>
                  <a:lnTo>
                    <a:pt x="450057" y="1216092"/>
                  </a:lnTo>
                  <a:lnTo>
                    <a:pt x="451115" y="1206043"/>
                  </a:lnTo>
                  <a:lnTo>
                    <a:pt x="452438" y="1195730"/>
                  </a:lnTo>
                  <a:lnTo>
                    <a:pt x="454819" y="1185946"/>
                  </a:lnTo>
                  <a:lnTo>
                    <a:pt x="457200" y="1176161"/>
                  </a:lnTo>
                  <a:lnTo>
                    <a:pt x="460640" y="1166906"/>
                  </a:lnTo>
                  <a:lnTo>
                    <a:pt x="464344" y="1157650"/>
                  </a:lnTo>
                  <a:lnTo>
                    <a:pt x="468577" y="1148924"/>
                  </a:lnTo>
                  <a:lnTo>
                    <a:pt x="470694" y="1144957"/>
                  </a:lnTo>
                  <a:lnTo>
                    <a:pt x="473340" y="1140726"/>
                  </a:lnTo>
                  <a:lnTo>
                    <a:pt x="475721" y="1137024"/>
                  </a:lnTo>
                  <a:lnTo>
                    <a:pt x="478367" y="1133322"/>
                  </a:lnTo>
                  <a:lnTo>
                    <a:pt x="481277" y="1129619"/>
                  </a:lnTo>
                  <a:lnTo>
                    <a:pt x="483923" y="1126182"/>
                  </a:lnTo>
                  <a:lnTo>
                    <a:pt x="487098" y="1122744"/>
                  </a:lnTo>
                  <a:lnTo>
                    <a:pt x="490273" y="1119835"/>
                  </a:lnTo>
                  <a:lnTo>
                    <a:pt x="493448" y="1116662"/>
                  </a:lnTo>
                  <a:lnTo>
                    <a:pt x="496888" y="1113753"/>
                  </a:lnTo>
                  <a:lnTo>
                    <a:pt x="519907" y="1093655"/>
                  </a:lnTo>
                  <a:lnTo>
                    <a:pt x="543719" y="1072235"/>
                  </a:lnTo>
                  <a:lnTo>
                    <a:pt x="567532" y="1050551"/>
                  </a:lnTo>
                  <a:lnTo>
                    <a:pt x="591344" y="1028338"/>
                  </a:lnTo>
                  <a:lnTo>
                    <a:pt x="613040" y="1006918"/>
                  </a:lnTo>
                  <a:lnTo>
                    <a:pt x="633413" y="987085"/>
                  </a:lnTo>
                  <a:lnTo>
                    <a:pt x="642409" y="977565"/>
                  </a:lnTo>
                  <a:lnTo>
                    <a:pt x="650875" y="968574"/>
                  </a:lnTo>
                  <a:lnTo>
                    <a:pt x="658284" y="960376"/>
                  </a:lnTo>
                  <a:lnTo>
                    <a:pt x="665163" y="952707"/>
                  </a:lnTo>
                  <a:lnTo>
                    <a:pt x="666750" y="944509"/>
                  </a:lnTo>
                  <a:lnTo>
                    <a:pt x="668602" y="936840"/>
                  </a:lnTo>
                  <a:lnTo>
                    <a:pt x="669925" y="928643"/>
                  </a:lnTo>
                  <a:lnTo>
                    <a:pt x="670719" y="920445"/>
                  </a:lnTo>
                  <a:lnTo>
                    <a:pt x="671248" y="911983"/>
                  </a:lnTo>
                  <a:lnTo>
                    <a:pt x="671513" y="903521"/>
                  </a:lnTo>
                  <a:lnTo>
                    <a:pt x="671248" y="895587"/>
                  </a:lnTo>
                  <a:lnTo>
                    <a:pt x="670190" y="887125"/>
                  </a:lnTo>
                  <a:lnTo>
                    <a:pt x="668867" y="878663"/>
                  </a:lnTo>
                  <a:lnTo>
                    <a:pt x="666750" y="870201"/>
                  </a:lnTo>
                  <a:lnTo>
                    <a:pt x="664369" y="861739"/>
                  </a:lnTo>
                  <a:lnTo>
                    <a:pt x="660930" y="853805"/>
                  </a:lnTo>
                  <a:lnTo>
                    <a:pt x="658813" y="849574"/>
                  </a:lnTo>
                  <a:lnTo>
                    <a:pt x="656696" y="845608"/>
                  </a:lnTo>
                  <a:lnTo>
                    <a:pt x="654315" y="841376"/>
                  </a:lnTo>
                  <a:lnTo>
                    <a:pt x="651934" y="837145"/>
                  </a:lnTo>
                  <a:lnTo>
                    <a:pt x="649023" y="833179"/>
                  </a:lnTo>
                  <a:lnTo>
                    <a:pt x="646377" y="829212"/>
                  </a:lnTo>
                  <a:lnTo>
                    <a:pt x="643202" y="825245"/>
                  </a:lnTo>
                  <a:lnTo>
                    <a:pt x="639763" y="821279"/>
                  </a:lnTo>
                  <a:lnTo>
                    <a:pt x="642409" y="824452"/>
                  </a:lnTo>
                  <a:lnTo>
                    <a:pt x="643996" y="827625"/>
                  </a:lnTo>
                  <a:lnTo>
                    <a:pt x="644790" y="830005"/>
                  </a:lnTo>
                  <a:lnTo>
                    <a:pt x="645055" y="831328"/>
                  </a:lnTo>
                  <a:lnTo>
                    <a:pt x="645055" y="832385"/>
                  </a:lnTo>
                  <a:lnTo>
                    <a:pt x="644790" y="833179"/>
                  </a:lnTo>
                  <a:lnTo>
                    <a:pt x="644525" y="833972"/>
                  </a:lnTo>
                  <a:lnTo>
                    <a:pt x="643996" y="834765"/>
                  </a:lnTo>
                  <a:lnTo>
                    <a:pt x="643202" y="835823"/>
                  </a:lnTo>
                  <a:lnTo>
                    <a:pt x="641615" y="837145"/>
                  </a:lnTo>
                  <a:lnTo>
                    <a:pt x="638969" y="838203"/>
                  </a:lnTo>
                  <a:lnTo>
                    <a:pt x="636059" y="838732"/>
                  </a:lnTo>
                  <a:lnTo>
                    <a:pt x="632619" y="839261"/>
                  </a:lnTo>
                  <a:lnTo>
                    <a:pt x="628650" y="839525"/>
                  </a:lnTo>
                  <a:lnTo>
                    <a:pt x="624417" y="839525"/>
                  </a:lnTo>
                  <a:lnTo>
                    <a:pt x="619655" y="839525"/>
                  </a:lnTo>
                  <a:lnTo>
                    <a:pt x="614363" y="838996"/>
                  </a:lnTo>
                  <a:lnTo>
                    <a:pt x="603250" y="837939"/>
                  </a:lnTo>
                  <a:lnTo>
                    <a:pt x="591079" y="835823"/>
                  </a:lnTo>
                  <a:lnTo>
                    <a:pt x="578115" y="833179"/>
                  </a:lnTo>
                  <a:lnTo>
                    <a:pt x="564886" y="830005"/>
                  </a:lnTo>
                  <a:lnTo>
                    <a:pt x="551392" y="826568"/>
                  </a:lnTo>
                  <a:lnTo>
                    <a:pt x="538163" y="822865"/>
                  </a:lnTo>
                  <a:lnTo>
                    <a:pt x="525463" y="818634"/>
                  </a:lnTo>
                  <a:lnTo>
                    <a:pt x="513821" y="814668"/>
                  </a:lnTo>
                  <a:lnTo>
                    <a:pt x="502973" y="810437"/>
                  </a:lnTo>
                  <a:lnTo>
                    <a:pt x="340519" y="975978"/>
                  </a:lnTo>
                  <a:lnTo>
                    <a:pt x="341842" y="984705"/>
                  </a:lnTo>
                  <a:lnTo>
                    <a:pt x="343429" y="994753"/>
                  </a:lnTo>
                  <a:lnTo>
                    <a:pt x="345281" y="1007447"/>
                  </a:lnTo>
                  <a:lnTo>
                    <a:pt x="346869" y="1021991"/>
                  </a:lnTo>
                  <a:lnTo>
                    <a:pt x="348721" y="1038122"/>
                  </a:lnTo>
                  <a:lnTo>
                    <a:pt x="349515" y="1054782"/>
                  </a:lnTo>
                  <a:lnTo>
                    <a:pt x="349779" y="1062715"/>
                  </a:lnTo>
                  <a:lnTo>
                    <a:pt x="350044" y="1070913"/>
                  </a:lnTo>
                  <a:lnTo>
                    <a:pt x="318823" y="1066153"/>
                  </a:lnTo>
                  <a:lnTo>
                    <a:pt x="287073" y="1060864"/>
                  </a:lnTo>
                  <a:lnTo>
                    <a:pt x="269081" y="1057426"/>
                  </a:lnTo>
                  <a:lnTo>
                    <a:pt x="250561" y="1053989"/>
                  </a:lnTo>
                  <a:lnTo>
                    <a:pt x="232040" y="1050551"/>
                  </a:lnTo>
                  <a:lnTo>
                    <a:pt x="214048" y="1046584"/>
                  </a:lnTo>
                  <a:lnTo>
                    <a:pt x="197115" y="1042618"/>
                  </a:lnTo>
                  <a:lnTo>
                    <a:pt x="182033" y="1038651"/>
                  </a:lnTo>
                  <a:lnTo>
                    <a:pt x="175419" y="1036800"/>
                  </a:lnTo>
                  <a:lnTo>
                    <a:pt x="169333" y="1034684"/>
                  </a:lnTo>
                  <a:lnTo>
                    <a:pt x="164042" y="1032833"/>
                  </a:lnTo>
                  <a:lnTo>
                    <a:pt x="159544" y="1030718"/>
                  </a:lnTo>
                  <a:lnTo>
                    <a:pt x="155575" y="1028867"/>
                  </a:lnTo>
                  <a:lnTo>
                    <a:pt x="153194" y="1027015"/>
                  </a:lnTo>
                  <a:lnTo>
                    <a:pt x="152135" y="1025958"/>
                  </a:lnTo>
                  <a:lnTo>
                    <a:pt x="151342" y="1025164"/>
                  </a:lnTo>
                  <a:lnTo>
                    <a:pt x="150812" y="1024371"/>
                  </a:lnTo>
                  <a:lnTo>
                    <a:pt x="150548" y="1023578"/>
                  </a:lnTo>
                  <a:lnTo>
                    <a:pt x="150019" y="1005067"/>
                  </a:lnTo>
                  <a:lnTo>
                    <a:pt x="149490" y="987878"/>
                  </a:lnTo>
                  <a:lnTo>
                    <a:pt x="149225" y="972540"/>
                  </a:lnTo>
                  <a:lnTo>
                    <a:pt x="149490" y="958525"/>
                  </a:lnTo>
                  <a:lnTo>
                    <a:pt x="149754" y="946360"/>
                  </a:lnTo>
                  <a:lnTo>
                    <a:pt x="150019" y="935254"/>
                  </a:lnTo>
                  <a:lnTo>
                    <a:pt x="150548" y="925734"/>
                  </a:lnTo>
                  <a:lnTo>
                    <a:pt x="151077" y="917272"/>
                  </a:lnTo>
                  <a:lnTo>
                    <a:pt x="152665" y="904578"/>
                  </a:lnTo>
                  <a:lnTo>
                    <a:pt x="153723" y="895852"/>
                  </a:lnTo>
                  <a:lnTo>
                    <a:pt x="154781" y="891092"/>
                  </a:lnTo>
                  <a:lnTo>
                    <a:pt x="155046" y="889505"/>
                  </a:lnTo>
                  <a:lnTo>
                    <a:pt x="164571" y="875754"/>
                  </a:lnTo>
                  <a:lnTo>
                    <a:pt x="190235" y="839525"/>
                  </a:lnTo>
                  <a:lnTo>
                    <a:pt x="227013" y="788488"/>
                  </a:lnTo>
                  <a:lnTo>
                    <a:pt x="247650" y="759664"/>
                  </a:lnTo>
                  <a:lnTo>
                    <a:pt x="269875" y="729782"/>
                  </a:lnTo>
                  <a:lnTo>
                    <a:pt x="292100" y="700164"/>
                  </a:lnTo>
                  <a:lnTo>
                    <a:pt x="314325" y="671340"/>
                  </a:lnTo>
                  <a:lnTo>
                    <a:pt x="335492" y="644366"/>
                  </a:lnTo>
                  <a:lnTo>
                    <a:pt x="345811" y="631673"/>
                  </a:lnTo>
                  <a:lnTo>
                    <a:pt x="355336" y="620038"/>
                  </a:lnTo>
                  <a:lnTo>
                    <a:pt x="364596" y="609196"/>
                  </a:lnTo>
                  <a:lnTo>
                    <a:pt x="373063" y="599676"/>
                  </a:lnTo>
                  <a:lnTo>
                    <a:pt x="381265" y="591213"/>
                  </a:lnTo>
                  <a:lnTo>
                    <a:pt x="388144" y="583809"/>
                  </a:lnTo>
                  <a:lnTo>
                    <a:pt x="394759" y="577991"/>
                  </a:lnTo>
                  <a:lnTo>
                    <a:pt x="397404" y="575876"/>
                  </a:lnTo>
                  <a:lnTo>
                    <a:pt x="400315" y="573760"/>
                  </a:lnTo>
                  <a:lnTo>
                    <a:pt x="402431" y="572173"/>
                  </a:lnTo>
                  <a:lnTo>
                    <a:pt x="404813" y="571116"/>
                  </a:lnTo>
                  <a:lnTo>
                    <a:pt x="406665" y="570322"/>
                  </a:lnTo>
                  <a:lnTo>
                    <a:pt x="408252" y="570058"/>
                  </a:lnTo>
                  <a:lnTo>
                    <a:pt x="441325" y="559745"/>
                  </a:lnTo>
                  <a:lnTo>
                    <a:pt x="472811" y="550489"/>
                  </a:lnTo>
                  <a:lnTo>
                    <a:pt x="502973" y="541763"/>
                  </a:lnTo>
                  <a:lnTo>
                    <a:pt x="532342" y="533565"/>
                  </a:lnTo>
                  <a:lnTo>
                    <a:pt x="560917" y="526160"/>
                  </a:lnTo>
                  <a:lnTo>
                    <a:pt x="588963" y="518756"/>
                  </a:lnTo>
                  <a:lnTo>
                    <a:pt x="644261" y="504212"/>
                  </a:lnTo>
                  <a:lnTo>
                    <a:pt x="700617" y="489667"/>
                  </a:lnTo>
                  <a:lnTo>
                    <a:pt x="729457" y="481734"/>
                  </a:lnTo>
                  <a:lnTo>
                    <a:pt x="759090" y="473272"/>
                  </a:lnTo>
                  <a:lnTo>
                    <a:pt x="790046" y="464281"/>
                  </a:lnTo>
                  <a:lnTo>
                    <a:pt x="822590" y="454761"/>
                  </a:lnTo>
                  <a:lnTo>
                    <a:pt x="856457" y="444183"/>
                  </a:lnTo>
                  <a:lnTo>
                    <a:pt x="892440" y="432548"/>
                  </a:lnTo>
                  <a:lnTo>
                    <a:pt x="895350" y="431225"/>
                  </a:lnTo>
                  <a:lnTo>
                    <a:pt x="899055" y="429639"/>
                  </a:lnTo>
                  <a:lnTo>
                    <a:pt x="903288" y="426730"/>
                  </a:lnTo>
                  <a:lnTo>
                    <a:pt x="908315" y="423557"/>
                  </a:lnTo>
                  <a:lnTo>
                    <a:pt x="919957" y="415623"/>
                  </a:lnTo>
                  <a:lnTo>
                    <a:pt x="933186" y="405310"/>
                  </a:lnTo>
                  <a:lnTo>
                    <a:pt x="948532" y="393146"/>
                  </a:lnTo>
                  <a:lnTo>
                    <a:pt x="965201" y="379130"/>
                  </a:lnTo>
                  <a:lnTo>
                    <a:pt x="983986" y="363264"/>
                  </a:lnTo>
                  <a:lnTo>
                    <a:pt x="1003565" y="346075"/>
                  </a:lnTo>
                  <a:close/>
                  <a:moveTo>
                    <a:pt x="1350963" y="0"/>
                  </a:moveTo>
                  <a:lnTo>
                    <a:pt x="1798638" y="337490"/>
                  </a:lnTo>
                  <a:lnTo>
                    <a:pt x="1789907" y="345702"/>
                  </a:lnTo>
                  <a:lnTo>
                    <a:pt x="1766094" y="369543"/>
                  </a:lnTo>
                  <a:lnTo>
                    <a:pt x="1729053" y="404776"/>
                  </a:lnTo>
                  <a:lnTo>
                    <a:pt x="1706828" y="425968"/>
                  </a:lnTo>
                  <a:lnTo>
                    <a:pt x="1681957" y="449015"/>
                  </a:lnTo>
                  <a:lnTo>
                    <a:pt x="1655763" y="473386"/>
                  </a:lnTo>
                  <a:lnTo>
                    <a:pt x="1627453" y="499082"/>
                  </a:lnTo>
                  <a:lnTo>
                    <a:pt x="1598348" y="525308"/>
                  </a:lnTo>
                  <a:lnTo>
                    <a:pt x="1568186" y="551534"/>
                  </a:lnTo>
                  <a:lnTo>
                    <a:pt x="1537759" y="578024"/>
                  </a:lnTo>
                  <a:lnTo>
                    <a:pt x="1506803" y="603985"/>
                  </a:lnTo>
                  <a:lnTo>
                    <a:pt x="1475846" y="628886"/>
                  </a:lnTo>
                  <a:lnTo>
                    <a:pt x="1460500" y="641072"/>
                  </a:lnTo>
                  <a:lnTo>
                    <a:pt x="1445684" y="652463"/>
                  </a:lnTo>
                  <a:lnTo>
                    <a:pt x="1035050" y="302787"/>
                  </a:lnTo>
                  <a:lnTo>
                    <a:pt x="1061244" y="278681"/>
                  </a:lnTo>
                  <a:lnTo>
                    <a:pt x="1088231" y="253250"/>
                  </a:lnTo>
                  <a:lnTo>
                    <a:pt x="1143000" y="201858"/>
                  </a:lnTo>
                  <a:lnTo>
                    <a:pt x="1195917" y="150996"/>
                  </a:lnTo>
                  <a:lnTo>
                    <a:pt x="1245129" y="103578"/>
                  </a:lnTo>
                  <a:lnTo>
                    <a:pt x="1287727" y="62253"/>
                  </a:lnTo>
                  <a:lnTo>
                    <a:pt x="1321065" y="29404"/>
                  </a:lnTo>
                  <a:lnTo>
                    <a:pt x="1350963" y="0"/>
                  </a:ln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微软雅黑" panose="020B0503020204020204" pitchFamily="34" charset="-122"/>
              </a:endParaRPr>
            </a:p>
          </p:txBody>
        </p:sp>
      </p:grpSp>
      <p:sp>
        <p:nvSpPr>
          <p:cNvPr id="8"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descr="E:\desktop\u.jpgu"/>
          <p:cNvPicPr>
            <a:picLocks noChangeAspect="1"/>
          </p:cNvPicPr>
          <p:nvPr/>
        </p:nvPicPr>
        <p:blipFill>
          <a:blip r:embed="rId3"/>
          <a:srcRect/>
          <a:stretch>
            <a:fillRect/>
          </a:stretch>
        </p:blipFill>
        <p:spPr>
          <a:xfrm>
            <a:off x="3524282" y="2855347"/>
            <a:ext cx="2095677" cy="1571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2348387" y="1041069"/>
            <a:ext cx="4381328" cy="523220"/>
            <a:chOff x="2381336" y="787911"/>
            <a:chExt cx="4381328" cy="523220"/>
          </a:xfrm>
        </p:grpSpPr>
        <p:sp>
          <p:nvSpPr>
            <p:cNvPr id="2" name="TextBox 1"/>
            <p:cNvSpPr txBox="1"/>
            <p:nvPr/>
          </p:nvSpPr>
          <p:spPr>
            <a:xfrm>
              <a:off x="2381336" y="787911"/>
              <a:ext cx="4381328" cy="523220"/>
            </a:xfrm>
            <a:prstGeom prst="rect">
              <a:avLst/>
            </a:prstGeom>
            <a:noFill/>
          </p:spPr>
          <p:txBody>
            <a:bodyPr wrap="none" rtlCol="0">
              <a:spAutoFit/>
            </a:bodyPr>
            <a:lstStyle/>
            <a:p>
              <a:pPr algn="ctr"/>
              <a:r>
                <a:rPr lang="en-US" altLang="zh-CN" sz="2800" b="1" dirty="0">
                  <a:ea typeface="微软雅黑" panose="020B0503020204020204" pitchFamily="34" charset="-122"/>
                </a:rPr>
                <a:t>Game play classification</a:t>
              </a:r>
              <a:endParaRPr lang="zh-CN" altLang="en-US" sz="2800" b="1" dirty="0">
                <a:ea typeface="微软雅黑" panose="020B0503020204020204" pitchFamily="34" charset="-122"/>
              </a:endParaRPr>
            </a:p>
          </p:txBody>
        </p:sp>
        <p:sp>
          <p:nvSpPr>
            <p:cNvPr id="3" name="矩形 2"/>
            <p:cNvSpPr/>
            <p:nvPr/>
          </p:nvSpPr>
          <p:spPr>
            <a:xfrm>
              <a:off x="3419872" y="937052"/>
              <a:ext cx="2304256" cy="338554"/>
            </a:xfrm>
            <a:prstGeom prst="rect">
              <a:avLst/>
            </a:prstGeom>
          </p:spPr>
          <p:txBody>
            <a:bodyPr wrap="square">
              <a:spAutoFit/>
            </a:bodyPr>
            <a:lstStyle/>
            <a:p>
              <a:pPr algn="ctr"/>
              <a:endParaRPr lang="zh-CN" altLang="en-US" sz="1600" dirty="0">
                <a:solidFill>
                  <a:schemeClr val="bg1">
                    <a:lumMod val="50000"/>
                  </a:schemeClr>
                </a:solidFill>
                <a:ea typeface="微软雅黑" panose="020B0503020204020204" pitchFamily="34" charset="-122"/>
              </a:endParaRPr>
            </a:p>
          </p:txBody>
        </p:sp>
      </p:grpSp>
      <p:sp>
        <p:nvSpPr>
          <p:cNvPr id="5" name="Freeform 7"/>
          <p:cNvSpPr/>
          <p:nvPr/>
        </p:nvSpPr>
        <p:spPr bwMode="auto">
          <a:xfrm>
            <a:off x="1979712" y="2001525"/>
            <a:ext cx="4368675" cy="2305457"/>
          </a:xfrm>
          <a:custGeom>
            <a:avLst/>
            <a:gdLst/>
            <a:ahLst/>
            <a:cxnLst>
              <a:cxn ang="0">
                <a:pos x="1771" y="885"/>
              </a:cxn>
              <a:cxn ang="0">
                <a:pos x="885" y="0"/>
              </a:cxn>
              <a:cxn ang="0">
                <a:pos x="0" y="885"/>
              </a:cxn>
              <a:cxn ang="0">
                <a:pos x="0" y="890"/>
              </a:cxn>
              <a:cxn ang="0">
                <a:pos x="1771" y="890"/>
              </a:cxn>
              <a:cxn ang="0">
                <a:pos x="1771" y="885"/>
              </a:cxn>
            </a:cxnLst>
            <a:rect l="0" t="0" r="r" b="b"/>
            <a:pathLst>
              <a:path w="1771" h="890">
                <a:moveTo>
                  <a:pt x="1771" y="885"/>
                </a:moveTo>
                <a:cubicBezTo>
                  <a:pt x="1771" y="396"/>
                  <a:pt x="1374" y="0"/>
                  <a:pt x="885" y="0"/>
                </a:cubicBezTo>
                <a:cubicBezTo>
                  <a:pt x="396" y="0"/>
                  <a:pt x="0" y="396"/>
                  <a:pt x="0" y="885"/>
                </a:cubicBezTo>
                <a:cubicBezTo>
                  <a:pt x="0" y="887"/>
                  <a:pt x="0" y="889"/>
                  <a:pt x="0" y="890"/>
                </a:cubicBezTo>
                <a:cubicBezTo>
                  <a:pt x="1771" y="890"/>
                  <a:pt x="1771" y="890"/>
                  <a:pt x="1771" y="890"/>
                </a:cubicBezTo>
                <a:cubicBezTo>
                  <a:pt x="1771" y="889"/>
                  <a:pt x="1771" y="887"/>
                  <a:pt x="1771" y="885"/>
                </a:cubicBezTo>
                <a:close/>
              </a:path>
            </a:pathLst>
          </a:custGeom>
          <a:solidFill>
            <a:srgbClr val="4BAF31"/>
          </a:solidFill>
          <a:ln w="9525">
            <a:solidFill>
              <a:srgbClr val="4BAF31"/>
            </a:solidFill>
            <a:round/>
          </a:ln>
        </p:spPr>
        <p:txBody>
          <a:bodyPr vert="horz" wrap="square" lIns="91440" tIns="45720" rIns="91440" bIns="45720" numCol="1" anchor="t" anchorCtr="0" compatLnSpc="1"/>
          <a:lstStyle/>
          <a:p>
            <a:pPr algn="ctr"/>
            <a:endParaRPr lang="en-US" sz="2400" b="1">
              <a:solidFill>
                <a:srgbClr val="C00000"/>
              </a:solidFill>
              <a:latin typeface="Calibri" panose="020F0502020204030204"/>
              <a:ea typeface="微软雅黑" panose="020B0503020204020204" pitchFamily="34" charset="-122"/>
            </a:endParaRPr>
          </a:p>
        </p:txBody>
      </p:sp>
      <p:grpSp>
        <p:nvGrpSpPr>
          <p:cNvPr id="6" name="组合 5"/>
          <p:cNvGrpSpPr/>
          <p:nvPr/>
        </p:nvGrpSpPr>
        <p:grpSpPr>
          <a:xfrm>
            <a:off x="1736743" y="2854166"/>
            <a:ext cx="2243538" cy="1342762"/>
            <a:chOff x="3880228" y="2954279"/>
            <a:chExt cx="2243538" cy="1342762"/>
          </a:xfrm>
        </p:grpSpPr>
        <p:sp>
          <p:nvSpPr>
            <p:cNvPr id="7" name="Freeform 9"/>
            <p:cNvSpPr/>
            <p:nvPr/>
          </p:nvSpPr>
          <p:spPr bwMode="auto">
            <a:xfrm>
              <a:off x="3945693" y="2954279"/>
              <a:ext cx="2178073" cy="1342762"/>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gradFill flip="none" rotWithShape="1">
              <a:gsLst>
                <a:gs pos="36000">
                  <a:schemeClr val="bg1">
                    <a:lumMod val="95000"/>
                  </a:schemeClr>
                </a:gs>
                <a:gs pos="100000">
                  <a:schemeClr val="bg1">
                    <a:lumMod val="75000"/>
                  </a:schemeClr>
                </a:gs>
              </a:gsLst>
              <a:lin ang="18900000" scaled="1"/>
              <a:tileRect/>
            </a:grad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rgbClr val="4BAF31"/>
                </a:solidFill>
                <a:latin typeface="+mn-ea"/>
              </a:endParaRPr>
            </a:p>
          </p:txBody>
        </p:sp>
        <p:sp>
          <p:nvSpPr>
            <p:cNvPr id="8" name="Rectangle 20"/>
            <p:cNvSpPr/>
            <p:nvPr/>
          </p:nvSpPr>
          <p:spPr>
            <a:xfrm>
              <a:off x="3880228" y="3679099"/>
              <a:ext cx="1540749" cy="401660"/>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4BAF31"/>
                  </a:solidFill>
                  <a:latin typeface="+mn-ea"/>
                </a:rPr>
                <a:t>Simulation</a:t>
              </a:r>
            </a:p>
            <a:p>
              <a:pPr algn="ctr"/>
              <a:r>
                <a:rPr lang="zh-CN" altLang="en-US" b="1" dirty="0">
                  <a:solidFill>
                    <a:srgbClr val="4BAF31"/>
                  </a:solidFill>
                  <a:latin typeface="+mn-ea"/>
                </a:rPr>
                <a:t>模拟</a:t>
              </a:r>
              <a:endParaRPr lang="en-US" altLang="zh-CN" b="1" dirty="0">
                <a:solidFill>
                  <a:srgbClr val="4BAF31"/>
                </a:solidFill>
                <a:latin typeface="+mn-ea"/>
              </a:endParaRPr>
            </a:p>
          </p:txBody>
        </p:sp>
      </p:grpSp>
      <p:grpSp>
        <p:nvGrpSpPr>
          <p:cNvPr id="9" name="组合 8"/>
          <p:cNvGrpSpPr/>
          <p:nvPr/>
        </p:nvGrpSpPr>
        <p:grpSpPr>
          <a:xfrm>
            <a:off x="2227172" y="1893979"/>
            <a:ext cx="1841860" cy="2272044"/>
            <a:chOff x="4370657" y="1994717"/>
            <a:chExt cx="1841860" cy="2272044"/>
          </a:xfrm>
        </p:grpSpPr>
        <p:sp>
          <p:nvSpPr>
            <p:cNvPr id="10" name="Freeform 12"/>
            <p:cNvSpPr/>
            <p:nvPr/>
          </p:nvSpPr>
          <p:spPr bwMode="auto">
            <a:xfrm>
              <a:off x="4370657" y="1994717"/>
              <a:ext cx="1841860" cy="2272044"/>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gradFill flip="none" rotWithShape="1">
              <a:gsLst>
                <a:gs pos="36000">
                  <a:schemeClr val="bg1">
                    <a:lumMod val="95000"/>
                  </a:schemeClr>
                </a:gs>
                <a:gs pos="100000">
                  <a:schemeClr val="bg1">
                    <a:lumMod val="75000"/>
                  </a:schemeClr>
                </a:gs>
              </a:gsLst>
              <a:lin ang="18900000" scaled="1"/>
              <a:tileRect/>
            </a:grad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rgbClr val="4BAF31"/>
                </a:solidFill>
                <a:latin typeface="+mn-ea"/>
              </a:endParaRPr>
            </a:p>
          </p:txBody>
        </p:sp>
        <p:sp>
          <p:nvSpPr>
            <p:cNvPr id="11" name="Rectangle 20"/>
            <p:cNvSpPr/>
            <p:nvPr/>
          </p:nvSpPr>
          <p:spPr>
            <a:xfrm>
              <a:off x="4456387" y="2649874"/>
              <a:ext cx="1540749" cy="401660"/>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4BAF31"/>
                  </a:solidFill>
                  <a:latin typeface="+mn-ea"/>
                </a:rPr>
                <a:t>Strategy</a:t>
              </a:r>
            </a:p>
            <a:p>
              <a:pPr algn="ctr"/>
              <a:r>
                <a:rPr lang="zh-CN" altLang="en-US" b="1" dirty="0">
                  <a:solidFill>
                    <a:srgbClr val="4BAF31"/>
                  </a:solidFill>
                  <a:latin typeface="+mn-ea"/>
                </a:rPr>
                <a:t>策略</a:t>
              </a:r>
              <a:endParaRPr lang="en-US" altLang="zh-CN" b="1" dirty="0">
                <a:solidFill>
                  <a:srgbClr val="4BAF31"/>
                </a:solidFill>
                <a:latin typeface="+mn-ea"/>
              </a:endParaRPr>
            </a:p>
          </p:txBody>
        </p:sp>
      </p:grpSp>
      <p:grpSp>
        <p:nvGrpSpPr>
          <p:cNvPr id="12" name="组合 11"/>
          <p:cNvGrpSpPr/>
          <p:nvPr/>
        </p:nvGrpSpPr>
        <p:grpSpPr>
          <a:xfrm>
            <a:off x="3393684" y="1750932"/>
            <a:ext cx="1540749" cy="2418224"/>
            <a:chOff x="5537169" y="1851670"/>
            <a:chExt cx="1540749" cy="2418224"/>
          </a:xfrm>
        </p:grpSpPr>
        <p:sp>
          <p:nvSpPr>
            <p:cNvPr id="13" name="Freeform 10"/>
            <p:cNvSpPr/>
            <p:nvPr/>
          </p:nvSpPr>
          <p:spPr bwMode="auto">
            <a:xfrm>
              <a:off x="5571417" y="1851670"/>
              <a:ext cx="1442999" cy="2418224"/>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gradFill flip="none" rotWithShape="1">
              <a:gsLst>
                <a:gs pos="36000">
                  <a:schemeClr val="bg1">
                    <a:lumMod val="95000"/>
                  </a:schemeClr>
                </a:gs>
                <a:gs pos="100000">
                  <a:schemeClr val="bg1">
                    <a:lumMod val="75000"/>
                  </a:schemeClr>
                </a:gs>
              </a:gsLst>
              <a:lin ang="18900000" scaled="1"/>
              <a:tileRect/>
            </a:grad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rgbClr val="4BAF31"/>
                </a:solidFill>
                <a:latin typeface="+mn-ea"/>
              </a:endParaRPr>
            </a:p>
          </p:txBody>
        </p:sp>
        <p:sp>
          <p:nvSpPr>
            <p:cNvPr id="14" name="Rectangle 20"/>
            <p:cNvSpPr/>
            <p:nvPr/>
          </p:nvSpPr>
          <p:spPr>
            <a:xfrm>
              <a:off x="5537169" y="2283800"/>
              <a:ext cx="1540749" cy="401660"/>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4BAF31"/>
                  </a:solidFill>
                  <a:latin typeface="+mn-ea"/>
                </a:rPr>
                <a:t>Action</a:t>
              </a:r>
            </a:p>
            <a:p>
              <a:pPr algn="ctr"/>
              <a:r>
                <a:rPr lang="zh-CN" altLang="en-US" b="1" dirty="0">
                  <a:solidFill>
                    <a:srgbClr val="4BAF31"/>
                  </a:solidFill>
                  <a:latin typeface="+mn-ea"/>
                </a:rPr>
                <a:t>动作</a:t>
              </a:r>
              <a:endParaRPr lang="en-US" altLang="zh-CN" b="1" dirty="0">
                <a:solidFill>
                  <a:srgbClr val="4BAF31"/>
                </a:solidFill>
                <a:latin typeface="+mn-ea"/>
              </a:endParaRPr>
            </a:p>
          </p:txBody>
        </p:sp>
      </p:grpSp>
      <p:grpSp>
        <p:nvGrpSpPr>
          <p:cNvPr id="15" name="组合 14"/>
          <p:cNvGrpSpPr/>
          <p:nvPr/>
        </p:nvGrpSpPr>
        <p:grpSpPr>
          <a:xfrm>
            <a:off x="4226697" y="1893979"/>
            <a:ext cx="1852302" cy="2285619"/>
            <a:chOff x="6370182" y="1994717"/>
            <a:chExt cx="1852302" cy="2285619"/>
          </a:xfrm>
        </p:grpSpPr>
        <p:sp>
          <p:nvSpPr>
            <p:cNvPr id="16" name="Freeform 11"/>
            <p:cNvSpPr/>
            <p:nvPr/>
          </p:nvSpPr>
          <p:spPr bwMode="auto">
            <a:xfrm>
              <a:off x="6370182" y="1994717"/>
              <a:ext cx="1852302" cy="2285619"/>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gradFill flip="none" rotWithShape="1">
              <a:gsLst>
                <a:gs pos="36000">
                  <a:schemeClr val="bg1">
                    <a:lumMod val="95000"/>
                  </a:schemeClr>
                </a:gs>
                <a:gs pos="100000">
                  <a:schemeClr val="bg1">
                    <a:lumMod val="75000"/>
                  </a:schemeClr>
                </a:gs>
              </a:gsLst>
              <a:lin ang="18900000" scaled="1"/>
              <a:tileRect/>
            </a:grad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rgbClr val="4BAF31"/>
                </a:solidFill>
                <a:latin typeface="+mn-ea"/>
              </a:endParaRPr>
            </a:p>
          </p:txBody>
        </p:sp>
        <p:sp>
          <p:nvSpPr>
            <p:cNvPr id="17" name="Rectangle 20"/>
            <p:cNvSpPr/>
            <p:nvPr/>
          </p:nvSpPr>
          <p:spPr>
            <a:xfrm>
              <a:off x="6617038" y="2649874"/>
              <a:ext cx="1540749" cy="401660"/>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4BAF31"/>
                  </a:solidFill>
                  <a:latin typeface="+mn-ea"/>
                </a:rPr>
                <a:t>MMO</a:t>
              </a:r>
            </a:p>
            <a:p>
              <a:pPr algn="ctr"/>
              <a:r>
                <a:rPr lang="zh-CN" altLang="en-US" b="1" dirty="0">
                  <a:solidFill>
                    <a:srgbClr val="4BAF31"/>
                  </a:solidFill>
                  <a:latin typeface="+mn-ea"/>
                </a:rPr>
                <a:t>大型多人在线</a:t>
              </a:r>
              <a:endParaRPr lang="en-US" altLang="zh-CN" b="1" dirty="0">
                <a:solidFill>
                  <a:srgbClr val="4BAF31"/>
                </a:solidFill>
                <a:latin typeface="+mn-ea"/>
              </a:endParaRPr>
            </a:p>
          </p:txBody>
        </p:sp>
      </p:grpSp>
      <p:grpSp>
        <p:nvGrpSpPr>
          <p:cNvPr id="18" name="组合 17"/>
          <p:cNvGrpSpPr/>
          <p:nvPr/>
        </p:nvGrpSpPr>
        <p:grpSpPr>
          <a:xfrm>
            <a:off x="4348326" y="2856255"/>
            <a:ext cx="2301004" cy="1340673"/>
            <a:chOff x="6476684" y="2956367"/>
            <a:chExt cx="2301004" cy="1340673"/>
          </a:xfrm>
        </p:grpSpPr>
        <p:sp>
          <p:nvSpPr>
            <p:cNvPr id="19" name="Freeform 13"/>
            <p:cNvSpPr/>
            <p:nvPr/>
          </p:nvSpPr>
          <p:spPr bwMode="auto">
            <a:xfrm>
              <a:off x="6476684" y="2956367"/>
              <a:ext cx="2167631" cy="1340673"/>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gradFill flip="none" rotWithShape="1">
              <a:gsLst>
                <a:gs pos="36000">
                  <a:schemeClr val="bg1">
                    <a:lumMod val="95000"/>
                  </a:schemeClr>
                </a:gs>
                <a:gs pos="100000">
                  <a:schemeClr val="bg1">
                    <a:lumMod val="75000"/>
                  </a:schemeClr>
                </a:gs>
              </a:gsLst>
              <a:lin ang="18900000" scaled="1"/>
              <a:tileRect/>
            </a:grad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rgbClr val="4BAF31"/>
                </a:solidFill>
                <a:latin typeface="+mn-ea"/>
              </a:endParaRPr>
            </a:p>
          </p:txBody>
        </p:sp>
        <p:sp>
          <p:nvSpPr>
            <p:cNvPr id="20" name="Rectangle 20"/>
            <p:cNvSpPr/>
            <p:nvPr/>
          </p:nvSpPr>
          <p:spPr>
            <a:xfrm>
              <a:off x="7236939" y="3580191"/>
              <a:ext cx="1540749" cy="401660"/>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4BAF31"/>
                  </a:solidFill>
                  <a:latin typeface="+mn-ea"/>
                </a:rPr>
                <a:t>Other</a:t>
              </a:r>
            </a:p>
            <a:p>
              <a:pPr algn="ctr"/>
              <a:r>
                <a:rPr lang="zh-CN" altLang="en-US" b="1" dirty="0">
                  <a:solidFill>
                    <a:srgbClr val="4BAF31"/>
                  </a:solidFill>
                  <a:latin typeface="+mn-ea"/>
                </a:rPr>
                <a:t>其他</a:t>
              </a:r>
              <a:endParaRPr lang="en-US" altLang="zh-CN" b="1" dirty="0">
                <a:solidFill>
                  <a:srgbClr val="4BAF31"/>
                </a:solidFill>
                <a:latin typeface="+mn-ea"/>
              </a:endParaRPr>
            </a:p>
          </p:txBody>
        </p:sp>
      </p:grpSp>
      <p:sp>
        <p:nvSpPr>
          <p:cNvPr id="21" name="Freeform 14"/>
          <p:cNvSpPr/>
          <p:nvPr/>
        </p:nvSpPr>
        <p:spPr bwMode="auto">
          <a:xfrm>
            <a:off x="3008295" y="3106793"/>
            <a:ext cx="2290328" cy="1200189"/>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004B7D"/>
          </a:solidFill>
          <a:ln w="9525">
            <a:noFill/>
            <a:round/>
          </a:ln>
          <a:effectLst>
            <a:outerShdw blurRad="50800" dist="38100" dir="16200000"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1" i="0" u="none" strike="noStrike" kern="0" cap="none" spc="0" normalizeH="0" baseline="0" noProof="0">
              <a:ln>
                <a:noFill/>
              </a:ln>
              <a:solidFill>
                <a:srgbClr val="C00000"/>
              </a:solidFill>
              <a:effectLst/>
              <a:uLnTx/>
              <a:uFillTx/>
              <a:latin typeface="Calibri" panose="020F0502020204030204"/>
              <a:ea typeface="微软雅黑" panose="020B0503020204020204" pitchFamily="34" charset="-122"/>
            </a:endParaRPr>
          </a:p>
        </p:txBody>
      </p:sp>
      <p:sp>
        <p:nvSpPr>
          <p:cNvPr id="22" name="Rectangle 15"/>
          <p:cNvSpPr/>
          <p:nvPr/>
        </p:nvSpPr>
        <p:spPr>
          <a:xfrm>
            <a:off x="3418552" y="3623496"/>
            <a:ext cx="1491011" cy="523220"/>
          </a:xfrm>
          <a:prstGeom prst="rect">
            <a:avLst/>
          </a:prstGeom>
          <a:ln>
            <a:noFill/>
          </a:ln>
          <a:effectLst/>
        </p:spPr>
        <p:txBody>
          <a:bodyPr wrap="square">
            <a:spAutoFit/>
          </a:bodyPr>
          <a:lstStyle/>
          <a:p>
            <a:pPr algn="ctr" fontAlgn="base">
              <a:spcBef>
                <a:spcPct val="20000"/>
              </a:spcBef>
              <a:spcAft>
                <a:spcPct val="0"/>
              </a:spcAft>
            </a:pPr>
            <a:r>
              <a:rPr lang="en-US" altLang="zh-CN" sz="2800" b="1" dirty="0">
                <a:solidFill>
                  <a:schemeClr val="bg1"/>
                </a:solidFill>
                <a:latin typeface="+mj-ea"/>
                <a:ea typeface="微软雅黑" panose="020B0503020204020204" pitchFamily="34" charset="-122"/>
                <a:cs typeface="Arial" panose="020B0604020202020204" pitchFamily="34" charset="0"/>
              </a:rPr>
              <a:t>RPG</a:t>
            </a:r>
          </a:p>
        </p:txBody>
      </p:sp>
      <p:sp>
        <p:nvSpPr>
          <p:cNvPr id="24"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三角形 25"/>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直角三角形 27"/>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直角三角形 28"/>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p:tgtEl>
                                          <p:spTgt spid="21"/>
                                        </p:tgtEl>
                                        <p:attrNameLst>
                                          <p:attrName>ppt_y</p:attrName>
                                        </p:attrNameLst>
                                      </p:cBhvr>
                                      <p:tavLst>
                                        <p:tav tm="0">
                                          <p:val>
                                            <p:strVal val="#ppt_y+#ppt_h*1.125000"/>
                                          </p:val>
                                        </p:tav>
                                        <p:tav tm="100000">
                                          <p:val>
                                            <p:strVal val="#ppt_y"/>
                                          </p:val>
                                        </p:tav>
                                      </p:tavLst>
                                    </p:anim>
                                    <p:animEffect transition="in" filter="wipe(up)">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30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50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70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nodeType="withEffect">
                                  <p:stCondLst>
                                    <p:cond delay="9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animBg="1"/>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3453418" y="2120354"/>
            <a:ext cx="1975653" cy="1851670"/>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2" name="椭圆 21"/>
          <p:cNvSpPr/>
          <p:nvPr/>
        </p:nvSpPr>
        <p:spPr>
          <a:xfrm>
            <a:off x="1331641" y="2120354"/>
            <a:ext cx="1877260" cy="1851671"/>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35" name="椭圆 34"/>
          <p:cNvSpPr/>
          <p:nvPr/>
        </p:nvSpPr>
        <p:spPr>
          <a:xfrm>
            <a:off x="5639822" y="2120354"/>
            <a:ext cx="2172537" cy="1851670"/>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0" name="TextBox 19"/>
          <p:cNvSpPr txBox="1"/>
          <p:nvPr/>
        </p:nvSpPr>
        <p:spPr>
          <a:xfrm>
            <a:off x="3354063" y="784325"/>
            <a:ext cx="2401619" cy="523220"/>
          </a:xfrm>
          <a:prstGeom prst="rect">
            <a:avLst/>
          </a:prstGeom>
          <a:noFill/>
        </p:spPr>
        <p:txBody>
          <a:bodyPr wrap="none" rtlCol="0">
            <a:spAutoFit/>
          </a:bodyPr>
          <a:lstStyle/>
          <a:p>
            <a:pPr algn="ctr"/>
            <a:r>
              <a:rPr lang="en-US" altLang="zh-CN" sz="2800" b="1" dirty="0">
                <a:ea typeface="微软雅黑" panose="020B0503020204020204" pitchFamily="34" charset="-122"/>
              </a:rPr>
              <a:t>Game carrier</a:t>
            </a:r>
            <a:endParaRPr lang="zh-CN" altLang="en-US" sz="2800" b="1" dirty="0">
              <a:ea typeface="微软雅黑" panose="020B0503020204020204" pitchFamily="34" charset="-122"/>
            </a:endParaRPr>
          </a:p>
        </p:txBody>
      </p:sp>
      <p:grpSp>
        <p:nvGrpSpPr>
          <p:cNvPr id="3" name="组合 2"/>
          <p:cNvGrpSpPr/>
          <p:nvPr/>
        </p:nvGrpSpPr>
        <p:grpSpPr>
          <a:xfrm>
            <a:off x="1588721" y="1714051"/>
            <a:ext cx="751031" cy="785943"/>
            <a:chOff x="748283" y="1377495"/>
            <a:chExt cx="841508" cy="841508"/>
          </a:xfrm>
        </p:grpSpPr>
        <p:sp>
          <p:nvSpPr>
            <p:cNvPr id="24" name="椭圆 23"/>
            <p:cNvSpPr/>
            <p:nvPr/>
          </p:nvSpPr>
          <p:spPr>
            <a:xfrm>
              <a:off x="748283" y="1377495"/>
              <a:ext cx="841508" cy="841508"/>
            </a:xfrm>
            <a:prstGeom prst="ellipse">
              <a:avLst/>
            </a:prstGeom>
            <a:solidFill>
              <a:srgbClr val="4BAF3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solidFill>
                  <a:srgbClr val="004B7D"/>
                </a:solidFill>
                <a:ea typeface="微软雅黑" panose="020B0503020204020204" pitchFamily="34" charset="-122"/>
              </a:endParaRPr>
            </a:p>
          </p:txBody>
        </p:sp>
        <p:sp>
          <p:nvSpPr>
            <p:cNvPr id="25" name="椭圆 24"/>
            <p:cNvSpPr/>
            <p:nvPr/>
          </p:nvSpPr>
          <p:spPr>
            <a:xfrm>
              <a:off x="831327" y="1460539"/>
              <a:ext cx="675420" cy="675420"/>
            </a:xfrm>
            <a:prstGeom prst="ellipse">
              <a:avLst/>
            </a:prstGeom>
            <a:gradFill flip="none" rotWithShape="1">
              <a:gsLst>
                <a:gs pos="36000">
                  <a:schemeClr val="bg1">
                    <a:lumMod val="95000"/>
                  </a:schemeClr>
                </a:gs>
                <a:gs pos="100000">
                  <a:schemeClr val="bg1">
                    <a:lumMod val="75000"/>
                  </a:schemeClr>
                </a:gs>
              </a:gsLst>
              <a:lin ang="18900000" scaled="1"/>
              <a:tileRect/>
            </a:gradFill>
            <a:ln w="28575">
              <a:gradFill>
                <a:gsLst>
                  <a:gs pos="0">
                    <a:schemeClr val="bg1">
                      <a:lumMod val="85000"/>
                    </a:schemeClr>
                  </a:gs>
                  <a:gs pos="100000">
                    <a:schemeClr val="bg1">
                      <a:lumMod val="95000"/>
                    </a:schemeClr>
                  </a:gs>
                </a:gsLst>
                <a:lin ang="3000000" scaled="0"/>
              </a:gradFill>
            </a:ln>
            <a:effectLst>
              <a:outerShdw blurRad="177800" dist="1524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
                <a:solidFill>
                  <a:srgbClr val="004B7D"/>
                </a:solidFill>
                <a:ea typeface="微软雅黑" panose="020B0503020204020204" pitchFamily="34" charset="-122"/>
              </a:endParaRPr>
            </a:p>
          </p:txBody>
        </p:sp>
        <p:sp>
          <p:nvSpPr>
            <p:cNvPr id="10" name="矩形 9"/>
            <p:cNvSpPr/>
            <p:nvPr/>
          </p:nvSpPr>
          <p:spPr>
            <a:xfrm>
              <a:off x="787498" y="1526951"/>
              <a:ext cx="786067" cy="626118"/>
            </a:xfrm>
            <a:prstGeom prst="rect">
              <a:avLst/>
            </a:prstGeom>
          </p:spPr>
          <p:txBody>
            <a:bodyPr wrap="square">
              <a:spAutoFit/>
            </a:bodyPr>
            <a:lstStyle/>
            <a:p>
              <a:pPr algn="ctr"/>
              <a:r>
                <a:rPr lang="en-US" altLang="zh-CN" sz="1600" dirty="0">
                  <a:solidFill>
                    <a:srgbClr val="004B7D"/>
                  </a:solidFill>
                  <a:ea typeface="微软雅黑" panose="020B0503020204020204" pitchFamily="34" charset="-122"/>
                </a:rPr>
                <a:t>Table</a:t>
              </a:r>
            </a:p>
            <a:p>
              <a:pPr algn="ctr"/>
              <a:r>
                <a:rPr lang="en-US" altLang="zh-CN" sz="1600" dirty="0">
                  <a:solidFill>
                    <a:srgbClr val="004B7D"/>
                  </a:solidFill>
                  <a:ea typeface="微软雅黑" panose="020B0503020204020204" pitchFamily="34" charset="-122"/>
                </a:rPr>
                <a:t>-top</a:t>
              </a:r>
              <a:endParaRPr lang="zh-CN" altLang="en-US" sz="1600" dirty="0">
                <a:solidFill>
                  <a:srgbClr val="004B7D"/>
                </a:solidFill>
                <a:ea typeface="微软雅黑" panose="020B0503020204020204" pitchFamily="34" charset="-122"/>
              </a:endParaRPr>
            </a:p>
          </p:txBody>
        </p:sp>
      </p:grpSp>
      <p:sp>
        <p:nvSpPr>
          <p:cNvPr id="27" name="KSO_GT4"/>
          <p:cNvSpPr txBox="1"/>
          <p:nvPr/>
        </p:nvSpPr>
        <p:spPr>
          <a:xfrm>
            <a:off x="1471335" y="2521582"/>
            <a:ext cx="1604740" cy="1169551"/>
          </a:xfrm>
          <a:prstGeom prst="rect">
            <a:avLst/>
          </a:prstGeom>
          <a:noFill/>
        </p:spPr>
        <p:txBody>
          <a:bodyPr wrap="square">
            <a:spAutoFit/>
          </a:bodyPr>
          <a:lstStyle>
            <a:defPPr>
              <a:defRPr lang="zh-CN"/>
            </a:defPPr>
            <a:lvl1pPr fontAlgn="auto">
              <a:lnSpc>
                <a:spcPct val="150000"/>
              </a:lnSpc>
              <a:spcBef>
                <a:spcPts val="0"/>
              </a:spcBef>
              <a:spcAft>
                <a:spcPts val="0"/>
              </a:spcAft>
              <a:defRPr sz="1200">
                <a:solidFill>
                  <a:schemeClr val="bg1"/>
                </a:solidFill>
                <a:latin typeface="+mn-ea"/>
              </a:defRPr>
            </a:lvl1pPr>
          </a:lstStyle>
          <a:p>
            <a:pPr algn="just">
              <a:lnSpc>
                <a:spcPct val="100000"/>
              </a:lnSpc>
            </a:pPr>
            <a:r>
              <a:rPr lang="en-US" altLang="zh-CN" sz="1000" kern="0" dirty="0">
                <a:solidFill>
                  <a:schemeClr val="bg1">
                    <a:lumMod val="50000"/>
                  </a:schemeClr>
                </a:solidFill>
                <a:latin typeface="+mn-lt"/>
                <a:ea typeface="微软雅黑" panose="020B0503020204020204" pitchFamily="34" charset="-122"/>
              </a:rPr>
              <a:t>Table role-playing games, referred to as TRPG. Sometimes referred to as "pen and paper" (PNP) games, these games usually start with a small social gathering.</a:t>
            </a:r>
            <a:endParaRPr lang="zh-CN" altLang="en-US" sz="1000" kern="0" dirty="0">
              <a:solidFill>
                <a:schemeClr val="bg1">
                  <a:lumMod val="50000"/>
                </a:schemeClr>
              </a:solidFill>
              <a:latin typeface="+mn-lt"/>
              <a:ea typeface="微软雅黑" panose="020B0503020204020204" pitchFamily="34" charset="-122"/>
            </a:endParaRPr>
          </a:p>
        </p:txBody>
      </p:sp>
      <p:grpSp>
        <p:nvGrpSpPr>
          <p:cNvPr id="4" name="组合 3"/>
          <p:cNvGrpSpPr/>
          <p:nvPr/>
        </p:nvGrpSpPr>
        <p:grpSpPr>
          <a:xfrm>
            <a:off x="3453418" y="1714052"/>
            <a:ext cx="815091" cy="785944"/>
            <a:chOff x="3410215" y="3033679"/>
            <a:chExt cx="898147" cy="841508"/>
          </a:xfrm>
        </p:grpSpPr>
        <p:sp>
          <p:nvSpPr>
            <p:cNvPr id="28" name="椭圆 27"/>
            <p:cNvSpPr/>
            <p:nvPr/>
          </p:nvSpPr>
          <p:spPr>
            <a:xfrm>
              <a:off x="3412579" y="3033679"/>
              <a:ext cx="841508" cy="841508"/>
            </a:xfrm>
            <a:prstGeom prst="ellipse">
              <a:avLst/>
            </a:prstGeom>
            <a:solidFill>
              <a:srgbClr val="4BAF3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solidFill>
                  <a:srgbClr val="004B7D"/>
                </a:solidFill>
                <a:ea typeface="微软雅黑" panose="020B0503020204020204" pitchFamily="34" charset="-122"/>
              </a:endParaRPr>
            </a:p>
          </p:txBody>
        </p:sp>
        <p:sp>
          <p:nvSpPr>
            <p:cNvPr id="29" name="椭圆 28"/>
            <p:cNvSpPr/>
            <p:nvPr/>
          </p:nvSpPr>
          <p:spPr>
            <a:xfrm>
              <a:off x="3495622" y="3116722"/>
              <a:ext cx="675420" cy="675420"/>
            </a:xfrm>
            <a:prstGeom prst="ellipse">
              <a:avLst/>
            </a:prstGeom>
            <a:gradFill flip="none" rotWithShape="1">
              <a:gsLst>
                <a:gs pos="36000">
                  <a:schemeClr val="bg1">
                    <a:lumMod val="95000"/>
                  </a:schemeClr>
                </a:gs>
                <a:gs pos="100000">
                  <a:schemeClr val="bg1">
                    <a:lumMod val="75000"/>
                  </a:schemeClr>
                </a:gs>
              </a:gsLst>
              <a:lin ang="18900000" scaled="1"/>
              <a:tileRect/>
            </a:gradFill>
            <a:ln w="28575">
              <a:gradFill>
                <a:gsLst>
                  <a:gs pos="0">
                    <a:schemeClr val="bg1">
                      <a:lumMod val="85000"/>
                    </a:schemeClr>
                  </a:gs>
                  <a:gs pos="100000">
                    <a:schemeClr val="bg1">
                      <a:lumMod val="95000"/>
                    </a:schemeClr>
                  </a:gs>
                </a:gsLst>
                <a:lin ang="3000000" scaled="0"/>
              </a:gradFill>
            </a:ln>
            <a:effectLst>
              <a:outerShdw blurRad="177800" dist="1524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
                <a:solidFill>
                  <a:srgbClr val="004B7D"/>
                </a:solidFill>
                <a:ea typeface="微软雅黑" panose="020B0503020204020204" pitchFamily="34" charset="-122"/>
              </a:endParaRPr>
            </a:p>
          </p:txBody>
        </p:sp>
        <p:sp>
          <p:nvSpPr>
            <p:cNvPr id="30" name="矩形 29"/>
            <p:cNvSpPr/>
            <p:nvPr/>
          </p:nvSpPr>
          <p:spPr>
            <a:xfrm>
              <a:off x="3410215" y="3141372"/>
              <a:ext cx="898147" cy="626117"/>
            </a:xfrm>
            <a:prstGeom prst="rect">
              <a:avLst/>
            </a:prstGeom>
          </p:spPr>
          <p:txBody>
            <a:bodyPr wrap="square">
              <a:spAutoFit/>
            </a:bodyPr>
            <a:lstStyle/>
            <a:p>
              <a:pPr algn="ctr"/>
              <a:r>
                <a:rPr lang="en-US" altLang="zh-CN" sz="1600" dirty="0">
                  <a:solidFill>
                    <a:srgbClr val="004B7D"/>
                  </a:solidFill>
                  <a:ea typeface="微软雅黑" panose="020B0503020204020204" pitchFamily="34" charset="-122"/>
                </a:rPr>
                <a:t>Live-Action</a:t>
              </a:r>
              <a:endParaRPr lang="zh-CN" altLang="en-US" sz="1600" dirty="0">
                <a:solidFill>
                  <a:srgbClr val="004B7D"/>
                </a:solidFill>
                <a:ea typeface="微软雅黑" panose="020B0503020204020204" pitchFamily="34" charset="-122"/>
              </a:endParaRPr>
            </a:p>
          </p:txBody>
        </p:sp>
      </p:grpSp>
      <p:grpSp>
        <p:nvGrpSpPr>
          <p:cNvPr id="5" name="组合 4"/>
          <p:cNvGrpSpPr/>
          <p:nvPr/>
        </p:nvGrpSpPr>
        <p:grpSpPr>
          <a:xfrm>
            <a:off x="5509851" y="1691654"/>
            <a:ext cx="1090929" cy="806598"/>
            <a:chOff x="7486216" y="1268313"/>
            <a:chExt cx="1121508" cy="841508"/>
          </a:xfrm>
        </p:grpSpPr>
        <p:sp>
          <p:nvSpPr>
            <p:cNvPr id="32" name="椭圆 31"/>
            <p:cNvSpPr/>
            <p:nvPr/>
          </p:nvSpPr>
          <p:spPr>
            <a:xfrm>
              <a:off x="7626217" y="1268313"/>
              <a:ext cx="841508" cy="841508"/>
            </a:xfrm>
            <a:prstGeom prst="ellipse">
              <a:avLst/>
            </a:prstGeom>
            <a:solidFill>
              <a:srgbClr val="4BAF3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solidFill>
                  <a:srgbClr val="004B7D"/>
                </a:solidFill>
                <a:ea typeface="微软雅黑" panose="020B0503020204020204" pitchFamily="34" charset="-122"/>
              </a:endParaRPr>
            </a:p>
          </p:txBody>
        </p:sp>
        <p:sp>
          <p:nvSpPr>
            <p:cNvPr id="33" name="椭圆 32"/>
            <p:cNvSpPr/>
            <p:nvPr/>
          </p:nvSpPr>
          <p:spPr>
            <a:xfrm>
              <a:off x="7709261" y="1351357"/>
              <a:ext cx="675420" cy="675420"/>
            </a:xfrm>
            <a:prstGeom prst="ellipse">
              <a:avLst/>
            </a:prstGeom>
            <a:gradFill flip="none" rotWithShape="1">
              <a:gsLst>
                <a:gs pos="36000">
                  <a:schemeClr val="bg1">
                    <a:lumMod val="95000"/>
                  </a:schemeClr>
                </a:gs>
                <a:gs pos="100000">
                  <a:schemeClr val="bg1">
                    <a:lumMod val="75000"/>
                  </a:schemeClr>
                </a:gs>
              </a:gsLst>
              <a:lin ang="18900000" scaled="1"/>
              <a:tileRect/>
            </a:gradFill>
            <a:ln w="28575">
              <a:gradFill>
                <a:gsLst>
                  <a:gs pos="0">
                    <a:schemeClr val="bg1">
                      <a:lumMod val="85000"/>
                    </a:schemeClr>
                  </a:gs>
                  <a:gs pos="100000">
                    <a:schemeClr val="bg1">
                      <a:lumMod val="95000"/>
                    </a:schemeClr>
                  </a:gs>
                </a:gsLst>
                <a:lin ang="3000000" scaled="0"/>
              </a:gradFill>
            </a:ln>
            <a:effectLst>
              <a:outerShdw blurRad="177800" dist="1524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
                <a:solidFill>
                  <a:srgbClr val="004B7D"/>
                </a:solidFill>
                <a:ea typeface="微软雅黑" panose="020B0503020204020204" pitchFamily="34" charset="-122"/>
              </a:endParaRPr>
            </a:p>
          </p:txBody>
        </p:sp>
        <p:sp>
          <p:nvSpPr>
            <p:cNvPr id="34" name="矩形 33"/>
            <p:cNvSpPr/>
            <p:nvPr/>
          </p:nvSpPr>
          <p:spPr>
            <a:xfrm>
              <a:off x="7486216" y="1401752"/>
              <a:ext cx="1121508" cy="610084"/>
            </a:xfrm>
            <a:prstGeom prst="rect">
              <a:avLst/>
            </a:prstGeom>
          </p:spPr>
          <p:txBody>
            <a:bodyPr wrap="square">
              <a:spAutoFit/>
            </a:bodyPr>
            <a:lstStyle/>
            <a:p>
              <a:pPr algn="ctr"/>
              <a:r>
                <a:rPr lang="en-US" altLang="zh-CN" sz="1600" dirty="0">
                  <a:solidFill>
                    <a:srgbClr val="004B7D"/>
                  </a:solidFill>
                  <a:ea typeface="微软雅黑" panose="020B0503020204020204" pitchFamily="34" charset="-122"/>
                </a:rPr>
                <a:t>Soft-</a:t>
              </a:r>
            </a:p>
            <a:p>
              <a:pPr algn="ctr"/>
              <a:r>
                <a:rPr lang="en-US" altLang="zh-CN" sz="1600" dirty="0">
                  <a:solidFill>
                    <a:srgbClr val="004B7D"/>
                  </a:solidFill>
                  <a:ea typeface="微软雅黑" panose="020B0503020204020204" pitchFamily="34" charset="-122"/>
                </a:rPr>
                <a:t>ware</a:t>
              </a:r>
              <a:endParaRPr lang="zh-CN" altLang="en-US" sz="1600" dirty="0">
                <a:solidFill>
                  <a:srgbClr val="004B7D"/>
                </a:solidFill>
                <a:ea typeface="微软雅黑" panose="020B0503020204020204" pitchFamily="34" charset="-122"/>
              </a:endParaRPr>
            </a:p>
          </p:txBody>
        </p:sp>
      </p:grpSp>
      <p:sp>
        <p:nvSpPr>
          <p:cNvPr id="36" name="KSO_GT3"/>
          <p:cNvSpPr txBox="1"/>
          <p:nvPr/>
        </p:nvSpPr>
        <p:spPr>
          <a:xfrm>
            <a:off x="3667827" y="2466553"/>
            <a:ext cx="1637468" cy="1323439"/>
          </a:xfrm>
          <a:prstGeom prst="rect">
            <a:avLst/>
          </a:prstGeom>
          <a:noFill/>
        </p:spPr>
        <p:txBody>
          <a:bodyPr wrap="square">
            <a:spAutoFit/>
          </a:bodyPr>
          <a:lstStyle>
            <a:defPPr>
              <a:defRPr lang="zh-CN"/>
            </a:defPPr>
            <a:lvl1pPr fontAlgn="auto">
              <a:lnSpc>
                <a:spcPct val="150000"/>
              </a:lnSpc>
              <a:spcBef>
                <a:spcPts val="0"/>
              </a:spcBef>
              <a:spcAft>
                <a:spcPts val="0"/>
              </a:spcAft>
              <a:defRPr sz="1200">
                <a:solidFill>
                  <a:schemeClr val="bg1"/>
                </a:solidFill>
                <a:latin typeface="+mn-ea"/>
              </a:defRPr>
            </a:lvl1pPr>
          </a:lstStyle>
          <a:p>
            <a:pPr algn="just">
              <a:lnSpc>
                <a:spcPct val="100000"/>
              </a:lnSpc>
            </a:pPr>
            <a:r>
              <a:rPr lang="en-US" altLang="zh-CN" sz="1000" dirty="0">
                <a:solidFill>
                  <a:schemeClr val="bg1">
                    <a:lumMod val="50000"/>
                  </a:schemeClr>
                </a:solidFill>
                <a:latin typeface="+mn-lt"/>
                <a:ea typeface="微软雅黑" panose="020B0503020204020204" pitchFamily="34" charset="-122"/>
              </a:rPr>
              <a:t>Live action role-playing game is usually referred to as LARP. Participants use their limbs to imitate their roles, not their mouths, but to restore the real environment they imagined.</a:t>
            </a:r>
            <a:endParaRPr lang="zh-CN" altLang="en-US" sz="1000" dirty="0">
              <a:solidFill>
                <a:schemeClr val="bg1">
                  <a:lumMod val="50000"/>
                </a:schemeClr>
              </a:solidFill>
              <a:latin typeface="+mn-lt"/>
              <a:ea typeface="微软雅黑" panose="020B0503020204020204" pitchFamily="34" charset="-122"/>
            </a:endParaRPr>
          </a:p>
        </p:txBody>
      </p:sp>
      <p:sp>
        <p:nvSpPr>
          <p:cNvPr id="37" name="KSO_GT2"/>
          <p:cNvSpPr txBox="1"/>
          <p:nvPr/>
        </p:nvSpPr>
        <p:spPr>
          <a:xfrm>
            <a:off x="5881473" y="2458158"/>
            <a:ext cx="1689233" cy="1384995"/>
          </a:xfrm>
          <a:prstGeom prst="rect">
            <a:avLst/>
          </a:prstGeom>
          <a:noFill/>
        </p:spPr>
        <p:txBody>
          <a:bodyPr wrap="square">
            <a:spAutoFit/>
          </a:bodyPr>
          <a:lstStyle>
            <a:defPPr>
              <a:defRPr lang="zh-CN"/>
            </a:defPPr>
            <a:lvl1pPr fontAlgn="auto">
              <a:lnSpc>
                <a:spcPct val="150000"/>
              </a:lnSpc>
              <a:spcBef>
                <a:spcPts val="0"/>
              </a:spcBef>
              <a:spcAft>
                <a:spcPts val="0"/>
              </a:spcAft>
              <a:defRPr sz="1200">
                <a:solidFill>
                  <a:schemeClr val="bg1"/>
                </a:solidFill>
                <a:latin typeface="+mn-ea"/>
              </a:defRPr>
            </a:lvl1pPr>
          </a:lstStyle>
          <a:p>
            <a:pPr algn="just">
              <a:lnSpc>
                <a:spcPct val="100000"/>
              </a:lnSpc>
            </a:pPr>
            <a:r>
              <a:rPr lang="en-US" altLang="zh-CN" sz="1050" dirty="0">
                <a:solidFill>
                  <a:schemeClr val="bg1">
                    <a:lumMod val="50000"/>
                  </a:schemeClr>
                </a:solidFill>
                <a:ea typeface="微软雅黑" panose="020B0503020204020204" pitchFamily="34" charset="-122"/>
              </a:rPr>
              <a:t>The electronic game of software platform usually uses software app to play games. Game rules and other game playing methods are realized in app through programming.</a:t>
            </a:r>
            <a:endParaRPr lang="zh-CN" altLang="en-US" sz="1050" dirty="0">
              <a:solidFill>
                <a:schemeClr val="bg1">
                  <a:lumMod val="50000"/>
                </a:schemeClr>
              </a:solidFill>
              <a:ea typeface="微软雅黑" panose="020B0503020204020204" pitchFamily="34" charset="-122"/>
            </a:endParaRPr>
          </a:p>
        </p:txBody>
      </p:sp>
      <p:sp>
        <p:nvSpPr>
          <p:cNvPr id="23"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直角三角形 37"/>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40"/>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p:cTn id="18" dur="500" fill="hold"/>
                                        <p:tgtEl>
                                          <p:spTgt spid="27"/>
                                        </p:tgtEl>
                                        <p:attrNameLst>
                                          <p:attrName>ppt_w</p:attrName>
                                        </p:attrNameLst>
                                      </p:cBhvr>
                                      <p:tavLst>
                                        <p:tav tm="0">
                                          <p:val>
                                            <p:fltVal val="0"/>
                                          </p:val>
                                        </p:tav>
                                        <p:tav tm="100000">
                                          <p:val>
                                            <p:strVal val="#ppt_w"/>
                                          </p:val>
                                        </p:tav>
                                      </p:tavLst>
                                    </p:anim>
                                    <p:anim calcmode="lin" valueType="num">
                                      <p:cBhvr>
                                        <p:cTn id="19" dur="500" fill="hold"/>
                                        <p:tgtEl>
                                          <p:spTgt spid="27"/>
                                        </p:tgtEl>
                                        <p:attrNameLst>
                                          <p:attrName>ppt_h</p:attrName>
                                        </p:attrNameLst>
                                      </p:cBhvr>
                                      <p:tavLst>
                                        <p:tav tm="0">
                                          <p:val>
                                            <p:fltVal val="0"/>
                                          </p:val>
                                        </p:tav>
                                        <p:tav tm="100000">
                                          <p:val>
                                            <p:strVal val="#ppt_h"/>
                                          </p:val>
                                        </p:tav>
                                      </p:tavLst>
                                    </p:anim>
                                    <p:animEffect transition="in" filter="fade">
                                      <p:cBhvr>
                                        <p:cTn id="20" dur="500"/>
                                        <p:tgtEl>
                                          <p:spTgt spid="27"/>
                                        </p:tgtEl>
                                      </p:cBhvr>
                                    </p:animEffect>
                                  </p:childTnLst>
                                </p:cTn>
                              </p:par>
                            </p:childTnLst>
                          </p:cTn>
                        </p:par>
                        <p:par>
                          <p:cTn id="21" fill="hold">
                            <p:stCondLst>
                              <p:cond delay="1500"/>
                            </p:stCondLst>
                            <p:childTnLst>
                              <p:par>
                                <p:cTn id="22" presetID="2" presetClass="entr" presetSubtype="12"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0-#ppt_w/2"/>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ppt_w</p:attrName>
                                        </p:attrNameLst>
                                      </p:cBhvr>
                                      <p:tavLst>
                                        <p:tav tm="0">
                                          <p:val>
                                            <p:fltVal val="0"/>
                                          </p:val>
                                        </p:tav>
                                        <p:tav tm="100000">
                                          <p:val>
                                            <p:strVal val="#ppt_w"/>
                                          </p:val>
                                        </p:tav>
                                      </p:tavLst>
                                    </p:anim>
                                    <p:anim calcmode="lin" valueType="num">
                                      <p:cBhvr>
                                        <p:cTn id="30" dur="500" fill="hold"/>
                                        <p:tgtEl>
                                          <p:spTgt spid="31"/>
                                        </p:tgtEl>
                                        <p:attrNameLst>
                                          <p:attrName>ppt_h</p:attrName>
                                        </p:attrNameLst>
                                      </p:cBhvr>
                                      <p:tavLst>
                                        <p:tav tm="0">
                                          <p:val>
                                            <p:fltVal val="0"/>
                                          </p:val>
                                        </p:tav>
                                        <p:tav tm="100000">
                                          <p:val>
                                            <p:strVal val="#ppt_h"/>
                                          </p:val>
                                        </p:tav>
                                      </p:tavLst>
                                    </p:anim>
                                    <p:animEffect transition="in" filter="fade">
                                      <p:cBhvr>
                                        <p:cTn id="31" dur="500"/>
                                        <p:tgtEl>
                                          <p:spTgt spid="31"/>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fltVal val="0"/>
                                          </p:val>
                                        </p:tav>
                                        <p:tav tm="100000">
                                          <p:val>
                                            <p:strVal val="#ppt_h"/>
                                          </p:val>
                                        </p:tav>
                                      </p:tavLst>
                                    </p:anim>
                                    <p:animEffect transition="in" filter="fade">
                                      <p:cBhvr>
                                        <p:cTn id="37" dur="500"/>
                                        <p:tgtEl>
                                          <p:spTgt spid="36"/>
                                        </p:tgtEl>
                                      </p:cBhvr>
                                    </p:animEffect>
                                  </p:childTnLst>
                                </p:cTn>
                              </p:par>
                            </p:childTnLst>
                          </p:cTn>
                        </p:par>
                        <p:par>
                          <p:cTn id="38" fill="hold">
                            <p:stCondLst>
                              <p:cond delay="3000"/>
                            </p:stCondLst>
                            <p:childTnLst>
                              <p:par>
                                <p:cTn id="39" presetID="2" presetClass="entr" presetSubtype="3"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1+#ppt_w/2"/>
                                          </p:val>
                                        </p:tav>
                                        <p:tav tm="100000">
                                          <p:val>
                                            <p:strVal val="#ppt_x"/>
                                          </p:val>
                                        </p:tav>
                                      </p:tavLst>
                                    </p:anim>
                                    <p:anim calcmode="lin" valueType="num">
                                      <p:cBhvr additive="base">
                                        <p:cTn id="42" dur="500" fill="hold"/>
                                        <p:tgtEl>
                                          <p:spTgt spid="5"/>
                                        </p:tgtEl>
                                        <p:attrNameLst>
                                          <p:attrName>ppt_y</p:attrName>
                                        </p:attrNameLst>
                                      </p:cBhvr>
                                      <p:tavLst>
                                        <p:tav tm="0">
                                          <p:val>
                                            <p:strVal val="0-#ppt_h/2"/>
                                          </p:val>
                                        </p:tav>
                                        <p:tav tm="100000">
                                          <p:val>
                                            <p:strVal val="#ppt_y"/>
                                          </p:val>
                                        </p:tav>
                                      </p:tavLst>
                                    </p:anim>
                                  </p:childTnLst>
                                </p:cTn>
                              </p:par>
                            </p:childTnLst>
                          </p:cTn>
                        </p:par>
                        <p:par>
                          <p:cTn id="43" fill="hold">
                            <p:stCondLst>
                              <p:cond delay="3500"/>
                            </p:stCondLst>
                            <p:childTnLst>
                              <p:par>
                                <p:cTn id="44" presetID="53" presetClass="entr" presetSubtype="16"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childTnLst>
                          </p:cTn>
                        </p:par>
                        <p:par>
                          <p:cTn id="49" fill="hold">
                            <p:stCondLst>
                              <p:cond delay="4000"/>
                            </p:stCondLst>
                            <p:childTnLst>
                              <p:par>
                                <p:cTn id="50" presetID="53" presetClass="entr" presetSubtype="16" fill="hold" grpId="0" nodeType="afterEffect">
                                  <p:stCondLst>
                                    <p:cond delay="0"/>
                                  </p:stCondLst>
                                  <p:childTnLst>
                                    <p:set>
                                      <p:cBhvr>
                                        <p:cTn id="51" dur="1" fill="hold">
                                          <p:stCondLst>
                                            <p:cond delay="0"/>
                                          </p:stCondLst>
                                        </p:cTn>
                                        <p:tgtEl>
                                          <p:spTgt spid="37"/>
                                        </p:tgtEl>
                                        <p:attrNameLst>
                                          <p:attrName>style.visibility</p:attrName>
                                        </p:attrNameLst>
                                      </p:cBhvr>
                                      <p:to>
                                        <p:strVal val="visible"/>
                                      </p:to>
                                    </p:set>
                                    <p:anim calcmode="lin" valueType="num">
                                      <p:cBhvr>
                                        <p:cTn id="52" dur="500" fill="hold"/>
                                        <p:tgtEl>
                                          <p:spTgt spid="37"/>
                                        </p:tgtEl>
                                        <p:attrNameLst>
                                          <p:attrName>ppt_w</p:attrName>
                                        </p:attrNameLst>
                                      </p:cBhvr>
                                      <p:tavLst>
                                        <p:tav tm="0">
                                          <p:val>
                                            <p:fltVal val="0"/>
                                          </p:val>
                                        </p:tav>
                                        <p:tav tm="100000">
                                          <p:val>
                                            <p:strVal val="#ppt_w"/>
                                          </p:val>
                                        </p:tav>
                                      </p:tavLst>
                                    </p:anim>
                                    <p:anim calcmode="lin" valueType="num">
                                      <p:cBhvr>
                                        <p:cTn id="53" dur="500" fill="hold"/>
                                        <p:tgtEl>
                                          <p:spTgt spid="37"/>
                                        </p:tgtEl>
                                        <p:attrNameLst>
                                          <p:attrName>ppt_h</p:attrName>
                                        </p:attrNameLst>
                                      </p:cBhvr>
                                      <p:tavLst>
                                        <p:tav tm="0">
                                          <p:val>
                                            <p:fltVal val="0"/>
                                          </p:val>
                                        </p:tav>
                                        <p:tav tm="100000">
                                          <p:val>
                                            <p:strVal val="#ppt_h"/>
                                          </p:val>
                                        </p:tav>
                                      </p:tavLst>
                                    </p:anim>
                                    <p:animEffect transition="in" filter="fade">
                                      <p:cBhvr>
                                        <p:cTn id="5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2" grpId="0" animBg="1"/>
      <p:bldP spid="35" grpId="0" animBg="1"/>
      <p:bldP spid="27" grpId="0"/>
      <p:bldP spid="36" grpId="0"/>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201299" y="1766307"/>
            <a:ext cx="1397036" cy="1397036"/>
            <a:chOff x="2699792" y="1750778"/>
            <a:chExt cx="1397036" cy="1397036"/>
          </a:xfrm>
        </p:grpSpPr>
        <p:sp>
          <p:nvSpPr>
            <p:cNvPr id="26" name="椭圆 25"/>
            <p:cNvSpPr/>
            <p:nvPr/>
          </p:nvSpPr>
          <p:spPr>
            <a:xfrm>
              <a:off x="2699792" y="1750778"/>
              <a:ext cx="1397036" cy="1397036"/>
            </a:xfrm>
            <a:prstGeom prst="ellipse">
              <a:avLst/>
            </a:prstGeom>
            <a:solidFill>
              <a:srgbClr val="004B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27" name="椭圆 26"/>
            <p:cNvSpPr/>
            <p:nvPr/>
          </p:nvSpPr>
          <p:spPr>
            <a:xfrm>
              <a:off x="2874834" y="1925820"/>
              <a:ext cx="1046951" cy="1046951"/>
            </a:xfrm>
            <a:prstGeom prst="ellipse">
              <a:avLst/>
            </a:prstGeom>
            <a:gradFill flip="none" rotWithShape="1">
              <a:gsLst>
                <a:gs pos="36000">
                  <a:schemeClr val="bg1">
                    <a:lumMod val="95000"/>
                  </a:schemeClr>
                </a:gs>
                <a:gs pos="100000">
                  <a:schemeClr val="bg1">
                    <a:lumMod val="75000"/>
                  </a:schemeClr>
                </a:gs>
              </a:gsLst>
              <a:lin ang="18900000" scaled="1"/>
              <a:tileRect/>
            </a:grad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grpSp>
          <p:nvGrpSpPr>
            <p:cNvPr id="4" name="组合 3"/>
            <p:cNvGrpSpPr/>
            <p:nvPr/>
          </p:nvGrpSpPr>
          <p:grpSpPr>
            <a:xfrm>
              <a:off x="2998429" y="2221167"/>
              <a:ext cx="799759" cy="533326"/>
              <a:chOff x="623395" y="3026216"/>
              <a:chExt cx="1313891" cy="876180"/>
            </a:xfrm>
          </p:grpSpPr>
          <p:grpSp>
            <p:nvGrpSpPr>
              <p:cNvPr id="3" name="组合 2"/>
              <p:cNvGrpSpPr/>
              <p:nvPr/>
            </p:nvGrpSpPr>
            <p:grpSpPr>
              <a:xfrm>
                <a:off x="1403648" y="3026216"/>
                <a:ext cx="533638" cy="532906"/>
                <a:chOff x="3576890" y="2139702"/>
                <a:chExt cx="533638" cy="532906"/>
              </a:xfrm>
              <a:effectLst/>
            </p:grpSpPr>
            <p:sp>
              <p:nvSpPr>
                <p:cNvPr id="7" name="Freeform 21"/>
                <p:cNvSpPr>
                  <a:spLocks noEditPoints="1"/>
                </p:cNvSpPr>
                <p:nvPr/>
              </p:nvSpPr>
              <p:spPr bwMode="auto">
                <a:xfrm>
                  <a:off x="3576890" y="2139702"/>
                  <a:ext cx="533638" cy="532906"/>
                </a:xfrm>
                <a:custGeom>
                  <a:avLst/>
                  <a:gdLst>
                    <a:gd name="T0" fmla="*/ 78 w 161"/>
                    <a:gd name="T1" fmla="*/ 17 h 161"/>
                    <a:gd name="T2" fmla="*/ 101 w 161"/>
                    <a:gd name="T3" fmla="*/ 28 h 161"/>
                    <a:gd name="T4" fmla="*/ 108 w 161"/>
                    <a:gd name="T5" fmla="*/ 20 h 161"/>
                    <a:gd name="T6" fmla="*/ 122 w 161"/>
                    <a:gd name="T7" fmla="*/ 27 h 161"/>
                    <a:gd name="T8" fmla="*/ 120 w 161"/>
                    <a:gd name="T9" fmla="*/ 40 h 161"/>
                    <a:gd name="T10" fmla="*/ 139 w 161"/>
                    <a:gd name="T11" fmla="*/ 56 h 161"/>
                    <a:gd name="T12" fmla="*/ 148 w 161"/>
                    <a:gd name="T13" fmla="*/ 72 h 161"/>
                    <a:gd name="T14" fmla="*/ 137 w 161"/>
                    <a:gd name="T15" fmla="*/ 80 h 161"/>
                    <a:gd name="T16" fmla="*/ 139 w 161"/>
                    <a:gd name="T17" fmla="*/ 105 h 161"/>
                    <a:gd name="T18" fmla="*/ 135 w 161"/>
                    <a:gd name="T19" fmla="*/ 122 h 161"/>
                    <a:gd name="T20" fmla="*/ 127 w 161"/>
                    <a:gd name="T21" fmla="*/ 124 h 161"/>
                    <a:gd name="T22" fmla="*/ 103 w 161"/>
                    <a:gd name="T23" fmla="*/ 132 h 161"/>
                    <a:gd name="T24" fmla="*/ 100 w 161"/>
                    <a:gd name="T25" fmla="*/ 146 h 161"/>
                    <a:gd name="T26" fmla="*/ 83 w 161"/>
                    <a:gd name="T27" fmla="*/ 144 h 161"/>
                    <a:gd name="T28" fmla="*/ 60 w 161"/>
                    <a:gd name="T29" fmla="*/ 133 h 161"/>
                    <a:gd name="T30" fmla="*/ 53 w 161"/>
                    <a:gd name="T31" fmla="*/ 142 h 161"/>
                    <a:gd name="T32" fmla="*/ 39 w 161"/>
                    <a:gd name="T33" fmla="*/ 135 h 161"/>
                    <a:gd name="T34" fmla="*/ 41 w 161"/>
                    <a:gd name="T35" fmla="*/ 121 h 161"/>
                    <a:gd name="T36" fmla="*/ 22 w 161"/>
                    <a:gd name="T37" fmla="*/ 105 h 161"/>
                    <a:gd name="T38" fmla="*/ 13 w 161"/>
                    <a:gd name="T39" fmla="*/ 90 h 161"/>
                    <a:gd name="T40" fmla="*/ 24 w 161"/>
                    <a:gd name="T41" fmla="*/ 82 h 161"/>
                    <a:gd name="T42" fmla="*/ 22 w 161"/>
                    <a:gd name="T43" fmla="*/ 57 h 161"/>
                    <a:gd name="T44" fmla="*/ 26 w 161"/>
                    <a:gd name="T45" fmla="*/ 39 h 161"/>
                    <a:gd name="T46" fmla="*/ 34 w 161"/>
                    <a:gd name="T47" fmla="*/ 38 h 161"/>
                    <a:gd name="T48" fmla="*/ 57 w 161"/>
                    <a:gd name="T49" fmla="*/ 29 h 161"/>
                    <a:gd name="T50" fmla="*/ 60 w 161"/>
                    <a:gd name="T51" fmla="*/ 16 h 161"/>
                    <a:gd name="T52" fmla="*/ 69 w 161"/>
                    <a:gd name="T53" fmla="*/ 2 h 161"/>
                    <a:gd name="T54" fmla="*/ 45 w 161"/>
                    <a:gd name="T55" fmla="*/ 23 h 161"/>
                    <a:gd name="T56" fmla="*/ 27 w 161"/>
                    <a:gd name="T57" fmla="*/ 26 h 161"/>
                    <a:gd name="T58" fmla="*/ 11 w 161"/>
                    <a:gd name="T59" fmla="*/ 43 h 161"/>
                    <a:gd name="T60" fmla="*/ 14 w 161"/>
                    <a:gd name="T61" fmla="*/ 65 h 161"/>
                    <a:gd name="T62" fmla="*/ 2 w 161"/>
                    <a:gd name="T63" fmla="*/ 92 h 161"/>
                    <a:gd name="T64" fmla="*/ 23 w 161"/>
                    <a:gd name="T65" fmla="*/ 116 h 161"/>
                    <a:gd name="T66" fmla="*/ 25 w 161"/>
                    <a:gd name="T67" fmla="*/ 134 h 161"/>
                    <a:gd name="T68" fmla="*/ 42 w 161"/>
                    <a:gd name="T69" fmla="*/ 150 h 161"/>
                    <a:gd name="T70" fmla="*/ 65 w 161"/>
                    <a:gd name="T71" fmla="*/ 147 h 161"/>
                    <a:gd name="T72" fmla="*/ 92 w 161"/>
                    <a:gd name="T73" fmla="*/ 159 h 161"/>
                    <a:gd name="T74" fmla="*/ 116 w 161"/>
                    <a:gd name="T75" fmla="*/ 138 h 161"/>
                    <a:gd name="T76" fmla="*/ 133 w 161"/>
                    <a:gd name="T77" fmla="*/ 136 h 161"/>
                    <a:gd name="T78" fmla="*/ 150 w 161"/>
                    <a:gd name="T79" fmla="*/ 119 h 161"/>
                    <a:gd name="T80" fmla="*/ 146 w 161"/>
                    <a:gd name="T81" fmla="*/ 96 h 161"/>
                    <a:gd name="T82" fmla="*/ 159 w 161"/>
                    <a:gd name="T83" fmla="*/ 69 h 161"/>
                    <a:gd name="T84" fmla="*/ 138 w 161"/>
                    <a:gd name="T85" fmla="*/ 45 h 161"/>
                    <a:gd name="T86" fmla="*/ 135 w 161"/>
                    <a:gd name="T87" fmla="*/ 28 h 161"/>
                    <a:gd name="T88" fmla="*/ 118 w 161"/>
                    <a:gd name="T89" fmla="*/ 11 h 161"/>
                    <a:gd name="T90" fmla="*/ 96 w 161"/>
                    <a:gd name="T91" fmla="*/ 15 h 161"/>
                    <a:gd name="T92" fmla="*/ 69 w 161"/>
                    <a:gd name="T93" fmla="*/ 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1" h="161">
                      <a:moveTo>
                        <a:pt x="71" y="13"/>
                      </a:moveTo>
                      <a:cubicBezTo>
                        <a:pt x="74" y="12"/>
                        <a:pt x="77" y="14"/>
                        <a:pt x="78" y="17"/>
                      </a:cubicBezTo>
                      <a:cubicBezTo>
                        <a:pt x="80" y="24"/>
                        <a:pt x="80" y="24"/>
                        <a:pt x="80" y="24"/>
                      </a:cubicBezTo>
                      <a:cubicBezTo>
                        <a:pt x="87" y="24"/>
                        <a:pt x="94" y="25"/>
                        <a:pt x="101" y="28"/>
                      </a:cubicBezTo>
                      <a:cubicBezTo>
                        <a:pt x="104" y="22"/>
                        <a:pt x="104" y="22"/>
                        <a:pt x="104" y="22"/>
                      </a:cubicBezTo>
                      <a:cubicBezTo>
                        <a:pt x="105" y="21"/>
                        <a:pt x="107" y="20"/>
                        <a:pt x="108" y="20"/>
                      </a:cubicBezTo>
                      <a:cubicBezTo>
                        <a:pt x="109" y="19"/>
                        <a:pt x="111" y="20"/>
                        <a:pt x="112" y="20"/>
                      </a:cubicBezTo>
                      <a:cubicBezTo>
                        <a:pt x="122" y="27"/>
                        <a:pt x="122" y="27"/>
                        <a:pt x="122" y="27"/>
                      </a:cubicBezTo>
                      <a:cubicBezTo>
                        <a:pt x="124" y="28"/>
                        <a:pt x="125" y="32"/>
                        <a:pt x="123" y="34"/>
                      </a:cubicBezTo>
                      <a:cubicBezTo>
                        <a:pt x="120" y="40"/>
                        <a:pt x="120" y="40"/>
                        <a:pt x="120" y="40"/>
                      </a:cubicBezTo>
                      <a:cubicBezTo>
                        <a:pt x="125" y="45"/>
                        <a:pt x="129" y="51"/>
                        <a:pt x="132" y="58"/>
                      </a:cubicBezTo>
                      <a:cubicBezTo>
                        <a:pt x="139" y="56"/>
                        <a:pt x="139" y="56"/>
                        <a:pt x="139" y="56"/>
                      </a:cubicBezTo>
                      <a:cubicBezTo>
                        <a:pt x="142" y="56"/>
                        <a:pt x="145" y="58"/>
                        <a:pt x="145" y="61"/>
                      </a:cubicBezTo>
                      <a:cubicBezTo>
                        <a:pt x="148" y="72"/>
                        <a:pt x="148" y="72"/>
                        <a:pt x="148" y="72"/>
                      </a:cubicBezTo>
                      <a:cubicBezTo>
                        <a:pt x="149" y="75"/>
                        <a:pt x="147" y="78"/>
                        <a:pt x="144" y="78"/>
                      </a:cubicBezTo>
                      <a:cubicBezTo>
                        <a:pt x="137" y="80"/>
                        <a:pt x="137" y="80"/>
                        <a:pt x="137" y="80"/>
                      </a:cubicBezTo>
                      <a:cubicBezTo>
                        <a:pt x="137" y="87"/>
                        <a:pt x="136" y="94"/>
                        <a:pt x="133" y="101"/>
                      </a:cubicBezTo>
                      <a:cubicBezTo>
                        <a:pt x="139" y="105"/>
                        <a:pt x="139" y="105"/>
                        <a:pt x="139" y="105"/>
                      </a:cubicBezTo>
                      <a:cubicBezTo>
                        <a:pt x="142" y="106"/>
                        <a:pt x="142" y="110"/>
                        <a:pt x="141" y="113"/>
                      </a:cubicBezTo>
                      <a:cubicBezTo>
                        <a:pt x="135" y="122"/>
                        <a:pt x="135" y="122"/>
                        <a:pt x="135" y="122"/>
                      </a:cubicBezTo>
                      <a:cubicBezTo>
                        <a:pt x="134" y="123"/>
                        <a:pt x="132" y="124"/>
                        <a:pt x="131" y="125"/>
                      </a:cubicBezTo>
                      <a:cubicBezTo>
                        <a:pt x="130" y="125"/>
                        <a:pt x="128" y="125"/>
                        <a:pt x="127" y="124"/>
                      </a:cubicBezTo>
                      <a:cubicBezTo>
                        <a:pt x="121" y="120"/>
                        <a:pt x="121" y="120"/>
                        <a:pt x="121" y="120"/>
                      </a:cubicBezTo>
                      <a:cubicBezTo>
                        <a:pt x="116" y="125"/>
                        <a:pt x="110" y="129"/>
                        <a:pt x="103" y="132"/>
                      </a:cubicBezTo>
                      <a:cubicBezTo>
                        <a:pt x="105" y="139"/>
                        <a:pt x="105" y="139"/>
                        <a:pt x="105" y="139"/>
                      </a:cubicBezTo>
                      <a:cubicBezTo>
                        <a:pt x="105" y="142"/>
                        <a:pt x="104" y="145"/>
                        <a:pt x="100" y="146"/>
                      </a:cubicBezTo>
                      <a:cubicBezTo>
                        <a:pt x="89" y="148"/>
                        <a:pt x="89" y="148"/>
                        <a:pt x="89" y="148"/>
                      </a:cubicBezTo>
                      <a:cubicBezTo>
                        <a:pt x="86" y="149"/>
                        <a:pt x="83" y="147"/>
                        <a:pt x="83" y="144"/>
                      </a:cubicBezTo>
                      <a:cubicBezTo>
                        <a:pt x="81" y="137"/>
                        <a:pt x="81" y="137"/>
                        <a:pt x="81" y="137"/>
                      </a:cubicBezTo>
                      <a:cubicBezTo>
                        <a:pt x="74" y="137"/>
                        <a:pt x="67" y="136"/>
                        <a:pt x="60" y="133"/>
                      </a:cubicBezTo>
                      <a:cubicBezTo>
                        <a:pt x="56" y="139"/>
                        <a:pt x="56" y="139"/>
                        <a:pt x="56" y="139"/>
                      </a:cubicBezTo>
                      <a:cubicBezTo>
                        <a:pt x="56" y="141"/>
                        <a:pt x="54" y="141"/>
                        <a:pt x="53" y="142"/>
                      </a:cubicBezTo>
                      <a:cubicBezTo>
                        <a:pt x="51" y="142"/>
                        <a:pt x="50" y="142"/>
                        <a:pt x="49" y="141"/>
                      </a:cubicBezTo>
                      <a:cubicBezTo>
                        <a:pt x="39" y="135"/>
                        <a:pt x="39" y="135"/>
                        <a:pt x="39" y="135"/>
                      </a:cubicBezTo>
                      <a:cubicBezTo>
                        <a:pt x="36" y="133"/>
                        <a:pt x="36" y="130"/>
                        <a:pt x="37" y="127"/>
                      </a:cubicBezTo>
                      <a:cubicBezTo>
                        <a:pt x="41" y="121"/>
                        <a:pt x="41" y="121"/>
                        <a:pt x="41" y="121"/>
                      </a:cubicBezTo>
                      <a:cubicBezTo>
                        <a:pt x="36" y="116"/>
                        <a:pt x="32" y="110"/>
                        <a:pt x="29" y="104"/>
                      </a:cubicBezTo>
                      <a:cubicBezTo>
                        <a:pt x="22" y="105"/>
                        <a:pt x="22" y="105"/>
                        <a:pt x="22" y="105"/>
                      </a:cubicBezTo>
                      <a:cubicBezTo>
                        <a:pt x="19" y="106"/>
                        <a:pt x="16" y="104"/>
                        <a:pt x="15" y="101"/>
                      </a:cubicBezTo>
                      <a:cubicBezTo>
                        <a:pt x="13" y="90"/>
                        <a:pt x="13" y="90"/>
                        <a:pt x="13" y="90"/>
                      </a:cubicBezTo>
                      <a:cubicBezTo>
                        <a:pt x="12" y="87"/>
                        <a:pt x="14" y="84"/>
                        <a:pt x="17" y="83"/>
                      </a:cubicBezTo>
                      <a:cubicBezTo>
                        <a:pt x="24" y="82"/>
                        <a:pt x="24" y="82"/>
                        <a:pt x="24" y="82"/>
                      </a:cubicBezTo>
                      <a:cubicBezTo>
                        <a:pt x="24" y="74"/>
                        <a:pt x="25" y="67"/>
                        <a:pt x="28" y="60"/>
                      </a:cubicBezTo>
                      <a:cubicBezTo>
                        <a:pt x="22" y="57"/>
                        <a:pt x="22" y="57"/>
                        <a:pt x="22" y="57"/>
                      </a:cubicBezTo>
                      <a:cubicBezTo>
                        <a:pt x="19" y="55"/>
                        <a:pt x="18" y="51"/>
                        <a:pt x="20" y="49"/>
                      </a:cubicBezTo>
                      <a:cubicBezTo>
                        <a:pt x="26" y="39"/>
                        <a:pt x="26" y="39"/>
                        <a:pt x="26" y="39"/>
                      </a:cubicBezTo>
                      <a:cubicBezTo>
                        <a:pt x="27" y="38"/>
                        <a:pt x="28" y="37"/>
                        <a:pt x="30" y="37"/>
                      </a:cubicBezTo>
                      <a:cubicBezTo>
                        <a:pt x="31" y="37"/>
                        <a:pt x="33" y="37"/>
                        <a:pt x="34" y="38"/>
                      </a:cubicBezTo>
                      <a:cubicBezTo>
                        <a:pt x="40" y="41"/>
                        <a:pt x="40" y="41"/>
                        <a:pt x="40" y="41"/>
                      </a:cubicBezTo>
                      <a:cubicBezTo>
                        <a:pt x="45" y="36"/>
                        <a:pt x="51" y="32"/>
                        <a:pt x="57" y="29"/>
                      </a:cubicBezTo>
                      <a:cubicBezTo>
                        <a:pt x="56" y="22"/>
                        <a:pt x="56" y="22"/>
                        <a:pt x="56" y="22"/>
                      </a:cubicBezTo>
                      <a:cubicBezTo>
                        <a:pt x="55" y="19"/>
                        <a:pt x="57" y="16"/>
                        <a:pt x="60" y="16"/>
                      </a:cubicBezTo>
                      <a:cubicBezTo>
                        <a:pt x="71" y="13"/>
                        <a:pt x="71" y="13"/>
                        <a:pt x="71" y="13"/>
                      </a:cubicBezTo>
                      <a:moveTo>
                        <a:pt x="69" y="2"/>
                      </a:moveTo>
                      <a:cubicBezTo>
                        <a:pt x="58" y="5"/>
                        <a:pt x="58" y="5"/>
                        <a:pt x="58" y="5"/>
                      </a:cubicBezTo>
                      <a:cubicBezTo>
                        <a:pt x="49" y="6"/>
                        <a:pt x="44" y="14"/>
                        <a:pt x="45" y="23"/>
                      </a:cubicBezTo>
                      <a:cubicBezTo>
                        <a:pt x="43" y="24"/>
                        <a:pt x="41" y="26"/>
                        <a:pt x="39" y="27"/>
                      </a:cubicBezTo>
                      <a:cubicBezTo>
                        <a:pt x="35" y="25"/>
                        <a:pt x="31" y="25"/>
                        <a:pt x="27" y="26"/>
                      </a:cubicBezTo>
                      <a:cubicBezTo>
                        <a:pt x="23" y="27"/>
                        <a:pt x="19" y="29"/>
                        <a:pt x="17" y="33"/>
                      </a:cubicBezTo>
                      <a:cubicBezTo>
                        <a:pt x="11" y="43"/>
                        <a:pt x="11" y="43"/>
                        <a:pt x="11" y="43"/>
                      </a:cubicBezTo>
                      <a:cubicBezTo>
                        <a:pt x="8" y="47"/>
                        <a:pt x="7" y="51"/>
                        <a:pt x="8" y="56"/>
                      </a:cubicBezTo>
                      <a:cubicBezTo>
                        <a:pt x="9" y="59"/>
                        <a:pt x="11" y="63"/>
                        <a:pt x="14" y="65"/>
                      </a:cubicBezTo>
                      <a:cubicBezTo>
                        <a:pt x="14" y="68"/>
                        <a:pt x="13" y="70"/>
                        <a:pt x="13" y="72"/>
                      </a:cubicBezTo>
                      <a:cubicBezTo>
                        <a:pt x="5" y="75"/>
                        <a:pt x="0" y="84"/>
                        <a:pt x="2" y="92"/>
                      </a:cubicBezTo>
                      <a:cubicBezTo>
                        <a:pt x="4" y="103"/>
                        <a:pt x="4" y="103"/>
                        <a:pt x="4" y="103"/>
                      </a:cubicBezTo>
                      <a:cubicBezTo>
                        <a:pt x="6" y="112"/>
                        <a:pt x="14" y="117"/>
                        <a:pt x="23" y="116"/>
                      </a:cubicBezTo>
                      <a:cubicBezTo>
                        <a:pt x="24" y="118"/>
                        <a:pt x="25" y="120"/>
                        <a:pt x="27" y="122"/>
                      </a:cubicBezTo>
                      <a:cubicBezTo>
                        <a:pt x="25" y="126"/>
                        <a:pt x="25" y="130"/>
                        <a:pt x="25" y="134"/>
                      </a:cubicBezTo>
                      <a:cubicBezTo>
                        <a:pt x="26" y="138"/>
                        <a:pt x="29" y="142"/>
                        <a:pt x="33" y="144"/>
                      </a:cubicBezTo>
                      <a:cubicBezTo>
                        <a:pt x="42" y="150"/>
                        <a:pt x="42" y="150"/>
                        <a:pt x="42" y="150"/>
                      </a:cubicBezTo>
                      <a:cubicBezTo>
                        <a:pt x="46" y="153"/>
                        <a:pt x="51" y="154"/>
                        <a:pt x="55" y="153"/>
                      </a:cubicBezTo>
                      <a:cubicBezTo>
                        <a:pt x="59" y="152"/>
                        <a:pt x="62" y="150"/>
                        <a:pt x="65" y="147"/>
                      </a:cubicBezTo>
                      <a:cubicBezTo>
                        <a:pt x="67" y="147"/>
                        <a:pt x="70" y="148"/>
                        <a:pt x="72" y="148"/>
                      </a:cubicBezTo>
                      <a:cubicBezTo>
                        <a:pt x="75" y="156"/>
                        <a:pt x="83" y="161"/>
                        <a:pt x="92" y="159"/>
                      </a:cubicBezTo>
                      <a:cubicBezTo>
                        <a:pt x="103" y="157"/>
                        <a:pt x="103" y="157"/>
                        <a:pt x="103" y="157"/>
                      </a:cubicBezTo>
                      <a:cubicBezTo>
                        <a:pt x="111" y="155"/>
                        <a:pt x="117" y="147"/>
                        <a:pt x="116" y="138"/>
                      </a:cubicBezTo>
                      <a:cubicBezTo>
                        <a:pt x="118" y="137"/>
                        <a:pt x="120" y="136"/>
                        <a:pt x="122" y="134"/>
                      </a:cubicBezTo>
                      <a:cubicBezTo>
                        <a:pt x="126" y="136"/>
                        <a:pt x="130" y="136"/>
                        <a:pt x="133" y="136"/>
                      </a:cubicBezTo>
                      <a:cubicBezTo>
                        <a:pt x="138" y="135"/>
                        <a:pt x="142" y="132"/>
                        <a:pt x="144" y="128"/>
                      </a:cubicBezTo>
                      <a:cubicBezTo>
                        <a:pt x="150" y="119"/>
                        <a:pt x="150" y="119"/>
                        <a:pt x="150" y="119"/>
                      </a:cubicBezTo>
                      <a:cubicBezTo>
                        <a:pt x="153" y="115"/>
                        <a:pt x="153" y="110"/>
                        <a:pt x="152" y="106"/>
                      </a:cubicBezTo>
                      <a:cubicBezTo>
                        <a:pt x="152" y="102"/>
                        <a:pt x="149" y="99"/>
                        <a:pt x="146" y="96"/>
                      </a:cubicBezTo>
                      <a:cubicBezTo>
                        <a:pt x="147" y="94"/>
                        <a:pt x="147" y="91"/>
                        <a:pt x="148" y="89"/>
                      </a:cubicBezTo>
                      <a:cubicBezTo>
                        <a:pt x="156" y="86"/>
                        <a:pt x="161" y="78"/>
                        <a:pt x="159" y="69"/>
                      </a:cubicBezTo>
                      <a:cubicBezTo>
                        <a:pt x="157" y="58"/>
                        <a:pt x="157" y="58"/>
                        <a:pt x="157" y="58"/>
                      </a:cubicBezTo>
                      <a:cubicBezTo>
                        <a:pt x="155" y="50"/>
                        <a:pt x="147" y="44"/>
                        <a:pt x="138" y="45"/>
                      </a:cubicBezTo>
                      <a:cubicBezTo>
                        <a:pt x="137" y="43"/>
                        <a:pt x="135" y="41"/>
                        <a:pt x="134" y="39"/>
                      </a:cubicBezTo>
                      <a:cubicBezTo>
                        <a:pt x="136" y="36"/>
                        <a:pt x="136" y="32"/>
                        <a:pt x="135" y="28"/>
                      </a:cubicBezTo>
                      <a:cubicBezTo>
                        <a:pt x="134" y="23"/>
                        <a:pt x="132" y="19"/>
                        <a:pt x="128" y="17"/>
                      </a:cubicBezTo>
                      <a:cubicBezTo>
                        <a:pt x="118" y="11"/>
                        <a:pt x="118" y="11"/>
                        <a:pt x="118" y="11"/>
                      </a:cubicBezTo>
                      <a:cubicBezTo>
                        <a:pt x="115" y="8"/>
                        <a:pt x="110" y="8"/>
                        <a:pt x="106" y="9"/>
                      </a:cubicBezTo>
                      <a:cubicBezTo>
                        <a:pt x="102" y="9"/>
                        <a:pt x="98" y="12"/>
                        <a:pt x="96" y="15"/>
                      </a:cubicBezTo>
                      <a:cubicBezTo>
                        <a:pt x="93" y="14"/>
                        <a:pt x="91" y="14"/>
                        <a:pt x="89" y="13"/>
                      </a:cubicBezTo>
                      <a:cubicBezTo>
                        <a:pt x="86" y="5"/>
                        <a:pt x="77" y="0"/>
                        <a:pt x="69" y="2"/>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8" name="Freeform 22"/>
                <p:cNvSpPr>
                  <a:spLocks noEditPoints="1"/>
                </p:cNvSpPr>
                <p:nvPr/>
              </p:nvSpPr>
              <p:spPr bwMode="auto">
                <a:xfrm>
                  <a:off x="3709255" y="2272582"/>
                  <a:ext cx="268909" cy="267145"/>
                </a:xfrm>
                <a:custGeom>
                  <a:avLst/>
                  <a:gdLst>
                    <a:gd name="T0" fmla="*/ 48 w 81"/>
                    <a:gd name="T1" fmla="*/ 77 h 81"/>
                    <a:gd name="T2" fmla="*/ 4 w 81"/>
                    <a:gd name="T3" fmla="*/ 49 h 81"/>
                    <a:gd name="T4" fmla="*/ 32 w 81"/>
                    <a:gd name="T5" fmla="*/ 5 h 81"/>
                    <a:gd name="T6" fmla="*/ 76 w 81"/>
                    <a:gd name="T7" fmla="*/ 33 h 81"/>
                    <a:gd name="T8" fmla="*/ 48 w 81"/>
                    <a:gd name="T9" fmla="*/ 77 h 81"/>
                    <a:gd name="T10" fmla="*/ 34 w 81"/>
                    <a:gd name="T11" fmla="*/ 10 h 81"/>
                    <a:gd name="T12" fmla="*/ 10 w 81"/>
                    <a:gd name="T13" fmla="*/ 47 h 81"/>
                    <a:gd name="T14" fmla="*/ 47 w 81"/>
                    <a:gd name="T15" fmla="*/ 71 h 81"/>
                    <a:gd name="T16" fmla="*/ 71 w 81"/>
                    <a:gd name="T17" fmla="*/ 34 h 81"/>
                    <a:gd name="T18" fmla="*/ 34 w 81"/>
                    <a:gd name="T19"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8" y="77"/>
                      </a:moveTo>
                      <a:cubicBezTo>
                        <a:pt x="28" y="81"/>
                        <a:pt x="9" y="68"/>
                        <a:pt x="4" y="49"/>
                      </a:cubicBezTo>
                      <a:cubicBezTo>
                        <a:pt x="0" y="29"/>
                        <a:pt x="13" y="9"/>
                        <a:pt x="32" y="5"/>
                      </a:cubicBezTo>
                      <a:cubicBezTo>
                        <a:pt x="52" y="0"/>
                        <a:pt x="72" y="13"/>
                        <a:pt x="76" y="33"/>
                      </a:cubicBezTo>
                      <a:cubicBezTo>
                        <a:pt x="81" y="53"/>
                        <a:pt x="68" y="72"/>
                        <a:pt x="48" y="77"/>
                      </a:cubicBezTo>
                      <a:close/>
                      <a:moveTo>
                        <a:pt x="34" y="10"/>
                      </a:moveTo>
                      <a:cubicBezTo>
                        <a:pt x="17" y="14"/>
                        <a:pt x="6" y="31"/>
                        <a:pt x="10" y="47"/>
                      </a:cubicBezTo>
                      <a:cubicBezTo>
                        <a:pt x="14" y="64"/>
                        <a:pt x="30" y="75"/>
                        <a:pt x="47" y="71"/>
                      </a:cubicBezTo>
                      <a:cubicBezTo>
                        <a:pt x="64" y="67"/>
                        <a:pt x="74" y="51"/>
                        <a:pt x="71" y="34"/>
                      </a:cubicBezTo>
                      <a:cubicBezTo>
                        <a:pt x="67" y="17"/>
                        <a:pt x="50" y="7"/>
                        <a:pt x="34" y="10"/>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9" name="Freeform 23"/>
                <p:cNvSpPr>
                  <a:spLocks noEditPoints="1"/>
                </p:cNvSpPr>
                <p:nvPr/>
              </p:nvSpPr>
              <p:spPr bwMode="auto">
                <a:xfrm>
                  <a:off x="3771953" y="2334870"/>
                  <a:ext cx="143511" cy="142570"/>
                </a:xfrm>
                <a:custGeom>
                  <a:avLst/>
                  <a:gdLst>
                    <a:gd name="T0" fmla="*/ 26 w 43"/>
                    <a:gd name="T1" fmla="*/ 41 h 43"/>
                    <a:gd name="T2" fmla="*/ 2 w 43"/>
                    <a:gd name="T3" fmla="*/ 26 h 43"/>
                    <a:gd name="T4" fmla="*/ 17 w 43"/>
                    <a:gd name="T5" fmla="*/ 2 h 43"/>
                    <a:gd name="T6" fmla="*/ 41 w 43"/>
                    <a:gd name="T7" fmla="*/ 17 h 43"/>
                    <a:gd name="T8" fmla="*/ 26 w 43"/>
                    <a:gd name="T9" fmla="*/ 41 h 43"/>
                    <a:gd name="T10" fmla="*/ 18 w 43"/>
                    <a:gd name="T11" fmla="*/ 8 h 43"/>
                    <a:gd name="T12" fmla="*/ 8 w 43"/>
                    <a:gd name="T13" fmla="*/ 25 h 43"/>
                    <a:gd name="T14" fmla="*/ 24 w 43"/>
                    <a:gd name="T15" fmla="*/ 35 h 43"/>
                    <a:gd name="T16" fmla="*/ 35 w 43"/>
                    <a:gd name="T17" fmla="*/ 19 h 43"/>
                    <a:gd name="T18" fmla="*/ 18 w 43"/>
                    <a:gd name="T19"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6" y="41"/>
                      </a:moveTo>
                      <a:cubicBezTo>
                        <a:pt x="15" y="43"/>
                        <a:pt x="4" y="37"/>
                        <a:pt x="2" y="26"/>
                      </a:cubicBezTo>
                      <a:cubicBezTo>
                        <a:pt x="0" y="15"/>
                        <a:pt x="6" y="5"/>
                        <a:pt x="17" y="2"/>
                      </a:cubicBezTo>
                      <a:cubicBezTo>
                        <a:pt x="28" y="0"/>
                        <a:pt x="38" y="7"/>
                        <a:pt x="41" y="17"/>
                      </a:cubicBezTo>
                      <a:cubicBezTo>
                        <a:pt x="43" y="28"/>
                        <a:pt x="36" y="39"/>
                        <a:pt x="26" y="41"/>
                      </a:cubicBezTo>
                      <a:close/>
                      <a:moveTo>
                        <a:pt x="18" y="8"/>
                      </a:moveTo>
                      <a:cubicBezTo>
                        <a:pt x="11" y="10"/>
                        <a:pt x="6" y="17"/>
                        <a:pt x="8" y="25"/>
                      </a:cubicBezTo>
                      <a:cubicBezTo>
                        <a:pt x="9" y="32"/>
                        <a:pt x="17" y="37"/>
                        <a:pt x="24" y="35"/>
                      </a:cubicBezTo>
                      <a:cubicBezTo>
                        <a:pt x="32" y="34"/>
                        <a:pt x="37" y="26"/>
                        <a:pt x="35" y="19"/>
                      </a:cubicBezTo>
                      <a:cubicBezTo>
                        <a:pt x="34" y="11"/>
                        <a:pt x="26" y="6"/>
                        <a:pt x="18" y="8"/>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grpSp>
          <p:grpSp>
            <p:nvGrpSpPr>
              <p:cNvPr id="2" name="组合 1"/>
              <p:cNvGrpSpPr/>
              <p:nvPr/>
            </p:nvGrpSpPr>
            <p:grpSpPr>
              <a:xfrm>
                <a:off x="623395" y="3109266"/>
                <a:ext cx="799759" cy="793130"/>
                <a:chOff x="2796637" y="2222752"/>
                <a:chExt cx="799759" cy="793130"/>
              </a:xfrm>
            </p:grpSpPr>
            <p:sp>
              <p:nvSpPr>
                <p:cNvPr id="14" name="Freeform 24"/>
                <p:cNvSpPr>
                  <a:spLocks noEditPoints="1"/>
                </p:cNvSpPr>
                <p:nvPr/>
              </p:nvSpPr>
              <p:spPr bwMode="auto">
                <a:xfrm>
                  <a:off x="2796637" y="2222752"/>
                  <a:ext cx="799759" cy="793130"/>
                </a:xfrm>
                <a:custGeom>
                  <a:avLst/>
                  <a:gdLst>
                    <a:gd name="T0" fmla="*/ 138 w 241"/>
                    <a:gd name="T1" fmla="*/ 25 h 240"/>
                    <a:gd name="T2" fmla="*/ 168 w 241"/>
                    <a:gd name="T3" fmla="*/ 48 h 240"/>
                    <a:gd name="T4" fmla="*/ 181 w 241"/>
                    <a:gd name="T5" fmla="*/ 38 h 240"/>
                    <a:gd name="T6" fmla="*/ 199 w 241"/>
                    <a:gd name="T7" fmla="*/ 53 h 240"/>
                    <a:gd name="T8" fmla="*/ 192 w 241"/>
                    <a:gd name="T9" fmla="*/ 73 h 240"/>
                    <a:gd name="T10" fmla="*/ 215 w 241"/>
                    <a:gd name="T11" fmla="*/ 103 h 240"/>
                    <a:gd name="T12" fmla="*/ 223 w 241"/>
                    <a:gd name="T13" fmla="*/ 128 h 240"/>
                    <a:gd name="T14" fmla="*/ 204 w 241"/>
                    <a:gd name="T15" fmla="*/ 137 h 240"/>
                    <a:gd name="T16" fmla="*/ 199 w 241"/>
                    <a:gd name="T17" fmla="*/ 174 h 240"/>
                    <a:gd name="T18" fmla="*/ 187 w 241"/>
                    <a:gd name="T19" fmla="*/ 199 h 240"/>
                    <a:gd name="T20" fmla="*/ 175 w 241"/>
                    <a:gd name="T21" fmla="*/ 199 h 240"/>
                    <a:gd name="T22" fmla="*/ 138 w 241"/>
                    <a:gd name="T23" fmla="*/ 204 h 240"/>
                    <a:gd name="T24" fmla="*/ 129 w 241"/>
                    <a:gd name="T25" fmla="*/ 223 h 240"/>
                    <a:gd name="T26" fmla="*/ 103 w 241"/>
                    <a:gd name="T27" fmla="*/ 214 h 240"/>
                    <a:gd name="T28" fmla="*/ 73 w 241"/>
                    <a:gd name="T29" fmla="*/ 191 h 240"/>
                    <a:gd name="T30" fmla="*/ 60 w 241"/>
                    <a:gd name="T31" fmla="*/ 201 h 240"/>
                    <a:gd name="T32" fmla="*/ 42 w 241"/>
                    <a:gd name="T33" fmla="*/ 186 h 240"/>
                    <a:gd name="T34" fmla="*/ 49 w 241"/>
                    <a:gd name="T35" fmla="*/ 167 h 240"/>
                    <a:gd name="T36" fmla="*/ 26 w 241"/>
                    <a:gd name="T37" fmla="*/ 137 h 240"/>
                    <a:gd name="T38" fmla="*/ 17 w 241"/>
                    <a:gd name="T39" fmla="*/ 111 h 240"/>
                    <a:gd name="T40" fmla="*/ 36 w 241"/>
                    <a:gd name="T41" fmla="*/ 103 h 240"/>
                    <a:gd name="T42" fmla="*/ 42 w 241"/>
                    <a:gd name="T43" fmla="*/ 65 h 240"/>
                    <a:gd name="T44" fmla="*/ 54 w 241"/>
                    <a:gd name="T45" fmla="*/ 41 h 240"/>
                    <a:gd name="T46" fmla="*/ 66 w 241"/>
                    <a:gd name="T47" fmla="*/ 41 h 240"/>
                    <a:gd name="T48" fmla="*/ 103 w 241"/>
                    <a:gd name="T49" fmla="*/ 36 h 240"/>
                    <a:gd name="T50" fmla="*/ 112 w 241"/>
                    <a:gd name="T51" fmla="*/ 17 h 240"/>
                    <a:gd name="T52" fmla="*/ 129 w 241"/>
                    <a:gd name="T53" fmla="*/ 0 h 240"/>
                    <a:gd name="T54" fmla="*/ 86 w 241"/>
                    <a:gd name="T55" fmla="*/ 23 h 240"/>
                    <a:gd name="T56" fmla="*/ 60 w 241"/>
                    <a:gd name="T57" fmla="*/ 21 h 240"/>
                    <a:gd name="T58" fmla="*/ 29 w 241"/>
                    <a:gd name="T59" fmla="*/ 41 h 240"/>
                    <a:gd name="T60" fmla="*/ 28 w 241"/>
                    <a:gd name="T61" fmla="*/ 75 h 240"/>
                    <a:gd name="T62" fmla="*/ 0 w 241"/>
                    <a:gd name="T63" fmla="*/ 111 h 240"/>
                    <a:gd name="T64" fmla="*/ 23 w 241"/>
                    <a:gd name="T65" fmla="*/ 154 h 240"/>
                    <a:gd name="T66" fmla="*/ 22 w 241"/>
                    <a:gd name="T67" fmla="*/ 180 h 240"/>
                    <a:gd name="T68" fmla="*/ 42 w 241"/>
                    <a:gd name="T69" fmla="*/ 211 h 240"/>
                    <a:gd name="T70" fmla="*/ 76 w 241"/>
                    <a:gd name="T71" fmla="*/ 212 h 240"/>
                    <a:gd name="T72" fmla="*/ 112 w 241"/>
                    <a:gd name="T73" fmla="*/ 240 h 240"/>
                    <a:gd name="T74" fmla="*/ 155 w 241"/>
                    <a:gd name="T75" fmla="*/ 217 h 240"/>
                    <a:gd name="T76" fmla="*/ 181 w 241"/>
                    <a:gd name="T77" fmla="*/ 218 h 240"/>
                    <a:gd name="T78" fmla="*/ 211 w 241"/>
                    <a:gd name="T79" fmla="*/ 199 h 240"/>
                    <a:gd name="T80" fmla="*/ 213 w 241"/>
                    <a:gd name="T81" fmla="*/ 164 h 240"/>
                    <a:gd name="T82" fmla="*/ 241 w 241"/>
                    <a:gd name="T83" fmla="*/ 128 h 240"/>
                    <a:gd name="T84" fmla="*/ 217 w 241"/>
                    <a:gd name="T85" fmla="*/ 86 h 240"/>
                    <a:gd name="T86" fmla="*/ 219 w 241"/>
                    <a:gd name="T87" fmla="*/ 59 h 240"/>
                    <a:gd name="T88" fmla="*/ 199 w 241"/>
                    <a:gd name="T89" fmla="*/ 29 h 240"/>
                    <a:gd name="T90" fmla="*/ 165 w 241"/>
                    <a:gd name="T91" fmla="*/ 27 h 240"/>
                    <a:gd name="T92" fmla="*/ 129 w 241"/>
                    <a:gd name="T9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1" h="240">
                      <a:moveTo>
                        <a:pt x="129" y="17"/>
                      </a:moveTo>
                      <a:cubicBezTo>
                        <a:pt x="134" y="17"/>
                        <a:pt x="138" y="21"/>
                        <a:pt x="138" y="25"/>
                      </a:cubicBezTo>
                      <a:cubicBezTo>
                        <a:pt x="138" y="36"/>
                        <a:pt x="138" y="36"/>
                        <a:pt x="138" y="36"/>
                      </a:cubicBezTo>
                      <a:cubicBezTo>
                        <a:pt x="149" y="38"/>
                        <a:pt x="159" y="42"/>
                        <a:pt x="168" y="48"/>
                      </a:cubicBezTo>
                      <a:cubicBezTo>
                        <a:pt x="175" y="41"/>
                        <a:pt x="175" y="41"/>
                        <a:pt x="175" y="41"/>
                      </a:cubicBezTo>
                      <a:cubicBezTo>
                        <a:pt x="177" y="39"/>
                        <a:pt x="179" y="38"/>
                        <a:pt x="181" y="38"/>
                      </a:cubicBezTo>
                      <a:cubicBezTo>
                        <a:pt x="183" y="38"/>
                        <a:pt x="185" y="39"/>
                        <a:pt x="187" y="41"/>
                      </a:cubicBezTo>
                      <a:cubicBezTo>
                        <a:pt x="199" y="53"/>
                        <a:pt x="199" y="53"/>
                        <a:pt x="199" y="53"/>
                      </a:cubicBezTo>
                      <a:cubicBezTo>
                        <a:pt x="203" y="56"/>
                        <a:pt x="203" y="62"/>
                        <a:pt x="199" y="65"/>
                      </a:cubicBezTo>
                      <a:cubicBezTo>
                        <a:pt x="192" y="73"/>
                        <a:pt x="192" y="73"/>
                        <a:pt x="192" y="73"/>
                      </a:cubicBezTo>
                      <a:cubicBezTo>
                        <a:pt x="198" y="82"/>
                        <a:pt x="202" y="92"/>
                        <a:pt x="204" y="103"/>
                      </a:cubicBezTo>
                      <a:cubicBezTo>
                        <a:pt x="215" y="103"/>
                        <a:pt x="215" y="103"/>
                        <a:pt x="215" y="103"/>
                      </a:cubicBezTo>
                      <a:cubicBezTo>
                        <a:pt x="220" y="103"/>
                        <a:pt x="223" y="106"/>
                        <a:pt x="223" y="111"/>
                      </a:cubicBezTo>
                      <a:cubicBezTo>
                        <a:pt x="223" y="128"/>
                        <a:pt x="223" y="128"/>
                        <a:pt x="223" y="128"/>
                      </a:cubicBezTo>
                      <a:cubicBezTo>
                        <a:pt x="223" y="133"/>
                        <a:pt x="220" y="137"/>
                        <a:pt x="215" y="137"/>
                      </a:cubicBezTo>
                      <a:cubicBezTo>
                        <a:pt x="204" y="137"/>
                        <a:pt x="204" y="137"/>
                        <a:pt x="204" y="137"/>
                      </a:cubicBezTo>
                      <a:cubicBezTo>
                        <a:pt x="202" y="148"/>
                        <a:pt x="198" y="158"/>
                        <a:pt x="192" y="167"/>
                      </a:cubicBezTo>
                      <a:cubicBezTo>
                        <a:pt x="199" y="174"/>
                        <a:pt x="199" y="174"/>
                        <a:pt x="199" y="174"/>
                      </a:cubicBezTo>
                      <a:cubicBezTo>
                        <a:pt x="203" y="178"/>
                        <a:pt x="203" y="183"/>
                        <a:pt x="199" y="186"/>
                      </a:cubicBezTo>
                      <a:cubicBezTo>
                        <a:pt x="187" y="199"/>
                        <a:pt x="187" y="199"/>
                        <a:pt x="187" y="199"/>
                      </a:cubicBezTo>
                      <a:cubicBezTo>
                        <a:pt x="185" y="200"/>
                        <a:pt x="183" y="201"/>
                        <a:pt x="181" y="201"/>
                      </a:cubicBezTo>
                      <a:cubicBezTo>
                        <a:pt x="179" y="201"/>
                        <a:pt x="177" y="200"/>
                        <a:pt x="175" y="199"/>
                      </a:cubicBezTo>
                      <a:cubicBezTo>
                        <a:pt x="168" y="191"/>
                        <a:pt x="168" y="191"/>
                        <a:pt x="168" y="191"/>
                      </a:cubicBezTo>
                      <a:cubicBezTo>
                        <a:pt x="159" y="197"/>
                        <a:pt x="149" y="202"/>
                        <a:pt x="138" y="204"/>
                      </a:cubicBezTo>
                      <a:cubicBezTo>
                        <a:pt x="138" y="214"/>
                        <a:pt x="138" y="214"/>
                        <a:pt x="138" y="214"/>
                      </a:cubicBezTo>
                      <a:cubicBezTo>
                        <a:pt x="138" y="219"/>
                        <a:pt x="134" y="223"/>
                        <a:pt x="129" y="223"/>
                      </a:cubicBezTo>
                      <a:cubicBezTo>
                        <a:pt x="112" y="223"/>
                        <a:pt x="112" y="223"/>
                        <a:pt x="112" y="223"/>
                      </a:cubicBezTo>
                      <a:cubicBezTo>
                        <a:pt x="107" y="223"/>
                        <a:pt x="103" y="219"/>
                        <a:pt x="103" y="214"/>
                      </a:cubicBezTo>
                      <a:cubicBezTo>
                        <a:pt x="103" y="204"/>
                        <a:pt x="103" y="204"/>
                        <a:pt x="103" y="204"/>
                      </a:cubicBezTo>
                      <a:cubicBezTo>
                        <a:pt x="92" y="202"/>
                        <a:pt x="82" y="197"/>
                        <a:pt x="73" y="191"/>
                      </a:cubicBezTo>
                      <a:cubicBezTo>
                        <a:pt x="66" y="199"/>
                        <a:pt x="66" y="199"/>
                        <a:pt x="66" y="199"/>
                      </a:cubicBezTo>
                      <a:cubicBezTo>
                        <a:pt x="64" y="200"/>
                        <a:pt x="62" y="201"/>
                        <a:pt x="60" y="201"/>
                      </a:cubicBezTo>
                      <a:cubicBezTo>
                        <a:pt x="58" y="201"/>
                        <a:pt x="55" y="200"/>
                        <a:pt x="54" y="199"/>
                      </a:cubicBezTo>
                      <a:cubicBezTo>
                        <a:pt x="42" y="186"/>
                        <a:pt x="42" y="186"/>
                        <a:pt x="42" y="186"/>
                      </a:cubicBezTo>
                      <a:cubicBezTo>
                        <a:pt x="38" y="183"/>
                        <a:pt x="38" y="178"/>
                        <a:pt x="42" y="174"/>
                      </a:cubicBezTo>
                      <a:cubicBezTo>
                        <a:pt x="49" y="167"/>
                        <a:pt x="49" y="167"/>
                        <a:pt x="49" y="167"/>
                      </a:cubicBezTo>
                      <a:cubicBezTo>
                        <a:pt x="43" y="158"/>
                        <a:pt x="39" y="148"/>
                        <a:pt x="36" y="137"/>
                      </a:cubicBezTo>
                      <a:cubicBezTo>
                        <a:pt x="26" y="137"/>
                        <a:pt x="26" y="137"/>
                        <a:pt x="26" y="137"/>
                      </a:cubicBezTo>
                      <a:cubicBezTo>
                        <a:pt x="21" y="137"/>
                        <a:pt x="17" y="133"/>
                        <a:pt x="17" y="128"/>
                      </a:cubicBezTo>
                      <a:cubicBezTo>
                        <a:pt x="17" y="111"/>
                        <a:pt x="17" y="111"/>
                        <a:pt x="17" y="111"/>
                      </a:cubicBezTo>
                      <a:cubicBezTo>
                        <a:pt x="17" y="106"/>
                        <a:pt x="21" y="103"/>
                        <a:pt x="26" y="103"/>
                      </a:cubicBezTo>
                      <a:cubicBezTo>
                        <a:pt x="36" y="103"/>
                        <a:pt x="36" y="103"/>
                        <a:pt x="36" y="103"/>
                      </a:cubicBezTo>
                      <a:cubicBezTo>
                        <a:pt x="39" y="92"/>
                        <a:pt x="43" y="82"/>
                        <a:pt x="49" y="73"/>
                      </a:cubicBezTo>
                      <a:cubicBezTo>
                        <a:pt x="42" y="65"/>
                        <a:pt x="42" y="65"/>
                        <a:pt x="42" y="65"/>
                      </a:cubicBezTo>
                      <a:cubicBezTo>
                        <a:pt x="38" y="62"/>
                        <a:pt x="38" y="56"/>
                        <a:pt x="42" y="53"/>
                      </a:cubicBezTo>
                      <a:cubicBezTo>
                        <a:pt x="54" y="41"/>
                        <a:pt x="54" y="41"/>
                        <a:pt x="54" y="41"/>
                      </a:cubicBezTo>
                      <a:cubicBezTo>
                        <a:pt x="55" y="39"/>
                        <a:pt x="58" y="38"/>
                        <a:pt x="60" y="38"/>
                      </a:cubicBezTo>
                      <a:cubicBezTo>
                        <a:pt x="62" y="38"/>
                        <a:pt x="64" y="39"/>
                        <a:pt x="66" y="41"/>
                      </a:cubicBezTo>
                      <a:cubicBezTo>
                        <a:pt x="73" y="48"/>
                        <a:pt x="73" y="48"/>
                        <a:pt x="73" y="48"/>
                      </a:cubicBezTo>
                      <a:cubicBezTo>
                        <a:pt x="82" y="42"/>
                        <a:pt x="92" y="38"/>
                        <a:pt x="103" y="36"/>
                      </a:cubicBezTo>
                      <a:cubicBezTo>
                        <a:pt x="103" y="25"/>
                        <a:pt x="103" y="25"/>
                        <a:pt x="103" y="25"/>
                      </a:cubicBezTo>
                      <a:cubicBezTo>
                        <a:pt x="103" y="21"/>
                        <a:pt x="107" y="17"/>
                        <a:pt x="112" y="17"/>
                      </a:cubicBezTo>
                      <a:cubicBezTo>
                        <a:pt x="129" y="17"/>
                        <a:pt x="129" y="17"/>
                        <a:pt x="129" y="17"/>
                      </a:cubicBezTo>
                      <a:moveTo>
                        <a:pt x="129" y="0"/>
                      </a:moveTo>
                      <a:cubicBezTo>
                        <a:pt x="112" y="0"/>
                        <a:pt x="112" y="0"/>
                        <a:pt x="112" y="0"/>
                      </a:cubicBezTo>
                      <a:cubicBezTo>
                        <a:pt x="99" y="0"/>
                        <a:pt x="88" y="10"/>
                        <a:pt x="86" y="23"/>
                      </a:cubicBezTo>
                      <a:cubicBezTo>
                        <a:pt x="83" y="24"/>
                        <a:pt x="79" y="25"/>
                        <a:pt x="76" y="27"/>
                      </a:cubicBezTo>
                      <a:cubicBezTo>
                        <a:pt x="71" y="23"/>
                        <a:pt x="66" y="21"/>
                        <a:pt x="60" y="21"/>
                      </a:cubicBezTo>
                      <a:cubicBezTo>
                        <a:pt x="53" y="21"/>
                        <a:pt x="46" y="24"/>
                        <a:pt x="42" y="29"/>
                      </a:cubicBezTo>
                      <a:cubicBezTo>
                        <a:pt x="29" y="41"/>
                        <a:pt x="29" y="41"/>
                        <a:pt x="29" y="41"/>
                      </a:cubicBezTo>
                      <a:cubicBezTo>
                        <a:pt x="25" y="46"/>
                        <a:pt x="22" y="52"/>
                        <a:pt x="22" y="59"/>
                      </a:cubicBezTo>
                      <a:cubicBezTo>
                        <a:pt x="22" y="65"/>
                        <a:pt x="24" y="71"/>
                        <a:pt x="28" y="75"/>
                      </a:cubicBezTo>
                      <a:cubicBezTo>
                        <a:pt x="26" y="79"/>
                        <a:pt x="25" y="82"/>
                        <a:pt x="23" y="86"/>
                      </a:cubicBezTo>
                      <a:cubicBezTo>
                        <a:pt x="10" y="87"/>
                        <a:pt x="0" y="98"/>
                        <a:pt x="0" y="111"/>
                      </a:cubicBezTo>
                      <a:cubicBezTo>
                        <a:pt x="0" y="128"/>
                        <a:pt x="0" y="128"/>
                        <a:pt x="0" y="128"/>
                      </a:cubicBezTo>
                      <a:cubicBezTo>
                        <a:pt x="0" y="142"/>
                        <a:pt x="10" y="153"/>
                        <a:pt x="23" y="154"/>
                      </a:cubicBezTo>
                      <a:cubicBezTo>
                        <a:pt x="25" y="157"/>
                        <a:pt x="26" y="161"/>
                        <a:pt x="28" y="164"/>
                      </a:cubicBezTo>
                      <a:cubicBezTo>
                        <a:pt x="24" y="169"/>
                        <a:pt x="22" y="174"/>
                        <a:pt x="22" y="180"/>
                      </a:cubicBezTo>
                      <a:cubicBezTo>
                        <a:pt x="22" y="187"/>
                        <a:pt x="25" y="194"/>
                        <a:pt x="29" y="199"/>
                      </a:cubicBezTo>
                      <a:cubicBezTo>
                        <a:pt x="42" y="211"/>
                        <a:pt x="42" y="211"/>
                        <a:pt x="42" y="211"/>
                      </a:cubicBezTo>
                      <a:cubicBezTo>
                        <a:pt x="46" y="216"/>
                        <a:pt x="53" y="218"/>
                        <a:pt x="60" y="218"/>
                      </a:cubicBezTo>
                      <a:cubicBezTo>
                        <a:pt x="66" y="218"/>
                        <a:pt x="71" y="216"/>
                        <a:pt x="76" y="212"/>
                      </a:cubicBezTo>
                      <a:cubicBezTo>
                        <a:pt x="79" y="214"/>
                        <a:pt x="83" y="216"/>
                        <a:pt x="86" y="217"/>
                      </a:cubicBezTo>
                      <a:cubicBezTo>
                        <a:pt x="88" y="230"/>
                        <a:pt x="99" y="240"/>
                        <a:pt x="112" y="240"/>
                      </a:cubicBezTo>
                      <a:cubicBezTo>
                        <a:pt x="129" y="240"/>
                        <a:pt x="129" y="240"/>
                        <a:pt x="129" y="240"/>
                      </a:cubicBezTo>
                      <a:cubicBezTo>
                        <a:pt x="142" y="240"/>
                        <a:pt x="153" y="230"/>
                        <a:pt x="155" y="217"/>
                      </a:cubicBezTo>
                      <a:cubicBezTo>
                        <a:pt x="158" y="216"/>
                        <a:pt x="161" y="214"/>
                        <a:pt x="165" y="212"/>
                      </a:cubicBezTo>
                      <a:cubicBezTo>
                        <a:pt x="169" y="216"/>
                        <a:pt x="175" y="218"/>
                        <a:pt x="181" y="218"/>
                      </a:cubicBezTo>
                      <a:cubicBezTo>
                        <a:pt x="188" y="218"/>
                        <a:pt x="194" y="216"/>
                        <a:pt x="199" y="211"/>
                      </a:cubicBezTo>
                      <a:cubicBezTo>
                        <a:pt x="211" y="199"/>
                        <a:pt x="211" y="199"/>
                        <a:pt x="211" y="199"/>
                      </a:cubicBezTo>
                      <a:cubicBezTo>
                        <a:pt x="216" y="194"/>
                        <a:pt x="219" y="187"/>
                        <a:pt x="219" y="180"/>
                      </a:cubicBezTo>
                      <a:cubicBezTo>
                        <a:pt x="219" y="174"/>
                        <a:pt x="217" y="169"/>
                        <a:pt x="213" y="164"/>
                      </a:cubicBezTo>
                      <a:cubicBezTo>
                        <a:pt x="215" y="161"/>
                        <a:pt x="216" y="157"/>
                        <a:pt x="217" y="154"/>
                      </a:cubicBezTo>
                      <a:cubicBezTo>
                        <a:pt x="230" y="153"/>
                        <a:pt x="241" y="142"/>
                        <a:pt x="241" y="128"/>
                      </a:cubicBezTo>
                      <a:cubicBezTo>
                        <a:pt x="241" y="111"/>
                        <a:pt x="241" y="111"/>
                        <a:pt x="241" y="111"/>
                      </a:cubicBezTo>
                      <a:cubicBezTo>
                        <a:pt x="241" y="98"/>
                        <a:pt x="230" y="87"/>
                        <a:pt x="217" y="86"/>
                      </a:cubicBezTo>
                      <a:cubicBezTo>
                        <a:pt x="216" y="82"/>
                        <a:pt x="215" y="79"/>
                        <a:pt x="213" y="75"/>
                      </a:cubicBezTo>
                      <a:cubicBezTo>
                        <a:pt x="217" y="71"/>
                        <a:pt x="219" y="65"/>
                        <a:pt x="219" y="59"/>
                      </a:cubicBezTo>
                      <a:cubicBezTo>
                        <a:pt x="219" y="52"/>
                        <a:pt x="216" y="46"/>
                        <a:pt x="211" y="41"/>
                      </a:cubicBezTo>
                      <a:cubicBezTo>
                        <a:pt x="199" y="29"/>
                        <a:pt x="199" y="29"/>
                        <a:pt x="199" y="29"/>
                      </a:cubicBezTo>
                      <a:cubicBezTo>
                        <a:pt x="194" y="24"/>
                        <a:pt x="188" y="21"/>
                        <a:pt x="181" y="21"/>
                      </a:cubicBezTo>
                      <a:cubicBezTo>
                        <a:pt x="175" y="21"/>
                        <a:pt x="169" y="23"/>
                        <a:pt x="165" y="27"/>
                      </a:cubicBezTo>
                      <a:cubicBezTo>
                        <a:pt x="161" y="25"/>
                        <a:pt x="158" y="24"/>
                        <a:pt x="155" y="23"/>
                      </a:cubicBezTo>
                      <a:cubicBezTo>
                        <a:pt x="153" y="10"/>
                        <a:pt x="142" y="0"/>
                        <a:pt x="129" y="0"/>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15" name="Freeform 25"/>
                <p:cNvSpPr>
                  <a:spLocks noEditPoints="1"/>
                </p:cNvSpPr>
                <p:nvPr/>
              </p:nvSpPr>
              <p:spPr bwMode="auto">
                <a:xfrm>
                  <a:off x="3012600" y="2434530"/>
                  <a:ext cx="367834" cy="369574"/>
                </a:xfrm>
                <a:custGeom>
                  <a:avLst/>
                  <a:gdLst>
                    <a:gd name="T0" fmla="*/ 55 w 111"/>
                    <a:gd name="T1" fmla="*/ 112 h 112"/>
                    <a:gd name="T2" fmla="*/ 0 w 111"/>
                    <a:gd name="T3" fmla="*/ 56 h 112"/>
                    <a:gd name="T4" fmla="*/ 55 w 111"/>
                    <a:gd name="T5" fmla="*/ 0 h 112"/>
                    <a:gd name="T6" fmla="*/ 111 w 111"/>
                    <a:gd name="T7" fmla="*/ 56 h 112"/>
                    <a:gd name="T8" fmla="*/ 55 w 111"/>
                    <a:gd name="T9" fmla="*/ 112 h 112"/>
                    <a:gd name="T10" fmla="*/ 55 w 111"/>
                    <a:gd name="T11" fmla="*/ 9 h 112"/>
                    <a:gd name="T12" fmla="*/ 8 w 111"/>
                    <a:gd name="T13" fmla="*/ 56 h 112"/>
                    <a:gd name="T14" fmla="*/ 55 w 111"/>
                    <a:gd name="T15" fmla="*/ 103 h 112"/>
                    <a:gd name="T16" fmla="*/ 103 w 111"/>
                    <a:gd name="T17" fmla="*/ 56 h 112"/>
                    <a:gd name="T18" fmla="*/ 55 w 111"/>
                    <a:gd name="T19" fmla="*/ 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2">
                      <a:moveTo>
                        <a:pt x="55" y="112"/>
                      </a:moveTo>
                      <a:cubicBezTo>
                        <a:pt x="25" y="112"/>
                        <a:pt x="0" y="86"/>
                        <a:pt x="0" y="56"/>
                      </a:cubicBezTo>
                      <a:cubicBezTo>
                        <a:pt x="0" y="25"/>
                        <a:pt x="25" y="0"/>
                        <a:pt x="55" y="0"/>
                      </a:cubicBezTo>
                      <a:cubicBezTo>
                        <a:pt x="86" y="0"/>
                        <a:pt x="111" y="25"/>
                        <a:pt x="111" y="56"/>
                      </a:cubicBezTo>
                      <a:cubicBezTo>
                        <a:pt x="111" y="86"/>
                        <a:pt x="86" y="112"/>
                        <a:pt x="55" y="112"/>
                      </a:cubicBezTo>
                      <a:close/>
                      <a:moveTo>
                        <a:pt x="55" y="9"/>
                      </a:moveTo>
                      <a:cubicBezTo>
                        <a:pt x="29" y="9"/>
                        <a:pt x="8" y="30"/>
                        <a:pt x="8" y="56"/>
                      </a:cubicBezTo>
                      <a:cubicBezTo>
                        <a:pt x="8" y="82"/>
                        <a:pt x="29" y="103"/>
                        <a:pt x="55" y="103"/>
                      </a:cubicBezTo>
                      <a:cubicBezTo>
                        <a:pt x="81" y="103"/>
                        <a:pt x="103" y="82"/>
                        <a:pt x="103" y="56"/>
                      </a:cubicBezTo>
                      <a:cubicBezTo>
                        <a:pt x="103" y="30"/>
                        <a:pt x="81" y="9"/>
                        <a:pt x="55" y="9"/>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16" name="Freeform 26"/>
                <p:cNvSpPr>
                  <a:spLocks noEditPoints="1"/>
                </p:cNvSpPr>
                <p:nvPr/>
              </p:nvSpPr>
              <p:spPr bwMode="auto">
                <a:xfrm>
                  <a:off x="3094805" y="2520348"/>
                  <a:ext cx="199244" cy="19793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8 h 60"/>
                    <a:gd name="T12" fmla="*/ 9 w 60"/>
                    <a:gd name="T13" fmla="*/ 30 h 60"/>
                    <a:gd name="T14" fmla="*/ 30 w 60"/>
                    <a:gd name="T15" fmla="*/ 51 h 60"/>
                    <a:gd name="T16" fmla="*/ 52 w 60"/>
                    <a:gd name="T17" fmla="*/ 30 h 60"/>
                    <a:gd name="T18" fmla="*/ 30 w 60"/>
                    <a:gd name="T19"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8"/>
                      </a:moveTo>
                      <a:cubicBezTo>
                        <a:pt x="19" y="8"/>
                        <a:pt x="9" y="18"/>
                        <a:pt x="9" y="30"/>
                      </a:cubicBezTo>
                      <a:cubicBezTo>
                        <a:pt x="9" y="42"/>
                        <a:pt x="19" y="51"/>
                        <a:pt x="30" y="51"/>
                      </a:cubicBezTo>
                      <a:cubicBezTo>
                        <a:pt x="42" y="51"/>
                        <a:pt x="52" y="42"/>
                        <a:pt x="52" y="30"/>
                      </a:cubicBezTo>
                      <a:cubicBezTo>
                        <a:pt x="52" y="18"/>
                        <a:pt x="42" y="8"/>
                        <a:pt x="30" y="8"/>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grpSp>
        </p:grpSp>
      </p:grpSp>
      <p:sp>
        <p:nvSpPr>
          <p:cNvPr id="24" name="TextBox 23"/>
          <p:cNvSpPr txBox="1"/>
          <p:nvPr/>
        </p:nvSpPr>
        <p:spPr>
          <a:xfrm>
            <a:off x="4174521" y="2058659"/>
            <a:ext cx="3373552" cy="646331"/>
          </a:xfrm>
          <a:prstGeom prst="rect">
            <a:avLst/>
          </a:prstGeom>
          <a:noFill/>
        </p:spPr>
        <p:txBody>
          <a:bodyPr wrap="none" rtlCol="0">
            <a:spAutoFit/>
          </a:bodyPr>
          <a:lstStyle>
            <a:defPPr>
              <a:defRPr lang="zh-CN"/>
            </a:defPPr>
            <a:lvl1pPr>
              <a:defRPr sz="4000">
                <a:solidFill>
                  <a:schemeClr val="accent1"/>
                </a:solidFill>
              </a:defRPr>
            </a:lvl1pPr>
          </a:lstStyle>
          <a:p>
            <a:r>
              <a:rPr lang="en-US" altLang="zh-CN" sz="3600" b="1" dirty="0">
                <a:solidFill>
                  <a:srgbClr val="004B7D"/>
                </a:solidFill>
                <a:ea typeface="微软雅黑" panose="020B0503020204020204" pitchFamily="34" charset="-122"/>
              </a:rPr>
              <a:t>What’s TRPG?</a:t>
            </a:r>
            <a:endParaRPr lang="zh-CN" altLang="en-US" sz="3600" b="1" dirty="0">
              <a:solidFill>
                <a:srgbClr val="004B7D"/>
              </a:solidFill>
              <a:ea typeface="微软雅黑" panose="020B0503020204020204" pitchFamily="34" charset="-122"/>
            </a:endParaRPr>
          </a:p>
        </p:txBody>
      </p:sp>
      <p:sp>
        <p:nvSpPr>
          <p:cNvPr id="17"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直角三角形 42"/>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136582" y="1265886"/>
            <a:ext cx="682519" cy="682519"/>
            <a:chOff x="7648250" y="3419611"/>
            <a:chExt cx="910025" cy="910025"/>
          </a:xfrm>
        </p:grpSpPr>
        <p:grpSp>
          <p:nvGrpSpPr>
            <p:cNvPr id="4" name="组合 3"/>
            <p:cNvGrpSpPr/>
            <p:nvPr/>
          </p:nvGrpSpPr>
          <p:grpSpPr>
            <a:xfrm>
              <a:off x="7648250" y="3419611"/>
              <a:ext cx="910025" cy="910025"/>
              <a:chOff x="1236675" y="2423160"/>
              <a:chExt cx="1950720" cy="1950720"/>
            </a:xfrm>
          </p:grpSpPr>
          <p:sp>
            <p:nvSpPr>
              <p:cNvPr id="11" name="椭圆 10"/>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椭圆 4"/>
            <p:cNvSpPr/>
            <p:nvPr/>
          </p:nvSpPr>
          <p:spPr>
            <a:xfrm>
              <a:off x="7794138" y="3565499"/>
              <a:ext cx="618249" cy="618249"/>
            </a:xfrm>
            <a:prstGeom prst="ellipse">
              <a:avLst/>
            </a:prstGeom>
            <a:solidFill>
              <a:srgbClr val="4BAF31"/>
            </a:solidFill>
            <a:ln>
              <a:noFill/>
            </a:ln>
            <a:effectLst>
              <a:innerShdw dist="635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Freeform 349"/>
            <p:cNvSpPr/>
            <p:nvPr/>
          </p:nvSpPr>
          <p:spPr bwMode="auto">
            <a:xfrm>
              <a:off x="7948752" y="3705672"/>
              <a:ext cx="350710" cy="221288"/>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7" name="Freeform 350"/>
            <p:cNvSpPr/>
            <p:nvPr/>
          </p:nvSpPr>
          <p:spPr bwMode="auto">
            <a:xfrm>
              <a:off x="7936987" y="3881671"/>
              <a:ext cx="319120" cy="166007"/>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8" name="Freeform 351"/>
            <p:cNvSpPr>
              <a:spLocks noEditPoints="1"/>
            </p:cNvSpPr>
            <p:nvPr/>
          </p:nvSpPr>
          <p:spPr bwMode="auto">
            <a:xfrm>
              <a:off x="8003873" y="3773526"/>
              <a:ext cx="214842" cy="209523"/>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9" name="Freeform 352"/>
            <p:cNvSpPr>
              <a:spLocks noEditPoints="1"/>
            </p:cNvSpPr>
            <p:nvPr/>
          </p:nvSpPr>
          <p:spPr bwMode="auto">
            <a:xfrm>
              <a:off x="8061412" y="3829129"/>
              <a:ext cx="99443" cy="98637"/>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10" name="Oval 353"/>
            <p:cNvSpPr>
              <a:spLocks noChangeArrowheads="1"/>
            </p:cNvSpPr>
            <p:nvPr/>
          </p:nvSpPr>
          <p:spPr bwMode="auto">
            <a:xfrm>
              <a:off x="8093484" y="3861041"/>
              <a:ext cx="35297" cy="3433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grpSp>
      <p:grpSp>
        <p:nvGrpSpPr>
          <p:cNvPr id="19" name="组合 18"/>
          <p:cNvGrpSpPr/>
          <p:nvPr/>
        </p:nvGrpSpPr>
        <p:grpSpPr>
          <a:xfrm>
            <a:off x="5136581" y="3586581"/>
            <a:ext cx="682519" cy="682519"/>
            <a:chOff x="7822182" y="2200255"/>
            <a:chExt cx="910025" cy="910025"/>
          </a:xfrm>
        </p:grpSpPr>
        <p:grpSp>
          <p:nvGrpSpPr>
            <p:cNvPr id="20" name="组合 19"/>
            <p:cNvGrpSpPr/>
            <p:nvPr/>
          </p:nvGrpSpPr>
          <p:grpSpPr>
            <a:xfrm>
              <a:off x="7822182" y="2200255"/>
              <a:ext cx="910025" cy="910025"/>
              <a:chOff x="1236675" y="2423160"/>
              <a:chExt cx="1950720" cy="1950720"/>
            </a:xfrm>
          </p:grpSpPr>
          <p:sp>
            <p:nvSpPr>
              <p:cNvPr id="23" name="椭圆 22"/>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椭圆 23"/>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1" name="椭圆 20"/>
            <p:cNvSpPr/>
            <p:nvPr/>
          </p:nvSpPr>
          <p:spPr>
            <a:xfrm>
              <a:off x="7968070" y="2346143"/>
              <a:ext cx="618249" cy="618249"/>
            </a:xfrm>
            <a:prstGeom prst="ellipse">
              <a:avLst/>
            </a:prstGeom>
            <a:solidFill>
              <a:schemeClr val="accent6"/>
            </a:solidFill>
            <a:ln>
              <a:noFill/>
            </a:ln>
            <a:effectLst>
              <a:innerShdw dist="63500" dir="13500000">
                <a:schemeClr val="accent6">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KSO_Shape"/>
            <p:cNvSpPr/>
            <p:nvPr/>
          </p:nvSpPr>
          <p:spPr bwMode="auto">
            <a:xfrm>
              <a:off x="8124891" y="2427346"/>
              <a:ext cx="304606" cy="437233"/>
            </a:xfrm>
            <a:custGeom>
              <a:avLst/>
              <a:gdLst>
                <a:gd name="T0" fmla="*/ 2147483646 w 78"/>
                <a:gd name="T1" fmla="*/ 2147483646 h 112"/>
                <a:gd name="T2" fmla="*/ 2147483646 w 78"/>
                <a:gd name="T3" fmla="*/ 2147483646 h 112"/>
                <a:gd name="T4" fmla="*/ 2147483646 w 78"/>
                <a:gd name="T5" fmla="*/ 2147483646 h 112"/>
                <a:gd name="T6" fmla="*/ 2147483646 w 78"/>
                <a:gd name="T7" fmla="*/ 2147483646 h 112"/>
                <a:gd name="T8" fmla="*/ 2147483646 w 78"/>
                <a:gd name="T9" fmla="*/ 2147483646 h 112"/>
                <a:gd name="T10" fmla="*/ 2147483646 w 78"/>
                <a:gd name="T11" fmla="*/ 2147483646 h 112"/>
                <a:gd name="T12" fmla="*/ 2147483646 w 78"/>
                <a:gd name="T13" fmla="*/ 2147483646 h 112"/>
                <a:gd name="T14" fmla="*/ 2147483646 w 78"/>
                <a:gd name="T15" fmla="*/ 2147483646 h 112"/>
                <a:gd name="T16" fmla="*/ 2147483646 w 78"/>
                <a:gd name="T17" fmla="*/ 2147483646 h 112"/>
                <a:gd name="T18" fmla="*/ 2147483646 w 78"/>
                <a:gd name="T19" fmla="*/ 2147483646 h 112"/>
                <a:gd name="T20" fmla="*/ 2147483646 w 78"/>
                <a:gd name="T21" fmla="*/ 2147483646 h 112"/>
                <a:gd name="T22" fmla="*/ 2147483646 w 78"/>
                <a:gd name="T23" fmla="*/ 2147483646 h 112"/>
                <a:gd name="T24" fmla="*/ 2147483646 w 78"/>
                <a:gd name="T25" fmla="*/ 2147483646 h 112"/>
                <a:gd name="T26" fmla="*/ 2147483646 w 78"/>
                <a:gd name="T27" fmla="*/ 2147483646 h 112"/>
                <a:gd name="T28" fmla="*/ 2147483646 w 78"/>
                <a:gd name="T29" fmla="*/ 2147483646 h 112"/>
                <a:gd name="T30" fmla="*/ 2147483646 w 78"/>
                <a:gd name="T31" fmla="*/ 2147483646 h 112"/>
                <a:gd name="T32" fmla="*/ 2147483646 w 78"/>
                <a:gd name="T33" fmla="*/ 2147483646 h 112"/>
                <a:gd name="T34" fmla="*/ 2147483646 w 78"/>
                <a:gd name="T35" fmla="*/ 2147483646 h 112"/>
                <a:gd name="T36" fmla="*/ 2147483646 w 78"/>
                <a:gd name="T37" fmla="*/ 2147483646 h 112"/>
                <a:gd name="T38" fmla="*/ 2147483646 w 78"/>
                <a:gd name="T39" fmla="*/ 2147483646 h 112"/>
                <a:gd name="T40" fmla="*/ 2147483646 w 78"/>
                <a:gd name="T41" fmla="*/ 2147483646 h 112"/>
                <a:gd name="T42" fmla="*/ 2147483646 w 78"/>
                <a:gd name="T43" fmla="*/ 2147483646 h 112"/>
                <a:gd name="T44" fmla="*/ 2147483646 w 78"/>
                <a:gd name="T45" fmla="*/ 2147483646 h 112"/>
                <a:gd name="T46" fmla="*/ 2147483646 w 78"/>
                <a:gd name="T47" fmla="*/ 2147483646 h 112"/>
                <a:gd name="T48" fmla="*/ 2147483646 w 78"/>
                <a:gd name="T49" fmla="*/ 2147483646 h 112"/>
                <a:gd name="T50" fmla="*/ 2147483646 w 78"/>
                <a:gd name="T51" fmla="*/ 2147483646 h 112"/>
                <a:gd name="T52" fmla="*/ 2147483646 w 78"/>
                <a:gd name="T53" fmla="*/ 2147483646 h 112"/>
                <a:gd name="T54" fmla="*/ 2147483646 w 78"/>
                <a:gd name="T55" fmla="*/ 2147483646 h 112"/>
                <a:gd name="T56" fmla="*/ 2147483646 w 78"/>
                <a:gd name="T57" fmla="*/ 2147483646 h 112"/>
                <a:gd name="T58" fmla="*/ 2147483646 w 78"/>
                <a:gd name="T59" fmla="*/ 2147483646 h 112"/>
                <a:gd name="T60" fmla="*/ 2147483646 w 78"/>
                <a:gd name="T61" fmla="*/ 2147483646 h 112"/>
                <a:gd name="T62" fmla="*/ 2147483646 w 78"/>
                <a:gd name="T63" fmla="*/ 2147483646 h 112"/>
                <a:gd name="T64" fmla="*/ 2147483646 w 78"/>
                <a:gd name="T65" fmla="*/ 2147483646 h 112"/>
                <a:gd name="T66" fmla="*/ 2147483646 w 78"/>
                <a:gd name="T67" fmla="*/ 2147483646 h 112"/>
                <a:gd name="T68" fmla="*/ 2147483646 w 78"/>
                <a:gd name="T69" fmla="*/ 2147483646 h 112"/>
                <a:gd name="T70" fmla="*/ 2147483646 w 78"/>
                <a:gd name="T71" fmla="*/ 2147483646 h 112"/>
                <a:gd name="T72" fmla="*/ 2147483646 w 78"/>
                <a:gd name="T73" fmla="*/ 2147483646 h 112"/>
                <a:gd name="T74" fmla="*/ 2147483646 w 78"/>
                <a:gd name="T75" fmla="*/ 2147483646 h 112"/>
                <a:gd name="T76" fmla="*/ 2147483646 w 78"/>
                <a:gd name="T77" fmla="*/ 2147483646 h 1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8" h="112">
                  <a:moveTo>
                    <a:pt x="21" y="36"/>
                  </a:moveTo>
                  <a:cubicBezTo>
                    <a:pt x="20" y="27"/>
                    <a:pt x="20" y="19"/>
                    <a:pt x="21" y="11"/>
                  </a:cubicBezTo>
                  <a:cubicBezTo>
                    <a:pt x="37" y="0"/>
                    <a:pt x="45" y="13"/>
                    <a:pt x="58" y="11"/>
                  </a:cubicBezTo>
                  <a:cubicBezTo>
                    <a:pt x="59" y="19"/>
                    <a:pt x="59" y="29"/>
                    <a:pt x="57" y="36"/>
                  </a:cubicBezTo>
                  <a:cubicBezTo>
                    <a:pt x="57" y="40"/>
                    <a:pt x="55" y="44"/>
                    <a:pt x="53" y="47"/>
                  </a:cubicBezTo>
                  <a:cubicBezTo>
                    <a:pt x="49" y="51"/>
                    <a:pt x="44" y="53"/>
                    <a:pt x="39" y="53"/>
                  </a:cubicBezTo>
                  <a:cubicBezTo>
                    <a:pt x="39" y="53"/>
                    <a:pt x="39" y="53"/>
                    <a:pt x="39" y="53"/>
                  </a:cubicBezTo>
                  <a:cubicBezTo>
                    <a:pt x="34" y="53"/>
                    <a:pt x="29" y="51"/>
                    <a:pt x="26" y="47"/>
                  </a:cubicBezTo>
                  <a:cubicBezTo>
                    <a:pt x="24" y="44"/>
                    <a:pt x="22" y="40"/>
                    <a:pt x="21" y="36"/>
                  </a:cubicBezTo>
                  <a:close/>
                  <a:moveTo>
                    <a:pt x="13" y="107"/>
                  </a:moveTo>
                  <a:cubicBezTo>
                    <a:pt x="67" y="107"/>
                    <a:pt x="67" y="107"/>
                    <a:pt x="67" y="107"/>
                  </a:cubicBezTo>
                  <a:cubicBezTo>
                    <a:pt x="64" y="112"/>
                    <a:pt x="64" y="112"/>
                    <a:pt x="64" y="112"/>
                  </a:cubicBezTo>
                  <a:cubicBezTo>
                    <a:pt x="16" y="112"/>
                    <a:pt x="16" y="112"/>
                    <a:pt x="16" y="112"/>
                  </a:cubicBezTo>
                  <a:cubicBezTo>
                    <a:pt x="13" y="107"/>
                    <a:pt x="13" y="107"/>
                    <a:pt x="13" y="107"/>
                  </a:cubicBezTo>
                  <a:close/>
                  <a:moveTo>
                    <a:pt x="70" y="67"/>
                  </a:moveTo>
                  <a:cubicBezTo>
                    <a:pt x="76" y="90"/>
                    <a:pt x="76" y="90"/>
                    <a:pt x="76" y="90"/>
                  </a:cubicBezTo>
                  <a:cubicBezTo>
                    <a:pt x="78" y="98"/>
                    <a:pt x="77" y="103"/>
                    <a:pt x="68" y="103"/>
                  </a:cubicBezTo>
                  <a:cubicBezTo>
                    <a:pt x="66" y="103"/>
                    <a:pt x="66" y="103"/>
                    <a:pt x="66" y="103"/>
                  </a:cubicBezTo>
                  <a:cubicBezTo>
                    <a:pt x="66" y="72"/>
                    <a:pt x="66" y="72"/>
                    <a:pt x="66" y="72"/>
                  </a:cubicBezTo>
                  <a:cubicBezTo>
                    <a:pt x="42" y="72"/>
                    <a:pt x="42" y="72"/>
                    <a:pt x="42" y="72"/>
                  </a:cubicBezTo>
                  <a:cubicBezTo>
                    <a:pt x="49" y="56"/>
                    <a:pt x="49" y="56"/>
                    <a:pt x="49" y="56"/>
                  </a:cubicBezTo>
                  <a:cubicBezTo>
                    <a:pt x="51" y="54"/>
                    <a:pt x="51" y="54"/>
                    <a:pt x="51" y="54"/>
                  </a:cubicBezTo>
                  <a:cubicBezTo>
                    <a:pt x="65" y="57"/>
                    <a:pt x="65" y="57"/>
                    <a:pt x="65" y="57"/>
                  </a:cubicBezTo>
                  <a:cubicBezTo>
                    <a:pt x="66" y="57"/>
                    <a:pt x="66" y="57"/>
                    <a:pt x="66" y="57"/>
                  </a:cubicBezTo>
                  <a:cubicBezTo>
                    <a:pt x="66" y="58"/>
                    <a:pt x="66" y="58"/>
                    <a:pt x="66" y="58"/>
                  </a:cubicBezTo>
                  <a:cubicBezTo>
                    <a:pt x="68" y="61"/>
                    <a:pt x="69" y="64"/>
                    <a:pt x="70" y="67"/>
                  </a:cubicBezTo>
                  <a:cubicBezTo>
                    <a:pt x="70" y="67"/>
                    <a:pt x="70" y="67"/>
                    <a:pt x="70" y="67"/>
                  </a:cubicBezTo>
                  <a:close/>
                  <a:moveTo>
                    <a:pt x="14" y="103"/>
                  </a:moveTo>
                  <a:cubicBezTo>
                    <a:pt x="11" y="103"/>
                    <a:pt x="11" y="103"/>
                    <a:pt x="11" y="103"/>
                  </a:cubicBezTo>
                  <a:cubicBezTo>
                    <a:pt x="1" y="103"/>
                    <a:pt x="0" y="98"/>
                    <a:pt x="3" y="90"/>
                  </a:cubicBezTo>
                  <a:cubicBezTo>
                    <a:pt x="9" y="67"/>
                    <a:pt x="9" y="67"/>
                    <a:pt x="9" y="67"/>
                  </a:cubicBezTo>
                  <a:cubicBezTo>
                    <a:pt x="9" y="63"/>
                    <a:pt x="11" y="60"/>
                    <a:pt x="14" y="58"/>
                  </a:cubicBezTo>
                  <a:cubicBezTo>
                    <a:pt x="14" y="57"/>
                    <a:pt x="14" y="57"/>
                    <a:pt x="14" y="57"/>
                  </a:cubicBezTo>
                  <a:cubicBezTo>
                    <a:pt x="14" y="57"/>
                    <a:pt x="14" y="57"/>
                    <a:pt x="14" y="57"/>
                  </a:cubicBezTo>
                  <a:cubicBezTo>
                    <a:pt x="28" y="54"/>
                    <a:pt x="28" y="54"/>
                    <a:pt x="28" y="54"/>
                  </a:cubicBezTo>
                  <a:cubicBezTo>
                    <a:pt x="30" y="56"/>
                    <a:pt x="30" y="56"/>
                    <a:pt x="30" y="56"/>
                  </a:cubicBezTo>
                  <a:cubicBezTo>
                    <a:pt x="38" y="72"/>
                    <a:pt x="38" y="72"/>
                    <a:pt x="38" y="72"/>
                  </a:cubicBezTo>
                  <a:cubicBezTo>
                    <a:pt x="14" y="72"/>
                    <a:pt x="14" y="72"/>
                    <a:pt x="14" y="72"/>
                  </a:cubicBezTo>
                  <a:lnTo>
                    <a:pt x="14" y="103"/>
                  </a:lnTo>
                  <a:close/>
                </a:path>
              </a:pathLst>
            </a:custGeom>
            <a:solidFill>
              <a:schemeClr val="bg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1350"/>
            </a:p>
          </p:txBody>
        </p:sp>
      </p:grpSp>
      <p:grpSp>
        <p:nvGrpSpPr>
          <p:cNvPr id="25" name="组合 24"/>
          <p:cNvGrpSpPr/>
          <p:nvPr/>
        </p:nvGrpSpPr>
        <p:grpSpPr>
          <a:xfrm>
            <a:off x="5136580" y="2336376"/>
            <a:ext cx="682519" cy="682519"/>
            <a:chOff x="6745561" y="4260629"/>
            <a:chExt cx="910025" cy="910025"/>
          </a:xfrm>
        </p:grpSpPr>
        <p:grpSp>
          <p:nvGrpSpPr>
            <p:cNvPr id="26" name="组合 25"/>
            <p:cNvGrpSpPr/>
            <p:nvPr/>
          </p:nvGrpSpPr>
          <p:grpSpPr>
            <a:xfrm>
              <a:off x="6745561" y="4260629"/>
              <a:ext cx="910025" cy="910025"/>
              <a:chOff x="1236675" y="2423160"/>
              <a:chExt cx="1950720" cy="1950720"/>
            </a:xfrm>
          </p:grpSpPr>
          <p:sp>
            <p:nvSpPr>
              <p:cNvPr id="29" name="椭圆 28"/>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椭圆 29"/>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6891449" y="4406517"/>
              <a:ext cx="618249" cy="618249"/>
            </a:xfrm>
            <a:prstGeom prst="ellipse">
              <a:avLst/>
            </a:prstGeom>
            <a:solidFill>
              <a:schemeClr val="accent3"/>
            </a:solidFill>
            <a:ln>
              <a:noFill/>
            </a:ln>
            <a:effectLst>
              <a:innerShdw dist="635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KSO_Shape"/>
            <p:cNvSpPr/>
            <p:nvPr/>
          </p:nvSpPr>
          <p:spPr bwMode="auto">
            <a:xfrm>
              <a:off x="7048892" y="4560348"/>
              <a:ext cx="317826" cy="327656"/>
            </a:xfrm>
            <a:custGeom>
              <a:avLst/>
              <a:gdLst>
                <a:gd name="T0" fmla="*/ 705908 w 4388"/>
                <a:gd name="T1" fmla="*/ 0 h 4523"/>
                <a:gd name="T2" fmla="*/ 293567 w 4388"/>
                <a:gd name="T3" fmla="*/ 424129 h 4523"/>
                <a:gd name="T4" fmla="*/ 924083 w 4388"/>
                <a:gd name="T5" fmla="*/ 624611 h 4523"/>
                <a:gd name="T6" fmla="*/ 705908 w 4388"/>
                <a:gd name="T7" fmla="*/ 0 h 4523"/>
                <a:gd name="T8" fmla="*/ 0 w 4388"/>
                <a:gd name="T9" fmla="*/ 629244 h 4523"/>
                <a:gd name="T10" fmla="*/ 0 w 4388"/>
                <a:gd name="T11" fmla="*/ 987247 h 4523"/>
                <a:gd name="T12" fmla="*/ 165526 w 4388"/>
                <a:gd name="T13" fmla="*/ 987247 h 4523"/>
                <a:gd name="T14" fmla="*/ 165526 w 4388"/>
                <a:gd name="T15" fmla="*/ 1905000 h 4523"/>
                <a:gd name="T16" fmla="*/ 1682639 w 4388"/>
                <a:gd name="T17" fmla="*/ 1905000 h 4523"/>
                <a:gd name="T18" fmla="*/ 1682639 w 4388"/>
                <a:gd name="T19" fmla="*/ 987247 h 4523"/>
                <a:gd name="T20" fmla="*/ 1848165 w 4388"/>
                <a:gd name="T21" fmla="*/ 987247 h 4523"/>
                <a:gd name="T22" fmla="*/ 1848165 w 4388"/>
                <a:gd name="T23" fmla="*/ 629244 h 4523"/>
                <a:gd name="T24" fmla="*/ 0 w 4388"/>
                <a:gd name="T25" fmla="*/ 629244 h 4523"/>
                <a:gd name="T26" fmla="*/ 1142257 w 4388"/>
                <a:gd name="T27" fmla="*/ 0 h 4523"/>
                <a:gd name="T28" fmla="*/ 924083 w 4388"/>
                <a:gd name="T29" fmla="*/ 624611 h 4523"/>
                <a:gd name="T30" fmla="*/ 1554177 w 4388"/>
                <a:gd name="T31" fmla="*/ 424129 h 4523"/>
                <a:gd name="T32" fmla="*/ 1142257 w 4388"/>
                <a:gd name="T33" fmla="*/ 0 h 45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388" h="4523">
                  <a:moveTo>
                    <a:pt x="1676" y="0"/>
                  </a:moveTo>
                  <a:lnTo>
                    <a:pt x="697" y="1007"/>
                  </a:lnTo>
                  <a:lnTo>
                    <a:pt x="2194" y="1483"/>
                  </a:lnTo>
                  <a:lnTo>
                    <a:pt x="1676" y="0"/>
                  </a:lnTo>
                  <a:close/>
                  <a:moveTo>
                    <a:pt x="0" y="1494"/>
                  </a:moveTo>
                  <a:lnTo>
                    <a:pt x="0" y="2344"/>
                  </a:lnTo>
                  <a:lnTo>
                    <a:pt x="393" y="2344"/>
                  </a:lnTo>
                  <a:lnTo>
                    <a:pt x="393" y="4523"/>
                  </a:lnTo>
                  <a:lnTo>
                    <a:pt x="3995" y="4523"/>
                  </a:lnTo>
                  <a:lnTo>
                    <a:pt x="3995" y="2344"/>
                  </a:lnTo>
                  <a:lnTo>
                    <a:pt x="4388" y="2344"/>
                  </a:lnTo>
                  <a:lnTo>
                    <a:pt x="4388" y="1494"/>
                  </a:lnTo>
                  <a:lnTo>
                    <a:pt x="0" y="1494"/>
                  </a:lnTo>
                  <a:close/>
                  <a:moveTo>
                    <a:pt x="2712" y="0"/>
                  </a:moveTo>
                  <a:lnTo>
                    <a:pt x="2194" y="1483"/>
                  </a:lnTo>
                  <a:lnTo>
                    <a:pt x="3690" y="1007"/>
                  </a:lnTo>
                  <a:lnTo>
                    <a:pt x="2712" y="0"/>
                  </a:lnTo>
                  <a:close/>
                </a:path>
              </a:pathLst>
            </a:custGeom>
            <a:solidFill>
              <a:schemeClr val="bg1"/>
            </a:solidFill>
            <a:ln>
              <a:noFill/>
            </a:ln>
          </p:spPr>
          <p:txBody>
            <a:bodyPr tIns="513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sz="1350" dirty="0">
                <a:solidFill>
                  <a:srgbClr val="FFFFFF"/>
                </a:solidFill>
              </a:endParaRPr>
            </a:p>
          </p:txBody>
        </p:sp>
      </p:grpSp>
      <p:sp>
        <p:nvSpPr>
          <p:cNvPr id="31" name="文本框 30"/>
          <p:cNvSpPr txBox="1"/>
          <p:nvPr/>
        </p:nvSpPr>
        <p:spPr bwMode="auto">
          <a:xfrm>
            <a:off x="5881252" y="1300683"/>
            <a:ext cx="1055969" cy="253916"/>
          </a:xfrm>
          <a:prstGeom prst="rect">
            <a:avLst/>
          </a:prstGeom>
          <a:noFill/>
        </p:spPr>
        <p:txBody>
          <a:bodyPr wrap="square">
            <a:spAutoFit/>
          </a:bodyPr>
          <a:lstStyle/>
          <a:p>
            <a:pPr>
              <a:defRPr/>
            </a:pPr>
            <a:r>
              <a:rPr lang="en-US" altLang="zh-CN" sz="1050" dirty="0">
                <a:solidFill>
                  <a:srgbClr val="4BAF31"/>
                </a:solidFill>
                <a:ea typeface="时尚中黑简体" panose="01010104010101010101" pitchFamily="2" charset="-122"/>
              </a:rPr>
              <a:t>What’s this?</a:t>
            </a:r>
            <a:endParaRPr lang="zh-CN" altLang="en-US" sz="1050" dirty="0">
              <a:solidFill>
                <a:srgbClr val="4BAF31"/>
              </a:solidFill>
              <a:ea typeface="时尚中黑简体" panose="01010104010101010101" pitchFamily="2" charset="-122"/>
            </a:endParaRPr>
          </a:p>
        </p:txBody>
      </p:sp>
      <p:sp>
        <p:nvSpPr>
          <p:cNvPr id="32" name="文本框 31"/>
          <p:cNvSpPr txBox="1"/>
          <p:nvPr/>
        </p:nvSpPr>
        <p:spPr bwMode="auto">
          <a:xfrm flipH="1">
            <a:off x="5881252" y="1505053"/>
            <a:ext cx="2507172" cy="646331"/>
          </a:xfrm>
          <a:prstGeom prst="rect">
            <a:avLst/>
          </a:prstGeom>
          <a:noFill/>
        </p:spPr>
        <p:txBody>
          <a:bodyPr wrap="square">
            <a:spAutoFit/>
          </a:bodyPr>
          <a:lstStyle/>
          <a:p>
            <a:pPr algn="just">
              <a:defRPr/>
            </a:pPr>
            <a:r>
              <a:rPr lang="en-US" altLang="zh-CN" sz="900" dirty="0">
                <a:solidFill>
                  <a:srgbClr val="FFFFFF">
                    <a:lumMod val="50000"/>
                  </a:srgbClr>
                </a:solidFill>
                <a:ea typeface="时尚中黑简体" panose="01010104010101010101" pitchFamily="2" charset="-122"/>
              </a:rPr>
              <a:t>The photo is about a game named Call of Cthulhu. It’s one of TRPG games. Trooper is a popular name for TRPG (table role playing game), and it is a popular form of table game.</a:t>
            </a:r>
          </a:p>
        </p:txBody>
      </p:sp>
      <p:sp>
        <p:nvSpPr>
          <p:cNvPr id="33" name="文本框 32"/>
          <p:cNvSpPr txBox="1"/>
          <p:nvPr/>
        </p:nvSpPr>
        <p:spPr bwMode="auto">
          <a:xfrm>
            <a:off x="5881252" y="2410814"/>
            <a:ext cx="1055969" cy="253916"/>
          </a:xfrm>
          <a:prstGeom prst="rect">
            <a:avLst/>
          </a:prstGeom>
          <a:noFill/>
        </p:spPr>
        <p:txBody>
          <a:bodyPr wrap="square">
            <a:spAutoFit/>
          </a:bodyPr>
          <a:lstStyle/>
          <a:p>
            <a:pPr>
              <a:defRPr/>
            </a:pPr>
            <a:r>
              <a:rPr lang="en-US" altLang="zh-CN" sz="1050" dirty="0">
                <a:solidFill>
                  <a:srgbClr val="7F7F7F"/>
                </a:solidFill>
                <a:ea typeface="时尚中黑简体" panose="01010104010101010101" pitchFamily="2" charset="-122"/>
              </a:rPr>
              <a:t>How to play?</a:t>
            </a:r>
            <a:endParaRPr lang="zh-CN" altLang="en-US" sz="1050" dirty="0">
              <a:solidFill>
                <a:srgbClr val="7F7F7F"/>
              </a:solidFill>
              <a:ea typeface="时尚中黑简体" panose="01010104010101010101" pitchFamily="2" charset="-122"/>
            </a:endParaRPr>
          </a:p>
        </p:txBody>
      </p:sp>
      <p:sp>
        <p:nvSpPr>
          <p:cNvPr id="34" name="文本框 33"/>
          <p:cNvSpPr txBox="1"/>
          <p:nvPr/>
        </p:nvSpPr>
        <p:spPr bwMode="auto">
          <a:xfrm flipH="1">
            <a:off x="5881252" y="2624546"/>
            <a:ext cx="2507172" cy="923330"/>
          </a:xfrm>
          <a:prstGeom prst="rect">
            <a:avLst/>
          </a:prstGeom>
          <a:noFill/>
        </p:spPr>
        <p:txBody>
          <a:bodyPr wrap="square">
            <a:spAutoFit/>
          </a:bodyPr>
          <a:lstStyle/>
          <a:p>
            <a:pPr algn="just">
              <a:defRPr/>
            </a:pPr>
            <a:r>
              <a:rPr lang="en-US" altLang="zh-CN" sz="900" dirty="0">
                <a:solidFill>
                  <a:srgbClr val="FFFFFF">
                    <a:lumMod val="50000"/>
                  </a:srgbClr>
                </a:solidFill>
                <a:ea typeface="时尚中黑简体" panose="01010104010101010101" pitchFamily="2" charset="-122"/>
              </a:rPr>
              <a:t>The game often consists of three or five people, one of whom acts as the host of the game, and several others act as the player. When running a group game, the commonly used game props are maps, dice and rule books.</a:t>
            </a:r>
          </a:p>
        </p:txBody>
      </p:sp>
      <p:sp>
        <p:nvSpPr>
          <p:cNvPr id="35" name="文本框 34"/>
          <p:cNvSpPr txBox="1"/>
          <p:nvPr/>
        </p:nvSpPr>
        <p:spPr bwMode="auto">
          <a:xfrm>
            <a:off x="5881252" y="3556633"/>
            <a:ext cx="1055969" cy="253916"/>
          </a:xfrm>
          <a:prstGeom prst="rect">
            <a:avLst/>
          </a:prstGeom>
          <a:noFill/>
        </p:spPr>
        <p:txBody>
          <a:bodyPr wrap="square">
            <a:spAutoFit/>
          </a:bodyPr>
          <a:lstStyle/>
          <a:p>
            <a:pPr>
              <a:defRPr/>
            </a:pPr>
            <a:r>
              <a:rPr lang="en-US" altLang="zh-CN" sz="1050" dirty="0">
                <a:solidFill>
                  <a:srgbClr val="70AD47"/>
                </a:solidFill>
                <a:ea typeface="时尚中黑简体" panose="01010104010101010101" pitchFamily="2" charset="-122"/>
              </a:rPr>
              <a:t>Where to play?</a:t>
            </a:r>
            <a:endParaRPr lang="zh-CN" altLang="en-US" sz="1050" dirty="0">
              <a:solidFill>
                <a:srgbClr val="70AD47"/>
              </a:solidFill>
              <a:ea typeface="时尚中黑简体" panose="01010104010101010101" pitchFamily="2" charset="-122"/>
            </a:endParaRPr>
          </a:p>
        </p:txBody>
      </p:sp>
      <p:sp>
        <p:nvSpPr>
          <p:cNvPr id="36" name="文本框 35"/>
          <p:cNvSpPr txBox="1"/>
          <p:nvPr/>
        </p:nvSpPr>
        <p:spPr bwMode="auto">
          <a:xfrm flipH="1">
            <a:off x="5881252" y="3761003"/>
            <a:ext cx="2653148" cy="784830"/>
          </a:xfrm>
          <a:prstGeom prst="rect">
            <a:avLst/>
          </a:prstGeom>
          <a:noFill/>
        </p:spPr>
        <p:txBody>
          <a:bodyPr wrap="square">
            <a:spAutoFit/>
          </a:bodyPr>
          <a:lstStyle/>
          <a:p>
            <a:pPr algn="just">
              <a:defRPr/>
            </a:pPr>
            <a:r>
              <a:rPr lang="en-US" altLang="zh-CN" sz="900" dirty="0">
                <a:solidFill>
                  <a:srgbClr val="FFFFFF">
                    <a:lumMod val="50000"/>
                  </a:srgbClr>
                </a:solidFill>
                <a:ea typeface="时尚中黑简体" panose="01010104010101010101" pitchFamily="2" charset="-122"/>
              </a:rPr>
              <a:t>According to the different game places, the running team can be divided into "dough" (face-to-face games) and "network group" (playing games through instant messaging tools on the Internet).</a:t>
            </a:r>
          </a:p>
        </p:txBody>
      </p:sp>
      <p:grpSp>
        <p:nvGrpSpPr>
          <p:cNvPr id="16" name="组合 15"/>
          <p:cNvGrpSpPr/>
          <p:nvPr/>
        </p:nvGrpSpPr>
        <p:grpSpPr>
          <a:xfrm>
            <a:off x="451620" y="1474630"/>
            <a:ext cx="4597182" cy="2727929"/>
            <a:chOff x="471315" y="1474629"/>
            <a:chExt cx="4597182" cy="2727929"/>
          </a:xfrm>
        </p:grpSpPr>
        <p:sp>
          <p:nvSpPr>
            <p:cNvPr id="37" name="矩形 36"/>
            <p:cNvSpPr/>
            <p:nvPr/>
          </p:nvSpPr>
          <p:spPr>
            <a:xfrm>
              <a:off x="471315" y="1474629"/>
              <a:ext cx="4597182" cy="27279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315" y="1474630"/>
              <a:ext cx="4550741" cy="2663071"/>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750"/>
                                        <p:tgtEl>
                                          <p:spTgt spid="31"/>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750"/>
                                        <p:tgtEl>
                                          <p:spTgt spid="32"/>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750"/>
                                        <p:tgtEl>
                                          <p:spTgt spid="25"/>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750"/>
                                        <p:tgtEl>
                                          <p:spTgt spid="33"/>
                                        </p:tgtEl>
                                      </p:cBhvr>
                                    </p:animEffect>
                                  </p:childTnLst>
                                </p:cTn>
                              </p:par>
                            </p:childTnLst>
                          </p:cTn>
                        </p:par>
                        <p:par>
                          <p:cTn id="24" fill="hold">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750"/>
                                        <p:tgtEl>
                                          <p:spTgt spid="34"/>
                                        </p:tgtEl>
                                      </p:cBhvr>
                                    </p:animEffect>
                                  </p:childTnLst>
                                </p:cTn>
                              </p:par>
                            </p:childTnLst>
                          </p:cTn>
                        </p:par>
                        <p:par>
                          <p:cTn id="28" fill="hold">
                            <p:stCondLst>
                              <p:cond delay="6000"/>
                            </p:stCondLst>
                            <p:childTnLst>
                              <p:par>
                                <p:cTn id="29" presetID="22" presetClass="entr" presetSubtype="8"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750"/>
                                        <p:tgtEl>
                                          <p:spTgt spid="19"/>
                                        </p:tgtEl>
                                      </p:cBhvr>
                                    </p:animEffect>
                                  </p:childTnLst>
                                </p:cTn>
                              </p:par>
                            </p:childTnLst>
                          </p:cTn>
                        </p:par>
                        <p:par>
                          <p:cTn id="32" fill="hold">
                            <p:stCondLst>
                              <p:cond delay="7000"/>
                            </p:stCondLst>
                            <p:childTnLst>
                              <p:par>
                                <p:cTn id="33" presetID="22" presetClass="entr" presetSubtype="8"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750"/>
                                        <p:tgtEl>
                                          <p:spTgt spid="35"/>
                                        </p:tgtEl>
                                      </p:cBhvr>
                                    </p:animEffect>
                                  </p:childTnLst>
                                </p:cTn>
                              </p:par>
                            </p:childTnLst>
                          </p:cTn>
                        </p:par>
                        <p:par>
                          <p:cTn id="36" fill="hold">
                            <p:stCondLst>
                              <p:cond delay="8000"/>
                            </p:stCondLst>
                            <p:childTnLst>
                              <p:par>
                                <p:cTn id="37" presetID="22" presetClass="entr" presetSubtype="8"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left)">
                                      <p:cBhvr>
                                        <p:cTn id="39" dur="7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201299" y="1766307"/>
            <a:ext cx="1397036" cy="1397036"/>
            <a:chOff x="2699792" y="1750778"/>
            <a:chExt cx="1397036" cy="1397036"/>
          </a:xfrm>
        </p:grpSpPr>
        <p:sp>
          <p:nvSpPr>
            <p:cNvPr id="26" name="椭圆 25"/>
            <p:cNvSpPr/>
            <p:nvPr/>
          </p:nvSpPr>
          <p:spPr>
            <a:xfrm>
              <a:off x="2699792" y="1750778"/>
              <a:ext cx="1397036" cy="1397036"/>
            </a:xfrm>
            <a:prstGeom prst="ellipse">
              <a:avLst/>
            </a:prstGeom>
            <a:solidFill>
              <a:srgbClr val="004B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27" name="椭圆 26"/>
            <p:cNvSpPr/>
            <p:nvPr/>
          </p:nvSpPr>
          <p:spPr>
            <a:xfrm>
              <a:off x="2874834" y="1925820"/>
              <a:ext cx="1046951" cy="1046951"/>
            </a:xfrm>
            <a:prstGeom prst="ellipse">
              <a:avLst/>
            </a:prstGeom>
            <a:gradFill flip="none" rotWithShape="1">
              <a:gsLst>
                <a:gs pos="36000">
                  <a:schemeClr val="bg1">
                    <a:lumMod val="95000"/>
                  </a:schemeClr>
                </a:gs>
                <a:gs pos="100000">
                  <a:schemeClr val="bg1">
                    <a:lumMod val="75000"/>
                  </a:schemeClr>
                </a:gs>
              </a:gsLst>
              <a:lin ang="18900000" scaled="1"/>
              <a:tileRect/>
            </a:grad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grpSp>
          <p:nvGrpSpPr>
            <p:cNvPr id="4" name="组合 3"/>
            <p:cNvGrpSpPr/>
            <p:nvPr/>
          </p:nvGrpSpPr>
          <p:grpSpPr>
            <a:xfrm>
              <a:off x="2998429" y="2221167"/>
              <a:ext cx="799759" cy="533326"/>
              <a:chOff x="623395" y="3026216"/>
              <a:chExt cx="1313891" cy="876180"/>
            </a:xfrm>
          </p:grpSpPr>
          <p:grpSp>
            <p:nvGrpSpPr>
              <p:cNvPr id="3" name="组合 2"/>
              <p:cNvGrpSpPr/>
              <p:nvPr/>
            </p:nvGrpSpPr>
            <p:grpSpPr>
              <a:xfrm>
                <a:off x="1403648" y="3026216"/>
                <a:ext cx="533638" cy="532906"/>
                <a:chOff x="3576890" y="2139702"/>
                <a:chExt cx="533638" cy="532906"/>
              </a:xfrm>
              <a:effectLst/>
            </p:grpSpPr>
            <p:sp>
              <p:nvSpPr>
                <p:cNvPr id="7" name="Freeform 21"/>
                <p:cNvSpPr>
                  <a:spLocks noEditPoints="1"/>
                </p:cNvSpPr>
                <p:nvPr/>
              </p:nvSpPr>
              <p:spPr bwMode="auto">
                <a:xfrm>
                  <a:off x="3576890" y="2139702"/>
                  <a:ext cx="533638" cy="532906"/>
                </a:xfrm>
                <a:custGeom>
                  <a:avLst/>
                  <a:gdLst>
                    <a:gd name="T0" fmla="*/ 78 w 161"/>
                    <a:gd name="T1" fmla="*/ 17 h 161"/>
                    <a:gd name="T2" fmla="*/ 101 w 161"/>
                    <a:gd name="T3" fmla="*/ 28 h 161"/>
                    <a:gd name="T4" fmla="*/ 108 w 161"/>
                    <a:gd name="T5" fmla="*/ 20 h 161"/>
                    <a:gd name="T6" fmla="*/ 122 w 161"/>
                    <a:gd name="T7" fmla="*/ 27 h 161"/>
                    <a:gd name="T8" fmla="*/ 120 w 161"/>
                    <a:gd name="T9" fmla="*/ 40 h 161"/>
                    <a:gd name="T10" fmla="*/ 139 w 161"/>
                    <a:gd name="T11" fmla="*/ 56 h 161"/>
                    <a:gd name="T12" fmla="*/ 148 w 161"/>
                    <a:gd name="T13" fmla="*/ 72 h 161"/>
                    <a:gd name="T14" fmla="*/ 137 w 161"/>
                    <a:gd name="T15" fmla="*/ 80 h 161"/>
                    <a:gd name="T16" fmla="*/ 139 w 161"/>
                    <a:gd name="T17" fmla="*/ 105 h 161"/>
                    <a:gd name="T18" fmla="*/ 135 w 161"/>
                    <a:gd name="T19" fmla="*/ 122 h 161"/>
                    <a:gd name="T20" fmla="*/ 127 w 161"/>
                    <a:gd name="T21" fmla="*/ 124 h 161"/>
                    <a:gd name="T22" fmla="*/ 103 w 161"/>
                    <a:gd name="T23" fmla="*/ 132 h 161"/>
                    <a:gd name="T24" fmla="*/ 100 w 161"/>
                    <a:gd name="T25" fmla="*/ 146 h 161"/>
                    <a:gd name="T26" fmla="*/ 83 w 161"/>
                    <a:gd name="T27" fmla="*/ 144 h 161"/>
                    <a:gd name="T28" fmla="*/ 60 w 161"/>
                    <a:gd name="T29" fmla="*/ 133 h 161"/>
                    <a:gd name="T30" fmla="*/ 53 w 161"/>
                    <a:gd name="T31" fmla="*/ 142 h 161"/>
                    <a:gd name="T32" fmla="*/ 39 w 161"/>
                    <a:gd name="T33" fmla="*/ 135 h 161"/>
                    <a:gd name="T34" fmla="*/ 41 w 161"/>
                    <a:gd name="T35" fmla="*/ 121 h 161"/>
                    <a:gd name="T36" fmla="*/ 22 w 161"/>
                    <a:gd name="T37" fmla="*/ 105 h 161"/>
                    <a:gd name="T38" fmla="*/ 13 w 161"/>
                    <a:gd name="T39" fmla="*/ 90 h 161"/>
                    <a:gd name="T40" fmla="*/ 24 w 161"/>
                    <a:gd name="T41" fmla="*/ 82 h 161"/>
                    <a:gd name="T42" fmla="*/ 22 w 161"/>
                    <a:gd name="T43" fmla="*/ 57 h 161"/>
                    <a:gd name="T44" fmla="*/ 26 w 161"/>
                    <a:gd name="T45" fmla="*/ 39 h 161"/>
                    <a:gd name="T46" fmla="*/ 34 w 161"/>
                    <a:gd name="T47" fmla="*/ 38 h 161"/>
                    <a:gd name="T48" fmla="*/ 57 w 161"/>
                    <a:gd name="T49" fmla="*/ 29 h 161"/>
                    <a:gd name="T50" fmla="*/ 60 w 161"/>
                    <a:gd name="T51" fmla="*/ 16 h 161"/>
                    <a:gd name="T52" fmla="*/ 69 w 161"/>
                    <a:gd name="T53" fmla="*/ 2 h 161"/>
                    <a:gd name="T54" fmla="*/ 45 w 161"/>
                    <a:gd name="T55" fmla="*/ 23 h 161"/>
                    <a:gd name="T56" fmla="*/ 27 w 161"/>
                    <a:gd name="T57" fmla="*/ 26 h 161"/>
                    <a:gd name="T58" fmla="*/ 11 w 161"/>
                    <a:gd name="T59" fmla="*/ 43 h 161"/>
                    <a:gd name="T60" fmla="*/ 14 w 161"/>
                    <a:gd name="T61" fmla="*/ 65 h 161"/>
                    <a:gd name="T62" fmla="*/ 2 w 161"/>
                    <a:gd name="T63" fmla="*/ 92 h 161"/>
                    <a:gd name="T64" fmla="*/ 23 w 161"/>
                    <a:gd name="T65" fmla="*/ 116 h 161"/>
                    <a:gd name="T66" fmla="*/ 25 w 161"/>
                    <a:gd name="T67" fmla="*/ 134 h 161"/>
                    <a:gd name="T68" fmla="*/ 42 w 161"/>
                    <a:gd name="T69" fmla="*/ 150 h 161"/>
                    <a:gd name="T70" fmla="*/ 65 w 161"/>
                    <a:gd name="T71" fmla="*/ 147 h 161"/>
                    <a:gd name="T72" fmla="*/ 92 w 161"/>
                    <a:gd name="T73" fmla="*/ 159 h 161"/>
                    <a:gd name="T74" fmla="*/ 116 w 161"/>
                    <a:gd name="T75" fmla="*/ 138 h 161"/>
                    <a:gd name="T76" fmla="*/ 133 w 161"/>
                    <a:gd name="T77" fmla="*/ 136 h 161"/>
                    <a:gd name="T78" fmla="*/ 150 w 161"/>
                    <a:gd name="T79" fmla="*/ 119 h 161"/>
                    <a:gd name="T80" fmla="*/ 146 w 161"/>
                    <a:gd name="T81" fmla="*/ 96 h 161"/>
                    <a:gd name="T82" fmla="*/ 159 w 161"/>
                    <a:gd name="T83" fmla="*/ 69 h 161"/>
                    <a:gd name="T84" fmla="*/ 138 w 161"/>
                    <a:gd name="T85" fmla="*/ 45 h 161"/>
                    <a:gd name="T86" fmla="*/ 135 w 161"/>
                    <a:gd name="T87" fmla="*/ 28 h 161"/>
                    <a:gd name="T88" fmla="*/ 118 w 161"/>
                    <a:gd name="T89" fmla="*/ 11 h 161"/>
                    <a:gd name="T90" fmla="*/ 96 w 161"/>
                    <a:gd name="T91" fmla="*/ 15 h 161"/>
                    <a:gd name="T92" fmla="*/ 69 w 161"/>
                    <a:gd name="T93" fmla="*/ 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1" h="161">
                      <a:moveTo>
                        <a:pt x="71" y="13"/>
                      </a:moveTo>
                      <a:cubicBezTo>
                        <a:pt x="74" y="12"/>
                        <a:pt x="77" y="14"/>
                        <a:pt x="78" y="17"/>
                      </a:cubicBezTo>
                      <a:cubicBezTo>
                        <a:pt x="80" y="24"/>
                        <a:pt x="80" y="24"/>
                        <a:pt x="80" y="24"/>
                      </a:cubicBezTo>
                      <a:cubicBezTo>
                        <a:pt x="87" y="24"/>
                        <a:pt x="94" y="25"/>
                        <a:pt x="101" y="28"/>
                      </a:cubicBezTo>
                      <a:cubicBezTo>
                        <a:pt x="104" y="22"/>
                        <a:pt x="104" y="22"/>
                        <a:pt x="104" y="22"/>
                      </a:cubicBezTo>
                      <a:cubicBezTo>
                        <a:pt x="105" y="21"/>
                        <a:pt x="107" y="20"/>
                        <a:pt x="108" y="20"/>
                      </a:cubicBezTo>
                      <a:cubicBezTo>
                        <a:pt x="109" y="19"/>
                        <a:pt x="111" y="20"/>
                        <a:pt x="112" y="20"/>
                      </a:cubicBezTo>
                      <a:cubicBezTo>
                        <a:pt x="122" y="27"/>
                        <a:pt x="122" y="27"/>
                        <a:pt x="122" y="27"/>
                      </a:cubicBezTo>
                      <a:cubicBezTo>
                        <a:pt x="124" y="28"/>
                        <a:pt x="125" y="32"/>
                        <a:pt x="123" y="34"/>
                      </a:cubicBezTo>
                      <a:cubicBezTo>
                        <a:pt x="120" y="40"/>
                        <a:pt x="120" y="40"/>
                        <a:pt x="120" y="40"/>
                      </a:cubicBezTo>
                      <a:cubicBezTo>
                        <a:pt x="125" y="45"/>
                        <a:pt x="129" y="51"/>
                        <a:pt x="132" y="58"/>
                      </a:cubicBezTo>
                      <a:cubicBezTo>
                        <a:pt x="139" y="56"/>
                        <a:pt x="139" y="56"/>
                        <a:pt x="139" y="56"/>
                      </a:cubicBezTo>
                      <a:cubicBezTo>
                        <a:pt x="142" y="56"/>
                        <a:pt x="145" y="58"/>
                        <a:pt x="145" y="61"/>
                      </a:cubicBezTo>
                      <a:cubicBezTo>
                        <a:pt x="148" y="72"/>
                        <a:pt x="148" y="72"/>
                        <a:pt x="148" y="72"/>
                      </a:cubicBezTo>
                      <a:cubicBezTo>
                        <a:pt x="149" y="75"/>
                        <a:pt x="147" y="78"/>
                        <a:pt x="144" y="78"/>
                      </a:cubicBezTo>
                      <a:cubicBezTo>
                        <a:pt x="137" y="80"/>
                        <a:pt x="137" y="80"/>
                        <a:pt x="137" y="80"/>
                      </a:cubicBezTo>
                      <a:cubicBezTo>
                        <a:pt x="137" y="87"/>
                        <a:pt x="136" y="94"/>
                        <a:pt x="133" y="101"/>
                      </a:cubicBezTo>
                      <a:cubicBezTo>
                        <a:pt x="139" y="105"/>
                        <a:pt x="139" y="105"/>
                        <a:pt x="139" y="105"/>
                      </a:cubicBezTo>
                      <a:cubicBezTo>
                        <a:pt x="142" y="106"/>
                        <a:pt x="142" y="110"/>
                        <a:pt x="141" y="113"/>
                      </a:cubicBezTo>
                      <a:cubicBezTo>
                        <a:pt x="135" y="122"/>
                        <a:pt x="135" y="122"/>
                        <a:pt x="135" y="122"/>
                      </a:cubicBezTo>
                      <a:cubicBezTo>
                        <a:pt x="134" y="123"/>
                        <a:pt x="132" y="124"/>
                        <a:pt x="131" y="125"/>
                      </a:cubicBezTo>
                      <a:cubicBezTo>
                        <a:pt x="130" y="125"/>
                        <a:pt x="128" y="125"/>
                        <a:pt x="127" y="124"/>
                      </a:cubicBezTo>
                      <a:cubicBezTo>
                        <a:pt x="121" y="120"/>
                        <a:pt x="121" y="120"/>
                        <a:pt x="121" y="120"/>
                      </a:cubicBezTo>
                      <a:cubicBezTo>
                        <a:pt x="116" y="125"/>
                        <a:pt x="110" y="129"/>
                        <a:pt x="103" y="132"/>
                      </a:cubicBezTo>
                      <a:cubicBezTo>
                        <a:pt x="105" y="139"/>
                        <a:pt x="105" y="139"/>
                        <a:pt x="105" y="139"/>
                      </a:cubicBezTo>
                      <a:cubicBezTo>
                        <a:pt x="105" y="142"/>
                        <a:pt x="104" y="145"/>
                        <a:pt x="100" y="146"/>
                      </a:cubicBezTo>
                      <a:cubicBezTo>
                        <a:pt x="89" y="148"/>
                        <a:pt x="89" y="148"/>
                        <a:pt x="89" y="148"/>
                      </a:cubicBezTo>
                      <a:cubicBezTo>
                        <a:pt x="86" y="149"/>
                        <a:pt x="83" y="147"/>
                        <a:pt x="83" y="144"/>
                      </a:cubicBezTo>
                      <a:cubicBezTo>
                        <a:pt x="81" y="137"/>
                        <a:pt x="81" y="137"/>
                        <a:pt x="81" y="137"/>
                      </a:cubicBezTo>
                      <a:cubicBezTo>
                        <a:pt x="74" y="137"/>
                        <a:pt x="67" y="136"/>
                        <a:pt x="60" y="133"/>
                      </a:cubicBezTo>
                      <a:cubicBezTo>
                        <a:pt x="56" y="139"/>
                        <a:pt x="56" y="139"/>
                        <a:pt x="56" y="139"/>
                      </a:cubicBezTo>
                      <a:cubicBezTo>
                        <a:pt x="56" y="141"/>
                        <a:pt x="54" y="141"/>
                        <a:pt x="53" y="142"/>
                      </a:cubicBezTo>
                      <a:cubicBezTo>
                        <a:pt x="51" y="142"/>
                        <a:pt x="50" y="142"/>
                        <a:pt x="49" y="141"/>
                      </a:cubicBezTo>
                      <a:cubicBezTo>
                        <a:pt x="39" y="135"/>
                        <a:pt x="39" y="135"/>
                        <a:pt x="39" y="135"/>
                      </a:cubicBezTo>
                      <a:cubicBezTo>
                        <a:pt x="36" y="133"/>
                        <a:pt x="36" y="130"/>
                        <a:pt x="37" y="127"/>
                      </a:cubicBezTo>
                      <a:cubicBezTo>
                        <a:pt x="41" y="121"/>
                        <a:pt x="41" y="121"/>
                        <a:pt x="41" y="121"/>
                      </a:cubicBezTo>
                      <a:cubicBezTo>
                        <a:pt x="36" y="116"/>
                        <a:pt x="32" y="110"/>
                        <a:pt x="29" y="104"/>
                      </a:cubicBezTo>
                      <a:cubicBezTo>
                        <a:pt x="22" y="105"/>
                        <a:pt x="22" y="105"/>
                        <a:pt x="22" y="105"/>
                      </a:cubicBezTo>
                      <a:cubicBezTo>
                        <a:pt x="19" y="106"/>
                        <a:pt x="16" y="104"/>
                        <a:pt x="15" y="101"/>
                      </a:cubicBezTo>
                      <a:cubicBezTo>
                        <a:pt x="13" y="90"/>
                        <a:pt x="13" y="90"/>
                        <a:pt x="13" y="90"/>
                      </a:cubicBezTo>
                      <a:cubicBezTo>
                        <a:pt x="12" y="87"/>
                        <a:pt x="14" y="84"/>
                        <a:pt x="17" y="83"/>
                      </a:cubicBezTo>
                      <a:cubicBezTo>
                        <a:pt x="24" y="82"/>
                        <a:pt x="24" y="82"/>
                        <a:pt x="24" y="82"/>
                      </a:cubicBezTo>
                      <a:cubicBezTo>
                        <a:pt x="24" y="74"/>
                        <a:pt x="25" y="67"/>
                        <a:pt x="28" y="60"/>
                      </a:cubicBezTo>
                      <a:cubicBezTo>
                        <a:pt x="22" y="57"/>
                        <a:pt x="22" y="57"/>
                        <a:pt x="22" y="57"/>
                      </a:cubicBezTo>
                      <a:cubicBezTo>
                        <a:pt x="19" y="55"/>
                        <a:pt x="18" y="51"/>
                        <a:pt x="20" y="49"/>
                      </a:cubicBezTo>
                      <a:cubicBezTo>
                        <a:pt x="26" y="39"/>
                        <a:pt x="26" y="39"/>
                        <a:pt x="26" y="39"/>
                      </a:cubicBezTo>
                      <a:cubicBezTo>
                        <a:pt x="27" y="38"/>
                        <a:pt x="28" y="37"/>
                        <a:pt x="30" y="37"/>
                      </a:cubicBezTo>
                      <a:cubicBezTo>
                        <a:pt x="31" y="37"/>
                        <a:pt x="33" y="37"/>
                        <a:pt x="34" y="38"/>
                      </a:cubicBezTo>
                      <a:cubicBezTo>
                        <a:pt x="40" y="41"/>
                        <a:pt x="40" y="41"/>
                        <a:pt x="40" y="41"/>
                      </a:cubicBezTo>
                      <a:cubicBezTo>
                        <a:pt x="45" y="36"/>
                        <a:pt x="51" y="32"/>
                        <a:pt x="57" y="29"/>
                      </a:cubicBezTo>
                      <a:cubicBezTo>
                        <a:pt x="56" y="22"/>
                        <a:pt x="56" y="22"/>
                        <a:pt x="56" y="22"/>
                      </a:cubicBezTo>
                      <a:cubicBezTo>
                        <a:pt x="55" y="19"/>
                        <a:pt x="57" y="16"/>
                        <a:pt x="60" y="16"/>
                      </a:cubicBezTo>
                      <a:cubicBezTo>
                        <a:pt x="71" y="13"/>
                        <a:pt x="71" y="13"/>
                        <a:pt x="71" y="13"/>
                      </a:cubicBezTo>
                      <a:moveTo>
                        <a:pt x="69" y="2"/>
                      </a:moveTo>
                      <a:cubicBezTo>
                        <a:pt x="58" y="5"/>
                        <a:pt x="58" y="5"/>
                        <a:pt x="58" y="5"/>
                      </a:cubicBezTo>
                      <a:cubicBezTo>
                        <a:pt x="49" y="6"/>
                        <a:pt x="44" y="14"/>
                        <a:pt x="45" y="23"/>
                      </a:cubicBezTo>
                      <a:cubicBezTo>
                        <a:pt x="43" y="24"/>
                        <a:pt x="41" y="26"/>
                        <a:pt x="39" y="27"/>
                      </a:cubicBezTo>
                      <a:cubicBezTo>
                        <a:pt x="35" y="25"/>
                        <a:pt x="31" y="25"/>
                        <a:pt x="27" y="26"/>
                      </a:cubicBezTo>
                      <a:cubicBezTo>
                        <a:pt x="23" y="27"/>
                        <a:pt x="19" y="29"/>
                        <a:pt x="17" y="33"/>
                      </a:cubicBezTo>
                      <a:cubicBezTo>
                        <a:pt x="11" y="43"/>
                        <a:pt x="11" y="43"/>
                        <a:pt x="11" y="43"/>
                      </a:cubicBezTo>
                      <a:cubicBezTo>
                        <a:pt x="8" y="47"/>
                        <a:pt x="7" y="51"/>
                        <a:pt x="8" y="56"/>
                      </a:cubicBezTo>
                      <a:cubicBezTo>
                        <a:pt x="9" y="59"/>
                        <a:pt x="11" y="63"/>
                        <a:pt x="14" y="65"/>
                      </a:cubicBezTo>
                      <a:cubicBezTo>
                        <a:pt x="14" y="68"/>
                        <a:pt x="13" y="70"/>
                        <a:pt x="13" y="72"/>
                      </a:cubicBezTo>
                      <a:cubicBezTo>
                        <a:pt x="5" y="75"/>
                        <a:pt x="0" y="84"/>
                        <a:pt x="2" y="92"/>
                      </a:cubicBezTo>
                      <a:cubicBezTo>
                        <a:pt x="4" y="103"/>
                        <a:pt x="4" y="103"/>
                        <a:pt x="4" y="103"/>
                      </a:cubicBezTo>
                      <a:cubicBezTo>
                        <a:pt x="6" y="112"/>
                        <a:pt x="14" y="117"/>
                        <a:pt x="23" y="116"/>
                      </a:cubicBezTo>
                      <a:cubicBezTo>
                        <a:pt x="24" y="118"/>
                        <a:pt x="25" y="120"/>
                        <a:pt x="27" y="122"/>
                      </a:cubicBezTo>
                      <a:cubicBezTo>
                        <a:pt x="25" y="126"/>
                        <a:pt x="25" y="130"/>
                        <a:pt x="25" y="134"/>
                      </a:cubicBezTo>
                      <a:cubicBezTo>
                        <a:pt x="26" y="138"/>
                        <a:pt x="29" y="142"/>
                        <a:pt x="33" y="144"/>
                      </a:cubicBezTo>
                      <a:cubicBezTo>
                        <a:pt x="42" y="150"/>
                        <a:pt x="42" y="150"/>
                        <a:pt x="42" y="150"/>
                      </a:cubicBezTo>
                      <a:cubicBezTo>
                        <a:pt x="46" y="153"/>
                        <a:pt x="51" y="154"/>
                        <a:pt x="55" y="153"/>
                      </a:cubicBezTo>
                      <a:cubicBezTo>
                        <a:pt x="59" y="152"/>
                        <a:pt x="62" y="150"/>
                        <a:pt x="65" y="147"/>
                      </a:cubicBezTo>
                      <a:cubicBezTo>
                        <a:pt x="67" y="147"/>
                        <a:pt x="70" y="148"/>
                        <a:pt x="72" y="148"/>
                      </a:cubicBezTo>
                      <a:cubicBezTo>
                        <a:pt x="75" y="156"/>
                        <a:pt x="83" y="161"/>
                        <a:pt x="92" y="159"/>
                      </a:cubicBezTo>
                      <a:cubicBezTo>
                        <a:pt x="103" y="157"/>
                        <a:pt x="103" y="157"/>
                        <a:pt x="103" y="157"/>
                      </a:cubicBezTo>
                      <a:cubicBezTo>
                        <a:pt x="111" y="155"/>
                        <a:pt x="117" y="147"/>
                        <a:pt x="116" y="138"/>
                      </a:cubicBezTo>
                      <a:cubicBezTo>
                        <a:pt x="118" y="137"/>
                        <a:pt x="120" y="136"/>
                        <a:pt x="122" y="134"/>
                      </a:cubicBezTo>
                      <a:cubicBezTo>
                        <a:pt x="126" y="136"/>
                        <a:pt x="130" y="136"/>
                        <a:pt x="133" y="136"/>
                      </a:cubicBezTo>
                      <a:cubicBezTo>
                        <a:pt x="138" y="135"/>
                        <a:pt x="142" y="132"/>
                        <a:pt x="144" y="128"/>
                      </a:cubicBezTo>
                      <a:cubicBezTo>
                        <a:pt x="150" y="119"/>
                        <a:pt x="150" y="119"/>
                        <a:pt x="150" y="119"/>
                      </a:cubicBezTo>
                      <a:cubicBezTo>
                        <a:pt x="153" y="115"/>
                        <a:pt x="153" y="110"/>
                        <a:pt x="152" y="106"/>
                      </a:cubicBezTo>
                      <a:cubicBezTo>
                        <a:pt x="152" y="102"/>
                        <a:pt x="149" y="99"/>
                        <a:pt x="146" y="96"/>
                      </a:cubicBezTo>
                      <a:cubicBezTo>
                        <a:pt x="147" y="94"/>
                        <a:pt x="147" y="91"/>
                        <a:pt x="148" y="89"/>
                      </a:cubicBezTo>
                      <a:cubicBezTo>
                        <a:pt x="156" y="86"/>
                        <a:pt x="161" y="78"/>
                        <a:pt x="159" y="69"/>
                      </a:cubicBezTo>
                      <a:cubicBezTo>
                        <a:pt x="157" y="58"/>
                        <a:pt x="157" y="58"/>
                        <a:pt x="157" y="58"/>
                      </a:cubicBezTo>
                      <a:cubicBezTo>
                        <a:pt x="155" y="50"/>
                        <a:pt x="147" y="44"/>
                        <a:pt x="138" y="45"/>
                      </a:cubicBezTo>
                      <a:cubicBezTo>
                        <a:pt x="137" y="43"/>
                        <a:pt x="135" y="41"/>
                        <a:pt x="134" y="39"/>
                      </a:cubicBezTo>
                      <a:cubicBezTo>
                        <a:pt x="136" y="36"/>
                        <a:pt x="136" y="32"/>
                        <a:pt x="135" y="28"/>
                      </a:cubicBezTo>
                      <a:cubicBezTo>
                        <a:pt x="134" y="23"/>
                        <a:pt x="132" y="19"/>
                        <a:pt x="128" y="17"/>
                      </a:cubicBezTo>
                      <a:cubicBezTo>
                        <a:pt x="118" y="11"/>
                        <a:pt x="118" y="11"/>
                        <a:pt x="118" y="11"/>
                      </a:cubicBezTo>
                      <a:cubicBezTo>
                        <a:pt x="115" y="8"/>
                        <a:pt x="110" y="8"/>
                        <a:pt x="106" y="9"/>
                      </a:cubicBezTo>
                      <a:cubicBezTo>
                        <a:pt x="102" y="9"/>
                        <a:pt x="98" y="12"/>
                        <a:pt x="96" y="15"/>
                      </a:cubicBezTo>
                      <a:cubicBezTo>
                        <a:pt x="93" y="14"/>
                        <a:pt x="91" y="14"/>
                        <a:pt x="89" y="13"/>
                      </a:cubicBezTo>
                      <a:cubicBezTo>
                        <a:pt x="86" y="5"/>
                        <a:pt x="77" y="0"/>
                        <a:pt x="69" y="2"/>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8" name="Freeform 22"/>
                <p:cNvSpPr>
                  <a:spLocks noEditPoints="1"/>
                </p:cNvSpPr>
                <p:nvPr/>
              </p:nvSpPr>
              <p:spPr bwMode="auto">
                <a:xfrm>
                  <a:off x="3709255" y="2272582"/>
                  <a:ext cx="268909" cy="267145"/>
                </a:xfrm>
                <a:custGeom>
                  <a:avLst/>
                  <a:gdLst>
                    <a:gd name="T0" fmla="*/ 48 w 81"/>
                    <a:gd name="T1" fmla="*/ 77 h 81"/>
                    <a:gd name="T2" fmla="*/ 4 w 81"/>
                    <a:gd name="T3" fmla="*/ 49 h 81"/>
                    <a:gd name="T4" fmla="*/ 32 w 81"/>
                    <a:gd name="T5" fmla="*/ 5 h 81"/>
                    <a:gd name="T6" fmla="*/ 76 w 81"/>
                    <a:gd name="T7" fmla="*/ 33 h 81"/>
                    <a:gd name="T8" fmla="*/ 48 w 81"/>
                    <a:gd name="T9" fmla="*/ 77 h 81"/>
                    <a:gd name="T10" fmla="*/ 34 w 81"/>
                    <a:gd name="T11" fmla="*/ 10 h 81"/>
                    <a:gd name="T12" fmla="*/ 10 w 81"/>
                    <a:gd name="T13" fmla="*/ 47 h 81"/>
                    <a:gd name="T14" fmla="*/ 47 w 81"/>
                    <a:gd name="T15" fmla="*/ 71 h 81"/>
                    <a:gd name="T16" fmla="*/ 71 w 81"/>
                    <a:gd name="T17" fmla="*/ 34 h 81"/>
                    <a:gd name="T18" fmla="*/ 34 w 81"/>
                    <a:gd name="T19"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8" y="77"/>
                      </a:moveTo>
                      <a:cubicBezTo>
                        <a:pt x="28" y="81"/>
                        <a:pt x="9" y="68"/>
                        <a:pt x="4" y="49"/>
                      </a:cubicBezTo>
                      <a:cubicBezTo>
                        <a:pt x="0" y="29"/>
                        <a:pt x="13" y="9"/>
                        <a:pt x="32" y="5"/>
                      </a:cubicBezTo>
                      <a:cubicBezTo>
                        <a:pt x="52" y="0"/>
                        <a:pt x="72" y="13"/>
                        <a:pt x="76" y="33"/>
                      </a:cubicBezTo>
                      <a:cubicBezTo>
                        <a:pt x="81" y="53"/>
                        <a:pt x="68" y="72"/>
                        <a:pt x="48" y="77"/>
                      </a:cubicBezTo>
                      <a:close/>
                      <a:moveTo>
                        <a:pt x="34" y="10"/>
                      </a:moveTo>
                      <a:cubicBezTo>
                        <a:pt x="17" y="14"/>
                        <a:pt x="6" y="31"/>
                        <a:pt x="10" y="47"/>
                      </a:cubicBezTo>
                      <a:cubicBezTo>
                        <a:pt x="14" y="64"/>
                        <a:pt x="30" y="75"/>
                        <a:pt x="47" y="71"/>
                      </a:cubicBezTo>
                      <a:cubicBezTo>
                        <a:pt x="64" y="67"/>
                        <a:pt x="74" y="51"/>
                        <a:pt x="71" y="34"/>
                      </a:cubicBezTo>
                      <a:cubicBezTo>
                        <a:pt x="67" y="17"/>
                        <a:pt x="50" y="7"/>
                        <a:pt x="34" y="10"/>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9" name="Freeform 23"/>
                <p:cNvSpPr>
                  <a:spLocks noEditPoints="1"/>
                </p:cNvSpPr>
                <p:nvPr/>
              </p:nvSpPr>
              <p:spPr bwMode="auto">
                <a:xfrm>
                  <a:off x="3771953" y="2334870"/>
                  <a:ext cx="143511" cy="142570"/>
                </a:xfrm>
                <a:custGeom>
                  <a:avLst/>
                  <a:gdLst>
                    <a:gd name="T0" fmla="*/ 26 w 43"/>
                    <a:gd name="T1" fmla="*/ 41 h 43"/>
                    <a:gd name="T2" fmla="*/ 2 w 43"/>
                    <a:gd name="T3" fmla="*/ 26 h 43"/>
                    <a:gd name="T4" fmla="*/ 17 w 43"/>
                    <a:gd name="T5" fmla="*/ 2 h 43"/>
                    <a:gd name="T6" fmla="*/ 41 w 43"/>
                    <a:gd name="T7" fmla="*/ 17 h 43"/>
                    <a:gd name="T8" fmla="*/ 26 w 43"/>
                    <a:gd name="T9" fmla="*/ 41 h 43"/>
                    <a:gd name="T10" fmla="*/ 18 w 43"/>
                    <a:gd name="T11" fmla="*/ 8 h 43"/>
                    <a:gd name="T12" fmla="*/ 8 w 43"/>
                    <a:gd name="T13" fmla="*/ 25 h 43"/>
                    <a:gd name="T14" fmla="*/ 24 w 43"/>
                    <a:gd name="T15" fmla="*/ 35 h 43"/>
                    <a:gd name="T16" fmla="*/ 35 w 43"/>
                    <a:gd name="T17" fmla="*/ 19 h 43"/>
                    <a:gd name="T18" fmla="*/ 18 w 43"/>
                    <a:gd name="T19"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6" y="41"/>
                      </a:moveTo>
                      <a:cubicBezTo>
                        <a:pt x="15" y="43"/>
                        <a:pt x="4" y="37"/>
                        <a:pt x="2" y="26"/>
                      </a:cubicBezTo>
                      <a:cubicBezTo>
                        <a:pt x="0" y="15"/>
                        <a:pt x="6" y="5"/>
                        <a:pt x="17" y="2"/>
                      </a:cubicBezTo>
                      <a:cubicBezTo>
                        <a:pt x="28" y="0"/>
                        <a:pt x="38" y="7"/>
                        <a:pt x="41" y="17"/>
                      </a:cubicBezTo>
                      <a:cubicBezTo>
                        <a:pt x="43" y="28"/>
                        <a:pt x="36" y="39"/>
                        <a:pt x="26" y="41"/>
                      </a:cubicBezTo>
                      <a:close/>
                      <a:moveTo>
                        <a:pt x="18" y="8"/>
                      </a:moveTo>
                      <a:cubicBezTo>
                        <a:pt x="11" y="10"/>
                        <a:pt x="6" y="17"/>
                        <a:pt x="8" y="25"/>
                      </a:cubicBezTo>
                      <a:cubicBezTo>
                        <a:pt x="9" y="32"/>
                        <a:pt x="17" y="37"/>
                        <a:pt x="24" y="35"/>
                      </a:cubicBezTo>
                      <a:cubicBezTo>
                        <a:pt x="32" y="34"/>
                        <a:pt x="37" y="26"/>
                        <a:pt x="35" y="19"/>
                      </a:cubicBezTo>
                      <a:cubicBezTo>
                        <a:pt x="34" y="11"/>
                        <a:pt x="26" y="6"/>
                        <a:pt x="18" y="8"/>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grpSp>
          <p:grpSp>
            <p:nvGrpSpPr>
              <p:cNvPr id="2" name="组合 1"/>
              <p:cNvGrpSpPr/>
              <p:nvPr/>
            </p:nvGrpSpPr>
            <p:grpSpPr>
              <a:xfrm>
                <a:off x="623395" y="3109266"/>
                <a:ext cx="799759" cy="793130"/>
                <a:chOff x="2796637" y="2222752"/>
                <a:chExt cx="799759" cy="793130"/>
              </a:xfrm>
            </p:grpSpPr>
            <p:sp>
              <p:nvSpPr>
                <p:cNvPr id="14" name="Freeform 24"/>
                <p:cNvSpPr>
                  <a:spLocks noEditPoints="1"/>
                </p:cNvSpPr>
                <p:nvPr/>
              </p:nvSpPr>
              <p:spPr bwMode="auto">
                <a:xfrm>
                  <a:off x="2796637" y="2222752"/>
                  <a:ext cx="799759" cy="793130"/>
                </a:xfrm>
                <a:custGeom>
                  <a:avLst/>
                  <a:gdLst>
                    <a:gd name="T0" fmla="*/ 138 w 241"/>
                    <a:gd name="T1" fmla="*/ 25 h 240"/>
                    <a:gd name="T2" fmla="*/ 168 w 241"/>
                    <a:gd name="T3" fmla="*/ 48 h 240"/>
                    <a:gd name="T4" fmla="*/ 181 w 241"/>
                    <a:gd name="T5" fmla="*/ 38 h 240"/>
                    <a:gd name="T6" fmla="*/ 199 w 241"/>
                    <a:gd name="T7" fmla="*/ 53 h 240"/>
                    <a:gd name="T8" fmla="*/ 192 w 241"/>
                    <a:gd name="T9" fmla="*/ 73 h 240"/>
                    <a:gd name="T10" fmla="*/ 215 w 241"/>
                    <a:gd name="T11" fmla="*/ 103 h 240"/>
                    <a:gd name="T12" fmla="*/ 223 w 241"/>
                    <a:gd name="T13" fmla="*/ 128 h 240"/>
                    <a:gd name="T14" fmla="*/ 204 w 241"/>
                    <a:gd name="T15" fmla="*/ 137 h 240"/>
                    <a:gd name="T16" fmla="*/ 199 w 241"/>
                    <a:gd name="T17" fmla="*/ 174 h 240"/>
                    <a:gd name="T18" fmla="*/ 187 w 241"/>
                    <a:gd name="T19" fmla="*/ 199 h 240"/>
                    <a:gd name="T20" fmla="*/ 175 w 241"/>
                    <a:gd name="T21" fmla="*/ 199 h 240"/>
                    <a:gd name="T22" fmla="*/ 138 w 241"/>
                    <a:gd name="T23" fmla="*/ 204 h 240"/>
                    <a:gd name="T24" fmla="*/ 129 w 241"/>
                    <a:gd name="T25" fmla="*/ 223 h 240"/>
                    <a:gd name="T26" fmla="*/ 103 w 241"/>
                    <a:gd name="T27" fmla="*/ 214 h 240"/>
                    <a:gd name="T28" fmla="*/ 73 w 241"/>
                    <a:gd name="T29" fmla="*/ 191 h 240"/>
                    <a:gd name="T30" fmla="*/ 60 w 241"/>
                    <a:gd name="T31" fmla="*/ 201 h 240"/>
                    <a:gd name="T32" fmla="*/ 42 w 241"/>
                    <a:gd name="T33" fmla="*/ 186 h 240"/>
                    <a:gd name="T34" fmla="*/ 49 w 241"/>
                    <a:gd name="T35" fmla="*/ 167 h 240"/>
                    <a:gd name="T36" fmla="*/ 26 w 241"/>
                    <a:gd name="T37" fmla="*/ 137 h 240"/>
                    <a:gd name="T38" fmla="*/ 17 w 241"/>
                    <a:gd name="T39" fmla="*/ 111 h 240"/>
                    <a:gd name="T40" fmla="*/ 36 w 241"/>
                    <a:gd name="T41" fmla="*/ 103 h 240"/>
                    <a:gd name="T42" fmla="*/ 42 w 241"/>
                    <a:gd name="T43" fmla="*/ 65 h 240"/>
                    <a:gd name="T44" fmla="*/ 54 w 241"/>
                    <a:gd name="T45" fmla="*/ 41 h 240"/>
                    <a:gd name="T46" fmla="*/ 66 w 241"/>
                    <a:gd name="T47" fmla="*/ 41 h 240"/>
                    <a:gd name="T48" fmla="*/ 103 w 241"/>
                    <a:gd name="T49" fmla="*/ 36 h 240"/>
                    <a:gd name="T50" fmla="*/ 112 w 241"/>
                    <a:gd name="T51" fmla="*/ 17 h 240"/>
                    <a:gd name="T52" fmla="*/ 129 w 241"/>
                    <a:gd name="T53" fmla="*/ 0 h 240"/>
                    <a:gd name="T54" fmla="*/ 86 w 241"/>
                    <a:gd name="T55" fmla="*/ 23 h 240"/>
                    <a:gd name="T56" fmla="*/ 60 w 241"/>
                    <a:gd name="T57" fmla="*/ 21 h 240"/>
                    <a:gd name="T58" fmla="*/ 29 w 241"/>
                    <a:gd name="T59" fmla="*/ 41 h 240"/>
                    <a:gd name="T60" fmla="*/ 28 w 241"/>
                    <a:gd name="T61" fmla="*/ 75 h 240"/>
                    <a:gd name="T62" fmla="*/ 0 w 241"/>
                    <a:gd name="T63" fmla="*/ 111 h 240"/>
                    <a:gd name="T64" fmla="*/ 23 w 241"/>
                    <a:gd name="T65" fmla="*/ 154 h 240"/>
                    <a:gd name="T66" fmla="*/ 22 w 241"/>
                    <a:gd name="T67" fmla="*/ 180 h 240"/>
                    <a:gd name="T68" fmla="*/ 42 w 241"/>
                    <a:gd name="T69" fmla="*/ 211 h 240"/>
                    <a:gd name="T70" fmla="*/ 76 w 241"/>
                    <a:gd name="T71" fmla="*/ 212 h 240"/>
                    <a:gd name="T72" fmla="*/ 112 w 241"/>
                    <a:gd name="T73" fmla="*/ 240 h 240"/>
                    <a:gd name="T74" fmla="*/ 155 w 241"/>
                    <a:gd name="T75" fmla="*/ 217 h 240"/>
                    <a:gd name="T76" fmla="*/ 181 w 241"/>
                    <a:gd name="T77" fmla="*/ 218 h 240"/>
                    <a:gd name="T78" fmla="*/ 211 w 241"/>
                    <a:gd name="T79" fmla="*/ 199 h 240"/>
                    <a:gd name="T80" fmla="*/ 213 w 241"/>
                    <a:gd name="T81" fmla="*/ 164 h 240"/>
                    <a:gd name="T82" fmla="*/ 241 w 241"/>
                    <a:gd name="T83" fmla="*/ 128 h 240"/>
                    <a:gd name="T84" fmla="*/ 217 w 241"/>
                    <a:gd name="T85" fmla="*/ 86 h 240"/>
                    <a:gd name="T86" fmla="*/ 219 w 241"/>
                    <a:gd name="T87" fmla="*/ 59 h 240"/>
                    <a:gd name="T88" fmla="*/ 199 w 241"/>
                    <a:gd name="T89" fmla="*/ 29 h 240"/>
                    <a:gd name="T90" fmla="*/ 165 w 241"/>
                    <a:gd name="T91" fmla="*/ 27 h 240"/>
                    <a:gd name="T92" fmla="*/ 129 w 241"/>
                    <a:gd name="T9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1" h="240">
                      <a:moveTo>
                        <a:pt x="129" y="17"/>
                      </a:moveTo>
                      <a:cubicBezTo>
                        <a:pt x="134" y="17"/>
                        <a:pt x="138" y="21"/>
                        <a:pt x="138" y="25"/>
                      </a:cubicBezTo>
                      <a:cubicBezTo>
                        <a:pt x="138" y="36"/>
                        <a:pt x="138" y="36"/>
                        <a:pt x="138" y="36"/>
                      </a:cubicBezTo>
                      <a:cubicBezTo>
                        <a:pt x="149" y="38"/>
                        <a:pt x="159" y="42"/>
                        <a:pt x="168" y="48"/>
                      </a:cubicBezTo>
                      <a:cubicBezTo>
                        <a:pt x="175" y="41"/>
                        <a:pt x="175" y="41"/>
                        <a:pt x="175" y="41"/>
                      </a:cubicBezTo>
                      <a:cubicBezTo>
                        <a:pt x="177" y="39"/>
                        <a:pt x="179" y="38"/>
                        <a:pt x="181" y="38"/>
                      </a:cubicBezTo>
                      <a:cubicBezTo>
                        <a:pt x="183" y="38"/>
                        <a:pt x="185" y="39"/>
                        <a:pt x="187" y="41"/>
                      </a:cubicBezTo>
                      <a:cubicBezTo>
                        <a:pt x="199" y="53"/>
                        <a:pt x="199" y="53"/>
                        <a:pt x="199" y="53"/>
                      </a:cubicBezTo>
                      <a:cubicBezTo>
                        <a:pt x="203" y="56"/>
                        <a:pt x="203" y="62"/>
                        <a:pt x="199" y="65"/>
                      </a:cubicBezTo>
                      <a:cubicBezTo>
                        <a:pt x="192" y="73"/>
                        <a:pt x="192" y="73"/>
                        <a:pt x="192" y="73"/>
                      </a:cubicBezTo>
                      <a:cubicBezTo>
                        <a:pt x="198" y="82"/>
                        <a:pt x="202" y="92"/>
                        <a:pt x="204" y="103"/>
                      </a:cubicBezTo>
                      <a:cubicBezTo>
                        <a:pt x="215" y="103"/>
                        <a:pt x="215" y="103"/>
                        <a:pt x="215" y="103"/>
                      </a:cubicBezTo>
                      <a:cubicBezTo>
                        <a:pt x="220" y="103"/>
                        <a:pt x="223" y="106"/>
                        <a:pt x="223" y="111"/>
                      </a:cubicBezTo>
                      <a:cubicBezTo>
                        <a:pt x="223" y="128"/>
                        <a:pt x="223" y="128"/>
                        <a:pt x="223" y="128"/>
                      </a:cubicBezTo>
                      <a:cubicBezTo>
                        <a:pt x="223" y="133"/>
                        <a:pt x="220" y="137"/>
                        <a:pt x="215" y="137"/>
                      </a:cubicBezTo>
                      <a:cubicBezTo>
                        <a:pt x="204" y="137"/>
                        <a:pt x="204" y="137"/>
                        <a:pt x="204" y="137"/>
                      </a:cubicBezTo>
                      <a:cubicBezTo>
                        <a:pt x="202" y="148"/>
                        <a:pt x="198" y="158"/>
                        <a:pt x="192" y="167"/>
                      </a:cubicBezTo>
                      <a:cubicBezTo>
                        <a:pt x="199" y="174"/>
                        <a:pt x="199" y="174"/>
                        <a:pt x="199" y="174"/>
                      </a:cubicBezTo>
                      <a:cubicBezTo>
                        <a:pt x="203" y="178"/>
                        <a:pt x="203" y="183"/>
                        <a:pt x="199" y="186"/>
                      </a:cubicBezTo>
                      <a:cubicBezTo>
                        <a:pt x="187" y="199"/>
                        <a:pt x="187" y="199"/>
                        <a:pt x="187" y="199"/>
                      </a:cubicBezTo>
                      <a:cubicBezTo>
                        <a:pt x="185" y="200"/>
                        <a:pt x="183" y="201"/>
                        <a:pt x="181" y="201"/>
                      </a:cubicBezTo>
                      <a:cubicBezTo>
                        <a:pt x="179" y="201"/>
                        <a:pt x="177" y="200"/>
                        <a:pt x="175" y="199"/>
                      </a:cubicBezTo>
                      <a:cubicBezTo>
                        <a:pt x="168" y="191"/>
                        <a:pt x="168" y="191"/>
                        <a:pt x="168" y="191"/>
                      </a:cubicBezTo>
                      <a:cubicBezTo>
                        <a:pt x="159" y="197"/>
                        <a:pt x="149" y="202"/>
                        <a:pt x="138" y="204"/>
                      </a:cubicBezTo>
                      <a:cubicBezTo>
                        <a:pt x="138" y="214"/>
                        <a:pt x="138" y="214"/>
                        <a:pt x="138" y="214"/>
                      </a:cubicBezTo>
                      <a:cubicBezTo>
                        <a:pt x="138" y="219"/>
                        <a:pt x="134" y="223"/>
                        <a:pt x="129" y="223"/>
                      </a:cubicBezTo>
                      <a:cubicBezTo>
                        <a:pt x="112" y="223"/>
                        <a:pt x="112" y="223"/>
                        <a:pt x="112" y="223"/>
                      </a:cubicBezTo>
                      <a:cubicBezTo>
                        <a:pt x="107" y="223"/>
                        <a:pt x="103" y="219"/>
                        <a:pt x="103" y="214"/>
                      </a:cubicBezTo>
                      <a:cubicBezTo>
                        <a:pt x="103" y="204"/>
                        <a:pt x="103" y="204"/>
                        <a:pt x="103" y="204"/>
                      </a:cubicBezTo>
                      <a:cubicBezTo>
                        <a:pt x="92" y="202"/>
                        <a:pt x="82" y="197"/>
                        <a:pt x="73" y="191"/>
                      </a:cubicBezTo>
                      <a:cubicBezTo>
                        <a:pt x="66" y="199"/>
                        <a:pt x="66" y="199"/>
                        <a:pt x="66" y="199"/>
                      </a:cubicBezTo>
                      <a:cubicBezTo>
                        <a:pt x="64" y="200"/>
                        <a:pt x="62" y="201"/>
                        <a:pt x="60" y="201"/>
                      </a:cubicBezTo>
                      <a:cubicBezTo>
                        <a:pt x="58" y="201"/>
                        <a:pt x="55" y="200"/>
                        <a:pt x="54" y="199"/>
                      </a:cubicBezTo>
                      <a:cubicBezTo>
                        <a:pt x="42" y="186"/>
                        <a:pt x="42" y="186"/>
                        <a:pt x="42" y="186"/>
                      </a:cubicBezTo>
                      <a:cubicBezTo>
                        <a:pt x="38" y="183"/>
                        <a:pt x="38" y="178"/>
                        <a:pt x="42" y="174"/>
                      </a:cubicBezTo>
                      <a:cubicBezTo>
                        <a:pt x="49" y="167"/>
                        <a:pt x="49" y="167"/>
                        <a:pt x="49" y="167"/>
                      </a:cubicBezTo>
                      <a:cubicBezTo>
                        <a:pt x="43" y="158"/>
                        <a:pt x="39" y="148"/>
                        <a:pt x="36" y="137"/>
                      </a:cubicBezTo>
                      <a:cubicBezTo>
                        <a:pt x="26" y="137"/>
                        <a:pt x="26" y="137"/>
                        <a:pt x="26" y="137"/>
                      </a:cubicBezTo>
                      <a:cubicBezTo>
                        <a:pt x="21" y="137"/>
                        <a:pt x="17" y="133"/>
                        <a:pt x="17" y="128"/>
                      </a:cubicBezTo>
                      <a:cubicBezTo>
                        <a:pt x="17" y="111"/>
                        <a:pt x="17" y="111"/>
                        <a:pt x="17" y="111"/>
                      </a:cubicBezTo>
                      <a:cubicBezTo>
                        <a:pt x="17" y="106"/>
                        <a:pt x="21" y="103"/>
                        <a:pt x="26" y="103"/>
                      </a:cubicBezTo>
                      <a:cubicBezTo>
                        <a:pt x="36" y="103"/>
                        <a:pt x="36" y="103"/>
                        <a:pt x="36" y="103"/>
                      </a:cubicBezTo>
                      <a:cubicBezTo>
                        <a:pt x="39" y="92"/>
                        <a:pt x="43" y="82"/>
                        <a:pt x="49" y="73"/>
                      </a:cubicBezTo>
                      <a:cubicBezTo>
                        <a:pt x="42" y="65"/>
                        <a:pt x="42" y="65"/>
                        <a:pt x="42" y="65"/>
                      </a:cubicBezTo>
                      <a:cubicBezTo>
                        <a:pt x="38" y="62"/>
                        <a:pt x="38" y="56"/>
                        <a:pt x="42" y="53"/>
                      </a:cubicBezTo>
                      <a:cubicBezTo>
                        <a:pt x="54" y="41"/>
                        <a:pt x="54" y="41"/>
                        <a:pt x="54" y="41"/>
                      </a:cubicBezTo>
                      <a:cubicBezTo>
                        <a:pt x="55" y="39"/>
                        <a:pt x="58" y="38"/>
                        <a:pt x="60" y="38"/>
                      </a:cubicBezTo>
                      <a:cubicBezTo>
                        <a:pt x="62" y="38"/>
                        <a:pt x="64" y="39"/>
                        <a:pt x="66" y="41"/>
                      </a:cubicBezTo>
                      <a:cubicBezTo>
                        <a:pt x="73" y="48"/>
                        <a:pt x="73" y="48"/>
                        <a:pt x="73" y="48"/>
                      </a:cubicBezTo>
                      <a:cubicBezTo>
                        <a:pt x="82" y="42"/>
                        <a:pt x="92" y="38"/>
                        <a:pt x="103" y="36"/>
                      </a:cubicBezTo>
                      <a:cubicBezTo>
                        <a:pt x="103" y="25"/>
                        <a:pt x="103" y="25"/>
                        <a:pt x="103" y="25"/>
                      </a:cubicBezTo>
                      <a:cubicBezTo>
                        <a:pt x="103" y="21"/>
                        <a:pt x="107" y="17"/>
                        <a:pt x="112" y="17"/>
                      </a:cubicBezTo>
                      <a:cubicBezTo>
                        <a:pt x="129" y="17"/>
                        <a:pt x="129" y="17"/>
                        <a:pt x="129" y="17"/>
                      </a:cubicBezTo>
                      <a:moveTo>
                        <a:pt x="129" y="0"/>
                      </a:moveTo>
                      <a:cubicBezTo>
                        <a:pt x="112" y="0"/>
                        <a:pt x="112" y="0"/>
                        <a:pt x="112" y="0"/>
                      </a:cubicBezTo>
                      <a:cubicBezTo>
                        <a:pt x="99" y="0"/>
                        <a:pt x="88" y="10"/>
                        <a:pt x="86" y="23"/>
                      </a:cubicBezTo>
                      <a:cubicBezTo>
                        <a:pt x="83" y="24"/>
                        <a:pt x="79" y="25"/>
                        <a:pt x="76" y="27"/>
                      </a:cubicBezTo>
                      <a:cubicBezTo>
                        <a:pt x="71" y="23"/>
                        <a:pt x="66" y="21"/>
                        <a:pt x="60" y="21"/>
                      </a:cubicBezTo>
                      <a:cubicBezTo>
                        <a:pt x="53" y="21"/>
                        <a:pt x="46" y="24"/>
                        <a:pt x="42" y="29"/>
                      </a:cubicBezTo>
                      <a:cubicBezTo>
                        <a:pt x="29" y="41"/>
                        <a:pt x="29" y="41"/>
                        <a:pt x="29" y="41"/>
                      </a:cubicBezTo>
                      <a:cubicBezTo>
                        <a:pt x="25" y="46"/>
                        <a:pt x="22" y="52"/>
                        <a:pt x="22" y="59"/>
                      </a:cubicBezTo>
                      <a:cubicBezTo>
                        <a:pt x="22" y="65"/>
                        <a:pt x="24" y="71"/>
                        <a:pt x="28" y="75"/>
                      </a:cubicBezTo>
                      <a:cubicBezTo>
                        <a:pt x="26" y="79"/>
                        <a:pt x="25" y="82"/>
                        <a:pt x="23" y="86"/>
                      </a:cubicBezTo>
                      <a:cubicBezTo>
                        <a:pt x="10" y="87"/>
                        <a:pt x="0" y="98"/>
                        <a:pt x="0" y="111"/>
                      </a:cubicBezTo>
                      <a:cubicBezTo>
                        <a:pt x="0" y="128"/>
                        <a:pt x="0" y="128"/>
                        <a:pt x="0" y="128"/>
                      </a:cubicBezTo>
                      <a:cubicBezTo>
                        <a:pt x="0" y="142"/>
                        <a:pt x="10" y="153"/>
                        <a:pt x="23" y="154"/>
                      </a:cubicBezTo>
                      <a:cubicBezTo>
                        <a:pt x="25" y="157"/>
                        <a:pt x="26" y="161"/>
                        <a:pt x="28" y="164"/>
                      </a:cubicBezTo>
                      <a:cubicBezTo>
                        <a:pt x="24" y="169"/>
                        <a:pt x="22" y="174"/>
                        <a:pt x="22" y="180"/>
                      </a:cubicBezTo>
                      <a:cubicBezTo>
                        <a:pt x="22" y="187"/>
                        <a:pt x="25" y="194"/>
                        <a:pt x="29" y="199"/>
                      </a:cubicBezTo>
                      <a:cubicBezTo>
                        <a:pt x="42" y="211"/>
                        <a:pt x="42" y="211"/>
                        <a:pt x="42" y="211"/>
                      </a:cubicBezTo>
                      <a:cubicBezTo>
                        <a:pt x="46" y="216"/>
                        <a:pt x="53" y="218"/>
                        <a:pt x="60" y="218"/>
                      </a:cubicBezTo>
                      <a:cubicBezTo>
                        <a:pt x="66" y="218"/>
                        <a:pt x="71" y="216"/>
                        <a:pt x="76" y="212"/>
                      </a:cubicBezTo>
                      <a:cubicBezTo>
                        <a:pt x="79" y="214"/>
                        <a:pt x="83" y="216"/>
                        <a:pt x="86" y="217"/>
                      </a:cubicBezTo>
                      <a:cubicBezTo>
                        <a:pt x="88" y="230"/>
                        <a:pt x="99" y="240"/>
                        <a:pt x="112" y="240"/>
                      </a:cubicBezTo>
                      <a:cubicBezTo>
                        <a:pt x="129" y="240"/>
                        <a:pt x="129" y="240"/>
                        <a:pt x="129" y="240"/>
                      </a:cubicBezTo>
                      <a:cubicBezTo>
                        <a:pt x="142" y="240"/>
                        <a:pt x="153" y="230"/>
                        <a:pt x="155" y="217"/>
                      </a:cubicBezTo>
                      <a:cubicBezTo>
                        <a:pt x="158" y="216"/>
                        <a:pt x="161" y="214"/>
                        <a:pt x="165" y="212"/>
                      </a:cubicBezTo>
                      <a:cubicBezTo>
                        <a:pt x="169" y="216"/>
                        <a:pt x="175" y="218"/>
                        <a:pt x="181" y="218"/>
                      </a:cubicBezTo>
                      <a:cubicBezTo>
                        <a:pt x="188" y="218"/>
                        <a:pt x="194" y="216"/>
                        <a:pt x="199" y="211"/>
                      </a:cubicBezTo>
                      <a:cubicBezTo>
                        <a:pt x="211" y="199"/>
                        <a:pt x="211" y="199"/>
                        <a:pt x="211" y="199"/>
                      </a:cubicBezTo>
                      <a:cubicBezTo>
                        <a:pt x="216" y="194"/>
                        <a:pt x="219" y="187"/>
                        <a:pt x="219" y="180"/>
                      </a:cubicBezTo>
                      <a:cubicBezTo>
                        <a:pt x="219" y="174"/>
                        <a:pt x="217" y="169"/>
                        <a:pt x="213" y="164"/>
                      </a:cubicBezTo>
                      <a:cubicBezTo>
                        <a:pt x="215" y="161"/>
                        <a:pt x="216" y="157"/>
                        <a:pt x="217" y="154"/>
                      </a:cubicBezTo>
                      <a:cubicBezTo>
                        <a:pt x="230" y="153"/>
                        <a:pt x="241" y="142"/>
                        <a:pt x="241" y="128"/>
                      </a:cubicBezTo>
                      <a:cubicBezTo>
                        <a:pt x="241" y="111"/>
                        <a:pt x="241" y="111"/>
                        <a:pt x="241" y="111"/>
                      </a:cubicBezTo>
                      <a:cubicBezTo>
                        <a:pt x="241" y="98"/>
                        <a:pt x="230" y="87"/>
                        <a:pt x="217" y="86"/>
                      </a:cubicBezTo>
                      <a:cubicBezTo>
                        <a:pt x="216" y="82"/>
                        <a:pt x="215" y="79"/>
                        <a:pt x="213" y="75"/>
                      </a:cubicBezTo>
                      <a:cubicBezTo>
                        <a:pt x="217" y="71"/>
                        <a:pt x="219" y="65"/>
                        <a:pt x="219" y="59"/>
                      </a:cubicBezTo>
                      <a:cubicBezTo>
                        <a:pt x="219" y="52"/>
                        <a:pt x="216" y="46"/>
                        <a:pt x="211" y="41"/>
                      </a:cubicBezTo>
                      <a:cubicBezTo>
                        <a:pt x="199" y="29"/>
                        <a:pt x="199" y="29"/>
                        <a:pt x="199" y="29"/>
                      </a:cubicBezTo>
                      <a:cubicBezTo>
                        <a:pt x="194" y="24"/>
                        <a:pt x="188" y="21"/>
                        <a:pt x="181" y="21"/>
                      </a:cubicBezTo>
                      <a:cubicBezTo>
                        <a:pt x="175" y="21"/>
                        <a:pt x="169" y="23"/>
                        <a:pt x="165" y="27"/>
                      </a:cubicBezTo>
                      <a:cubicBezTo>
                        <a:pt x="161" y="25"/>
                        <a:pt x="158" y="24"/>
                        <a:pt x="155" y="23"/>
                      </a:cubicBezTo>
                      <a:cubicBezTo>
                        <a:pt x="153" y="10"/>
                        <a:pt x="142" y="0"/>
                        <a:pt x="129" y="0"/>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15" name="Freeform 25"/>
                <p:cNvSpPr>
                  <a:spLocks noEditPoints="1"/>
                </p:cNvSpPr>
                <p:nvPr/>
              </p:nvSpPr>
              <p:spPr bwMode="auto">
                <a:xfrm>
                  <a:off x="3012600" y="2434530"/>
                  <a:ext cx="367834" cy="369574"/>
                </a:xfrm>
                <a:custGeom>
                  <a:avLst/>
                  <a:gdLst>
                    <a:gd name="T0" fmla="*/ 55 w 111"/>
                    <a:gd name="T1" fmla="*/ 112 h 112"/>
                    <a:gd name="T2" fmla="*/ 0 w 111"/>
                    <a:gd name="T3" fmla="*/ 56 h 112"/>
                    <a:gd name="T4" fmla="*/ 55 w 111"/>
                    <a:gd name="T5" fmla="*/ 0 h 112"/>
                    <a:gd name="T6" fmla="*/ 111 w 111"/>
                    <a:gd name="T7" fmla="*/ 56 h 112"/>
                    <a:gd name="T8" fmla="*/ 55 w 111"/>
                    <a:gd name="T9" fmla="*/ 112 h 112"/>
                    <a:gd name="T10" fmla="*/ 55 w 111"/>
                    <a:gd name="T11" fmla="*/ 9 h 112"/>
                    <a:gd name="T12" fmla="*/ 8 w 111"/>
                    <a:gd name="T13" fmla="*/ 56 h 112"/>
                    <a:gd name="T14" fmla="*/ 55 w 111"/>
                    <a:gd name="T15" fmla="*/ 103 h 112"/>
                    <a:gd name="T16" fmla="*/ 103 w 111"/>
                    <a:gd name="T17" fmla="*/ 56 h 112"/>
                    <a:gd name="T18" fmla="*/ 55 w 111"/>
                    <a:gd name="T19" fmla="*/ 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2">
                      <a:moveTo>
                        <a:pt x="55" y="112"/>
                      </a:moveTo>
                      <a:cubicBezTo>
                        <a:pt x="25" y="112"/>
                        <a:pt x="0" y="86"/>
                        <a:pt x="0" y="56"/>
                      </a:cubicBezTo>
                      <a:cubicBezTo>
                        <a:pt x="0" y="25"/>
                        <a:pt x="25" y="0"/>
                        <a:pt x="55" y="0"/>
                      </a:cubicBezTo>
                      <a:cubicBezTo>
                        <a:pt x="86" y="0"/>
                        <a:pt x="111" y="25"/>
                        <a:pt x="111" y="56"/>
                      </a:cubicBezTo>
                      <a:cubicBezTo>
                        <a:pt x="111" y="86"/>
                        <a:pt x="86" y="112"/>
                        <a:pt x="55" y="112"/>
                      </a:cubicBezTo>
                      <a:close/>
                      <a:moveTo>
                        <a:pt x="55" y="9"/>
                      </a:moveTo>
                      <a:cubicBezTo>
                        <a:pt x="29" y="9"/>
                        <a:pt x="8" y="30"/>
                        <a:pt x="8" y="56"/>
                      </a:cubicBezTo>
                      <a:cubicBezTo>
                        <a:pt x="8" y="82"/>
                        <a:pt x="29" y="103"/>
                        <a:pt x="55" y="103"/>
                      </a:cubicBezTo>
                      <a:cubicBezTo>
                        <a:pt x="81" y="103"/>
                        <a:pt x="103" y="82"/>
                        <a:pt x="103" y="56"/>
                      </a:cubicBezTo>
                      <a:cubicBezTo>
                        <a:pt x="103" y="30"/>
                        <a:pt x="81" y="9"/>
                        <a:pt x="55" y="9"/>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16" name="Freeform 26"/>
                <p:cNvSpPr>
                  <a:spLocks noEditPoints="1"/>
                </p:cNvSpPr>
                <p:nvPr/>
              </p:nvSpPr>
              <p:spPr bwMode="auto">
                <a:xfrm>
                  <a:off x="3094805" y="2520348"/>
                  <a:ext cx="199244" cy="19793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8 h 60"/>
                    <a:gd name="T12" fmla="*/ 9 w 60"/>
                    <a:gd name="T13" fmla="*/ 30 h 60"/>
                    <a:gd name="T14" fmla="*/ 30 w 60"/>
                    <a:gd name="T15" fmla="*/ 51 h 60"/>
                    <a:gd name="T16" fmla="*/ 52 w 60"/>
                    <a:gd name="T17" fmla="*/ 30 h 60"/>
                    <a:gd name="T18" fmla="*/ 30 w 60"/>
                    <a:gd name="T19"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8"/>
                      </a:moveTo>
                      <a:cubicBezTo>
                        <a:pt x="19" y="8"/>
                        <a:pt x="9" y="18"/>
                        <a:pt x="9" y="30"/>
                      </a:cubicBezTo>
                      <a:cubicBezTo>
                        <a:pt x="9" y="42"/>
                        <a:pt x="19" y="51"/>
                        <a:pt x="30" y="51"/>
                      </a:cubicBezTo>
                      <a:cubicBezTo>
                        <a:pt x="42" y="51"/>
                        <a:pt x="52" y="42"/>
                        <a:pt x="52" y="30"/>
                      </a:cubicBezTo>
                      <a:cubicBezTo>
                        <a:pt x="52" y="18"/>
                        <a:pt x="42" y="8"/>
                        <a:pt x="30" y="8"/>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grpSp>
        </p:grpSp>
      </p:grpSp>
      <p:sp>
        <p:nvSpPr>
          <p:cNvPr id="24" name="TextBox 23"/>
          <p:cNvSpPr txBox="1"/>
          <p:nvPr/>
        </p:nvSpPr>
        <p:spPr>
          <a:xfrm>
            <a:off x="4174521" y="2058659"/>
            <a:ext cx="4604658" cy="646331"/>
          </a:xfrm>
          <a:prstGeom prst="rect">
            <a:avLst/>
          </a:prstGeom>
          <a:noFill/>
        </p:spPr>
        <p:txBody>
          <a:bodyPr wrap="none" rtlCol="0">
            <a:spAutoFit/>
          </a:bodyPr>
          <a:lstStyle>
            <a:defPPr>
              <a:defRPr lang="zh-CN"/>
            </a:defPPr>
            <a:lvl1pPr>
              <a:defRPr sz="4000">
                <a:solidFill>
                  <a:schemeClr val="accent1"/>
                </a:solidFill>
              </a:defRPr>
            </a:lvl1pPr>
          </a:lstStyle>
          <a:p>
            <a:r>
              <a:rPr lang="en-US" altLang="zh-CN" sz="3600" b="1" dirty="0">
                <a:solidFill>
                  <a:srgbClr val="004B7D"/>
                </a:solidFill>
                <a:ea typeface="微软雅黑" panose="020B0503020204020204" pitchFamily="34" charset="-122"/>
              </a:rPr>
              <a:t>What’s Live-Action?</a:t>
            </a:r>
            <a:endParaRPr lang="zh-CN" altLang="en-US" sz="3600" b="1" dirty="0">
              <a:solidFill>
                <a:srgbClr val="004B7D"/>
              </a:solidFill>
              <a:ea typeface="微软雅黑" panose="020B0503020204020204" pitchFamily="34" charset="-122"/>
            </a:endParaRPr>
          </a:p>
        </p:txBody>
      </p:sp>
      <p:sp>
        <p:nvSpPr>
          <p:cNvPr id="17"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直角三角形 42"/>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136582" y="1265886"/>
            <a:ext cx="682519" cy="682519"/>
            <a:chOff x="7648250" y="3419611"/>
            <a:chExt cx="910025" cy="910025"/>
          </a:xfrm>
        </p:grpSpPr>
        <p:grpSp>
          <p:nvGrpSpPr>
            <p:cNvPr id="4" name="组合 3"/>
            <p:cNvGrpSpPr/>
            <p:nvPr/>
          </p:nvGrpSpPr>
          <p:grpSpPr>
            <a:xfrm>
              <a:off x="7648250" y="3419611"/>
              <a:ext cx="910025" cy="910025"/>
              <a:chOff x="1236675" y="2423160"/>
              <a:chExt cx="1950720" cy="1950720"/>
            </a:xfrm>
          </p:grpSpPr>
          <p:sp>
            <p:nvSpPr>
              <p:cNvPr id="11" name="椭圆 10"/>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椭圆 4"/>
            <p:cNvSpPr/>
            <p:nvPr/>
          </p:nvSpPr>
          <p:spPr>
            <a:xfrm>
              <a:off x="7794138" y="3565499"/>
              <a:ext cx="618249" cy="618249"/>
            </a:xfrm>
            <a:prstGeom prst="ellipse">
              <a:avLst/>
            </a:prstGeom>
            <a:solidFill>
              <a:srgbClr val="4BAF31"/>
            </a:solidFill>
            <a:ln>
              <a:noFill/>
            </a:ln>
            <a:effectLst>
              <a:innerShdw dist="635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Freeform 349"/>
            <p:cNvSpPr/>
            <p:nvPr/>
          </p:nvSpPr>
          <p:spPr bwMode="auto">
            <a:xfrm>
              <a:off x="7948752" y="3705672"/>
              <a:ext cx="350710" cy="221288"/>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7" name="Freeform 350"/>
            <p:cNvSpPr/>
            <p:nvPr/>
          </p:nvSpPr>
          <p:spPr bwMode="auto">
            <a:xfrm>
              <a:off x="7936987" y="3881671"/>
              <a:ext cx="319120" cy="166007"/>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8" name="Freeform 351"/>
            <p:cNvSpPr>
              <a:spLocks noEditPoints="1"/>
            </p:cNvSpPr>
            <p:nvPr/>
          </p:nvSpPr>
          <p:spPr bwMode="auto">
            <a:xfrm>
              <a:off x="8003873" y="3773526"/>
              <a:ext cx="214842" cy="209523"/>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9" name="Freeform 352"/>
            <p:cNvSpPr>
              <a:spLocks noEditPoints="1"/>
            </p:cNvSpPr>
            <p:nvPr/>
          </p:nvSpPr>
          <p:spPr bwMode="auto">
            <a:xfrm>
              <a:off x="8061412" y="3829129"/>
              <a:ext cx="99443" cy="98637"/>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10" name="Oval 353"/>
            <p:cNvSpPr>
              <a:spLocks noChangeArrowheads="1"/>
            </p:cNvSpPr>
            <p:nvPr/>
          </p:nvSpPr>
          <p:spPr bwMode="auto">
            <a:xfrm>
              <a:off x="8093484" y="3861041"/>
              <a:ext cx="35297" cy="3433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grpSp>
      <p:grpSp>
        <p:nvGrpSpPr>
          <p:cNvPr id="25" name="组合 24"/>
          <p:cNvGrpSpPr/>
          <p:nvPr/>
        </p:nvGrpSpPr>
        <p:grpSpPr>
          <a:xfrm>
            <a:off x="5136580" y="2336376"/>
            <a:ext cx="682519" cy="682519"/>
            <a:chOff x="6745561" y="4260629"/>
            <a:chExt cx="910025" cy="910025"/>
          </a:xfrm>
        </p:grpSpPr>
        <p:grpSp>
          <p:nvGrpSpPr>
            <p:cNvPr id="26" name="组合 25"/>
            <p:cNvGrpSpPr/>
            <p:nvPr/>
          </p:nvGrpSpPr>
          <p:grpSpPr>
            <a:xfrm>
              <a:off x="6745561" y="4260629"/>
              <a:ext cx="910025" cy="910025"/>
              <a:chOff x="1236675" y="2423160"/>
              <a:chExt cx="1950720" cy="1950720"/>
            </a:xfrm>
          </p:grpSpPr>
          <p:sp>
            <p:nvSpPr>
              <p:cNvPr id="29" name="椭圆 28"/>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椭圆 29"/>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6891449" y="4406517"/>
              <a:ext cx="618249" cy="618249"/>
            </a:xfrm>
            <a:prstGeom prst="ellipse">
              <a:avLst/>
            </a:prstGeom>
            <a:solidFill>
              <a:schemeClr val="accent3"/>
            </a:solidFill>
            <a:ln>
              <a:noFill/>
            </a:ln>
            <a:effectLst>
              <a:innerShdw dist="635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KSO_Shape"/>
            <p:cNvSpPr/>
            <p:nvPr/>
          </p:nvSpPr>
          <p:spPr bwMode="auto">
            <a:xfrm>
              <a:off x="7048892" y="4560348"/>
              <a:ext cx="317826" cy="327656"/>
            </a:xfrm>
            <a:custGeom>
              <a:avLst/>
              <a:gdLst>
                <a:gd name="T0" fmla="*/ 705908 w 4388"/>
                <a:gd name="T1" fmla="*/ 0 h 4523"/>
                <a:gd name="T2" fmla="*/ 293567 w 4388"/>
                <a:gd name="T3" fmla="*/ 424129 h 4523"/>
                <a:gd name="T4" fmla="*/ 924083 w 4388"/>
                <a:gd name="T5" fmla="*/ 624611 h 4523"/>
                <a:gd name="T6" fmla="*/ 705908 w 4388"/>
                <a:gd name="T7" fmla="*/ 0 h 4523"/>
                <a:gd name="T8" fmla="*/ 0 w 4388"/>
                <a:gd name="T9" fmla="*/ 629244 h 4523"/>
                <a:gd name="T10" fmla="*/ 0 w 4388"/>
                <a:gd name="T11" fmla="*/ 987247 h 4523"/>
                <a:gd name="T12" fmla="*/ 165526 w 4388"/>
                <a:gd name="T13" fmla="*/ 987247 h 4523"/>
                <a:gd name="T14" fmla="*/ 165526 w 4388"/>
                <a:gd name="T15" fmla="*/ 1905000 h 4523"/>
                <a:gd name="T16" fmla="*/ 1682639 w 4388"/>
                <a:gd name="T17" fmla="*/ 1905000 h 4523"/>
                <a:gd name="T18" fmla="*/ 1682639 w 4388"/>
                <a:gd name="T19" fmla="*/ 987247 h 4523"/>
                <a:gd name="T20" fmla="*/ 1848165 w 4388"/>
                <a:gd name="T21" fmla="*/ 987247 h 4523"/>
                <a:gd name="T22" fmla="*/ 1848165 w 4388"/>
                <a:gd name="T23" fmla="*/ 629244 h 4523"/>
                <a:gd name="T24" fmla="*/ 0 w 4388"/>
                <a:gd name="T25" fmla="*/ 629244 h 4523"/>
                <a:gd name="T26" fmla="*/ 1142257 w 4388"/>
                <a:gd name="T27" fmla="*/ 0 h 4523"/>
                <a:gd name="T28" fmla="*/ 924083 w 4388"/>
                <a:gd name="T29" fmla="*/ 624611 h 4523"/>
                <a:gd name="T30" fmla="*/ 1554177 w 4388"/>
                <a:gd name="T31" fmla="*/ 424129 h 4523"/>
                <a:gd name="T32" fmla="*/ 1142257 w 4388"/>
                <a:gd name="T33" fmla="*/ 0 h 45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388" h="4523">
                  <a:moveTo>
                    <a:pt x="1676" y="0"/>
                  </a:moveTo>
                  <a:lnTo>
                    <a:pt x="697" y="1007"/>
                  </a:lnTo>
                  <a:lnTo>
                    <a:pt x="2194" y="1483"/>
                  </a:lnTo>
                  <a:lnTo>
                    <a:pt x="1676" y="0"/>
                  </a:lnTo>
                  <a:close/>
                  <a:moveTo>
                    <a:pt x="0" y="1494"/>
                  </a:moveTo>
                  <a:lnTo>
                    <a:pt x="0" y="2344"/>
                  </a:lnTo>
                  <a:lnTo>
                    <a:pt x="393" y="2344"/>
                  </a:lnTo>
                  <a:lnTo>
                    <a:pt x="393" y="4523"/>
                  </a:lnTo>
                  <a:lnTo>
                    <a:pt x="3995" y="4523"/>
                  </a:lnTo>
                  <a:lnTo>
                    <a:pt x="3995" y="2344"/>
                  </a:lnTo>
                  <a:lnTo>
                    <a:pt x="4388" y="2344"/>
                  </a:lnTo>
                  <a:lnTo>
                    <a:pt x="4388" y="1494"/>
                  </a:lnTo>
                  <a:lnTo>
                    <a:pt x="0" y="1494"/>
                  </a:lnTo>
                  <a:close/>
                  <a:moveTo>
                    <a:pt x="2712" y="0"/>
                  </a:moveTo>
                  <a:lnTo>
                    <a:pt x="2194" y="1483"/>
                  </a:lnTo>
                  <a:lnTo>
                    <a:pt x="3690" y="1007"/>
                  </a:lnTo>
                  <a:lnTo>
                    <a:pt x="2712" y="0"/>
                  </a:lnTo>
                  <a:close/>
                </a:path>
              </a:pathLst>
            </a:custGeom>
            <a:solidFill>
              <a:schemeClr val="bg1"/>
            </a:solidFill>
            <a:ln>
              <a:noFill/>
            </a:ln>
          </p:spPr>
          <p:txBody>
            <a:bodyPr tIns="513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sz="1350" dirty="0">
                <a:solidFill>
                  <a:srgbClr val="FFFFFF"/>
                </a:solidFill>
              </a:endParaRPr>
            </a:p>
          </p:txBody>
        </p:sp>
      </p:grpSp>
      <p:sp>
        <p:nvSpPr>
          <p:cNvPr id="31" name="文本框 30"/>
          <p:cNvSpPr txBox="1"/>
          <p:nvPr/>
        </p:nvSpPr>
        <p:spPr bwMode="auto">
          <a:xfrm>
            <a:off x="5881252" y="1300683"/>
            <a:ext cx="1055969" cy="253916"/>
          </a:xfrm>
          <a:prstGeom prst="rect">
            <a:avLst/>
          </a:prstGeom>
          <a:noFill/>
        </p:spPr>
        <p:txBody>
          <a:bodyPr wrap="square">
            <a:spAutoFit/>
          </a:bodyPr>
          <a:lstStyle/>
          <a:p>
            <a:pPr>
              <a:defRPr/>
            </a:pPr>
            <a:r>
              <a:rPr lang="en-US" altLang="zh-CN" sz="1050" dirty="0">
                <a:solidFill>
                  <a:srgbClr val="4BAF31"/>
                </a:solidFill>
                <a:ea typeface="时尚中黑简体" panose="01010104010101010101" pitchFamily="2" charset="-122"/>
              </a:rPr>
              <a:t>What’s this?</a:t>
            </a:r>
            <a:endParaRPr lang="zh-CN" altLang="en-US" sz="1050" dirty="0">
              <a:solidFill>
                <a:srgbClr val="4BAF31"/>
              </a:solidFill>
              <a:ea typeface="时尚中黑简体" panose="01010104010101010101" pitchFamily="2" charset="-122"/>
            </a:endParaRPr>
          </a:p>
        </p:txBody>
      </p:sp>
      <p:sp>
        <p:nvSpPr>
          <p:cNvPr id="32" name="文本框 31"/>
          <p:cNvSpPr txBox="1"/>
          <p:nvPr/>
        </p:nvSpPr>
        <p:spPr bwMode="auto">
          <a:xfrm flipH="1">
            <a:off x="5881252" y="1505053"/>
            <a:ext cx="2507172" cy="507831"/>
          </a:xfrm>
          <a:prstGeom prst="rect">
            <a:avLst/>
          </a:prstGeom>
          <a:noFill/>
        </p:spPr>
        <p:txBody>
          <a:bodyPr wrap="square">
            <a:spAutoFit/>
          </a:bodyPr>
          <a:lstStyle/>
          <a:p>
            <a:pPr algn="just">
              <a:defRPr/>
            </a:pPr>
            <a:r>
              <a:rPr lang="en-US" altLang="zh-CN" sz="900" dirty="0">
                <a:solidFill>
                  <a:srgbClr val="FFFFFF">
                    <a:lumMod val="50000"/>
                  </a:srgbClr>
                </a:solidFill>
                <a:ea typeface="时尚中黑简体" panose="01010104010101010101" pitchFamily="2" charset="-122"/>
              </a:rPr>
              <a:t>The photo is about a Live-Action game. It’s one of TRPG games. Live action role playing game is usually referred to as LARP.</a:t>
            </a:r>
          </a:p>
        </p:txBody>
      </p:sp>
      <p:sp>
        <p:nvSpPr>
          <p:cNvPr id="33" name="文本框 32"/>
          <p:cNvSpPr txBox="1"/>
          <p:nvPr/>
        </p:nvSpPr>
        <p:spPr bwMode="auto">
          <a:xfrm>
            <a:off x="5881252" y="2410814"/>
            <a:ext cx="1055969" cy="253916"/>
          </a:xfrm>
          <a:prstGeom prst="rect">
            <a:avLst/>
          </a:prstGeom>
          <a:noFill/>
        </p:spPr>
        <p:txBody>
          <a:bodyPr wrap="square">
            <a:spAutoFit/>
          </a:bodyPr>
          <a:lstStyle/>
          <a:p>
            <a:pPr>
              <a:defRPr/>
            </a:pPr>
            <a:r>
              <a:rPr lang="en-US" altLang="zh-CN" sz="1050" dirty="0">
                <a:solidFill>
                  <a:srgbClr val="7F7F7F"/>
                </a:solidFill>
                <a:ea typeface="时尚中黑简体" panose="01010104010101010101" pitchFamily="2" charset="-122"/>
              </a:rPr>
              <a:t>How to play?</a:t>
            </a:r>
            <a:endParaRPr lang="zh-CN" altLang="en-US" sz="1050" dirty="0">
              <a:solidFill>
                <a:srgbClr val="7F7F7F"/>
              </a:solidFill>
              <a:ea typeface="时尚中黑简体" panose="01010104010101010101" pitchFamily="2" charset="-122"/>
            </a:endParaRPr>
          </a:p>
        </p:txBody>
      </p:sp>
      <p:sp>
        <p:nvSpPr>
          <p:cNvPr id="34" name="文本框 33"/>
          <p:cNvSpPr txBox="1"/>
          <p:nvPr/>
        </p:nvSpPr>
        <p:spPr bwMode="auto">
          <a:xfrm flipH="1">
            <a:off x="5881252" y="2624546"/>
            <a:ext cx="2507172" cy="923330"/>
          </a:xfrm>
          <a:prstGeom prst="rect">
            <a:avLst/>
          </a:prstGeom>
          <a:noFill/>
        </p:spPr>
        <p:txBody>
          <a:bodyPr wrap="square">
            <a:spAutoFit/>
          </a:bodyPr>
          <a:lstStyle/>
          <a:p>
            <a:pPr algn="just">
              <a:defRPr/>
            </a:pPr>
            <a:r>
              <a:rPr lang="en-US" altLang="zh-CN" sz="900" dirty="0">
                <a:solidFill>
                  <a:srgbClr val="FFFFFF">
                    <a:lumMod val="50000"/>
                  </a:srgbClr>
                </a:solidFill>
                <a:ea typeface="时尚中黑简体" panose="01010104010101010101" pitchFamily="2" charset="-122"/>
              </a:rPr>
              <a:t>This kind of role-playing game feels more like an improvisational theatre, in which participants imitate their roles with their bodies rather than with their mouths, and are used to restore what they imagine to be the real environment.</a:t>
            </a:r>
          </a:p>
        </p:txBody>
      </p:sp>
      <p:grpSp>
        <p:nvGrpSpPr>
          <p:cNvPr id="15" name="组合 14"/>
          <p:cNvGrpSpPr/>
          <p:nvPr/>
        </p:nvGrpSpPr>
        <p:grpSpPr>
          <a:xfrm>
            <a:off x="855899" y="1449954"/>
            <a:ext cx="4077202" cy="2727929"/>
            <a:chOff x="971600" y="1474630"/>
            <a:chExt cx="4077202" cy="2727929"/>
          </a:xfrm>
        </p:grpSpPr>
        <p:sp>
          <p:nvSpPr>
            <p:cNvPr id="37" name="矩形 36"/>
            <p:cNvSpPr/>
            <p:nvPr/>
          </p:nvSpPr>
          <p:spPr>
            <a:xfrm>
              <a:off x="971600" y="1474630"/>
              <a:ext cx="4077202" cy="27279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766" y="1474630"/>
              <a:ext cx="3940278" cy="2662646"/>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750"/>
                                        <p:tgtEl>
                                          <p:spTgt spid="31"/>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750"/>
                                        <p:tgtEl>
                                          <p:spTgt spid="32"/>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750"/>
                                        <p:tgtEl>
                                          <p:spTgt spid="25"/>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750"/>
                                        <p:tgtEl>
                                          <p:spTgt spid="33"/>
                                        </p:tgtEl>
                                      </p:cBhvr>
                                    </p:animEffect>
                                  </p:childTnLst>
                                </p:cTn>
                              </p:par>
                            </p:childTnLst>
                          </p:cTn>
                        </p:par>
                        <p:par>
                          <p:cTn id="24" fill="hold">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7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201299" y="1766307"/>
            <a:ext cx="1397036" cy="1397036"/>
            <a:chOff x="2699792" y="1750778"/>
            <a:chExt cx="1397036" cy="1397036"/>
          </a:xfrm>
        </p:grpSpPr>
        <p:sp>
          <p:nvSpPr>
            <p:cNvPr id="26" name="椭圆 25"/>
            <p:cNvSpPr/>
            <p:nvPr/>
          </p:nvSpPr>
          <p:spPr>
            <a:xfrm>
              <a:off x="2699792" y="1750778"/>
              <a:ext cx="1397036" cy="1397036"/>
            </a:xfrm>
            <a:prstGeom prst="ellipse">
              <a:avLst/>
            </a:prstGeom>
            <a:solidFill>
              <a:srgbClr val="004B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27" name="椭圆 26"/>
            <p:cNvSpPr/>
            <p:nvPr/>
          </p:nvSpPr>
          <p:spPr>
            <a:xfrm>
              <a:off x="2874834" y="1925820"/>
              <a:ext cx="1046951" cy="1046951"/>
            </a:xfrm>
            <a:prstGeom prst="ellipse">
              <a:avLst/>
            </a:prstGeom>
            <a:gradFill flip="none" rotWithShape="1">
              <a:gsLst>
                <a:gs pos="36000">
                  <a:schemeClr val="bg1">
                    <a:lumMod val="95000"/>
                  </a:schemeClr>
                </a:gs>
                <a:gs pos="100000">
                  <a:schemeClr val="bg1">
                    <a:lumMod val="75000"/>
                  </a:schemeClr>
                </a:gs>
              </a:gsLst>
              <a:lin ang="18900000" scaled="1"/>
              <a:tileRect/>
            </a:grad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grpSp>
          <p:nvGrpSpPr>
            <p:cNvPr id="4" name="组合 3"/>
            <p:cNvGrpSpPr/>
            <p:nvPr/>
          </p:nvGrpSpPr>
          <p:grpSpPr>
            <a:xfrm>
              <a:off x="2998429" y="2221167"/>
              <a:ext cx="799759" cy="533326"/>
              <a:chOff x="623395" y="3026216"/>
              <a:chExt cx="1313891" cy="876180"/>
            </a:xfrm>
          </p:grpSpPr>
          <p:grpSp>
            <p:nvGrpSpPr>
              <p:cNvPr id="3" name="组合 2"/>
              <p:cNvGrpSpPr/>
              <p:nvPr/>
            </p:nvGrpSpPr>
            <p:grpSpPr>
              <a:xfrm>
                <a:off x="1403648" y="3026216"/>
                <a:ext cx="533638" cy="532906"/>
                <a:chOff x="3576890" y="2139702"/>
                <a:chExt cx="533638" cy="532906"/>
              </a:xfrm>
              <a:effectLst/>
            </p:grpSpPr>
            <p:sp>
              <p:nvSpPr>
                <p:cNvPr id="7" name="Freeform 21"/>
                <p:cNvSpPr>
                  <a:spLocks noEditPoints="1"/>
                </p:cNvSpPr>
                <p:nvPr/>
              </p:nvSpPr>
              <p:spPr bwMode="auto">
                <a:xfrm>
                  <a:off x="3576890" y="2139702"/>
                  <a:ext cx="533638" cy="532906"/>
                </a:xfrm>
                <a:custGeom>
                  <a:avLst/>
                  <a:gdLst>
                    <a:gd name="T0" fmla="*/ 78 w 161"/>
                    <a:gd name="T1" fmla="*/ 17 h 161"/>
                    <a:gd name="T2" fmla="*/ 101 w 161"/>
                    <a:gd name="T3" fmla="*/ 28 h 161"/>
                    <a:gd name="T4" fmla="*/ 108 w 161"/>
                    <a:gd name="T5" fmla="*/ 20 h 161"/>
                    <a:gd name="T6" fmla="*/ 122 w 161"/>
                    <a:gd name="T7" fmla="*/ 27 h 161"/>
                    <a:gd name="T8" fmla="*/ 120 w 161"/>
                    <a:gd name="T9" fmla="*/ 40 h 161"/>
                    <a:gd name="T10" fmla="*/ 139 w 161"/>
                    <a:gd name="T11" fmla="*/ 56 h 161"/>
                    <a:gd name="T12" fmla="*/ 148 w 161"/>
                    <a:gd name="T13" fmla="*/ 72 h 161"/>
                    <a:gd name="T14" fmla="*/ 137 w 161"/>
                    <a:gd name="T15" fmla="*/ 80 h 161"/>
                    <a:gd name="T16" fmla="*/ 139 w 161"/>
                    <a:gd name="T17" fmla="*/ 105 h 161"/>
                    <a:gd name="T18" fmla="*/ 135 w 161"/>
                    <a:gd name="T19" fmla="*/ 122 h 161"/>
                    <a:gd name="T20" fmla="*/ 127 w 161"/>
                    <a:gd name="T21" fmla="*/ 124 h 161"/>
                    <a:gd name="T22" fmla="*/ 103 w 161"/>
                    <a:gd name="T23" fmla="*/ 132 h 161"/>
                    <a:gd name="T24" fmla="*/ 100 w 161"/>
                    <a:gd name="T25" fmla="*/ 146 h 161"/>
                    <a:gd name="T26" fmla="*/ 83 w 161"/>
                    <a:gd name="T27" fmla="*/ 144 h 161"/>
                    <a:gd name="T28" fmla="*/ 60 w 161"/>
                    <a:gd name="T29" fmla="*/ 133 h 161"/>
                    <a:gd name="T30" fmla="*/ 53 w 161"/>
                    <a:gd name="T31" fmla="*/ 142 h 161"/>
                    <a:gd name="T32" fmla="*/ 39 w 161"/>
                    <a:gd name="T33" fmla="*/ 135 h 161"/>
                    <a:gd name="T34" fmla="*/ 41 w 161"/>
                    <a:gd name="T35" fmla="*/ 121 h 161"/>
                    <a:gd name="T36" fmla="*/ 22 w 161"/>
                    <a:gd name="T37" fmla="*/ 105 h 161"/>
                    <a:gd name="T38" fmla="*/ 13 w 161"/>
                    <a:gd name="T39" fmla="*/ 90 h 161"/>
                    <a:gd name="T40" fmla="*/ 24 w 161"/>
                    <a:gd name="T41" fmla="*/ 82 h 161"/>
                    <a:gd name="T42" fmla="*/ 22 w 161"/>
                    <a:gd name="T43" fmla="*/ 57 h 161"/>
                    <a:gd name="T44" fmla="*/ 26 w 161"/>
                    <a:gd name="T45" fmla="*/ 39 h 161"/>
                    <a:gd name="T46" fmla="*/ 34 w 161"/>
                    <a:gd name="T47" fmla="*/ 38 h 161"/>
                    <a:gd name="T48" fmla="*/ 57 w 161"/>
                    <a:gd name="T49" fmla="*/ 29 h 161"/>
                    <a:gd name="T50" fmla="*/ 60 w 161"/>
                    <a:gd name="T51" fmla="*/ 16 h 161"/>
                    <a:gd name="T52" fmla="*/ 69 w 161"/>
                    <a:gd name="T53" fmla="*/ 2 h 161"/>
                    <a:gd name="T54" fmla="*/ 45 w 161"/>
                    <a:gd name="T55" fmla="*/ 23 h 161"/>
                    <a:gd name="T56" fmla="*/ 27 w 161"/>
                    <a:gd name="T57" fmla="*/ 26 h 161"/>
                    <a:gd name="T58" fmla="*/ 11 w 161"/>
                    <a:gd name="T59" fmla="*/ 43 h 161"/>
                    <a:gd name="T60" fmla="*/ 14 w 161"/>
                    <a:gd name="T61" fmla="*/ 65 h 161"/>
                    <a:gd name="T62" fmla="*/ 2 w 161"/>
                    <a:gd name="T63" fmla="*/ 92 h 161"/>
                    <a:gd name="T64" fmla="*/ 23 w 161"/>
                    <a:gd name="T65" fmla="*/ 116 h 161"/>
                    <a:gd name="T66" fmla="*/ 25 w 161"/>
                    <a:gd name="T67" fmla="*/ 134 h 161"/>
                    <a:gd name="T68" fmla="*/ 42 w 161"/>
                    <a:gd name="T69" fmla="*/ 150 h 161"/>
                    <a:gd name="T70" fmla="*/ 65 w 161"/>
                    <a:gd name="T71" fmla="*/ 147 h 161"/>
                    <a:gd name="T72" fmla="*/ 92 w 161"/>
                    <a:gd name="T73" fmla="*/ 159 h 161"/>
                    <a:gd name="T74" fmla="*/ 116 w 161"/>
                    <a:gd name="T75" fmla="*/ 138 h 161"/>
                    <a:gd name="T76" fmla="*/ 133 w 161"/>
                    <a:gd name="T77" fmla="*/ 136 h 161"/>
                    <a:gd name="T78" fmla="*/ 150 w 161"/>
                    <a:gd name="T79" fmla="*/ 119 h 161"/>
                    <a:gd name="T80" fmla="*/ 146 w 161"/>
                    <a:gd name="T81" fmla="*/ 96 h 161"/>
                    <a:gd name="T82" fmla="*/ 159 w 161"/>
                    <a:gd name="T83" fmla="*/ 69 h 161"/>
                    <a:gd name="T84" fmla="*/ 138 w 161"/>
                    <a:gd name="T85" fmla="*/ 45 h 161"/>
                    <a:gd name="T86" fmla="*/ 135 w 161"/>
                    <a:gd name="T87" fmla="*/ 28 h 161"/>
                    <a:gd name="T88" fmla="*/ 118 w 161"/>
                    <a:gd name="T89" fmla="*/ 11 h 161"/>
                    <a:gd name="T90" fmla="*/ 96 w 161"/>
                    <a:gd name="T91" fmla="*/ 15 h 161"/>
                    <a:gd name="T92" fmla="*/ 69 w 161"/>
                    <a:gd name="T93" fmla="*/ 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1" h="161">
                      <a:moveTo>
                        <a:pt x="71" y="13"/>
                      </a:moveTo>
                      <a:cubicBezTo>
                        <a:pt x="74" y="12"/>
                        <a:pt x="77" y="14"/>
                        <a:pt x="78" y="17"/>
                      </a:cubicBezTo>
                      <a:cubicBezTo>
                        <a:pt x="80" y="24"/>
                        <a:pt x="80" y="24"/>
                        <a:pt x="80" y="24"/>
                      </a:cubicBezTo>
                      <a:cubicBezTo>
                        <a:pt x="87" y="24"/>
                        <a:pt x="94" y="25"/>
                        <a:pt x="101" y="28"/>
                      </a:cubicBezTo>
                      <a:cubicBezTo>
                        <a:pt x="104" y="22"/>
                        <a:pt x="104" y="22"/>
                        <a:pt x="104" y="22"/>
                      </a:cubicBezTo>
                      <a:cubicBezTo>
                        <a:pt x="105" y="21"/>
                        <a:pt x="107" y="20"/>
                        <a:pt x="108" y="20"/>
                      </a:cubicBezTo>
                      <a:cubicBezTo>
                        <a:pt x="109" y="19"/>
                        <a:pt x="111" y="20"/>
                        <a:pt x="112" y="20"/>
                      </a:cubicBezTo>
                      <a:cubicBezTo>
                        <a:pt x="122" y="27"/>
                        <a:pt x="122" y="27"/>
                        <a:pt x="122" y="27"/>
                      </a:cubicBezTo>
                      <a:cubicBezTo>
                        <a:pt x="124" y="28"/>
                        <a:pt x="125" y="32"/>
                        <a:pt x="123" y="34"/>
                      </a:cubicBezTo>
                      <a:cubicBezTo>
                        <a:pt x="120" y="40"/>
                        <a:pt x="120" y="40"/>
                        <a:pt x="120" y="40"/>
                      </a:cubicBezTo>
                      <a:cubicBezTo>
                        <a:pt x="125" y="45"/>
                        <a:pt x="129" y="51"/>
                        <a:pt x="132" y="58"/>
                      </a:cubicBezTo>
                      <a:cubicBezTo>
                        <a:pt x="139" y="56"/>
                        <a:pt x="139" y="56"/>
                        <a:pt x="139" y="56"/>
                      </a:cubicBezTo>
                      <a:cubicBezTo>
                        <a:pt x="142" y="56"/>
                        <a:pt x="145" y="58"/>
                        <a:pt x="145" y="61"/>
                      </a:cubicBezTo>
                      <a:cubicBezTo>
                        <a:pt x="148" y="72"/>
                        <a:pt x="148" y="72"/>
                        <a:pt x="148" y="72"/>
                      </a:cubicBezTo>
                      <a:cubicBezTo>
                        <a:pt x="149" y="75"/>
                        <a:pt x="147" y="78"/>
                        <a:pt x="144" y="78"/>
                      </a:cubicBezTo>
                      <a:cubicBezTo>
                        <a:pt x="137" y="80"/>
                        <a:pt x="137" y="80"/>
                        <a:pt x="137" y="80"/>
                      </a:cubicBezTo>
                      <a:cubicBezTo>
                        <a:pt x="137" y="87"/>
                        <a:pt x="136" y="94"/>
                        <a:pt x="133" y="101"/>
                      </a:cubicBezTo>
                      <a:cubicBezTo>
                        <a:pt x="139" y="105"/>
                        <a:pt x="139" y="105"/>
                        <a:pt x="139" y="105"/>
                      </a:cubicBezTo>
                      <a:cubicBezTo>
                        <a:pt x="142" y="106"/>
                        <a:pt x="142" y="110"/>
                        <a:pt x="141" y="113"/>
                      </a:cubicBezTo>
                      <a:cubicBezTo>
                        <a:pt x="135" y="122"/>
                        <a:pt x="135" y="122"/>
                        <a:pt x="135" y="122"/>
                      </a:cubicBezTo>
                      <a:cubicBezTo>
                        <a:pt x="134" y="123"/>
                        <a:pt x="132" y="124"/>
                        <a:pt x="131" y="125"/>
                      </a:cubicBezTo>
                      <a:cubicBezTo>
                        <a:pt x="130" y="125"/>
                        <a:pt x="128" y="125"/>
                        <a:pt x="127" y="124"/>
                      </a:cubicBezTo>
                      <a:cubicBezTo>
                        <a:pt x="121" y="120"/>
                        <a:pt x="121" y="120"/>
                        <a:pt x="121" y="120"/>
                      </a:cubicBezTo>
                      <a:cubicBezTo>
                        <a:pt x="116" y="125"/>
                        <a:pt x="110" y="129"/>
                        <a:pt x="103" y="132"/>
                      </a:cubicBezTo>
                      <a:cubicBezTo>
                        <a:pt x="105" y="139"/>
                        <a:pt x="105" y="139"/>
                        <a:pt x="105" y="139"/>
                      </a:cubicBezTo>
                      <a:cubicBezTo>
                        <a:pt x="105" y="142"/>
                        <a:pt x="104" y="145"/>
                        <a:pt x="100" y="146"/>
                      </a:cubicBezTo>
                      <a:cubicBezTo>
                        <a:pt x="89" y="148"/>
                        <a:pt x="89" y="148"/>
                        <a:pt x="89" y="148"/>
                      </a:cubicBezTo>
                      <a:cubicBezTo>
                        <a:pt x="86" y="149"/>
                        <a:pt x="83" y="147"/>
                        <a:pt x="83" y="144"/>
                      </a:cubicBezTo>
                      <a:cubicBezTo>
                        <a:pt x="81" y="137"/>
                        <a:pt x="81" y="137"/>
                        <a:pt x="81" y="137"/>
                      </a:cubicBezTo>
                      <a:cubicBezTo>
                        <a:pt x="74" y="137"/>
                        <a:pt x="67" y="136"/>
                        <a:pt x="60" y="133"/>
                      </a:cubicBezTo>
                      <a:cubicBezTo>
                        <a:pt x="56" y="139"/>
                        <a:pt x="56" y="139"/>
                        <a:pt x="56" y="139"/>
                      </a:cubicBezTo>
                      <a:cubicBezTo>
                        <a:pt x="56" y="141"/>
                        <a:pt x="54" y="141"/>
                        <a:pt x="53" y="142"/>
                      </a:cubicBezTo>
                      <a:cubicBezTo>
                        <a:pt x="51" y="142"/>
                        <a:pt x="50" y="142"/>
                        <a:pt x="49" y="141"/>
                      </a:cubicBezTo>
                      <a:cubicBezTo>
                        <a:pt x="39" y="135"/>
                        <a:pt x="39" y="135"/>
                        <a:pt x="39" y="135"/>
                      </a:cubicBezTo>
                      <a:cubicBezTo>
                        <a:pt x="36" y="133"/>
                        <a:pt x="36" y="130"/>
                        <a:pt x="37" y="127"/>
                      </a:cubicBezTo>
                      <a:cubicBezTo>
                        <a:pt x="41" y="121"/>
                        <a:pt x="41" y="121"/>
                        <a:pt x="41" y="121"/>
                      </a:cubicBezTo>
                      <a:cubicBezTo>
                        <a:pt x="36" y="116"/>
                        <a:pt x="32" y="110"/>
                        <a:pt x="29" y="104"/>
                      </a:cubicBezTo>
                      <a:cubicBezTo>
                        <a:pt x="22" y="105"/>
                        <a:pt x="22" y="105"/>
                        <a:pt x="22" y="105"/>
                      </a:cubicBezTo>
                      <a:cubicBezTo>
                        <a:pt x="19" y="106"/>
                        <a:pt x="16" y="104"/>
                        <a:pt x="15" y="101"/>
                      </a:cubicBezTo>
                      <a:cubicBezTo>
                        <a:pt x="13" y="90"/>
                        <a:pt x="13" y="90"/>
                        <a:pt x="13" y="90"/>
                      </a:cubicBezTo>
                      <a:cubicBezTo>
                        <a:pt x="12" y="87"/>
                        <a:pt x="14" y="84"/>
                        <a:pt x="17" y="83"/>
                      </a:cubicBezTo>
                      <a:cubicBezTo>
                        <a:pt x="24" y="82"/>
                        <a:pt x="24" y="82"/>
                        <a:pt x="24" y="82"/>
                      </a:cubicBezTo>
                      <a:cubicBezTo>
                        <a:pt x="24" y="74"/>
                        <a:pt x="25" y="67"/>
                        <a:pt x="28" y="60"/>
                      </a:cubicBezTo>
                      <a:cubicBezTo>
                        <a:pt x="22" y="57"/>
                        <a:pt x="22" y="57"/>
                        <a:pt x="22" y="57"/>
                      </a:cubicBezTo>
                      <a:cubicBezTo>
                        <a:pt x="19" y="55"/>
                        <a:pt x="18" y="51"/>
                        <a:pt x="20" y="49"/>
                      </a:cubicBezTo>
                      <a:cubicBezTo>
                        <a:pt x="26" y="39"/>
                        <a:pt x="26" y="39"/>
                        <a:pt x="26" y="39"/>
                      </a:cubicBezTo>
                      <a:cubicBezTo>
                        <a:pt x="27" y="38"/>
                        <a:pt x="28" y="37"/>
                        <a:pt x="30" y="37"/>
                      </a:cubicBezTo>
                      <a:cubicBezTo>
                        <a:pt x="31" y="37"/>
                        <a:pt x="33" y="37"/>
                        <a:pt x="34" y="38"/>
                      </a:cubicBezTo>
                      <a:cubicBezTo>
                        <a:pt x="40" y="41"/>
                        <a:pt x="40" y="41"/>
                        <a:pt x="40" y="41"/>
                      </a:cubicBezTo>
                      <a:cubicBezTo>
                        <a:pt x="45" y="36"/>
                        <a:pt x="51" y="32"/>
                        <a:pt x="57" y="29"/>
                      </a:cubicBezTo>
                      <a:cubicBezTo>
                        <a:pt x="56" y="22"/>
                        <a:pt x="56" y="22"/>
                        <a:pt x="56" y="22"/>
                      </a:cubicBezTo>
                      <a:cubicBezTo>
                        <a:pt x="55" y="19"/>
                        <a:pt x="57" y="16"/>
                        <a:pt x="60" y="16"/>
                      </a:cubicBezTo>
                      <a:cubicBezTo>
                        <a:pt x="71" y="13"/>
                        <a:pt x="71" y="13"/>
                        <a:pt x="71" y="13"/>
                      </a:cubicBezTo>
                      <a:moveTo>
                        <a:pt x="69" y="2"/>
                      </a:moveTo>
                      <a:cubicBezTo>
                        <a:pt x="58" y="5"/>
                        <a:pt x="58" y="5"/>
                        <a:pt x="58" y="5"/>
                      </a:cubicBezTo>
                      <a:cubicBezTo>
                        <a:pt x="49" y="6"/>
                        <a:pt x="44" y="14"/>
                        <a:pt x="45" y="23"/>
                      </a:cubicBezTo>
                      <a:cubicBezTo>
                        <a:pt x="43" y="24"/>
                        <a:pt x="41" y="26"/>
                        <a:pt x="39" y="27"/>
                      </a:cubicBezTo>
                      <a:cubicBezTo>
                        <a:pt x="35" y="25"/>
                        <a:pt x="31" y="25"/>
                        <a:pt x="27" y="26"/>
                      </a:cubicBezTo>
                      <a:cubicBezTo>
                        <a:pt x="23" y="27"/>
                        <a:pt x="19" y="29"/>
                        <a:pt x="17" y="33"/>
                      </a:cubicBezTo>
                      <a:cubicBezTo>
                        <a:pt x="11" y="43"/>
                        <a:pt x="11" y="43"/>
                        <a:pt x="11" y="43"/>
                      </a:cubicBezTo>
                      <a:cubicBezTo>
                        <a:pt x="8" y="47"/>
                        <a:pt x="7" y="51"/>
                        <a:pt x="8" y="56"/>
                      </a:cubicBezTo>
                      <a:cubicBezTo>
                        <a:pt x="9" y="59"/>
                        <a:pt x="11" y="63"/>
                        <a:pt x="14" y="65"/>
                      </a:cubicBezTo>
                      <a:cubicBezTo>
                        <a:pt x="14" y="68"/>
                        <a:pt x="13" y="70"/>
                        <a:pt x="13" y="72"/>
                      </a:cubicBezTo>
                      <a:cubicBezTo>
                        <a:pt x="5" y="75"/>
                        <a:pt x="0" y="84"/>
                        <a:pt x="2" y="92"/>
                      </a:cubicBezTo>
                      <a:cubicBezTo>
                        <a:pt x="4" y="103"/>
                        <a:pt x="4" y="103"/>
                        <a:pt x="4" y="103"/>
                      </a:cubicBezTo>
                      <a:cubicBezTo>
                        <a:pt x="6" y="112"/>
                        <a:pt x="14" y="117"/>
                        <a:pt x="23" y="116"/>
                      </a:cubicBezTo>
                      <a:cubicBezTo>
                        <a:pt x="24" y="118"/>
                        <a:pt x="25" y="120"/>
                        <a:pt x="27" y="122"/>
                      </a:cubicBezTo>
                      <a:cubicBezTo>
                        <a:pt x="25" y="126"/>
                        <a:pt x="25" y="130"/>
                        <a:pt x="25" y="134"/>
                      </a:cubicBezTo>
                      <a:cubicBezTo>
                        <a:pt x="26" y="138"/>
                        <a:pt x="29" y="142"/>
                        <a:pt x="33" y="144"/>
                      </a:cubicBezTo>
                      <a:cubicBezTo>
                        <a:pt x="42" y="150"/>
                        <a:pt x="42" y="150"/>
                        <a:pt x="42" y="150"/>
                      </a:cubicBezTo>
                      <a:cubicBezTo>
                        <a:pt x="46" y="153"/>
                        <a:pt x="51" y="154"/>
                        <a:pt x="55" y="153"/>
                      </a:cubicBezTo>
                      <a:cubicBezTo>
                        <a:pt x="59" y="152"/>
                        <a:pt x="62" y="150"/>
                        <a:pt x="65" y="147"/>
                      </a:cubicBezTo>
                      <a:cubicBezTo>
                        <a:pt x="67" y="147"/>
                        <a:pt x="70" y="148"/>
                        <a:pt x="72" y="148"/>
                      </a:cubicBezTo>
                      <a:cubicBezTo>
                        <a:pt x="75" y="156"/>
                        <a:pt x="83" y="161"/>
                        <a:pt x="92" y="159"/>
                      </a:cubicBezTo>
                      <a:cubicBezTo>
                        <a:pt x="103" y="157"/>
                        <a:pt x="103" y="157"/>
                        <a:pt x="103" y="157"/>
                      </a:cubicBezTo>
                      <a:cubicBezTo>
                        <a:pt x="111" y="155"/>
                        <a:pt x="117" y="147"/>
                        <a:pt x="116" y="138"/>
                      </a:cubicBezTo>
                      <a:cubicBezTo>
                        <a:pt x="118" y="137"/>
                        <a:pt x="120" y="136"/>
                        <a:pt x="122" y="134"/>
                      </a:cubicBezTo>
                      <a:cubicBezTo>
                        <a:pt x="126" y="136"/>
                        <a:pt x="130" y="136"/>
                        <a:pt x="133" y="136"/>
                      </a:cubicBezTo>
                      <a:cubicBezTo>
                        <a:pt x="138" y="135"/>
                        <a:pt x="142" y="132"/>
                        <a:pt x="144" y="128"/>
                      </a:cubicBezTo>
                      <a:cubicBezTo>
                        <a:pt x="150" y="119"/>
                        <a:pt x="150" y="119"/>
                        <a:pt x="150" y="119"/>
                      </a:cubicBezTo>
                      <a:cubicBezTo>
                        <a:pt x="153" y="115"/>
                        <a:pt x="153" y="110"/>
                        <a:pt x="152" y="106"/>
                      </a:cubicBezTo>
                      <a:cubicBezTo>
                        <a:pt x="152" y="102"/>
                        <a:pt x="149" y="99"/>
                        <a:pt x="146" y="96"/>
                      </a:cubicBezTo>
                      <a:cubicBezTo>
                        <a:pt x="147" y="94"/>
                        <a:pt x="147" y="91"/>
                        <a:pt x="148" y="89"/>
                      </a:cubicBezTo>
                      <a:cubicBezTo>
                        <a:pt x="156" y="86"/>
                        <a:pt x="161" y="78"/>
                        <a:pt x="159" y="69"/>
                      </a:cubicBezTo>
                      <a:cubicBezTo>
                        <a:pt x="157" y="58"/>
                        <a:pt x="157" y="58"/>
                        <a:pt x="157" y="58"/>
                      </a:cubicBezTo>
                      <a:cubicBezTo>
                        <a:pt x="155" y="50"/>
                        <a:pt x="147" y="44"/>
                        <a:pt x="138" y="45"/>
                      </a:cubicBezTo>
                      <a:cubicBezTo>
                        <a:pt x="137" y="43"/>
                        <a:pt x="135" y="41"/>
                        <a:pt x="134" y="39"/>
                      </a:cubicBezTo>
                      <a:cubicBezTo>
                        <a:pt x="136" y="36"/>
                        <a:pt x="136" y="32"/>
                        <a:pt x="135" y="28"/>
                      </a:cubicBezTo>
                      <a:cubicBezTo>
                        <a:pt x="134" y="23"/>
                        <a:pt x="132" y="19"/>
                        <a:pt x="128" y="17"/>
                      </a:cubicBezTo>
                      <a:cubicBezTo>
                        <a:pt x="118" y="11"/>
                        <a:pt x="118" y="11"/>
                        <a:pt x="118" y="11"/>
                      </a:cubicBezTo>
                      <a:cubicBezTo>
                        <a:pt x="115" y="8"/>
                        <a:pt x="110" y="8"/>
                        <a:pt x="106" y="9"/>
                      </a:cubicBezTo>
                      <a:cubicBezTo>
                        <a:pt x="102" y="9"/>
                        <a:pt x="98" y="12"/>
                        <a:pt x="96" y="15"/>
                      </a:cubicBezTo>
                      <a:cubicBezTo>
                        <a:pt x="93" y="14"/>
                        <a:pt x="91" y="14"/>
                        <a:pt x="89" y="13"/>
                      </a:cubicBezTo>
                      <a:cubicBezTo>
                        <a:pt x="86" y="5"/>
                        <a:pt x="77" y="0"/>
                        <a:pt x="69" y="2"/>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8" name="Freeform 22"/>
                <p:cNvSpPr>
                  <a:spLocks noEditPoints="1"/>
                </p:cNvSpPr>
                <p:nvPr/>
              </p:nvSpPr>
              <p:spPr bwMode="auto">
                <a:xfrm>
                  <a:off x="3709255" y="2272582"/>
                  <a:ext cx="268909" cy="267145"/>
                </a:xfrm>
                <a:custGeom>
                  <a:avLst/>
                  <a:gdLst>
                    <a:gd name="T0" fmla="*/ 48 w 81"/>
                    <a:gd name="T1" fmla="*/ 77 h 81"/>
                    <a:gd name="T2" fmla="*/ 4 w 81"/>
                    <a:gd name="T3" fmla="*/ 49 h 81"/>
                    <a:gd name="T4" fmla="*/ 32 w 81"/>
                    <a:gd name="T5" fmla="*/ 5 h 81"/>
                    <a:gd name="T6" fmla="*/ 76 w 81"/>
                    <a:gd name="T7" fmla="*/ 33 h 81"/>
                    <a:gd name="T8" fmla="*/ 48 w 81"/>
                    <a:gd name="T9" fmla="*/ 77 h 81"/>
                    <a:gd name="T10" fmla="*/ 34 w 81"/>
                    <a:gd name="T11" fmla="*/ 10 h 81"/>
                    <a:gd name="T12" fmla="*/ 10 w 81"/>
                    <a:gd name="T13" fmla="*/ 47 h 81"/>
                    <a:gd name="T14" fmla="*/ 47 w 81"/>
                    <a:gd name="T15" fmla="*/ 71 h 81"/>
                    <a:gd name="T16" fmla="*/ 71 w 81"/>
                    <a:gd name="T17" fmla="*/ 34 h 81"/>
                    <a:gd name="T18" fmla="*/ 34 w 81"/>
                    <a:gd name="T19"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8" y="77"/>
                      </a:moveTo>
                      <a:cubicBezTo>
                        <a:pt x="28" y="81"/>
                        <a:pt x="9" y="68"/>
                        <a:pt x="4" y="49"/>
                      </a:cubicBezTo>
                      <a:cubicBezTo>
                        <a:pt x="0" y="29"/>
                        <a:pt x="13" y="9"/>
                        <a:pt x="32" y="5"/>
                      </a:cubicBezTo>
                      <a:cubicBezTo>
                        <a:pt x="52" y="0"/>
                        <a:pt x="72" y="13"/>
                        <a:pt x="76" y="33"/>
                      </a:cubicBezTo>
                      <a:cubicBezTo>
                        <a:pt x="81" y="53"/>
                        <a:pt x="68" y="72"/>
                        <a:pt x="48" y="77"/>
                      </a:cubicBezTo>
                      <a:close/>
                      <a:moveTo>
                        <a:pt x="34" y="10"/>
                      </a:moveTo>
                      <a:cubicBezTo>
                        <a:pt x="17" y="14"/>
                        <a:pt x="6" y="31"/>
                        <a:pt x="10" y="47"/>
                      </a:cubicBezTo>
                      <a:cubicBezTo>
                        <a:pt x="14" y="64"/>
                        <a:pt x="30" y="75"/>
                        <a:pt x="47" y="71"/>
                      </a:cubicBezTo>
                      <a:cubicBezTo>
                        <a:pt x="64" y="67"/>
                        <a:pt x="74" y="51"/>
                        <a:pt x="71" y="34"/>
                      </a:cubicBezTo>
                      <a:cubicBezTo>
                        <a:pt x="67" y="17"/>
                        <a:pt x="50" y="7"/>
                        <a:pt x="34" y="10"/>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9" name="Freeform 23"/>
                <p:cNvSpPr>
                  <a:spLocks noEditPoints="1"/>
                </p:cNvSpPr>
                <p:nvPr/>
              </p:nvSpPr>
              <p:spPr bwMode="auto">
                <a:xfrm>
                  <a:off x="3771953" y="2334870"/>
                  <a:ext cx="143511" cy="142570"/>
                </a:xfrm>
                <a:custGeom>
                  <a:avLst/>
                  <a:gdLst>
                    <a:gd name="T0" fmla="*/ 26 w 43"/>
                    <a:gd name="T1" fmla="*/ 41 h 43"/>
                    <a:gd name="T2" fmla="*/ 2 w 43"/>
                    <a:gd name="T3" fmla="*/ 26 h 43"/>
                    <a:gd name="T4" fmla="*/ 17 w 43"/>
                    <a:gd name="T5" fmla="*/ 2 h 43"/>
                    <a:gd name="T6" fmla="*/ 41 w 43"/>
                    <a:gd name="T7" fmla="*/ 17 h 43"/>
                    <a:gd name="T8" fmla="*/ 26 w 43"/>
                    <a:gd name="T9" fmla="*/ 41 h 43"/>
                    <a:gd name="T10" fmla="*/ 18 w 43"/>
                    <a:gd name="T11" fmla="*/ 8 h 43"/>
                    <a:gd name="T12" fmla="*/ 8 w 43"/>
                    <a:gd name="T13" fmla="*/ 25 h 43"/>
                    <a:gd name="T14" fmla="*/ 24 w 43"/>
                    <a:gd name="T15" fmla="*/ 35 h 43"/>
                    <a:gd name="T16" fmla="*/ 35 w 43"/>
                    <a:gd name="T17" fmla="*/ 19 h 43"/>
                    <a:gd name="T18" fmla="*/ 18 w 43"/>
                    <a:gd name="T19"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6" y="41"/>
                      </a:moveTo>
                      <a:cubicBezTo>
                        <a:pt x="15" y="43"/>
                        <a:pt x="4" y="37"/>
                        <a:pt x="2" y="26"/>
                      </a:cubicBezTo>
                      <a:cubicBezTo>
                        <a:pt x="0" y="15"/>
                        <a:pt x="6" y="5"/>
                        <a:pt x="17" y="2"/>
                      </a:cubicBezTo>
                      <a:cubicBezTo>
                        <a:pt x="28" y="0"/>
                        <a:pt x="38" y="7"/>
                        <a:pt x="41" y="17"/>
                      </a:cubicBezTo>
                      <a:cubicBezTo>
                        <a:pt x="43" y="28"/>
                        <a:pt x="36" y="39"/>
                        <a:pt x="26" y="41"/>
                      </a:cubicBezTo>
                      <a:close/>
                      <a:moveTo>
                        <a:pt x="18" y="8"/>
                      </a:moveTo>
                      <a:cubicBezTo>
                        <a:pt x="11" y="10"/>
                        <a:pt x="6" y="17"/>
                        <a:pt x="8" y="25"/>
                      </a:cubicBezTo>
                      <a:cubicBezTo>
                        <a:pt x="9" y="32"/>
                        <a:pt x="17" y="37"/>
                        <a:pt x="24" y="35"/>
                      </a:cubicBezTo>
                      <a:cubicBezTo>
                        <a:pt x="32" y="34"/>
                        <a:pt x="37" y="26"/>
                        <a:pt x="35" y="19"/>
                      </a:cubicBezTo>
                      <a:cubicBezTo>
                        <a:pt x="34" y="11"/>
                        <a:pt x="26" y="6"/>
                        <a:pt x="18" y="8"/>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grpSp>
          <p:grpSp>
            <p:nvGrpSpPr>
              <p:cNvPr id="2" name="组合 1"/>
              <p:cNvGrpSpPr/>
              <p:nvPr/>
            </p:nvGrpSpPr>
            <p:grpSpPr>
              <a:xfrm>
                <a:off x="623395" y="3109266"/>
                <a:ext cx="799759" cy="793130"/>
                <a:chOff x="2796637" y="2222752"/>
                <a:chExt cx="799759" cy="793130"/>
              </a:xfrm>
            </p:grpSpPr>
            <p:sp>
              <p:nvSpPr>
                <p:cNvPr id="14" name="Freeform 24"/>
                <p:cNvSpPr>
                  <a:spLocks noEditPoints="1"/>
                </p:cNvSpPr>
                <p:nvPr/>
              </p:nvSpPr>
              <p:spPr bwMode="auto">
                <a:xfrm>
                  <a:off x="2796637" y="2222752"/>
                  <a:ext cx="799759" cy="793130"/>
                </a:xfrm>
                <a:custGeom>
                  <a:avLst/>
                  <a:gdLst>
                    <a:gd name="T0" fmla="*/ 138 w 241"/>
                    <a:gd name="T1" fmla="*/ 25 h 240"/>
                    <a:gd name="T2" fmla="*/ 168 w 241"/>
                    <a:gd name="T3" fmla="*/ 48 h 240"/>
                    <a:gd name="T4" fmla="*/ 181 w 241"/>
                    <a:gd name="T5" fmla="*/ 38 h 240"/>
                    <a:gd name="T6" fmla="*/ 199 w 241"/>
                    <a:gd name="T7" fmla="*/ 53 h 240"/>
                    <a:gd name="T8" fmla="*/ 192 w 241"/>
                    <a:gd name="T9" fmla="*/ 73 h 240"/>
                    <a:gd name="T10" fmla="*/ 215 w 241"/>
                    <a:gd name="T11" fmla="*/ 103 h 240"/>
                    <a:gd name="T12" fmla="*/ 223 w 241"/>
                    <a:gd name="T13" fmla="*/ 128 h 240"/>
                    <a:gd name="T14" fmla="*/ 204 w 241"/>
                    <a:gd name="T15" fmla="*/ 137 h 240"/>
                    <a:gd name="T16" fmla="*/ 199 w 241"/>
                    <a:gd name="T17" fmla="*/ 174 h 240"/>
                    <a:gd name="T18" fmla="*/ 187 w 241"/>
                    <a:gd name="T19" fmla="*/ 199 h 240"/>
                    <a:gd name="T20" fmla="*/ 175 w 241"/>
                    <a:gd name="T21" fmla="*/ 199 h 240"/>
                    <a:gd name="T22" fmla="*/ 138 w 241"/>
                    <a:gd name="T23" fmla="*/ 204 h 240"/>
                    <a:gd name="T24" fmla="*/ 129 w 241"/>
                    <a:gd name="T25" fmla="*/ 223 h 240"/>
                    <a:gd name="T26" fmla="*/ 103 w 241"/>
                    <a:gd name="T27" fmla="*/ 214 h 240"/>
                    <a:gd name="T28" fmla="*/ 73 w 241"/>
                    <a:gd name="T29" fmla="*/ 191 h 240"/>
                    <a:gd name="T30" fmla="*/ 60 w 241"/>
                    <a:gd name="T31" fmla="*/ 201 h 240"/>
                    <a:gd name="T32" fmla="*/ 42 w 241"/>
                    <a:gd name="T33" fmla="*/ 186 h 240"/>
                    <a:gd name="T34" fmla="*/ 49 w 241"/>
                    <a:gd name="T35" fmla="*/ 167 h 240"/>
                    <a:gd name="T36" fmla="*/ 26 w 241"/>
                    <a:gd name="T37" fmla="*/ 137 h 240"/>
                    <a:gd name="T38" fmla="*/ 17 w 241"/>
                    <a:gd name="T39" fmla="*/ 111 h 240"/>
                    <a:gd name="T40" fmla="*/ 36 w 241"/>
                    <a:gd name="T41" fmla="*/ 103 h 240"/>
                    <a:gd name="T42" fmla="*/ 42 w 241"/>
                    <a:gd name="T43" fmla="*/ 65 h 240"/>
                    <a:gd name="T44" fmla="*/ 54 w 241"/>
                    <a:gd name="T45" fmla="*/ 41 h 240"/>
                    <a:gd name="T46" fmla="*/ 66 w 241"/>
                    <a:gd name="T47" fmla="*/ 41 h 240"/>
                    <a:gd name="T48" fmla="*/ 103 w 241"/>
                    <a:gd name="T49" fmla="*/ 36 h 240"/>
                    <a:gd name="T50" fmla="*/ 112 w 241"/>
                    <a:gd name="T51" fmla="*/ 17 h 240"/>
                    <a:gd name="T52" fmla="*/ 129 w 241"/>
                    <a:gd name="T53" fmla="*/ 0 h 240"/>
                    <a:gd name="T54" fmla="*/ 86 w 241"/>
                    <a:gd name="T55" fmla="*/ 23 h 240"/>
                    <a:gd name="T56" fmla="*/ 60 w 241"/>
                    <a:gd name="T57" fmla="*/ 21 h 240"/>
                    <a:gd name="T58" fmla="*/ 29 w 241"/>
                    <a:gd name="T59" fmla="*/ 41 h 240"/>
                    <a:gd name="T60" fmla="*/ 28 w 241"/>
                    <a:gd name="T61" fmla="*/ 75 h 240"/>
                    <a:gd name="T62" fmla="*/ 0 w 241"/>
                    <a:gd name="T63" fmla="*/ 111 h 240"/>
                    <a:gd name="T64" fmla="*/ 23 w 241"/>
                    <a:gd name="T65" fmla="*/ 154 h 240"/>
                    <a:gd name="T66" fmla="*/ 22 w 241"/>
                    <a:gd name="T67" fmla="*/ 180 h 240"/>
                    <a:gd name="T68" fmla="*/ 42 w 241"/>
                    <a:gd name="T69" fmla="*/ 211 h 240"/>
                    <a:gd name="T70" fmla="*/ 76 w 241"/>
                    <a:gd name="T71" fmla="*/ 212 h 240"/>
                    <a:gd name="T72" fmla="*/ 112 w 241"/>
                    <a:gd name="T73" fmla="*/ 240 h 240"/>
                    <a:gd name="T74" fmla="*/ 155 w 241"/>
                    <a:gd name="T75" fmla="*/ 217 h 240"/>
                    <a:gd name="T76" fmla="*/ 181 w 241"/>
                    <a:gd name="T77" fmla="*/ 218 h 240"/>
                    <a:gd name="T78" fmla="*/ 211 w 241"/>
                    <a:gd name="T79" fmla="*/ 199 h 240"/>
                    <a:gd name="T80" fmla="*/ 213 w 241"/>
                    <a:gd name="T81" fmla="*/ 164 h 240"/>
                    <a:gd name="T82" fmla="*/ 241 w 241"/>
                    <a:gd name="T83" fmla="*/ 128 h 240"/>
                    <a:gd name="T84" fmla="*/ 217 w 241"/>
                    <a:gd name="T85" fmla="*/ 86 h 240"/>
                    <a:gd name="T86" fmla="*/ 219 w 241"/>
                    <a:gd name="T87" fmla="*/ 59 h 240"/>
                    <a:gd name="T88" fmla="*/ 199 w 241"/>
                    <a:gd name="T89" fmla="*/ 29 h 240"/>
                    <a:gd name="T90" fmla="*/ 165 w 241"/>
                    <a:gd name="T91" fmla="*/ 27 h 240"/>
                    <a:gd name="T92" fmla="*/ 129 w 241"/>
                    <a:gd name="T9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1" h="240">
                      <a:moveTo>
                        <a:pt x="129" y="17"/>
                      </a:moveTo>
                      <a:cubicBezTo>
                        <a:pt x="134" y="17"/>
                        <a:pt x="138" y="21"/>
                        <a:pt x="138" y="25"/>
                      </a:cubicBezTo>
                      <a:cubicBezTo>
                        <a:pt x="138" y="36"/>
                        <a:pt x="138" y="36"/>
                        <a:pt x="138" y="36"/>
                      </a:cubicBezTo>
                      <a:cubicBezTo>
                        <a:pt x="149" y="38"/>
                        <a:pt x="159" y="42"/>
                        <a:pt x="168" y="48"/>
                      </a:cubicBezTo>
                      <a:cubicBezTo>
                        <a:pt x="175" y="41"/>
                        <a:pt x="175" y="41"/>
                        <a:pt x="175" y="41"/>
                      </a:cubicBezTo>
                      <a:cubicBezTo>
                        <a:pt x="177" y="39"/>
                        <a:pt x="179" y="38"/>
                        <a:pt x="181" y="38"/>
                      </a:cubicBezTo>
                      <a:cubicBezTo>
                        <a:pt x="183" y="38"/>
                        <a:pt x="185" y="39"/>
                        <a:pt x="187" y="41"/>
                      </a:cubicBezTo>
                      <a:cubicBezTo>
                        <a:pt x="199" y="53"/>
                        <a:pt x="199" y="53"/>
                        <a:pt x="199" y="53"/>
                      </a:cubicBezTo>
                      <a:cubicBezTo>
                        <a:pt x="203" y="56"/>
                        <a:pt x="203" y="62"/>
                        <a:pt x="199" y="65"/>
                      </a:cubicBezTo>
                      <a:cubicBezTo>
                        <a:pt x="192" y="73"/>
                        <a:pt x="192" y="73"/>
                        <a:pt x="192" y="73"/>
                      </a:cubicBezTo>
                      <a:cubicBezTo>
                        <a:pt x="198" y="82"/>
                        <a:pt x="202" y="92"/>
                        <a:pt x="204" y="103"/>
                      </a:cubicBezTo>
                      <a:cubicBezTo>
                        <a:pt x="215" y="103"/>
                        <a:pt x="215" y="103"/>
                        <a:pt x="215" y="103"/>
                      </a:cubicBezTo>
                      <a:cubicBezTo>
                        <a:pt x="220" y="103"/>
                        <a:pt x="223" y="106"/>
                        <a:pt x="223" y="111"/>
                      </a:cubicBezTo>
                      <a:cubicBezTo>
                        <a:pt x="223" y="128"/>
                        <a:pt x="223" y="128"/>
                        <a:pt x="223" y="128"/>
                      </a:cubicBezTo>
                      <a:cubicBezTo>
                        <a:pt x="223" y="133"/>
                        <a:pt x="220" y="137"/>
                        <a:pt x="215" y="137"/>
                      </a:cubicBezTo>
                      <a:cubicBezTo>
                        <a:pt x="204" y="137"/>
                        <a:pt x="204" y="137"/>
                        <a:pt x="204" y="137"/>
                      </a:cubicBezTo>
                      <a:cubicBezTo>
                        <a:pt x="202" y="148"/>
                        <a:pt x="198" y="158"/>
                        <a:pt x="192" y="167"/>
                      </a:cubicBezTo>
                      <a:cubicBezTo>
                        <a:pt x="199" y="174"/>
                        <a:pt x="199" y="174"/>
                        <a:pt x="199" y="174"/>
                      </a:cubicBezTo>
                      <a:cubicBezTo>
                        <a:pt x="203" y="178"/>
                        <a:pt x="203" y="183"/>
                        <a:pt x="199" y="186"/>
                      </a:cubicBezTo>
                      <a:cubicBezTo>
                        <a:pt x="187" y="199"/>
                        <a:pt x="187" y="199"/>
                        <a:pt x="187" y="199"/>
                      </a:cubicBezTo>
                      <a:cubicBezTo>
                        <a:pt x="185" y="200"/>
                        <a:pt x="183" y="201"/>
                        <a:pt x="181" y="201"/>
                      </a:cubicBezTo>
                      <a:cubicBezTo>
                        <a:pt x="179" y="201"/>
                        <a:pt x="177" y="200"/>
                        <a:pt x="175" y="199"/>
                      </a:cubicBezTo>
                      <a:cubicBezTo>
                        <a:pt x="168" y="191"/>
                        <a:pt x="168" y="191"/>
                        <a:pt x="168" y="191"/>
                      </a:cubicBezTo>
                      <a:cubicBezTo>
                        <a:pt x="159" y="197"/>
                        <a:pt x="149" y="202"/>
                        <a:pt x="138" y="204"/>
                      </a:cubicBezTo>
                      <a:cubicBezTo>
                        <a:pt x="138" y="214"/>
                        <a:pt x="138" y="214"/>
                        <a:pt x="138" y="214"/>
                      </a:cubicBezTo>
                      <a:cubicBezTo>
                        <a:pt x="138" y="219"/>
                        <a:pt x="134" y="223"/>
                        <a:pt x="129" y="223"/>
                      </a:cubicBezTo>
                      <a:cubicBezTo>
                        <a:pt x="112" y="223"/>
                        <a:pt x="112" y="223"/>
                        <a:pt x="112" y="223"/>
                      </a:cubicBezTo>
                      <a:cubicBezTo>
                        <a:pt x="107" y="223"/>
                        <a:pt x="103" y="219"/>
                        <a:pt x="103" y="214"/>
                      </a:cubicBezTo>
                      <a:cubicBezTo>
                        <a:pt x="103" y="204"/>
                        <a:pt x="103" y="204"/>
                        <a:pt x="103" y="204"/>
                      </a:cubicBezTo>
                      <a:cubicBezTo>
                        <a:pt x="92" y="202"/>
                        <a:pt x="82" y="197"/>
                        <a:pt x="73" y="191"/>
                      </a:cubicBezTo>
                      <a:cubicBezTo>
                        <a:pt x="66" y="199"/>
                        <a:pt x="66" y="199"/>
                        <a:pt x="66" y="199"/>
                      </a:cubicBezTo>
                      <a:cubicBezTo>
                        <a:pt x="64" y="200"/>
                        <a:pt x="62" y="201"/>
                        <a:pt x="60" y="201"/>
                      </a:cubicBezTo>
                      <a:cubicBezTo>
                        <a:pt x="58" y="201"/>
                        <a:pt x="55" y="200"/>
                        <a:pt x="54" y="199"/>
                      </a:cubicBezTo>
                      <a:cubicBezTo>
                        <a:pt x="42" y="186"/>
                        <a:pt x="42" y="186"/>
                        <a:pt x="42" y="186"/>
                      </a:cubicBezTo>
                      <a:cubicBezTo>
                        <a:pt x="38" y="183"/>
                        <a:pt x="38" y="178"/>
                        <a:pt x="42" y="174"/>
                      </a:cubicBezTo>
                      <a:cubicBezTo>
                        <a:pt x="49" y="167"/>
                        <a:pt x="49" y="167"/>
                        <a:pt x="49" y="167"/>
                      </a:cubicBezTo>
                      <a:cubicBezTo>
                        <a:pt x="43" y="158"/>
                        <a:pt x="39" y="148"/>
                        <a:pt x="36" y="137"/>
                      </a:cubicBezTo>
                      <a:cubicBezTo>
                        <a:pt x="26" y="137"/>
                        <a:pt x="26" y="137"/>
                        <a:pt x="26" y="137"/>
                      </a:cubicBezTo>
                      <a:cubicBezTo>
                        <a:pt x="21" y="137"/>
                        <a:pt x="17" y="133"/>
                        <a:pt x="17" y="128"/>
                      </a:cubicBezTo>
                      <a:cubicBezTo>
                        <a:pt x="17" y="111"/>
                        <a:pt x="17" y="111"/>
                        <a:pt x="17" y="111"/>
                      </a:cubicBezTo>
                      <a:cubicBezTo>
                        <a:pt x="17" y="106"/>
                        <a:pt x="21" y="103"/>
                        <a:pt x="26" y="103"/>
                      </a:cubicBezTo>
                      <a:cubicBezTo>
                        <a:pt x="36" y="103"/>
                        <a:pt x="36" y="103"/>
                        <a:pt x="36" y="103"/>
                      </a:cubicBezTo>
                      <a:cubicBezTo>
                        <a:pt x="39" y="92"/>
                        <a:pt x="43" y="82"/>
                        <a:pt x="49" y="73"/>
                      </a:cubicBezTo>
                      <a:cubicBezTo>
                        <a:pt x="42" y="65"/>
                        <a:pt x="42" y="65"/>
                        <a:pt x="42" y="65"/>
                      </a:cubicBezTo>
                      <a:cubicBezTo>
                        <a:pt x="38" y="62"/>
                        <a:pt x="38" y="56"/>
                        <a:pt x="42" y="53"/>
                      </a:cubicBezTo>
                      <a:cubicBezTo>
                        <a:pt x="54" y="41"/>
                        <a:pt x="54" y="41"/>
                        <a:pt x="54" y="41"/>
                      </a:cubicBezTo>
                      <a:cubicBezTo>
                        <a:pt x="55" y="39"/>
                        <a:pt x="58" y="38"/>
                        <a:pt x="60" y="38"/>
                      </a:cubicBezTo>
                      <a:cubicBezTo>
                        <a:pt x="62" y="38"/>
                        <a:pt x="64" y="39"/>
                        <a:pt x="66" y="41"/>
                      </a:cubicBezTo>
                      <a:cubicBezTo>
                        <a:pt x="73" y="48"/>
                        <a:pt x="73" y="48"/>
                        <a:pt x="73" y="48"/>
                      </a:cubicBezTo>
                      <a:cubicBezTo>
                        <a:pt x="82" y="42"/>
                        <a:pt x="92" y="38"/>
                        <a:pt x="103" y="36"/>
                      </a:cubicBezTo>
                      <a:cubicBezTo>
                        <a:pt x="103" y="25"/>
                        <a:pt x="103" y="25"/>
                        <a:pt x="103" y="25"/>
                      </a:cubicBezTo>
                      <a:cubicBezTo>
                        <a:pt x="103" y="21"/>
                        <a:pt x="107" y="17"/>
                        <a:pt x="112" y="17"/>
                      </a:cubicBezTo>
                      <a:cubicBezTo>
                        <a:pt x="129" y="17"/>
                        <a:pt x="129" y="17"/>
                        <a:pt x="129" y="17"/>
                      </a:cubicBezTo>
                      <a:moveTo>
                        <a:pt x="129" y="0"/>
                      </a:moveTo>
                      <a:cubicBezTo>
                        <a:pt x="112" y="0"/>
                        <a:pt x="112" y="0"/>
                        <a:pt x="112" y="0"/>
                      </a:cubicBezTo>
                      <a:cubicBezTo>
                        <a:pt x="99" y="0"/>
                        <a:pt x="88" y="10"/>
                        <a:pt x="86" y="23"/>
                      </a:cubicBezTo>
                      <a:cubicBezTo>
                        <a:pt x="83" y="24"/>
                        <a:pt x="79" y="25"/>
                        <a:pt x="76" y="27"/>
                      </a:cubicBezTo>
                      <a:cubicBezTo>
                        <a:pt x="71" y="23"/>
                        <a:pt x="66" y="21"/>
                        <a:pt x="60" y="21"/>
                      </a:cubicBezTo>
                      <a:cubicBezTo>
                        <a:pt x="53" y="21"/>
                        <a:pt x="46" y="24"/>
                        <a:pt x="42" y="29"/>
                      </a:cubicBezTo>
                      <a:cubicBezTo>
                        <a:pt x="29" y="41"/>
                        <a:pt x="29" y="41"/>
                        <a:pt x="29" y="41"/>
                      </a:cubicBezTo>
                      <a:cubicBezTo>
                        <a:pt x="25" y="46"/>
                        <a:pt x="22" y="52"/>
                        <a:pt x="22" y="59"/>
                      </a:cubicBezTo>
                      <a:cubicBezTo>
                        <a:pt x="22" y="65"/>
                        <a:pt x="24" y="71"/>
                        <a:pt x="28" y="75"/>
                      </a:cubicBezTo>
                      <a:cubicBezTo>
                        <a:pt x="26" y="79"/>
                        <a:pt x="25" y="82"/>
                        <a:pt x="23" y="86"/>
                      </a:cubicBezTo>
                      <a:cubicBezTo>
                        <a:pt x="10" y="87"/>
                        <a:pt x="0" y="98"/>
                        <a:pt x="0" y="111"/>
                      </a:cubicBezTo>
                      <a:cubicBezTo>
                        <a:pt x="0" y="128"/>
                        <a:pt x="0" y="128"/>
                        <a:pt x="0" y="128"/>
                      </a:cubicBezTo>
                      <a:cubicBezTo>
                        <a:pt x="0" y="142"/>
                        <a:pt x="10" y="153"/>
                        <a:pt x="23" y="154"/>
                      </a:cubicBezTo>
                      <a:cubicBezTo>
                        <a:pt x="25" y="157"/>
                        <a:pt x="26" y="161"/>
                        <a:pt x="28" y="164"/>
                      </a:cubicBezTo>
                      <a:cubicBezTo>
                        <a:pt x="24" y="169"/>
                        <a:pt x="22" y="174"/>
                        <a:pt x="22" y="180"/>
                      </a:cubicBezTo>
                      <a:cubicBezTo>
                        <a:pt x="22" y="187"/>
                        <a:pt x="25" y="194"/>
                        <a:pt x="29" y="199"/>
                      </a:cubicBezTo>
                      <a:cubicBezTo>
                        <a:pt x="42" y="211"/>
                        <a:pt x="42" y="211"/>
                        <a:pt x="42" y="211"/>
                      </a:cubicBezTo>
                      <a:cubicBezTo>
                        <a:pt x="46" y="216"/>
                        <a:pt x="53" y="218"/>
                        <a:pt x="60" y="218"/>
                      </a:cubicBezTo>
                      <a:cubicBezTo>
                        <a:pt x="66" y="218"/>
                        <a:pt x="71" y="216"/>
                        <a:pt x="76" y="212"/>
                      </a:cubicBezTo>
                      <a:cubicBezTo>
                        <a:pt x="79" y="214"/>
                        <a:pt x="83" y="216"/>
                        <a:pt x="86" y="217"/>
                      </a:cubicBezTo>
                      <a:cubicBezTo>
                        <a:pt x="88" y="230"/>
                        <a:pt x="99" y="240"/>
                        <a:pt x="112" y="240"/>
                      </a:cubicBezTo>
                      <a:cubicBezTo>
                        <a:pt x="129" y="240"/>
                        <a:pt x="129" y="240"/>
                        <a:pt x="129" y="240"/>
                      </a:cubicBezTo>
                      <a:cubicBezTo>
                        <a:pt x="142" y="240"/>
                        <a:pt x="153" y="230"/>
                        <a:pt x="155" y="217"/>
                      </a:cubicBezTo>
                      <a:cubicBezTo>
                        <a:pt x="158" y="216"/>
                        <a:pt x="161" y="214"/>
                        <a:pt x="165" y="212"/>
                      </a:cubicBezTo>
                      <a:cubicBezTo>
                        <a:pt x="169" y="216"/>
                        <a:pt x="175" y="218"/>
                        <a:pt x="181" y="218"/>
                      </a:cubicBezTo>
                      <a:cubicBezTo>
                        <a:pt x="188" y="218"/>
                        <a:pt x="194" y="216"/>
                        <a:pt x="199" y="211"/>
                      </a:cubicBezTo>
                      <a:cubicBezTo>
                        <a:pt x="211" y="199"/>
                        <a:pt x="211" y="199"/>
                        <a:pt x="211" y="199"/>
                      </a:cubicBezTo>
                      <a:cubicBezTo>
                        <a:pt x="216" y="194"/>
                        <a:pt x="219" y="187"/>
                        <a:pt x="219" y="180"/>
                      </a:cubicBezTo>
                      <a:cubicBezTo>
                        <a:pt x="219" y="174"/>
                        <a:pt x="217" y="169"/>
                        <a:pt x="213" y="164"/>
                      </a:cubicBezTo>
                      <a:cubicBezTo>
                        <a:pt x="215" y="161"/>
                        <a:pt x="216" y="157"/>
                        <a:pt x="217" y="154"/>
                      </a:cubicBezTo>
                      <a:cubicBezTo>
                        <a:pt x="230" y="153"/>
                        <a:pt x="241" y="142"/>
                        <a:pt x="241" y="128"/>
                      </a:cubicBezTo>
                      <a:cubicBezTo>
                        <a:pt x="241" y="111"/>
                        <a:pt x="241" y="111"/>
                        <a:pt x="241" y="111"/>
                      </a:cubicBezTo>
                      <a:cubicBezTo>
                        <a:pt x="241" y="98"/>
                        <a:pt x="230" y="87"/>
                        <a:pt x="217" y="86"/>
                      </a:cubicBezTo>
                      <a:cubicBezTo>
                        <a:pt x="216" y="82"/>
                        <a:pt x="215" y="79"/>
                        <a:pt x="213" y="75"/>
                      </a:cubicBezTo>
                      <a:cubicBezTo>
                        <a:pt x="217" y="71"/>
                        <a:pt x="219" y="65"/>
                        <a:pt x="219" y="59"/>
                      </a:cubicBezTo>
                      <a:cubicBezTo>
                        <a:pt x="219" y="52"/>
                        <a:pt x="216" y="46"/>
                        <a:pt x="211" y="41"/>
                      </a:cubicBezTo>
                      <a:cubicBezTo>
                        <a:pt x="199" y="29"/>
                        <a:pt x="199" y="29"/>
                        <a:pt x="199" y="29"/>
                      </a:cubicBezTo>
                      <a:cubicBezTo>
                        <a:pt x="194" y="24"/>
                        <a:pt x="188" y="21"/>
                        <a:pt x="181" y="21"/>
                      </a:cubicBezTo>
                      <a:cubicBezTo>
                        <a:pt x="175" y="21"/>
                        <a:pt x="169" y="23"/>
                        <a:pt x="165" y="27"/>
                      </a:cubicBezTo>
                      <a:cubicBezTo>
                        <a:pt x="161" y="25"/>
                        <a:pt x="158" y="24"/>
                        <a:pt x="155" y="23"/>
                      </a:cubicBezTo>
                      <a:cubicBezTo>
                        <a:pt x="153" y="10"/>
                        <a:pt x="142" y="0"/>
                        <a:pt x="129" y="0"/>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15" name="Freeform 25"/>
                <p:cNvSpPr>
                  <a:spLocks noEditPoints="1"/>
                </p:cNvSpPr>
                <p:nvPr/>
              </p:nvSpPr>
              <p:spPr bwMode="auto">
                <a:xfrm>
                  <a:off x="3012600" y="2434530"/>
                  <a:ext cx="367834" cy="369574"/>
                </a:xfrm>
                <a:custGeom>
                  <a:avLst/>
                  <a:gdLst>
                    <a:gd name="T0" fmla="*/ 55 w 111"/>
                    <a:gd name="T1" fmla="*/ 112 h 112"/>
                    <a:gd name="T2" fmla="*/ 0 w 111"/>
                    <a:gd name="T3" fmla="*/ 56 h 112"/>
                    <a:gd name="T4" fmla="*/ 55 w 111"/>
                    <a:gd name="T5" fmla="*/ 0 h 112"/>
                    <a:gd name="T6" fmla="*/ 111 w 111"/>
                    <a:gd name="T7" fmla="*/ 56 h 112"/>
                    <a:gd name="T8" fmla="*/ 55 w 111"/>
                    <a:gd name="T9" fmla="*/ 112 h 112"/>
                    <a:gd name="T10" fmla="*/ 55 w 111"/>
                    <a:gd name="T11" fmla="*/ 9 h 112"/>
                    <a:gd name="T12" fmla="*/ 8 w 111"/>
                    <a:gd name="T13" fmla="*/ 56 h 112"/>
                    <a:gd name="T14" fmla="*/ 55 w 111"/>
                    <a:gd name="T15" fmla="*/ 103 h 112"/>
                    <a:gd name="T16" fmla="*/ 103 w 111"/>
                    <a:gd name="T17" fmla="*/ 56 h 112"/>
                    <a:gd name="T18" fmla="*/ 55 w 111"/>
                    <a:gd name="T19" fmla="*/ 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2">
                      <a:moveTo>
                        <a:pt x="55" y="112"/>
                      </a:moveTo>
                      <a:cubicBezTo>
                        <a:pt x="25" y="112"/>
                        <a:pt x="0" y="86"/>
                        <a:pt x="0" y="56"/>
                      </a:cubicBezTo>
                      <a:cubicBezTo>
                        <a:pt x="0" y="25"/>
                        <a:pt x="25" y="0"/>
                        <a:pt x="55" y="0"/>
                      </a:cubicBezTo>
                      <a:cubicBezTo>
                        <a:pt x="86" y="0"/>
                        <a:pt x="111" y="25"/>
                        <a:pt x="111" y="56"/>
                      </a:cubicBezTo>
                      <a:cubicBezTo>
                        <a:pt x="111" y="86"/>
                        <a:pt x="86" y="112"/>
                        <a:pt x="55" y="112"/>
                      </a:cubicBezTo>
                      <a:close/>
                      <a:moveTo>
                        <a:pt x="55" y="9"/>
                      </a:moveTo>
                      <a:cubicBezTo>
                        <a:pt x="29" y="9"/>
                        <a:pt x="8" y="30"/>
                        <a:pt x="8" y="56"/>
                      </a:cubicBezTo>
                      <a:cubicBezTo>
                        <a:pt x="8" y="82"/>
                        <a:pt x="29" y="103"/>
                        <a:pt x="55" y="103"/>
                      </a:cubicBezTo>
                      <a:cubicBezTo>
                        <a:pt x="81" y="103"/>
                        <a:pt x="103" y="82"/>
                        <a:pt x="103" y="56"/>
                      </a:cubicBezTo>
                      <a:cubicBezTo>
                        <a:pt x="103" y="30"/>
                        <a:pt x="81" y="9"/>
                        <a:pt x="55" y="9"/>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16" name="Freeform 26"/>
                <p:cNvSpPr>
                  <a:spLocks noEditPoints="1"/>
                </p:cNvSpPr>
                <p:nvPr/>
              </p:nvSpPr>
              <p:spPr bwMode="auto">
                <a:xfrm>
                  <a:off x="3094805" y="2520348"/>
                  <a:ext cx="199244" cy="19793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8 h 60"/>
                    <a:gd name="T12" fmla="*/ 9 w 60"/>
                    <a:gd name="T13" fmla="*/ 30 h 60"/>
                    <a:gd name="T14" fmla="*/ 30 w 60"/>
                    <a:gd name="T15" fmla="*/ 51 h 60"/>
                    <a:gd name="T16" fmla="*/ 52 w 60"/>
                    <a:gd name="T17" fmla="*/ 30 h 60"/>
                    <a:gd name="T18" fmla="*/ 30 w 60"/>
                    <a:gd name="T19"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8"/>
                      </a:moveTo>
                      <a:cubicBezTo>
                        <a:pt x="19" y="8"/>
                        <a:pt x="9" y="18"/>
                        <a:pt x="9" y="30"/>
                      </a:cubicBezTo>
                      <a:cubicBezTo>
                        <a:pt x="9" y="42"/>
                        <a:pt x="19" y="51"/>
                        <a:pt x="30" y="51"/>
                      </a:cubicBezTo>
                      <a:cubicBezTo>
                        <a:pt x="42" y="51"/>
                        <a:pt x="52" y="42"/>
                        <a:pt x="52" y="30"/>
                      </a:cubicBezTo>
                      <a:cubicBezTo>
                        <a:pt x="52" y="18"/>
                        <a:pt x="42" y="8"/>
                        <a:pt x="30" y="8"/>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grpSp>
        </p:grpSp>
      </p:grpSp>
      <p:sp>
        <p:nvSpPr>
          <p:cNvPr id="24" name="TextBox 23"/>
          <p:cNvSpPr txBox="1"/>
          <p:nvPr/>
        </p:nvSpPr>
        <p:spPr>
          <a:xfrm>
            <a:off x="4174521" y="2058659"/>
            <a:ext cx="4040401" cy="646331"/>
          </a:xfrm>
          <a:prstGeom prst="rect">
            <a:avLst/>
          </a:prstGeom>
          <a:noFill/>
        </p:spPr>
        <p:txBody>
          <a:bodyPr wrap="none" rtlCol="0">
            <a:spAutoFit/>
          </a:bodyPr>
          <a:lstStyle>
            <a:defPPr>
              <a:defRPr lang="zh-CN"/>
            </a:defPPr>
            <a:lvl1pPr>
              <a:defRPr sz="4000">
                <a:solidFill>
                  <a:schemeClr val="accent1"/>
                </a:solidFill>
              </a:defRPr>
            </a:lvl1pPr>
          </a:lstStyle>
          <a:p>
            <a:r>
              <a:rPr lang="en-US" altLang="zh-CN" sz="3600" b="1" dirty="0">
                <a:solidFill>
                  <a:srgbClr val="004B7D"/>
                </a:solidFill>
                <a:ea typeface="微软雅黑" panose="020B0503020204020204" pitchFamily="34" charset="-122"/>
              </a:rPr>
              <a:t>What’s Software?</a:t>
            </a:r>
            <a:endParaRPr lang="zh-CN" altLang="en-US" sz="3600" b="1" dirty="0">
              <a:solidFill>
                <a:srgbClr val="004B7D"/>
              </a:solidFill>
              <a:ea typeface="微软雅黑" panose="020B0503020204020204" pitchFamily="34" charset="-122"/>
            </a:endParaRPr>
          </a:p>
        </p:txBody>
      </p:sp>
      <p:sp>
        <p:nvSpPr>
          <p:cNvPr id="17"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flipH="1">
            <a:off x="5724128"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1"/>
          <p:cNvSpPr txBox="1"/>
          <p:nvPr/>
        </p:nvSpPr>
        <p:spPr>
          <a:xfrm>
            <a:off x="1983190" y="2097210"/>
            <a:ext cx="2064989" cy="707886"/>
          </a:xfrm>
          <a:prstGeom prst="rect">
            <a:avLst/>
          </a:prstGeom>
          <a:noFill/>
        </p:spPr>
        <p:txBody>
          <a:bodyPr wrap="none" rtlCol="0">
            <a:spAutoFit/>
          </a:bodyPr>
          <a:lstStyle/>
          <a:p>
            <a:r>
              <a:rPr lang="en-US" altLang="zh-CN" sz="4000" b="1" dirty="0">
                <a:solidFill>
                  <a:srgbClr val="004B7D"/>
                </a:solidFill>
                <a:ea typeface="微软雅黑" panose="020B0503020204020204" pitchFamily="34" charset="-122"/>
              </a:rPr>
              <a:t>Catalog</a:t>
            </a:r>
            <a:endParaRPr lang="zh-CN" altLang="en-US" sz="4000" b="1" dirty="0">
              <a:solidFill>
                <a:srgbClr val="004B7D"/>
              </a:solidFill>
              <a:ea typeface="微软雅黑" panose="020B0503020204020204" pitchFamily="34" charset="-122"/>
            </a:endParaRPr>
          </a:p>
        </p:txBody>
      </p:sp>
      <p:sp>
        <p:nvSpPr>
          <p:cNvPr id="30" name="矩形 29"/>
          <p:cNvSpPr/>
          <p:nvPr/>
        </p:nvSpPr>
        <p:spPr>
          <a:xfrm>
            <a:off x="1767166" y="2702891"/>
            <a:ext cx="2160242" cy="461665"/>
          </a:xfrm>
          <a:prstGeom prst="rect">
            <a:avLst/>
          </a:prstGeom>
        </p:spPr>
        <p:txBody>
          <a:bodyPr wrap="square">
            <a:spAutoFit/>
          </a:bodyPr>
          <a:lstStyle/>
          <a:p>
            <a:pPr algn="ctr"/>
            <a:r>
              <a:rPr lang="en-US" altLang="zh-CN" sz="2400" dirty="0">
                <a:solidFill>
                  <a:srgbClr val="4BAF31"/>
                </a:solidFill>
                <a:ea typeface="微软雅黑" panose="020B0503020204020204" pitchFamily="34" charset="-122"/>
              </a:rPr>
              <a:t>CONTENTS</a:t>
            </a:r>
            <a:endParaRPr lang="zh-CN" altLang="en-US" sz="2400" dirty="0">
              <a:solidFill>
                <a:srgbClr val="4BAF31"/>
              </a:solidFill>
              <a:ea typeface="微软雅黑" panose="020B0503020204020204" pitchFamily="34" charset="-122"/>
            </a:endParaRPr>
          </a:p>
        </p:txBody>
      </p:sp>
      <p:cxnSp>
        <p:nvCxnSpPr>
          <p:cNvPr id="31" name="直接连接符 30"/>
          <p:cNvCxnSpPr/>
          <p:nvPr/>
        </p:nvCxnSpPr>
        <p:spPr>
          <a:xfrm>
            <a:off x="4139952" y="987467"/>
            <a:ext cx="0" cy="32403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624436" y="915566"/>
            <a:ext cx="4328998" cy="519584"/>
            <a:chOff x="4624436" y="915566"/>
            <a:chExt cx="4328998" cy="519584"/>
          </a:xfrm>
        </p:grpSpPr>
        <p:sp>
          <p:nvSpPr>
            <p:cNvPr id="32" name="文本框 31"/>
            <p:cNvSpPr txBox="1"/>
            <p:nvPr/>
          </p:nvSpPr>
          <p:spPr>
            <a:xfrm>
              <a:off x="5237352" y="958641"/>
              <a:ext cx="3716082" cy="400110"/>
            </a:xfrm>
            <a:prstGeom prst="rect">
              <a:avLst/>
            </a:prstGeom>
            <a:noFill/>
          </p:spPr>
          <p:txBody>
            <a:bodyPr wrap="none" rtlCol="0">
              <a:spAutoFit/>
            </a:bodyPr>
            <a:lstStyle/>
            <a:p>
              <a:r>
                <a:rPr lang="en-US" altLang="zh-CN" sz="2000" b="1" dirty="0"/>
                <a:t>Game development overview</a:t>
              </a:r>
              <a:endParaRPr lang="zh-CN" altLang="en-US" sz="2000" b="1" dirty="0"/>
            </a:p>
          </p:txBody>
        </p:sp>
        <p:grpSp>
          <p:nvGrpSpPr>
            <p:cNvPr id="33" name="组合 32"/>
            <p:cNvGrpSpPr/>
            <p:nvPr/>
          </p:nvGrpSpPr>
          <p:grpSpPr>
            <a:xfrm>
              <a:off x="4624436" y="915566"/>
              <a:ext cx="519584" cy="519584"/>
              <a:chOff x="3246338" y="3263547"/>
              <a:chExt cx="519584" cy="519584"/>
            </a:xfrm>
          </p:grpSpPr>
          <p:grpSp>
            <p:nvGrpSpPr>
              <p:cNvPr id="58" name="组合 57"/>
              <p:cNvGrpSpPr/>
              <p:nvPr/>
            </p:nvGrpSpPr>
            <p:grpSpPr>
              <a:xfrm rot="1738458">
                <a:off x="3246338" y="3263547"/>
                <a:ext cx="519584" cy="519584"/>
                <a:chOff x="775780" y="771550"/>
                <a:chExt cx="1852004" cy="1852004"/>
              </a:xfrm>
            </p:grpSpPr>
            <p:sp>
              <p:nvSpPr>
                <p:cNvPr id="62" name="椭圆 61"/>
                <p:cNvSpPr/>
                <p:nvPr/>
              </p:nvSpPr>
              <p:spPr>
                <a:xfrm rot="18123084" flipH="1">
                  <a:off x="775780" y="771550"/>
                  <a:ext cx="1852004" cy="1852004"/>
                </a:xfrm>
                <a:prstGeom prst="ellipse">
                  <a:avLst/>
                </a:prstGeom>
                <a:solidFill>
                  <a:srgbClr val="004B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63" name="椭圆 62"/>
                <p:cNvSpPr/>
                <p:nvPr/>
              </p:nvSpPr>
              <p:spPr>
                <a:xfrm>
                  <a:off x="1007828" y="1003597"/>
                  <a:ext cx="1387908" cy="1387908"/>
                </a:xfrm>
                <a:prstGeom prst="ellipse">
                  <a:avLst/>
                </a:prstGeom>
                <a:gradFill flip="none" rotWithShape="1">
                  <a:gsLst>
                    <a:gs pos="27000">
                      <a:schemeClr val="bg1">
                        <a:lumMod val="95000"/>
                      </a:schemeClr>
                    </a:gs>
                    <a:gs pos="100000">
                      <a:schemeClr val="bg1">
                        <a:lumMod val="75000"/>
                      </a:schemeClr>
                    </a:gs>
                  </a:gsLst>
                  <a:lin ang="18900000" scaled="1"/>
                  <a:tileRect/>
                </a:gradFill>
                <a:ln w="19050">
                  <a:gradFill>
                    <a:gsLst>
                      <a:gs pos="0">
                        <a:schemeClr val="bg1">
                          <a:lumMod val="85000"/>
                        </a:schemeClr>
                      </a:gs>
                      <a:gs pos="100000">
                        <a:schemeClr val="bg1">
                          <a:lumMod val="95000"/>
                        </a:schemeClr>
                      </a:gs>
                    </a:gsLst>
                    <a:lin ang="3000000" scaled="0"/>
                  </a:gradFill>
                </a:ln>
                <a:effectLst>
                  <a:outerShdw blurRad="177800" dist="1524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grpSp>
          <p:grpSp>
            <p:nvGrpSpPr>
              <p:cNvPr id="59" name="组合 58"/>
              <p:cNvGrpSpPr/>
              <p:nvPr/>
            </p:nvGrpSpPr>
            <p:grpSpPr>
              <a:xfrm rot="10800000" flipH="1">
                <a:off x="3401338" y="3432373"/>
                <a:ext cx="209583" cy="181930"/>
                <a:chOff x="6434683" y="510993"/>
                <a:chExt cx="987549" cy="857250"/>
              </a:xfrm>
            </p:grpSpPr>
            <p:sp>
              <p:nvSpPr>
                <p:cNvPr id="60" name="任意多边形 59"/>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cxnSp>
              <p:nvCxnSpPr>
                <p:cNvPr id="61" name="直接连接符 60"/>
                <p:cNvCxnSpPr/>
                <p:nvPr/>
              </p:nvCxnSpPr>
              <p:spPr>
                <a:xfrm>
                  <a:off x="6434683" y="954806"/>
                  <a:ext cx="987549"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4" name="组合 3"/>
          <p:cNvGrpSpPr/>
          <p:nvPr/>
        </p:nvGrpSpPr>
        <p:grpSpPr>
          <a:xfrm>
            <a:off x="4624436" y="1836142"/>
            <a:ext cx="3062626" cy="519584"/>
            <a:chOff x="4624436" y="1836142"/>
            <a:chExt cx="3062626" cy="519584"/>
          </a:xfrm>
        </p:grpSpPr>
        <p:grpSp>
          <p:nvGrpSpPr>
            <p:cNvPr id="34" name="组合 33"/>
            <p:cNvGrpSpPr/>
            <p:nvPr/>
          </p:nvGrpSpPr>
          <p:grpSpPr>
            <a:xfrm>
              <a:off x="4624436" y="1836142"/>
              <a:ext cx="519584" cy="519584"/>
              <a:chOff x="3246338" y="3263547"/>
              <a:chExt cx="519584" cy="519584"/>
            </a:xfrm>
          </p:grpSpPr>
          <p:grpSp>
            <p:nvGrpSpPr>
              <p:cNvPr id="52" name="组合 51"/>
              <p:cNvGrpSpPr/>
              <p:nvPr/>
            </p:nvGrpSpPr>
            <p:grpSpPr>
              <a:xfrm rot="1738458">
                <a:off x="3246338" y="3263547"/>
                <a:ext cx="519584" cy="519584"/>
                <a:chOff x="775780" y="771550"/>
                <a:chExt cx="1852004" cy="1852004"/>
              </a:xfrm>
            </p:grpSpPr>
            <p:sp>
              <p:nvSpPr>
                <p:cNvPr id="56" name="椭圆 55"/>
                <p:cNvSpPr/>
                <p:nvPr/>
              </p:nvSpPr>
              <p:spPr>
                <a:xfrm rot="18123084" flipH="1">
                  <a:off x="775780" y="771550"/>
                  <a:ext cx="1852004" cy="1852004"/>
                </a:xfrm>
                <a:prstGeom prst="ellipse">
                  <a:avLst/>
                </a:prstGeom>
                <a:solidFill>
                  <a:srgbClr val="4BAF3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57" name="椭圆 56"/>
                <p:cNvSpPr/>
                <p:nvPr/>
              </p:nvSpPr>
              <p:spPr>
                <a:xfrm>
                  <a:off x="1007828" y="1003597"/>
                  <a:ext cx="1387908" cy="1387908"/>
                </a:xfrm>
                <a:prstGeom prst="ellipse">
                  <a:avLst/>
                </a:prstGeom>
                <a:gradFill flip="none" rotWithShape="1">
                  <a:gsLst>
                    <a:gs pos="27000">
                      <a:schemeClr val="bg1">
                        <a:lumMod val="95000"/>
                      </a:schemeClr>
                    </a:gs>
                    <a:gs pos="100000">
                      <a:schemeClr val="bg1">
                        <a:lumMod val="75000"/>
                      </a:schemeClr>
                    </a:gs>
                  </a:gsLst>
                  <a:lin ang="18900000" scaled="1"/>
                  <a:tileRect/>
                </a:gradFill>
                <a:ln w="19050">
                  <a:gradFill>
                    <a:gsLst>
                      <a:gs pos="0">
                        <a:schemeClr val="bg1">
                          <a:lumMod val="85000"/>
                        </a:schemeClr>
                      </a:gs>
                      <a:gs pos="100000">
                        <a:schemeClr val="bg1">
                          <a:lumMod val="95000"/>
                        </a:schemeClr>
                      </a:gs>
                    </a:gsLst>
                    <a:lin ang="3000000" scaled="0"/>
                  </a:gradFill>
                </a:ln>
                <a:effectLst>
                  <a:outerShdw blurRad="177800" dist="1524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grpSp>
          <p:grpSp>
            <p:nvGrpSpPr>
              <p:cNvPr id="53" name="组合 52"/>
              <p:cNvGrpSpPr/>
              <p:nvPr/>
            </p:nvGrpSpPr>
            <p:grpSpPr>
              <a:xfrm rot="10800000" flipH="1">
                <a:off x="3401338" y="3432373"/>
                <a:ext cx="209583" cy="181930"/>
                <a:chOff x="6434683" y="510993"/>
                <a:chExt cx="987549" cy="857250"/>
              </a:xfrm>
            </p:grpSpPr>
            <p:sp>
              <p:nvSpPr>
                <p:cNvPr id="54" name="任意多边形 53"/>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cxnSp>
              <p:nvCxnSpPr>
                <p:cNvPr id="55" name="直接连接符 54"/>
                <p:cNvCxnSpPr/>
                <p:nvPr/>
              </p:nvCxnSpPr>
              <p:spPr>
                <a:xfrm>
                  <a:off x="6434683" y="954806"/>
                  <a:ext cx="987549"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7" name="文本框 36"/>
            <p:cNvSpPr txBox="1"/>
            <p:nvPr/>
          </p:nvSpPr>
          <p:spPr>
            <a:xfrm>
              <a:off x="5237352" y="1879217"/>
              <a:ext cx="2449710" cy="400110"/>
            </a:xfrm>
            <a:prstGeom prst="rect">
              <a:avLst/>
            </a:prstGeom>
            <a:noFill/>
          </p:spPr>
          <p:txBody>
            <a:bodyPr wrap="none" rtlCol="0">
              <a:spAutoFit/>
            </a:bodyPr>
            <a:lstStyle/>
            <a:p>
              <a:r>
                <a:rPr lang="en-US" altLang="zh-CN" sz="2000" b="1" dirty="0"/>
                <a:t>Role</a:t>
              </a:r>
              <a:r>
                <a:rPr lang="zh-CN" altLang="en-US" sz="2000" b="1" dirty="0"/>
                <a:t> </a:t>
              </a:r>
              <a:r>
                <a:rPr lang="en-US" altLang="zh-CN" sz="2000" b="1" dirty="0"/>
                <a:t>playing</a:t>
              </a:r>
              <a:r>
                <a:rPr lang="zh-CN" altLang="en-US" sz="2000" b="1" dirty="0"/>
                <a:t> </a:t>
              </a:r>
              <a:r>
                <a:rPr lang="en-US" altLang="zh-CN" sz="2000" b="1" dirty="0"/>
                <a:t>game</a:t>
              </a:r>
              <a:endParaRPr lang="zh-CN" altLang="en-US" sz="2000" b="1" dirty="0"/>
            </a:p>
          </p:txBody>
        </p:sp>
      </p:grpSp>
      <p:grpSp>
        <p:nvGrpSpPr>
          <p:cNvPr id="10" name="组合 9"/>
          <p:cNvGrpSpPr/>
          <p:nvPr/>
        </p:nvGrpSpPr>
        <p:grpSpPr>
          <a:xfrm>
            <a:off x="4624436" y="2652230"/>
            <a:ext cx="3232544" cy="707886"/>
            <a:chOff x="4624436" y="2652230"/>
            <a:chExt cx="3232544" cy="707886"/>
          </a:xfrm>
        </p:grpSpPr>
        <p:grpSp>
          <p:nvGrpSpPr>
            <p:cNvPr id="35" name="组合 34"/>
            <p:cNvGrpSpPr/>
            <p:nvPr/>
          </p:nvGrpSpPr>
          <p:grpSpPr>
            <a:xfrm>
              <a:off x="4624436" y="2700238"/>
              <a:ext cx="519584" cy="519584"/>
              <a:chOff x="3246338" y="3263547"/>
              <a:chExt cx="519584" cy="519584"/>
            </a:xfrm>
          </p:grpSpPr>
          <p:grpSp>
            <p:nvGrpSpPr>
              <p:cNvPr id="46" name="组合 45"/>
              <p:cNvGrpSpPr/>
              <p:nvPr/>
            </p:nvGrpSpPr>
            <p:grpSpPr>
              <a:xfrm rot="1738458">
                <a:off x="3246338" y="3263547"/>
                <a:ext cx="519584" cy="519584"/>
                <a:chOff x="775780" y="771550"/>
                <a:chExt cx="1852004" cy="1852004"/>
              </a:xfrm>
            </p:grpSpPr>
            <p:sp>
              <p:nvSpPr>
                <p:cNvPr id="50" name="椭圆 49"/>
                <p:cNvSpPr/>
                <p:nvPr/>
              </p:nvSpPr>
              <p:spPr>
                <a:xfrm rot="18123084" flipH="1">
                  <a:off x="775780" y="771550"/>
                  <a:ext cx="1852004" cy="1852004"/>
                </a:xfrm>
                <a:prstGeom prst="ellipse">
                  <a:avLst/>
                </a:prstGeom>
                <a:solidFill>
                  <a:srgbClr val="004B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51" name="椭圆 50"/>
                <p:cNvSpPr/>
                <p:nvPr/>
              </p:nvSpPr>
              <p:spPr>
                <a:xfrm>
                  <a:off x="1007828" y="1003597"/>
                  <a:ext cx="1387908" cy="1387908"/>
                </a:xfrm>
                <a:prstGeom prst="ellipse">
                  <a:avLst/>
                </a:prstGeom>
                <a:gradFill flip="none" rotWithShape="1">
                  <a:gsLst>
                    <a:gs pos="27000">
                      <a:schemeClr val="bg1">
                        <a:lumMod val="95000"/>
                      </a:schemeClr>
                    </a:gs>
                    <a:gs pos="100000">
                      <a:schemeClr val="bg1">
                        <a:lumMod val="75000"/>
                      </a:schemeClr>
                    </a:gs>
                  </a:gsLst>
                  <a:lin ang="18900000" scaled="1"/>
                  <a:tileRect/>
                </a:gradFill>
                <a:ln w="19050">
                  <a:gradFill>
                    <a:gsLst>
                      <a:gs pos="0">
                        <a:schemeClr val="bg1">
                          <a:lumMod val="85000"/>
                        </a:schemeClr>
                      </a:gs>
                      <a:gs pos="100000">
                        <a:schemeClr val="bg1">
                          <a:lumMod val="95000"/>
                        </a:schemeClr>
                      </a:gs>
                    </a:gsLst>
                    <a:lin ang="3000000" scaled="0"/>
                  </a:gradFill>
                </a:ln>
                <a:effectLst>
                  <a:outerShdw blurRad="177800" dist="1524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grpSp>
          <p:grpSp>
            <p:nvGrpSpPr>
              <p:cNvPr id="47" name="组合 46"/>
              <p:cNvGrpSpPr/>
              <p:nvPr/>
            </p:nvGrpSpPr>
            <p:grpSpPr>
              <a:xfrm rot="10800000" flipH="1">
                <a:off x="3401338" y="3432373"/>
                <a:ext cx="209583" cy="181930"/>
                <a:chOff x="6434683" y="510993"/>
                <a:chExt cx="987549" cy="857250"/>
              </a:xfrm>
            </p:grpSpPr>
            <p:sp>
              <p:nvSpPr>
                <p:cNvPr id="48" name="任意多边形 47"/>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cxnSp>
              <p:nvCxnSpPr>
                <p:cNvPr id="49" name="直接连接符 48"/>
                <p:cNvCxnSpPr/>
                <p:nvPr/>
              </p:nvCxnSpPr>
              <p:spPr>
                <a:xfrm>
                  <a:off x="6434683" y="954806"/>
                  <a:ext cx="987549"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8" name="文本框 37"/>
            <p:cNvSpPr txBox="1"/>
            <p:nvPr/>
          </p:nvSpPr>
          <p:spPr>
            <a:xfrm>
              <a:off x="5237352" y="2652230"/>
              <a:ext cx="2619628" cy="707886"/>
            </a:xfrm>
            <a:prstGeom prst="rect">
              <a:avLst/>
            </a:prstGeom>
            <a:noFill/>
          </p:spPr>
          <p:txBody>
            <a:bodyPr wrap="none" rtlCol="0">
              <a:spAutoFit/>
            </a:bodyPr>
            <a:lstStyle/>
            <a:p>
              <a:r>
                <a:rPr lang="en-US" altLang="zh-CN" sz="2000" b="1" dirty="0"/>
                <a:t>Development of</a:t>
              </a:r>
            </a:p>
            <a:p>
              <a:r>
                <a:rPr lang="en-US" altLang="zh-CN" sz="2000" b="1" dirty="0"/>
                <a:t>Game programming</a:t>
              </a:r>
              <a:endParaRPr lang="zh-CN" altLang="en-US" sz="2000" b="1" dirty="0"/>
            </a:p>
          </p:txBody>
        </p:sp>
      </p:grpSp>
      <p:grpSp>
        <p:nvGrpSpPr>
          <p:cNvPr id="7" name="组合 6"/>
          <p:cNvGrpSpPr/>
          <p:nvPr/>
        </p:nvGrpSpPr>
        <p:grpSpPr>
          <a:xfrm>
            <a:off x="4624436" y="3564334"/>
            <a:ext cx="3730383" cy="519584"/>
            <a:chOff x="4624436" y="3564334"/>
            <a:chExt cx="3730383" cy="519584"/>
          </a:xfrm>
        </p:grpSpPr>
        <p:grpSp>
          <p:nvGrpSpPr>
            <p:cNvPr id="36" name="组合 35"/>
            <p:cNvGrpSpPr/>
            <p:nvPr/>
          </p:nvGrpSpPr>
          <p:grpSpPr>
            <a:xfrm>
              <a:off x="4624436" y="3564334"/>
              <a:ext cx="519584" cy="519584"/>
              <a:chOff x="3246338" y="3263547"/>
              <a:chExt cx="519584" cy="519584"/>
            </a:xfrm>
          </p:grpSpPr>
          <p:grpSp>
            <p:nvGrpSpPr>
              <p:cNvPr id="40" name="组合 39"/>
              <p:cNvGrpSpPr/>
              <p:nvPr/>
            </p:nvGrpSpPr>
            <p:grpSpPr>
              <a:xfrm rot="1738458">
                <a:off x="3246338" y="3263547"/>
                <a:ext cx="519584" cy="519584"/>
                <a:chOff x="775780" y="771550"/>
                <a:chExt cx="1852004" cy="1852004"/>
              </a:xfrm>
            </p:grpSpPr>
            <p:sp>
              <p:nvSpPr>
                <p:cNvPr id="44" name="椭圆 43"/>
                <p:cNvSpPr/>
                <p:nvPr/>
              </p:nvSpPr>
              <p:spPr>
                <a:xfrm rot="18123084" flipH="1">
                  <a:off x="775780" y="771550"/>
                  <a:ext cx="1852004" cy="1852004"/>
                </a:xfrm>
                <a:prstGeom prst="ellipse">
                  <a:avLst/>
                </a:prstGeom>
                <a:solidFill>
                  <a:srgbClr val="4BAF3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45" name="椭圆 44"/>
                <p:cNvSpPr/>
                <p:nvPr/>
              </p:nvSpPr>
              <p:spPr>
                <a:xfrm>
                  <a:off x="1007828" y="1003597"/>
                  <a:ext cx="1387908" cy="1387908"/>
                </a:xfrm>
                <a:prstGeom prst="ellipse">
                  <a:avLst/>
                </a:prstGeom>
                <a:gradFill flip="none" rotWithShape="1">
                  <a:gsLst>
                    <a:gs pos="27000">
                      <a:schemeClr val="bg1">
                        <a:lumMod val="95000"/>
                      </a:schemeClr>
                    </a:gs>
                    <a:gs pos="100000">
                      <a:schemeClr val="bg1">
                        <a:lumMod val="75000"/>
                      </a:schemeClr>
                    </a:gs>
                  </a:gsLst>
                  <a:lin ang="18900000" scaled="1"/>
                  <a:tileRect/>
                </a:gradFill>
                <a:ln w="19050">
                  <a:gradFill>
                    <a:gsLst>
                      <a:gs pos="0">
                        <a:schemeClr val="bg1">
                          <a:lumMod val="85000"/>
                        </a:schemeClr>
                      </a:gs>
                      <a:gs pos="100000">
                        <a:schemeClr val="bg1">
                          <a:lumMod val="95000"/>
                        </a:schemeClr>
                      </a:gs>
                    </a:gsLst>
                    <a:lin ang="3000000" scaled="0"/>
                  </a:gradFill>
                </a:ln>
                <a:effectLst>
                  <a:outerShdw blurRad="177800" dist="1524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grpSp>
          <p:grpSp>
            <p:nvGrpSpPr>
              <p:cNvPr id="41" name="组合 40"/>
              <p:cNvGrpSpPr/>
              <p:nvPr/>
            </p:nvGrpSpPr>
            <p:grpSpPr>
              <a:xfrm rot="10800000" flipH="1">
                <a:off x="3401338" y="3432373"/>
                <a:ext cx="209583" cy="181930"/>
                <a:chOff x="6434683" y="510993"/>
                <a:chExt cx="987549" cy="857250"/>
              </a:xfrm>
            </p:grpSpPr>
            <p:sp>
              <p:nvSpPr>
                <p:cNvPr id="42" name="任意多边形 41"/>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cxnSp>
              <p:nvCxnSpPr>
                <p:cNvPr id="43" name="直接连接符 42"/>
                <p:cNvCxnSpPr/>
                <p:nvPr/>
              </p:nvCxnSpPr>
              <p:spPr>
                <a:xfrm>
                  <a:off x="6434683" y="954806"/>
                  <a:ext cx="987549"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9" name="文本框 38"/>
            <p:cNvSpPr txBox="1"/>
            <p:nvPr/>
          </p:nvSpPr>
          <p:spPr>
            <a:xfrm>
              <a:off x="5249482" y="3604978"/>
              <a:ext cx="3105337" cy="400110"/>
            </a:xfrm>
            <a:prstGeom prst="rect">
              <a:avLst/>
            </a:prstGeom>
            <a:noFill/>
          </p:spPr>
          <p:txBody>
            <a:bodyPr wrap="none" rtlCol="0">
              <a:spAutoFit/>
            </a:bodyPr>
            <a:lstStyle/>
            <a:p>
              <a:r>
                <a:rPr lang="en-US" altLang="zh-CN" sz="2000" b="1" dirty="0"/>
                <a:t>Future computer games</a:t>
              </a:r>
              <a:endParaRPr lang="zh-CN" altLang="en-US" sz="2000" b="1" dirty="0"/>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500"/>
                            </p:stCondLst>
                            <p:childTnLst>
                              <p:par>
                                <p:cTn id="24" presetID="2" presetClass="entr" presetSubtype="8"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fill="hold"/>
                                        <p:tgtEl>
                                          <p:spTgt spid="29"/>
                                        </p:tgtEl>
                                        <p:attrNameLst>
                                          <p:attrName>ppt_x</p:attrName>
                                        </p:attrNameLst>
                                      </p:cBhvr>
                                      <p:tavLst>
                                        <p:tav tm="0">
                                          <p:val>
                                            <p:strVal val="0-#ppt_w/2"/>
                                          </p:val>
                                        </p:tav>
                                        <p:tav tm="100000">
                                          <p:val>
                                            <p:strVal val="#ppt_x"/>
                                          </p:val>
                                        </p:tav>
                                      </p:tavLst>
                                    </p:anim>
                                    <p:anim calcmode="lin" valueType="num">
                                      <p:cBhvr additive="base">
                                        <p:cTn id="27" dur="500" fill="hold"/>
                                        <p:tgtEl>
                                          <p:spTgt spid="29"/>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500" fill="hold"/>
                                        <p:tgtEl>
                                          <p:spTgt spid="30"/>
                                        </p:tgtEl>
                                        <p:attrNameLst>
                                          <p:attrName>ppt_x</p:attrName>
                                        </p:attrNameLst>
                                      </p:cBhvr>
                                      <p:tavLst>
                                        <p:tav tm="0">
                                          <p:val>
                                            <p:strVal val="0-#ppt_w/2"/>
                                          </p:val>
                                        </p:tav>
                                        <p:tav tm="100000">
                                          <p:val>
                                            <p:strVal val="#ppt_x"/>
                                          </p:val>
                                        </p:tav>
                                      </p:tavLst>
                                    </p:anim>
                                    <p:anim calcmode="lin" valueType="num">
                                      <p:cBhvr additive="base">
                                        <p:cTn id="31" dur="500" fill="hold"/>
                                        <p:tgtEl>
                                          <p:spTgt spid="30"/>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8"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0-#ppt_w/2"/>
                                          </p:val>
                                        </p:tav>
                                        <p:tav tm="100000">
                                          <p:val>
                                            <p:strVal val="#ppt_x"/>
                                          </p:val>
                                        </p:tav>
                                      </p:tavLst>
                                    </p:anim>
                                    <p:anim calcmode="lin" valueType="num">
                                      <p:cBhvr additive="base">
                                        <p:cTn id="36" dur="500" fill="hold"/>
                                        <p:tgtEl>
                                          <p:spTgt spid="31"/>
                                        </p:tgtEl>
                                        <p:attrNameLst>
                                          <p:attrName>ppt_y</p:attrName>
                                        </p:attrNameLst>
                                      </p:cBhvr>
                                      <p:tavLst>
                                        <p:tav tm="0">
                                          <p:val>
                                            <p:strVal val="#ppt_y"/>
                                          </p:val>
                                        </p:tav>
                                        <p:tav tm="100000">
                                          <p:val>
                                            <p:strVal val="#ppt_y"/>
                                          </p:val>
                                        </p:tav>
                                      </p:tavLst>
                                    </p:anim>
                                  </p:childTnLst>
                                </p:cTn>
                              </p:par>
                            </p:childTnLst>
                          </p:cTn>
                        </p:par>
                        <p:par>
                          <p:cTn id="37" fill="hold">
                            <p:stCondLst>
                              <p:cond delay="1500"/>
                            </p:stCondLst>
                            <p:childTnLst>
                              <p:par>
                                <p:cTn id="38" presetID="2" presetClass="entr" presetSubtype="8"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0-#ppt_w/2"/>
                                          </p:val>
                                        </p:tav>
                                        <p:tav tm="100000">
                                          <p:val>
                                            <p:strVal val="#ppt_x"/>
                                          </p:val>
                                        </p:tav>
                                      </p:tavLst>
                                    </p:anim>
                                    <p:anim calcmode="lin" valueType="num">
                                      <p:cBhvr additive="base">
                                        <p:cTn id="41" dur="500" fill="hold"/>
                                        <p:tgtEl>
                                          <p:spTgt spid="2"/>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8"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0-#ppt_w/2"/>
                                          </p:val>
                                        </p:tav>
                                        <p:tav tm="100000">
                                          <p:val>
                                            <p:strVal val="#ppt_x"/>
                                          </p:val>
                                        </p:tav>
                                      </p:tavLst>
                                    </p:anim>
                                    <p:anim calcmode="lin" valueType="num">
                                      <p:cBhvr additive="base">
                                        <p:cTn id="46" dur="500" fill="hold"/>
                                        <p:tgtEl>
                                          <p:spTgt spid="4"/>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8"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0-#ppt_w/2"/>
                                          </p:val>
                                        </p:tav>
                                        <p:tav tm="100000">
                                          <p:val>
                                            <p:strVal val="#ppt_x"/>
                                          </p:val>
                                        </p:tav>
                                      </p:tavLst>
                                    </p:anim>
                                    <p:anim calcmode="lin" valueType="num">
                                      <p:cBhvr additive="base">
                                        <p:cTn id="51" dur="500" fill="hold"/>
                                        <p:tgtEl>
                                          <p:spTgt spid="10"/>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2" presetClass="entr" presetSubtype="8"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0-#ppt_w/2"/>
                                          </p:val>
                                        </p:tav>
                                        <p:tav tm="100000">
                                          <p:val>
                                            <p:strVal val="#ppt_x"/>
                                          </p:val>
                                        </p:tav>
                                      </p:tavLst>
                                    </p:anim>
                                    <p:anim calcmode="lin" valueType="num">
                                      <p:cBhvr additive="base">
                                        <p:cTn id="5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animBg="1"/>
      <p:bldP spid="3" grpId="0" animBg="1"/>
      <p:bldP spid="8" grpId="0" animBg="1"/>
      <p:bldP spid="14" grpId="0" animBg="1"/>
      <p:bldP spid="2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直角三角形 42"/>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115533" y="2457073"/>
            <a:ext cx="682519" cy="682519"/>
            <a:chOff x="7648250" y="3419611"/>
            <a:chExt cx="910025" cy="910025"/>
          </a:xfrm>
        </p:grpSpPr>
        <p:grpSp>
          <p:nvGrpSpPr>
            <p:cNvPr id="4" name="组合 3"/>
            <p:cNvGrpSpPr/>
            <p:nvPr/>
          </p:nvGrpSpPr>
          <p:grpSpPr>
            <a:xfrm>
              <a:off x="7648250" y="3419611"/>
              <a:ext cx="910025" cy="910025"/>
              <a:chOff x="1236675" y="2423160"/>
              <a:chExt cx="1950720" cy="1950720"/>
            </a:xfrm>
          </p:grpSpPr>
          <p:sp>
            <p:nvSpPr>
              <p:cNvPr id="11" name="椭圆 10"/>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椭圆 4"/>
            <p:cNvSpPr/>
            <p:nvPr/>
          </p:nvSpPr>
          <p:spPr>
            <a:xfrm>
              <a:off x="7794138" y="3565499"/>
              <a:ext cx="618249" cy="618249"/>
            </a:xfrm>
            <a:prstGeom prst="ellipse">
              <a:avLst/>
            </a:prstGeom>
            <a:solidFill>
              <a:srgbClr val="4BAF31"/>
            </a:solidFill>
            <a:ln>
              <a:noFill/>
            </a:ln>
            <a:effectLst>
              <a:innerShdw dist="635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Freeform 349"/>
            <p:cNvSpPr/>
            <p:nvPr/>
          </p:nvSpPr>
          <p:spPr bwMode="auto">
            <a:xfrm>
              <a:off x="7948752" y="3705672"/>
              <a:ext cx="350710" cy="221288"/>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7" name="Freeform 350"/>
            <p:cNvSpPr/>
            <p:nvPr/>
          </p:nvSpPr>
          <p:spPr bwMode="auto">
            <a:xfrm>
              <a:off x="7936987" y="3881671"/>
              <a:ext cx="319120" cy="166007"/>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8" name="Freeform 351"/>
            <p:cNvSpPr>
              <a:spLocks noEditPoints="1"/>
            </p:cNvSpPr>
            <p:nvPr/>
          </p:nvSpPr>
          <p:spPr bwMode="auto">
            <a:xfrm>
              <a:off x="8003873" y="3773526"/>
              <a:ext cx="214842" cy="209523"/>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9" name="Freeform 352"/>
            <p:cNvSpPr>
              <a:spLocks noEditPoints="1"/>
            </p:cNvSpPr>
            <p:nvPr/>
          </p:nvSpPr>
          <p:spPr bwMode="auto">
            <a:xfrm>
              <a:off x="8061412" y="3829129"/>
              <a:ext cx="99443" cy="98637"/>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10" name="Oval 353"/>
            <p:cNvSpPr>
              <a:spLocks noChangeArrowheads="1"/>
            </p:cNvSpPr>
            <p:nvPr/>
          </p:nvSpPr>
          <p:spPr bwMode="auto">
            <a:xfrm>
              <a:off x="8093484" y="3861041"/>
              <a:ext cx="35297" cy="3433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grpSp>
      <p:grpSp>
        <p:nvGrpSpPr>
          <p:cNvPr id="13" name="组合 12"/>
          <p:cNvGrpSpPr/>
          <p:nvPr/>
        </p:nvGrpSpPr>
        <p:grpSpPr>
          <a:xfrm>
            <a:off x="5905189" y="1692271"/>
            <a:ext cx="2507172" cy="1958696"/>
            <a:chOff x="5881252" y="1300683"/>
            <a:chExt cx="2507172" cy="1958696"/>
          </a:xfrm>
        </p:grpSpPr>
        <p:sp>
          <p:nvSpPr>
            <p:cNvPr id="31" name="文本框 30"/>
            <p:cNvSpPr txBox="1"/>
            <p:nvPr/>
          </p:nvSpPr>
          <p:spPr bwMode="auto">
            <a:xfrm>
              <a:off x="5881252" y="1300683"/>
              <a:ext cx="1055969" cy="253916"/>
            </a:xfrm>
            <a:prstGeom prst="rect">
              <a:avLst/>
            </a:prstGeom>
            <a:noFill/>
          </p:spPr>
          <p:txBody>
            <a:bodyPr wrap="square">
              <a:spAutoFit/>
            </a:bodyPr>
            <a:lstStyle/>
            <a:p>
              <a:pPr>
                <a:defRPr/>
              </a:pPr>
              <a:r>
                <a:rPr lang="en-US" altLang="zh-CN" sz="1050" dirty="0">
                  <a:solidFill>
                    <a:srgbClr val="4BAF31"/>
                  </a:solidFill>
                  <a:ea typeface="时尚中黑简体" panose="01010104010101010101" pitchFamily="2" charset="-122"/>
                </a:rPr>
                <a:t>What’s this?</a:t>
              </a:r>
              <a:endParaRPr lang="zh-CN" altLang="en-US" sz="1050" dirty="0">
                <a:solidFill>
                  <a:srgbClr val="4BAF31"/>
                </a:solidFill>
                <a:ea typeface="时尚中黑简体" panose="01010104010101010101" pitchFamily="2" charset="-122"/>
              </a:endParaRPr>
            </a:p>
          </p:txBody>
        </p:sp>
        <p:sp>
          <p:nvSpPr>
            <p:cNvPr id="32" name="文本框 31"/>
            <p:cNvSpPr txBox="1"/>
            <p:nvPr/>
          </p:nvSpPr>
          <p:spPr bwMode="auto">
            <a:xfrm flipH="1">
              <a:off x="5881252" y="1505053"/>
              <a:ext cx="2507172" cy="1754326"/>
            </a:xfrm>
            <a:prstGeom prst="rect">
              <a:avLst/>
            </a:prstGeom>
            <a:noFill/>
          </p:spPr>
          <p:txBody>
            <a:bodyPr wrap="square">
              <a:spAutoFit/>
            </a:bodyPr>
            <a:lstStyle/>
            <a:p>
              <a:pPr algn="just">
                <a:defRPr/>
              </a:pPr>
              <a:r>
                <a:rPr lang="en-US" altLang="zh-CN" sz="900" dirty="0">
                  <a:solidFill>
                    <a:srgbClr val="FFFFFF">
                      <a:lumMod val="50000"/>
                    </a:srgbClr>
                  </a:solidFill>
                  <a:ea typeface="时尚中黑简体" panose="01010104010101010101" pitchFamily="2" charset="-122"/>
                </a:rPr>
                <a:t>The photo is about a game named League of Legend on software platform. Role playing games on electronic platforms usually come directly from the design of role-playing games on the table. The mature rules of role-playing games on the table will be transformed into the electronic platform by programming means. Some scholars divide electronic media role-playing games into two types: single player games with RPG style mechanism and multiplayer games with social interaction.</a:t>
              </a:r>
            </a:p>
          </p:txBody>
        </p:sp>
      </p:grpSp>
      <p:grpSp>
        <p:nvGrpSpPr>
          <p:cNvPr id="2" name="组合 1"/>
          <p:cNvGrpSpPr/>
          <p:nvPr/>
        </p:nvGrpSpPr>
        <p:grpSpPr>
          <a:xfrm>
            <a:off x="429307" y="1497220"/>
            <a:ext cx="4653266" cy="2697506"/>
            <a:chOff x="395536" y="1505053"/>
            <a:chExt cx="4653266" cy="2697506"/>
          </a:xfrm>
        </p:grpSpPr>
        <p:sp>
          <p:nvSpPr>
            <p:cNvPr id="37" name="矩形 36"/>
            <p:cNvSpPr/>
            <p:nvPr/>
          </p:nvSpPr>
          <p:spPr>
            <a:xfrm>
              <a:off x="395536" y="1505053"/>
              <a:ext cx="4653266" cy="26975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51620" y="1526895"/>
              <a:ext cx="4550741" cy="2558542"/>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750"/>
                                        <p:tgtEl>
                                          <p:spTgt spid="3"/>
                                        </p:tgtEl>
                                      </p:cBhvr>
                                    </p:animEffect>
                                  </p:childTnLst>
                                </p:cTn>
                              </p:par>
                              <p:par>
                                <p:cTn id="12" presetID="2" presetClass="entr" presetSubtype="4"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1000" fill="hold"/>
                                        <p:tgtEl>
                                          <p:spTgt spid="13"/>
                                        </p:tgtEl>
                                        <p:attrNameLst>
                                          <p:attrName>ppt_x</p:attrName>
                                        </p:attrNameLst>
                                      </p:cBhvr>
                                      <p:tavLst>
                                        <p:tav tm="0">
                                          <p:val>
                                            <p:strVal val="#ppt_x"/>
                                          </p:val>
                                        </p:tav>
                                        <p:tav tm="100000">
                                          <p:val>
                                            <p:strVal val="#ppt_x"/>
                                          </p:val>
                                        </p:tav>
                                      </p:tavLst>
                                    </p:anim>
                                    <p:anim calcmode="lin" valueType="num">
                                      <p:cBhvr additive="base">
                                        <p:cTn id="15"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708075" y="1866273"/>
            <a:ext cx="1397036" cy="1397036"/>
            <a:chOff x="2627784" y="1894794"/>
            <a:chExt cx="1397036" cy="1397036"/>
          </a:xfrm>
          <a:solidFill>
            <a:srgbClr val="004B7D"/>
          </a:solidFill>
        </p:grpSpPr>
        <p:sp>
          <p:nvSpPr>
            <p:cNvPr id="2" name="椭圆 1"/>
            <p:cNvSpPr/>
            <p:nvPr/>
          </p:nvSpPr>
          <p:spPr>
            <a:xfrm>
              <a:off x="2627784" y="1894794"/>
              <a:ext cx="1397036" cy="1397036"/>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3" name="椭圆 2"/>
            <p:cNvSpPr/>
            <p:nvPr/>
          </p:nvSpPr>
          <p:spPr>
            <a:xfrm>
              <a:off x="2802826" y="2069836"/>
              <a:ext cx="1046951" cy="1046951"/>
            </a:xfrm>
            <a:prstGeom prst="ellipse">
              <a:avLst/>
            </a:prstGeom>
            <a:grp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sp>
          <p:nvSpPr>
            <p:cNvPr id="4" name="KSO_Shape"/>
            <p:cNvSpPr/>
            <p:nvPr/>
          </p:nvSpPr>
          <p:spPr bwMode="auto">
            <a:xfrm>
              <a:off x="2962460" y="2309090"/>
              <a:ext cx="648840" cy="546106"/>
            </a:xfrm>
            <a:custGeom>
              <a:avLst/>
              <a:gdLst>
                <a:gd name="T0" fmla="*/ 1134092 w 2300288"/>
                <a:gd name="T1" fmla="*/ 968860 h 1936750"/>
                <a:gd name="T2" fmla="*/ 1214775 w 2300288"/>
                <a:gd name="T3" fmla="*/ 1049028 h 1936750"/>
                <a:gd name="T4" fmla="*/ 1216884 w 2300288"/>
                <a:gd name="T5" fmla="*/ 1064537 h 1936750"/>
                <a:gd name="T6" fmla="*/ 1151230 w 2300288"/>
                <a:gd name="T7" fmla="*/ 1136031 h 1936750"/>
                <a:gd name="T8" fmla="*/ 1182871 w 2300288"/>
                <a:gd name="T9" fmla="*/ 1247216 h 1936750"/>
                <a:gd name="T10" fmla="*/ 1204228 w 2300288"/>
                <a:gd name="T11" fmla="*/ 1413599 h 1936750"/>
                <a:gd name="T12" fmla="*/ 1046025 w 2300288"/>
                <a:gd name="T13" fmla="*/ 1361555 h 1936750"/>
                <a:gd name="T14" fmla="*/ 1071074 w 2300288"/>
                <a:gd name="T15" fmla="*/ 1209103 h 1936750"/>
                <a:gd name="T16" fmla="*/ 1033632 w 2300288"/>
                <a:gd name="T17" fmla="*/ 1075313 h 1936750"/>
                <a:gd name="T18" fmla="*/ 1028095 w 2300288"/>
                <a:gd name="T19" fmla="*/ 1060068 h 1936750"/>
                <a:gd name="T20" fmla="*/ 1033632 w 2300288"/>
                <a:gd name="T21" fmla="*/ 1045086 h 1936750"/>
                <a:gd name="T22" fmla="*/ 1116162 w 2300288"/>
                <a:gd name="T23" fmla="*/ 967020 h 1936750"/>
                <a:gd name="T24" fmla="*/ 1415999 w 2300288"/>
                <a:gd name="T25" fmla="*/ 862909 h 1936750"/>
                <a:gd name="T26" fmla="*/ 1591713 w 2300288"/>
                <a:gd name="T27" fmla="*/ 924102 h 1936750"/>
                <a:gd name="T28" fmla="*/ 1763745 w 2300288"/>
                <a:gd name="T29" fmla="*/ 983456 h 1936750"/>
                <a:gd name="T30" fmla="*/ 1808726 w 2300288"/>
                <a:gd name="T31" fmla="*/ 1009194 h 1936750"/>
                <a:gd name="T32" fmla="*/ 1836345 w 2300288"/>
                <a:gd name="T33" fmla="*/ 1041235 h 1936750"/>
                <a:gd name="T34" fmla="*/ 1870541 w 2300288"/>
                <a:gd name="T35" fmla="*/ 1114771 h 1936750"/>
                <a:gd name="T36" fmla="*/ 1893952 w 2300288"/>
                <a:gd name="T37" fmla="*/ 1212469 h 1936750"/>
                <a:gd name="T38" fmla="*/ 1905000 w 2300288"/>
                <a:gd name="T39" fmla="*/ 1335643 h 1936750"/>
                <a:gd name="T40" fmla="*/ 1899740 w 2300288"/>
                <a:gd name="T41" fmla="*/ 1362957 h 1936750"/>
                <a:gd name="T42" fmla="*/ 1874487 w 2300288"/>
                <a:gd name="T43" fmla="*/ 1383704 h 1936750"/>
                <a:gd name="T44" fmla="*/ 1781895 w 2300288"/>
                <a:gd name="T45" fmla="*/ 1418897 h 1936750"/>
                <a:gd name="T46" fmla="*/ 1625909 w 2300288"/>
                <a:gd name="T47" fmla="*/ 1447524 h 1936750"/>
                <a:gd name="T48" fmla="*/ 1404950 w 2300288"/>
                <a:gd name="T49" fmla="*/ 1464857 h 1936750"/>
                <a:gd name="T50" fmla="*/ 948915 w 2300288"/>
                <a:gd name="T51" fmla="*/ 1532887 h 1936750"/>
                <a:gd name="T52" fmla="*/ 96732 w 2300288"/>
                <a:gd name="T53" fmla="*/ 835367 h 1936750"/>
                <a:gd name="T54" fmla="*/ 1152637 w 2300288"/>
                <a:gd name="T55" fmla="*/ 1576 h 1936750"/>
                <a:gd name="T56" fmla="*/ 1203190 w 2300288"/>
                <a:gd name="T57" fmla="*/ 12613 h 1936750"/>
                <a:gd name="T58" fmla="*/ 1249793 w 2300288"/>
                <a:gd name="T59" fmla="*/ 32847 h 1936750"/>
                <a:gd name="T60" fmla="*/ 1292446 w 2300288"/>
                <a:gd name="T61" fmla="*/ 62015 h 1936750"/>
                <a:gd name="T62" fmla="*/ 1357480 w 2300288"/>
                <a:gd name="T63" fmla="*/ 134804 h 1936750"/>
                <a:gd name="T64" fmla="*/ 1402767 w 2300288"/>
                <a:gd name="T65" fmla="*/ 235972 h 1936750"/>
                <a:gd name="T66" fmla="*/ 1414352 w 2300288"/>
                <a:gd name="T67" fmla="*/ 301403 h 1936750"/>
                <a:gd name="T68" fmla="*/ 1414615 w 2300288"/>
                <a:gd name="T69" fmla="*/ 367360 h 1936750"/>
                <a:gd name="T70" fmla="*/ 1402767 w 2300288"/>
                <a:gd name="T71" fmla="*/ 444090 h 1936750"/>
                <a:gd name="T72" fmla="*/ 1379596 w 2300288"/>
                <a:gd name="T73" fmla="*/ 521346 h 1936750"/>
                <a:gd name="T74" fmla="*/ 1346158 w 2300288"/>
                <a:gd name="T75" fmla="*/ 595186 h 1936750"/>
                <a:gd name="T76" fmla="*/ 1304295 w 2300288"/>
                <a:gd name="T77" fmla="*/ 661143 h 1936750"/>
                <a:gd name="T78" fmla="*/ 1223990 w 2300288"/>
                <a:gd name="T79" fmla="*/ 866108 h 1936750"/>
                <a:gd name="T80" fmla="*/ 1146318 w 2300288"/>
                <a:gd name="T81" fmla="*/ 934430 h 1936750"/>
                <a:gd name="T82" fmla="*/ 1120778 w 2300288"/>
                <a:gd name="T83" fmla="*/ 944678 h 1936750"/>
                <a:gd name="T84" fmla="*/ 1086550 w 2300288"/>
                <a:gd name="T85" fmla="*/ 925758 h 1936750"/>
                <a:gd name="T86" fmla="*/ 993607 w 2300288"/>
                <a:gd name="T87" fmla="*/ 837202 h 1936750"/>
                <a:gd name="T88" fmla="*/ 928310 w 2300288"/>
                <a:gd name="T89" fmla="*/ 643274 h 1936750"/>
                <a:gd name="T90" fmla="*/ 888553 w 2300288"/>
                <a:gd name="T91" fmla="*/ 574427 h 1936750"/>
                <a:gd name="T92" fmla="*/ 858011 w 2300288"/>
                <a:gd name="T93" fmla="*/ 499273 h 1936750"/>
                <a:gd name="T94" fmla="*/ 837737 w 2300288"/>
                <a:gd name="T95" fmla="*/ 421754 h 1936750"/>
                <a:gd name="T96" fmla="*/ 829575 w 2300288"/>
                <a:gd name="T97" fmla="*/ 346075 h 1936750"/>
                <a:gd name="T98" fmla="*/ 832734 w 2300288"/>
                <a:gd name="T99" fmla="*/ 284848 h 1936750"/>
                <a:gd name="T100" fmla="*/ 852482 w 2300288"/>
                <a:gd name="T101" fmla="*/ 204965 h 1936750"/>
                <a:gd name="T102" fmla="*/ 905667 w 2300288"/>
                <a:gd name="T103" fmla="*/ 109840 h 1936750"/>
                <a:gd name="T104" fmla="*/ 964645 w 2300288"/>
                <a:gd name="T105" fmla="*/ 52818 h 1936750"/>
                <a:gd name="T106" fmla="*/ 1008615 w 2300288"/>
                <a:gd name="T107" fmla="*/ 26277 h 1936750"/>
                <a:gd name="T108" fmla="*/ 1056535 w 2300288"/>
                <a:gd name="T109" fmla="*/ 8671 h 1936750"/>
                <a:gd name="T110" fmla="*/ 1107614 w 2300288"/>
                <a:gd name="T111" fmla="*/ 262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微软雅黑" panose="020B0503020204020204" pitchFamily="34" charset="-122"/>
              </a:endParaRPr>
            </a:p>
          </p:txBody>
        </p:sp>
      </p:grpSp>
      <p:sp>
        <p:nvSpPr>
          <p:cNvPr id="7" name="TextBox 6"/>
          <p:cNvSpPr txBox="1"/>
          <p:nvPr/>
        </p:nvSpPr>
        <p:spPr>
          <a:xfrm>
            <a:off x="3296794" y="2137351"/>
            <a:ext cx="4081567" cy="1077218"/>
          </a:xfrm>
          <a:prstGeom prst="rect">
            <a:avLst/>
          </a:prstGeom>
          <a:noFill/>
        </p:spPr>
        <p:txBody>
          <a:bodyPr wrap="none" rtlCol="0">
            <a:spAutoFit/>
          </a:bodyPr>
          <a:lstStyle>
            <a:defPPr>
              <a:defRPr lang="zh-CN"/>
            </a:defPPr>
            <a:lvl1pPr>
              <a:defRPr sz="4000">
                <a:solidFill>
                  <a:schemeClr val="accent1"/>
                </a:solidFill>
              </a:defRPr>
            </a:lvl1pPr>
          </a:lstStyle>
          <a:p>
            <a:r>
              <a:rPr lang="en-US" altLang="zh-CN" sz="3200" b="1" dirty="0"/>
              <a:t>Development of</a:t>
            </a:r>
          </a:p>
          <a:p>
            <a:r>
              <a:rPr lang="en-US" altLang="zh-CN" sz="3200" b="1" dirty="0"/>
              <a:t>Game programming</a:t>
            </a:r>
            <a:endParaRPr lang="zh-CN" altLang="en-US" sz="3200" b="1" dirty="0"/>
          </a:p>
        </p:txBody>
      </p:sp>
      <p:sp>
        <p:nvSpPr>
          <p:cNvPr id="9"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3372" y="692704"/>
            <a:ext cx="2443298" cy="523220"/>
          </a:xfrm>
          <a:prstGeom prst="rect">
            <a:avLst/>
          </a:prstGeom>
          <a:noFill/>
        </p:spPr>
        <p:txBody>
          <a:bodyPr wrap="none" rtlCol="0">
            <a:spAutoFit/>
          </a:bodyPr>
          <a:lstStyle/>
          <a:p>
            <a:r>
              <a:rPr lang="en-US" altLang="zh-CN" sz="2800" b="1" dirty="0">
                <a:solidFill>
                  <a:schemeClr val="tx1">
                    <a:lumMod val="90000"/>
                    <a:lumOff val="10000"/>
                  </a:schemeClr>
                </a:solidFill>
                <a:ea typeface="微软雅黑" panose="020B0503020204020204" pitchFamily="34" charset="-122"/>
              </a:rPr>
              <a:t>Development</a:t>
            </a:r>
            <a:endParaRPr lang="zh-CN" altLang="en-US" sz="2800" b="1" dirty="0">
              <a:solidFill>
                <a:schemeClr val="tx1">
                  <a:lumMod val="90000"/>
                  <a:lumOff val="10000"/>
                </a:schemeClr>
              </a:solidFill>
              <a:ea typeface="微软雅黑" panose="020B0503020204020204" pitchFamily="34" charset="-122"/>
            </a:endParaRPr>
          </a:p>
        </p:txBody>
      </p:sp>
      <p:sp>
        <p:nvSpPr>
          <p:cNvPr id="6" name="TextBox 5"/>
          <p:cNvSpPr txBox="1"/>
          <p:nvPr/>
        </p:nvSpPr>
        <p:spPr>
          <a:xfrm>
            <a:off x="1979712" y="1360388"/>
            <a:ext cx="6696744" cy="1015663"/>
          </a:xfrm>
          <a:prstGeom prst="rect">
            <a:avLst/>
          </a:prstGeom>
          <a:noFill/>
        </p:spPr>
        <p:txBody>
          <a:bodyPr wrap="square">
            <a:spAutoFit/>
          </a:bodyPr>
          <a:lstStyle>
            <a:defPPr>
              <a:defRPr lang="zh-CN"/>
            </a:defPPr>
            <a:lvl1pPr fontAlgn="auto">
              <a:lnSpc>
                <a:spcPct val="150000"/>
              </a:lnSpc>
              <a:spcBef>
                <a:spcPts val="0"/>
              </a:spcBef>
              <a:spcAft>
                <a:spcPts val="0"/>
              </a:spcAft>
              <a:defRPr sz="1200">
                <a:solidFill>
                  <a:schemeClr val="bg1"/>
                </a:solidFill>
                <a:latin typeface="+mn-ea"/>
              </a:defRPr>
            </a:lvl1pPr>
          </a:lstStyle>
          <a:p>
            <a:pPr lvl="0" algn="just">
              <a:lnSpc>
                <a:spcPct val="100000"/>
              </a:lnSpc>
              <a:defRPr/>
            </a:pPr>
            <a:r>
              <a:rPr lang="en-US" altLang="zh-CN" kern="0" dirty="0">
                <a:solidFill>
                  <a:schemeClr val="bg1">
                    <a:lumMod val="50000"/>
                  </a:schemeClr>
                </a:solidFill>
                <a:latin typeface="微软雅黑" panose="020B0503020204020204" pitchFamily="34" charset="-122"/>
                <a:ea typeface="微软雅黑" panose="020B0503020204020204" pitchFamily="34" charset="-122"/>
              </a:rPr>
              <a:t>In the early 1970s, when the video game industry was just sprouting, it used assembly language for programming. With the progress of computer science and technology, more and more programming languages than assembly language appear, and playing games has become a normal life, so game development is becoming more and more popular.</a:t>
            </a:r>
            <a:endParaRPr kumimoji="0" lang="zh-CN" altLang="en-US" sz="120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grpSp>
        <p:nvGrpSpPr>
          <p:cNvPr id="8" name="组合 7"/>
          <p:cNvGrpSpPr/>
          <p:nvPr/>
        </p:nvGrpSpPr>
        <p:grpSpPr>
          <a:xfrm>
            <a:off x="3422233" y="2419436"/>
            <a:ext cx="1960246" cy="1952514"/>
            <a:chOff x="4182586" y="2499742"/>
            <a:chExt cx="1960246" cy="1952514"/>
          </a:xfrm>
          <a:solidFill>
            <a:srgbClr val="004B7D"/>
          </a:solidFill>
        </p:grpSpPr>
        <p:grpSp>
          <p:nvGrpSpPr>
            <p:cNvPr id="43" name="组合 42"/>
            <p:cNvGrpSpPr/>
            <p:nvPr/>
          </p:nvGrpSpPr>
          <p:grpSpPr>
            <a:xfrm>
              <a:off x="4182586" y="2499742"/>
              <a:ext cx="1960246" cy="1952514"/>
              <a:chOff x="1050122" y="2474290"/>
              <a:chExt cx="1960246" cy="1952514"/>
            </a:xfrm>
            <a:grpFill/>
          </p:grpSpPr>
          <p:sp>
            <p:nvSpPr>
              <p:cNvPr id="44" name="Freeform 13"/>
              <p:cNvSpPr/>
              <p:nvPr/>
            </p:nvSpPr>
            <p:spPr bwMode="auto">
              <a:xfrm>
                <a:off x="1050122" y="2474290"/>
                <a:ext cx="1960246" cy="1952514"/>
              </a:xfrm>
              <a:custGeom>
                <a:avLst/>
                <a:gdLst/>
                <a:ahLst/>
                <a:cxnLst>
                  <a:cxn ang="0">
                    <a:pos x="429" y="108"/>
                  </a:cxn>
                  <a:cxn ang="0">
                    <a:pos x="429" y="108"/>
                  </a:cxn>
                  <a:cxn ang="0">
                    <a:pos x="429" y="108"/>
                  </a:cxn>
                  <a:cxn ang="0">
                    <a:pos x="307" y="108"/>
                  </a:cxn>
                  <a:cxn ang="0">
                    <a:pos x="288" y="82"/>
                  </a:cxn>
                  <a:cxn ang="0">
                    <a:pos x="291" y="68"/>
                  </a:cxn>
                  <a:cxn ang="0">
                    <a:pos x="308" y="37"/>
                  </a:cxn>
                  <a:cxn ang="0">
                    <a:pos x="269" y="0"/>
                  </a:cxn>
                  <a:cxn ang="0">
                    <a:pos x="231" y="37"/>
                  </a:cxn>
                  <a:cxn ang="0">
                    <a:pos x="249" y="69"/>
                  </a:cxn>
                  <a:cxn ang="0">
                    <a:pos x="251" y="82"/>
                  </a:cxn>
                  <a:cxn ang="0">
                    <a:pos x="232" y="108"/>
                  </a:cxn>
                  <a:cxn ang="0">
                    <a:pos x="109" y="108"/>
                  </a:cxn>
                  <a:cxn ang="0">
                    <a:pos x="109" y="230"/>
                  </a:cxn>
                  <a:cxn ang="0">
                    <a:pos x="83" y="249"/>
                  </a:cxn>
                  <a:cxn ang="0">
                    <a:pos x="69" y="246"/>
                  </a:cxn>
                  <a:cxn ang="0">
                    <a:pos x="38" y="229"/>
                  </a:cxn>
                  <a:cxn ang="0">
                    <a:pos x="0" y="268"/>
                  </a:cxn>
                  <a:cxn ang="0">
                    <a:pos x="38" y="306"/>
                  </a:cxn>
                  <a:cxn ang="0">
                    <a:pos x="70" y="288"/>
                  </a:cxn>
                  <a:cxn ang="0">
                    <a:pos x="83" y="286"/>
                  </a:cxn>
                  <a:cxn ang="0">
                    <a:pos x="109" y="305"/>
                  </a:cxn>
                  <a:cxn ang="0">
                    <a:pos x="109" y="428"/>
                  </a:cxn>
                  <a:cxn ang="0">
                    <a:pos x="219" y="428"/>
                  </a:cxn>
                  <a:cxn ang="0">
                    <a:pos x="240" y="417"/>
                  </a:cxn>
                  <a:cxn ang="0">
                    <a:pos x="235" y="403"/>
                  </a:cxn>
                  <a:cxn ang="0">
                    <a:pos x="235" y="403"/>
                  </a:cxn>
                  <a:cxn ang="0">
                    <a:pos x="220" y="369"/>
                  </a:cxn>
                  <a:cxn ang="0">
                    <a:pos x="269" y="321"/>
                  </a:cxn>
                  <a:cxn ang="0">
                    <a:pos x="317" y="369"/>
                  </a:cxn>
                  <a:cxn ang="0">
                    <a:pos x="303" y="403"/>
                  </a:cxn>
                  <a:cxn ang="0">
                    <a:pos x="303" y="403"/>
                  </a:cxn>
                  <a:cxn ang="0">
                    <a:pos x="298" y="417"/>
                  </a:cxn>
                  <a:cxn ang="0">
                    <a:pos x="319" y="428"/>
                  </a:cxn>
                  <a:cxn ang="0">
                    <a:pos x="429" y="428"/>
                  </a:cxn>
                  <a:cxn ang="0">
                    <a:pos x="429" y="317"/>
                  </a:cxn>
                  <a:cxn ang="0">
                    <a:pos x="418" y="297"/>
                  </a:cxn>
                  <a:cxn ang="0">
                    <a:pos x="404" y="302"/>
                  </a:cxn>
                  <a:cxn ang="0">
                    <a:pos x="404" y="302"/>
                  </a:cxn>
                  <a:cxn ang="0">
                    <a:pos x="370" y="316"/>
                  </a:cxn>
                  <a:cxn ang="0">
                    <a:pos x="322" y="268"/>
                  </a:cxn>
                  <a:cxn ang="0">
                    <a:pos x="370" y="219"/>
                  </a:cxn>
                  <a:cxn ang="0">
                    <a:pos x="404" y="234"/>
                  </a:cxn>
                  <a:cxn ang="0">
                    <a:pos x="404" y="234"/>
                  </a:cxn>
                  <a:cxn ang="0">
                    <a:pos x="418" y="239"/>
                  </a:cxn>
                  <a:cxn ang="0">
                    <a:pos x="429" y="219"/>
                  </a:cxn>
                  <a:cxn ang="0">
                    <a:pos x="429" y="140"/>
                  </a:cxn>
                  <a:cxn ang="0">
                    <a:pos x="429" y="140"/>
                  </a:cxn>
                  <a:cxn ang="0">
                    <a:pos x="429" y="108"/>
                  </a:cxn>
                </a:cxnLst>
                <a:rect l="0" t="0" r="r" b="b"/>
                <a:pathLst>
                  <a:path w="429" h="428">
                    <a:moveTo>
                      <a:pt x="429" y="108"/>
                    </a:moveTo>
                    <a:cubicBezTo>
                      <a:pt x="429" y="108"/>
                      <a:pt x="429" y="108"/>
                      <a:pt x="429" y="108"/>
                    </a:cubicBezTo>
                    <a:cubicBezTo>
                      <a:pt x="429" y="108"/>
                      <a:pt x="429" y="108"/>
                      <a:pt x="429" y="108"/>
                    </a:cubicBezTo>
                    <a:cubicBezTo>
                      <a:pt x="307" y="108"/>
                      <a:pt x="307" y="108"/>
                      <a:pt x="307" y="108"/>
                    </a:cubicBezTo>
                    <a:cubicBezTo>
                      <a:pt x="295" y="103"/>
                      <a:pt x="288" y="95"/>
                      <a:pt x="288" y="82"/>
                    </a:cubicBezTo>
                    <a:cubicBezTo>
                      <a:pt x="288" y="77"/>
                      <a:pt x="289" y="73"/>
                      <a:pt x="291" y="68"/>
                    </a:cubicBezTo>
                    <a:cubicBezTo>
                      <a:pt x="301" y="62"/>
                      <a:pt x="308" y="50"/>
                      <a:pt x="308" y="37"/>
                    </a:cubicBezTo>
                    <a:cubicBezTo>
                      <a:pt x="308" y="16"/>
                      <a:pt x="290" y="0"/>
                      <a:pt x="269" y="0"/>
                    </a:cubicBezTo>
                    <a:cubicBezTo>
                      <a:pt x="248" y="0"/>
                      <a:pt x="231" y="16"/>
                      <a:pt x="231" y="37"/>
                    </a:cubicBezTo>
                    <a:cubicBezTo>
                      <a:pt x="231" y="50"/>
                      <a:pt x="238" y="62"/>
                      <a:pt x="249" y="69"/>
                    </a:cubicBezTo>
                    <a:cubicBezTo>
                      <a:pt x="250" y="73"/>
                      <a:pt x="251" y="77"/>
                      <a:pt x="251" y="82"/>
                    </a:cubicBezTo>
                    <a:cubicBezTo>
                      <a:pt x="251" y="95"/>
                      <a:pt x="244" y="103"/>
                      <a:pt x="232" y="108"/>
                    </a:cubicBezTo>
                    <a:cubicBezTo>
                      <a:pt x="109" y="108"/>
                      <a:pt x="109" y="108"/>
                      <a:pt x="109" y="108"/>
                    </a:cubicBezTo>
                    <a:cubicBezTo>
                      <a:pt x="109" y="230"/>
                      <a:pt x="109" y="230"/>
                      <a:pt x="109" y="230"/>
                    </a:cubicBezTo>
                    <a:cubicBezTo>
                      <a:pt x="104" y="241"/>
                      <a:pt x="96" y="249"/>
                      <a:pt x="83" y="249"/>
                    </a:cubicBezTo>
                    <a:cubicBezTo>
                      <a:pt x="78" y="249"/>
                      <a:pt x="73" y="248"/>
                      <a:pt x="69" y="246"/>
                    </a:cubicBezTo>
                    <a:cubicBezTo>
                      <a:pt x="62" y="236"/>
                      <a:pt x="51" y="229"/>
                      <a:pt x="38" y="229"/>
                    </a:cubicBezTo>
                    <a:cubicBezTo>
                      <a:pt x="17" y="229"/>
                      <a:pt x="0" y="246"/>
                      <a:pt x="0" y="268"/>
                    </a:cubicBezTo>
                    <a:cubicBezTo>
                      <a:pt x="0" y="289"/>
                      <a:pt x="17" y="306"/>
                      <a:pt x="38" y="306"/>
                    </a:cubicBezTo>
                    <a:cubicBezTo>
                      <a:pt x="51" y="306"/>
                      <a:pt x="63" y="299"/>
                      <a:pt x="70" y="288"/>
                    </a:cubicBezTo>
                    <a:cubicBezTo>
                      <a:pt x="74" y="287"/>
                      <a:pt x="78" y="286"/>
                      <a:pt x="83" y="286"/>
                    </a:cubicBezTo>
                    <a:cubicBezTo>
                      <a:pt x="96" y="286"/>
                      <a:pt x="104" y="294"/>
                      <a:pt x="109" y="305"/>
                    </a:cubicBezTo>
                    <a:cubicBezTo>
                      <a:pt x="109" y="428"/>
                      <a:pt x="109" y="428"/>
                      <a:pt x="109" y="428"/>
                    </a:cubicBezTo>
                    <a:cubicBezTo>
                      <a:pt x="219" y="428"/>
                      <a:pt x="219" y="428"/>
                      <a:pt x="219" y="428"/>
                    </a:cubicBezTo>
                    <a:cubicBezTo>
                      <a:pt x="230" y="427"/>
                      <a:pt x="238" y="423"/>
                      <a:pt x="240" y="417"/>
                    </a:cubicBezTo>
                    <a:cubicBezTo>
                      <a:pt x="241" y="412"/>
                      <a:pt x="239" y="407"/>
                      <a:pt x="235" y="403"/>
                    </a:cubicBezTo>
                    <a:cubicBezTo>
                      <a:pt x="235" y="403"/>
                      <a:pt x="235" y="403"/>
                      <a:pt x="235" y="403"/>
                    </a:cubicBezTo>
                    <a:cubicBezTo>
                      <a:pt x="226" y="394"/>
                      <a:pt x="220" y="382"/>
                      <a:pt x="220" y="369"/>
                    </a:cubicBezTo>
                    <a:cubicBezTo>
                      <a:pt x="220" y="343"/>
                      <a:pt x="242" y="321"/>
                      <a:pt x="269" y="321"/>
                    </a:cubicBezTo>
                    <a:cubicBezTo>
                      <a:pt x="296" y="321"/>
                      <a:pt x="317" y="343"/>
                      <a:pt x="317" y="369"/>
                    </a:cubicBezTo>
                    <a:cubicBezTo>
                      <a:pt x="317" y="382"/>
                      <a:pt x="312" y="394"/>
                      <a:pt x="303" y="403"/>
                    </a:cubicBezTo>
                    <a:cubicBezTo>
                      <a:pt x="303" y="403"/>
                      <a:pt x="303" y="403"/>
                      <a:pt x="303" y="403"/>
                    </a:cubicBezTo>
                    <a:cubicBezTo>
                      <a:pt x="299" y="407"/>
                      <a:pt x="297" y="412"/>
                      <a:pt x="298" y="417"/>
                    </a:cubicBezTo>
                    <a:cubicBezTo>
                      <a:pt x="300" y="423"/>
                      <a:pt x="308" y="427"/>
                      <a:pt x="319" y="428"/>
                    </a:cubicBezTo>
                    <a:cubicBezTo>
                      <a:pt x="429" y="428"/>
                      <a:pt x="429" y="428"/>
                      <a:pt x="429" y="428"/>
                    </a:cubicBezTo>
                    <a:cubicBezTo>
                      <a:pt x="429" y="317"/>
                      <a:pt x="429" y="317"/>
                      <a:pt x="429" y="317"/>
                    </a:cubicBezTo>
                    <a:cubicBezTo>
                      <a:pt x="428" y="307"/>
                      <a:pt x="424" y="299"/>
                      <a:pt x="418" y="297"/>
                    </a:cubicBezTo>
                    <a:cubicBezTo>
                      <a:pt x="413" y="296"/>
                      <a:pt x="409" y="298"/>
                      <a:pt x="404" y="302"/>
                    </a:cubicBezTo>
                    <a:cubicBezTo>
                      <a:pt x="404" y="302"/>
                      <a:pt x="404" y="302"/>
                      <a:pt x="404" y="302"/>
                    </a:cubicBezTo>
                    <a:cubicBezTo>
                      <a:pt x="395" y="311"/>
                      <a:pt x="383" y="316"/>
                      <a:pt x="370" y="316"/>
                    </a:cubicBezTo>
                    <a:cubicBezTo>
                      <a:pt x="344" y="316"/>
                      <a:pt x="322" y="295"/>
                      <a:pt x="322" y="268"/>
                    </a:cubicBezTo>
                    <a:cubicBezTo>
                      <a:pt x="322" y="241"/>
                      <a:pt x="344" y="219"/>
                      <a:pt x="370" y="219"/>
                    </a:cubicBezTo>
                    <a:cubicBezTo>
                      <a:pt x="383" y="219"/>
                      <a:pt x="395" y="225"/>
                      <a:pt x="404" y="234"/>
                    </a:cubicBezTo>
                    <a:cubicBezTo>
                      <a:pt x="404" y="234"/>
                      <a:pt x="404" y="234"/>
                      <a:pt x="404" y="234"/>
                    </a:cubicBezTo>
                    <a:cubicBezTo>
                      <a:pt x="409" y="238"/>
                      <a:pt x="413" y="240"/>
                      <a:pt x="418" y="239"/>
                    </a:cubicBezTo>
                    <a:cubicBezTo>
                      <a:pt x="424" y="237"/>
                      <a:pt x="428" y="229"/>
                      <a:pt x="429" y="219"/>
                    </a:cubicBezTo>
                    <a:cubicBezTo>
                      <a:pt x="429" y="140"/>
                      <a:pt x="429" y="140"/>
                      <a:pt x="429" y="140"/>
                    </a:cubicBezTo>
                    <a:cubicBezTo>
                      <a:pt x="429" y="140"/>
                      <a:pt x="429" y="140"/>
                      <a:pt x="429" y="140"/>
                    </a:cubicBezTo>
                    <a:cubicBezTo>
                      <a:pt x="429" y="108"/>
                      <a:pt x="429" y="108"/>
                      <a:pt x="429" y="108"/>
                    </a:cubicBezTo>
                  </a:path>
                </a:pathLst>
              </a:cu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a typeface="微软雅黑" panose="020B0503020204020204" pitchFamily="34" charset="-122"/>
                </a:endParaRPr>
              </a:p>
            </p:txBody>
          </p:sp>
          <p:sp>
            <p:nvSpPr>
              <p:cNvPr id="45" name="Freeform 13"/>
              <p:cNvSpPr/>
              <p:nvPr/>
            </p:nvSpPr>
            <p:spPr bwMode="auto">
              <a:xfrm>
                <a:off x="1187624" y="2563452"/>
                <a:ext cx="1781216" cy="1774190"/>
              </a:xfrm>
              <a:custGeom>
                <a:avLst/>
                <a:gdLst/>
                <a:ahLst/>
                <a:cxnLst>
                  <a:cxn ang="0">
                    <a:pos x="429" y="108"/>
                  </a:cxn>
                  <a:cxn ang="0">
                    <a:pos x="429" y="108"/>
                  </a:cxn>
                  <a:cxn ang="0">
                    <a:pos x="429" y="108"/>
                  </a:cxn>
                  <a:cxn ang="0">
                    <a:pos x="307" y="108"/>
                  </a:cxn>
                  <a:cxn ang="0">
                    <a:pos x="288" y="82"/>
                  </a:cxn>
                  <a:cxn ang="0">
                    <a:pos x="291" y="68"/>
                  </a:cxn>
                  <a:cxn ang="0">
                    <a:pos x="308" y="37"/>
                  </a:cxn>
                  <a:cxn ang="0">
                    <a:pos x="269" y="0"/>
                  </a:cxn>
                  <a:cxn ang="0">
                    <a:pos x="231" y="37"/>
                  </a:cxn>
                  <a:cxn ang="0">
                    <a:pos x="249" y="69"/>
                  </a:cxn>
                  <a:cxn ang="0">
                    <a:pos x="251" y="82"/>
                  </a:cxn>
                  <a:cxn ang="0">
                    <a:pos x="232" y="108"/>
                  </a:cxn>
                  <a:cxn ang="0">
                    <a:pos x="109" y="108"/>
                  </a:cxn>
                  <a:cxn ang="0">
                    <a:pos x="109" y="230"/>
                  </a:cxn>
                  <a:cxn ang="0">
                    <a:pos x="83" y="249"/>
                  </a:cxn>
                  <a:cxn ang="0">
                    <a:pos x="69" y="246"/>
                  </a:cxn>
                  <a:cxn ang="0">
                    <a:pos x="38" y="229"/>
                  </a:cxn>
                  <a:cxn ang="0">
                    <a:pos x="0" y="268"/>
                  </a:cxn>
                  <a:cxn ang="0">
                    <a:pos x="38" y="306"/>
                  </a:cxn>
                  <a:cxn ang="0">
                    <a:pos x="70" y="288"/>
                  </a:cxn>
                  <a:cxn ang="0">
                    <a:pos x="83" y="286"/>
                  </a:cxn>
                  <a:cxn ang="0">
                    <a:pos x="109" y="305"/>
                  </a:cxn>
                  <a:cxn ang="0">
                    <a:pos x="109" y="428"/>
                  </a:cxn>
                  <a:cxn ang="0">
                    <a:pos x="219" y="428"/>
                  </a:cxn>
                  <a:cxn ang="0">
                    <a:pos x="240" y="417"/>
                  </a:cxn>
                  <a:cxn ang="0">
                    <a:pos x="235" y="403"/>
                  </a:cxn>
                  <a:cxn ang="0">
                    <a:pos x="235" y="403"/>
                  </a:cxn>
                  <a:cxn ang="0">
                    <a:pos x="220" y="369"/>
                  </a:cxn>
                  <a:cxn ang="0">
                    <a:pos x="269" y="321"/>
                  </a:cxn>
                  <a:cxn ang="0">
                    <a:pos x="317" y="369"/>
                  </a:cxn>
                  <a:cxn ang="0">
                    <a:pos x="303" y="403"/>
                  </a:cxn>
                  <a:cxn ang="0">
                    <a:pos x="303" y="403"/>
                  </a:cxn>
                  <a:cxn ang="0">
                    <a:pos x="298" y="417"/>
                  </a:cxn>
                  <a:cxn ang="0">
                    <a:pos x="319" y="428"/>
                  </a:cxn>
                  <a:cxn ang="0">
                    <a:pos x="429" y="428"/>
                  </a:cxn>
                  <a:cxn ang="0">
                    <a:pos x="429" y="317"/>
                  </a:cxn>
                  <a:cxn ang="0">
                    <a:pos x="418" y="297"/>
                  </a:cxn>
                  <a:cxn ang="0">
                    <a:pos x="404" y="302"/>
                  </a:cxn>
                  <a:cxn ang="0">
                    <a:pos x="404" y="302"/>
                  </a:cxn>
                  <a:cxn ang="0">
                    <a:pos x="370" y="316"/>
                  </a:cxn>
                  <a:cxn ang="0">
                    <a:pos x="322" y="268"/>
                  </a:cxn>
                  <a:cxn ang="0">
                    <a:pos x="370" y="219"/>
                  </a:cxn>
                  <a:cxn ang="0">
                    <a:pos x="404" y="234"/>
                  </a:cxn>
                  <a:cxn ang="0">
                    <a:pos x="404" y="234"/>
                  </a:cxn>
                  <a:cxn ang="0">
                    <a:pos x="418" y="239"/>
                  </a:cxn>
                  <a:cxn ang="0">
                    <a:pos x="429" y="219"/>
                  </a:cxn>
                  <a:cxn ang="0">
                    <a:pos x="429" y="140"/>
                  </a:cxn>
                  <a:cxn ang="0">
                    <a:pos x="429" y="140"/>
                  </a:cxn>
                  <a:cxn ang="0">
                    <a:pos x="429" y="108"/>
                  </a:cxn>
                </a:cxnLst>
                <a:rect l="0" t="0" r="r" b="b"/>
                <a:pathLst>
                  <a:path w="429" h="428">
                    <a:moveTo>
                      <a:pt x="429" y="108"/>
                    </a:moveTo>
                    <a:cubicBezTo>
                      <a:pt x="429" y="108"/>
                      <a:pt x="429" y="108"/>
                      <a:pt x="429" y="108"/>
                    </a:cubicBezTo>
                    <a:cubicBezTo>
                      <a:pt x="429" y="108"/>
                      <a:pt x="429" y="108"/>
                      <a:pt x="429" y="108"/>
                    </a:cubicBezTo>
                    <a:cubicBezTo>
                      <a:pt x="307" y="108"/>
                      <a:pt x="307" y="108"/>
                      <a:pt x="307" y="108"/>
                    </a:cubicBezTo>
                    <a:cubicBezTo>
                      <a:pt x="295" y="103"/>
                      <a:pt x="288" y="95"/>
                      <a:pt x="288" y="82"/>
                    </a:cubicBezTo>
                    <a:cubicBezTo>
                      <a:pt x="288" y="77"/>
                      <a:pt x="289" y="73"/>
                      <a:pt x="291" y="68"/>
                    </a:cubicBezTo>
                    <a:cubicBezTo>
                      <a:pt x="301" y="62"/>
                      <a:pt x="308" y="50"/>
                      <a:pt x="308" y="37"/>
                    </a:cubicBezTo>
                    <a:cubicBezTo>
                      <a:pt x="308" y="16"/>
                      <a:pt x="290" y="0"/>
                      <a:pt x="269" y="0"/>
                    </a:cubicBezTo>
                    <a:cubicBezTo>
                      <a:pt x="248" y="0"/>
                      <a:pt x="231" y="16"/>
                      <a:pt x="231" y="37"/>
                    </a:cubicBezTo>
                    <a:cubicBezTo>
                      <a:pt x="231" y="50"/>
                      <a:pt x="238" y="62"/>
                      <a:pt x="249" y="69"/>
                    </a:cubicBezTo>
                    <a:cubicBezTo>
                      <a:pt x="250" y="73"/>
                      <a:pt x="251" y="77"/>
                      <a:pt x="251" y="82"/>
                    </a:cubicBezTo>
                    <a:cubicBezTo>
                      <a:pt x="251" y="95"/>
                      <a:pt x="244" y="103"/>
                      <a:pt x="232" y="108"/>
                    </a:cubicBezTo>
                    <a:cubicBezTo>
                      <a:pt x="109" y="108"/>
                      <a:pt x="109" y="108"/>
                      <a:pt x="109" y="108"/>
                    </a:cubicBezTo>
                    <a:cubicBezTo>
                      <a:pt x="109" y="230"/>
                      <a:pt x="109" y="230"/>
                      <a:pt x="109" y="230"/>
                    </a:cubicBezTo>
                    <a:cubicBezTo>
                      <a:pt x="104" y="241"/>
                      <a:pt x="96" y="249"/>
                      <a:pt x="83" y="249"/>
                    </a:cubicBezTo>
                    <a:cubicBezTo>
                      <a:pt x="78" y="249"/>
                      <a:pt x="73" y="248"/>
                      <a:pt x="69" y="246"/>
                    </a:cubicBezTo>
                    <a:cubicBezTo>
                      <a:pt x="62" y="236"/>
                      <a:pt x="51" y="229"/>
                      <a:pt x="38" y="229"/>
                    </a:cubicBezTo>
                    <a:cubicBezTo>
                      <a:pt x="17" y="229"/>
                      <a:pt x="0" y="246"/>
                      <a:pt x="0" y="268"/>
                    </a:cubicBezTo>
                    <a:cubicBezTo>
                      <a:pt x="0" y="289"/>
                      <a:pt x="17" y="306"/>
                      <a:pt x="38" y="306"/>
                    </a:cubicBezTo>
                    <a:cubicBezTo>
                      <a:pt x="51" y="306"/>
                      <a:pt x="63" y="299"/>
                      <a:pt x="70" y="288"/>
                    </a:cubicBezTo>
                    <a:cubicBezTo>
                      <a:pt x="74" y="287"/>
                      <a:pt x="78" y="286"/>
                      <a:pt x="83" y="286"/>
                    </a:cubicBezTo>
                    <a:cubicBezTo>
                      <a:pt x="96" y="286"/>
                      <a:pt x="104" y="294"/>
                      <a:pt x="109" y="305"/>
                    </a:cubicBezTo>
                    <a:cubicBezTo>
                      <a:pt x="109" y="428"/>
                      <a:pt x="109" y="428"/>
                      <a:pt x="109" y="428"/>
                    </a:cubicBezTo>
                    <a:cubicBezTo>
                      <a:pt x="219" y="428"/>
                      <a:pt x="219" y="428"/>
                      <a:pt x="219" y="428"/>
                    </a:cubicBezTo>
                    <a:cubicBezTo>
                      <a:pt x="230" y="427"/>
                      <a:pt x="238" y="423"/>
                      <a:pt x="240" y="417"/>
                    </a:cubicBezTo>
                    <a:cubicBezTo>
                      <a:pt x="241" y="412"/>
                      <a:pt x="239" y="407"/>
                      <a:pt x="235" y="403"/>
                    </a:cubicBezTo>
                    <a:cubicBezTo>
                      <a:pt x="235" y="403"/>
                      <a:pt x="235" y="403"/>
                      <a:pt x="235" y="403"/>
                    </a:cubicBezTo>
                    <a:cubicBezTo>
                      <a:pt x="226" y="394"/>
                      <a:pt x="220" y="382"/>
                      <a:pt x="220" y="369"/>
                    </a:cubicBezTo>
                    <a:cubicBezTo>
                      <a:pt x="220" y="343"/>
                      <a:pt x="242" y="321"/>
                      <a:pt x="269" y="321"/>
                    </a:cubicBezTo>
                    <a:cubicBezTo>
                      <a:pt x="296" y="321"/>
                      <a:pt x="317" y="343"/>
                      <a:pt x="317" y="369"/>
                    </a:cubicBezTo>
                    <a:cubicBezTo>
                      <a:pt x="317" y="382"/>
                      <a:pt x="312" y="394"/>
                      <a:pt x="303" y="403"/>
                    </a:cubicBezTo>
                    <a:cubicBezTo>
                      <a:pt x="303" y="403"/>
                      <a:pt x="303" y="403"/>
                      <a:pt x="303" y="403"/>
                    </a:cubicBezTo>
                    <a:cubicBezTo>
                      <a:pt x="299" y="407"/>
                      <a:pt x="297" y="412"/>
                      <a:pt x="298" y="417"/>
                    </a:cubicBezTo>
                    <a:cubicBezTo>
                      <a:pt x="300" y="423"/>
                      <a:pt x="308" y="427"/>
                      <a:pt x="319" y="428"/>
                    </a:cubicBezTo>
                    <a:cubicBezTo>
                      <a:pt x="429" y="428"/>
                      <a:pt x="429" y="428"/>
                      <a:pt x="429" y="428"/>
                    </a:cubicBezTo>
                    <a:cubicBezTo>
                      <a:pt x="429" y="317"/>
                      <a:pt x="429" y="317"/>
                      <a:pt x="429" y="317"/>
                    </a:cubicBezTo>
                    <a:cubicBezTo>
                      <a:pt x="428" y="307"/>
                      <a:pt x="424" y="299"/>
                      <a:pt x="418" y="297"/>
                    </a:cubicBezTo>
                    <a:cubicBezTo>
                      <a:pt x="413" y="296"/>
                      <a:pt x="409" y="298"/>
                      <a:pt x="404" y="302"/>
                    </a:cubicBezTo>
                    <a:cubicBezTo>
                      <a:pt x="404" y="302"/>
                      <a:pt x="404" y="302"/>
                      <a:pt x="404" y="302"/>
                    </a:cubicBezTo>
                    <a:cubicBezTo>
                      <a:pt x="395" y="311"/>
                      <a:pt x="383" y="316"/>
                      <a:pt x="370" y="316"/>
                    </a:cubicBezTo>
                    <a:cubicBezTo>
                      <a:pt x="344" y="316"/>
                      <a:pt x="322" y="295"/>
                      <a:pt x="322" y="268"/>
                    </a:cubicBezTo>
                    <a:cubicBezTo>
                      <a:pt x="322" y="241"/>
                      <a:pt x="344" y="219"/>
                      <a:pt x="370" y="219"/>
                    </a:cubicBezTo>
                    <a:cubicBezTo>
                      <a:pt x="383" y="219"/>
                      <a:pt x="395" y="225"/>
                      <a:pt x="404" y="234"/>
                    </a:cubicBezTo>
                    <a:cubicBezTo>
                      <a:pt x="404" y="234"/>
                      <a:pt x="404" y="234"/>
                      <a:pt x="404" y="234"/>
                    </a:cubicBezTo>
                    <a:cubicBezTo>
                      <a:pt x="409" y="238"/>
                      <a:pt x="413" y="240"/>
                      <a:pt x="418" y="239"/>
                    </a:cubicBezTo>
                    <a:cubicBezTo>
                      <a:pt x="424" y="237"/>
                      <a:pt x="428" y="229"/>
                      <a:pt x="429" y="219"/>
                    </a:cubicBezTo>
                    <a:cubicBezTo>
                      <a:pt x="429" y="140"/>
                      <a:pt x="429" y="140"/>
                      <a:pt x="429" y="140"/>
                    </a:cubicBezTo>
                    <a:cubicBezTo>
                      <a:pt x="429" y="140"/>
                      <a:pt x="429" y="140"/>
                      <a:pt x="429" y="140"/>
                    </a:cubicBezTo>
                    <a:cubicBezTo>
                      <a:pt x="429" y="108"/>
                      <a:pt x="429" y="108"/>
                      <a:pt x="429" y="108"/>
                    </a:cubicBezTo>
                  </a:path>
                </a:pathLst>
              </a:custGeom>
              <a:grpFill/>
              <a:ln w="1905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a typeface="微软雅黑" panose="020B0503020204020204" pitchFamily="34" charset="-122"/>
                </a:endParaRPr>
              </a:p>
            </p:txBody>
          </p:sp>
          <p:sp>
            <p:nvSpPr>
              <p:cNvPr id="46" name="矩形 45"/>
              <p:cNvSpPr/>
              <p:nvPr/>
            </p:nvSpPr>
            <p:spPr>
              <a:xfrm>
                <a:off x="2027881" y="3104354"/>
                <a:ext cx="572593" cy="338554"/>
              </a:xfrm>
              <a:prstGeom prst="rect">
                <a:avLst/>
              </a:prstGeom>
              <a:grpFill/>
            </p:spPr>
            <p:txBody>
              <a:bodyPr wrap="none">
                <a:spAutoFit/>
              </a:bodyPr>
              <a:lstStyle/>
              <a:p>
                <a:r>
                  <a:rPr lang="en-US" altLang="zh-CN" sz="1600" b="1" dirty="0">
                    <a:solidFill>
                      <a:schemeClr val="bg1"/>
                    </a:solidFill>
                    <a:ea typeface="微软雅黑" panose="020B0503020204020204" pitchFamily="34" charset="-122"/>
                  </a:rPr>
                  <a:t>C++</a:t>
                </a:r>
                <a:endParaRPr lang="zh-CN" altLang="en-US" sz="1600" b="1" dirty="0">
                  <a:solidFill>
                    <a:schemeClr val="bg1"/>
                  </a:solidFill>
                  <a:ea typeface="微软雅黑" panose="020B0503020204020204" pitchFamily="34" charset="-122"/>
                </a:endParaRPr>
              </a:p>
            </p:txBody>
          </p:sp>
        </p:grpSp>
        <p:sp>
          <p:nvSpPr>
            <p:cNvPr id="51" name="KSO_Shape"/>
            <p:cNvSpPr/>
            <p:nvPr/>
          </p:nvSpPr>
          <p:spPr bwMode="auto">
            <a:xfrm>
              <a:off x="5759981" y="4051963"/>
              <a:ext cx="266114" cy="227526"/>
            </a:xfrm>
            <a:custGeom>
              <a:avLst/>
              <a:gdLst>
                <a:gd name="T0" fmla="*/ 255281011 w 10900"/>
                <a:gd name="T1" fmla="*/ 255294707 h 9319"/>
                <a:gd name="T2" fmla="*/ 255281011 w 10900"/>
                <a:gd name="T3" fmla="*/ 255294707 h 9319"/>
                <a:gd name="T4" fmla="*/ 255281011 w 10900"/>
                <a:gd name="T5" fmla="*/ 255294707 h 9319"/>
                <a:gd name="T6" fmla="*/ 255281011 w 10900"/>
                <a:gd name="T7" fmla="*/ 255294707 h 9319"/>
                <a:gd name="T8" fmla="*/ 255281011 w 10900"/>
                <a:gd name="T9" fmla="*/ 255294707 h 9319"/>
                <a:gd name="T10" fmla="*/ 255281011 w 10900"/>
                <a:gd name="T11" fmla="*/ 255294707 h 9319"/>
                <a:gd name="T12" fmla="*/ 255281011 w 10900"/>
                <a:gd name="T13" fmla="*/ 255294707 h 9319"/>
                <a:gd name="T14" fmla="*/ 255281011 w 10900"/>
                <a:gd name="T15" fmla="*/ 255294707 h 9319"/>
                <a:gd name="T16" fmla="*/ 255281011 w 10900"/>
                <a:gd name="T17" fmla="*/ 255294707 h 9319"/>
                <a:gd name="T18" fmla="*/ 255281011 w 10900"/>
                <a:gd name="T19" fmla="*/ 255294707 h 9319"/>
                <a:gd name="T20" fmla="*/ 255281011 w 10900"/>
                <a:gd name="T21" fmla="*/ 255294707 h 9319"/>
                <a:gd name="T22" fmla="*/ 255281011 w 10900"/>
                <a:gd name="T23" fmla="*/ 255294707 h 9319"/>
                <a:gd name="T24" fmla="*/ 255281011 w 10900"/>
                <a:gd name="T25" fmla="*/ 255294707 h 9319"/>
                <a:gd name="T26" fmla="*/ 255281011 w 10900"/>
                <a:gd name="T27" fmla="*/ 255294707 h 9319"/>
                <a:gd name="T28" fmla="*/ 255281011 w 10900"/>
                <a:gd name="T29" fmla="*/ 255294707 h 9319"/>
                <a:gd name="T30" fmla="*/ 255281011 w 10900"/>
                <a:gd name="T31" fmla="*/ 255294707 h 9319"/>
                <a:gd name="T32" fmla="*/ 255281011 w 10900"/>
                <a:gd name="T33" fmla="*/ 255294707 h 9319"/>
                <a:gd name="T34" fmla="*/ 255281011 w 10900"/>
                <a:gd name="T35" fmla="*/ 255294707 h 9319"/>
                <a:gd name="T36" fmla="*/ 255281011 w 10900"/>
                <a:gd name="T37" fmla="*/ 255294707 h 9319"/>
                <a:gd name="T38" fmla="*/ 255281011 w 10900"/>
                <a:gd name="T39" fmla="*/ 255294707 h 9319"/>
                <a:gd name="T40" fmla="*/ 255281011 w 10900"/>
                <a:gd name="T41" fmla="*/ 255294707 h 9319"/>
                <a:gd name="T42" fmla="*/ 255281011 w 10900"/>
                <a:gd name="T43" fmla="*/ 255294707 h 9319"/>
                <a:gd name="T44" fmla="*/ 255281011 w 10900"/>
                <a:gd name="T45" fmla="*/ 255294707 h 9319"/>
                <a:gd name="T46" fmla="*/ 255281011 w 10900"/>
                <a:gd name="T47" fmla="*/ 255294707 h 9319"/>
                <a:gd name="T48" fmla="*/ 255281011 w 10900"/>
                <a:gd name="T49" fmla="*/ 255294707 h 9319"/>
                <a:gd name="T50" fmla="*/ 255281011 w 10900"/>
                <a:gd name="T51" fmla="*/ 255294707 h 9319"/>
                <a:gd name="T52" fmla="*/ 255281011 w 10900"/>
                <a:gd name="T53" fmla="*/ 255294707 h 9319"/>
                <a:gd name="T54" fmla="*/ 255281011 w 10900"/>
                <a:gd name="T55" fmla="*/ 255294707 h 9319"/>
                <a:gd name="T56" fmla="*/ 255281011 w 10900"/>
                <a:gd name="T57" fmla="*/ 255294707 h 9319"/>
                <a:gd name="T58" fmla="*/ 255281011 w 10900"/>
                <a:gd name="T59" fmla="*/ 255294707 h 9319"/>
                <a:gd name="T60" fmla="*/ 255281011 w 10900"/>
                <a:gd name="T61" fmla="*/ 255294707 h 9319"/>
                <a:gd name="T62" fmla="*/ 255281011 w 10900"/>
                <a:gd name="T63" fmla="*/ 255294707 h 9319"/>
                <a:gd name="T64" fmla="*/ 255281011 w 10900"/>
                <a:gd name="T65" fmla="*/ 255294707 h 9319"/>
                <a:gd name="T66" fmla="*/ 255281011 w 10900"/>
                <a:gd name="T67" fmla="*/ 255294707 h 9319"/>
                <a:gd name="T68" fmla="*/ 255281011 w 10900"/>
                <a:gd name="T69" fmla="*/ 255294707 h 9319"/>
                <a:gd name="T70" fmla="*/ 255281011 w 10900"/>
                <a:gd name="T71" fmla="*/ 255294707 h 9319"/>
                <a:gd name="T72" fmla="*/ 255281011 w 10900"/>
                <a:gd name="T73" fmla="*/ 255294707 h 9319"/>
                <a:gd name="T74" fmla="*/ 255281011 w 10900"/>
                <a:gd name="T75" fmla="*/ 255294707 h 9319"/>
                <a:gd name="T76" fmla="*/ 255281011 w 10900"/>
                <a:gd name="T77" fmla="*/ 255294707 h 9319"/>
                <a:gd name="T78" fmla="*/ 255281011 w 10900"/>
                <a:gd name="T79" fmla="*/ 255294707 h 9319"/>
                <a:gd name="T80" fmla="*/ 255281011 w 10900"/>
                <a:gd name="T81" fmla="*/ 255294707 h 9319"/>
                <a:gd name="T82" fmla="*/ 255281011 w 10900"/>
                <a:gd name="T83" fmla="*/ 255294707 h 9319"/>
                <a:gd name="T84" fmla="*/ 255281011 w 10900"/>
                <a:gd name="T85" fmla="*/ 255294707 h 9319"/>
                <a:gd name="T86" fmla="*/ 255281011 w 10900"/>
                <a:gd name="T87" fmla="*/ 255294707 h 9319"/>
                <a:gd name="T88" fmla="*/ 255281011 w 10900"/>
                <a:gd name="T89" fmla="*/ 255294707 h 9319"/>
                <a:gd name="T90" fmla="*/ 255281011 w 10900"/>
                <a:gd name="T91" fmla="*/ 255294707 h 9319"/>
                <a:gd name="T92" fmla="*/ 255281011 w 10900"/>
                <a:gd name="T93" fmla="*/ 255294707 h 9319"/>
                <a:gd name="T94" fmla="*/ 255281011 w 10900"/>
                <a:gd name="T95" fmla="*/ 255294707 h 9319"/>
                <a:gd name="T96" fmla="*/ 255281011 w 10900"/>
                <a:gd name="T97" fmla="*/ 255294707 h 9319"/>
                <a:gd name="T98" fmla="*/ 255281011 w 10900"/>
                <a:gd name="T99" fmla="*/ 255294707 h 9319"/>
                <a:gd name="T100" fmla="*/ 255281011 w 10900"/>
                <a:gd name="T101" fmla="*/ 255294707 h 9319"/>
                <a:gd name="T102" fmla="*/ 255281011 w 10900"/>
                <a:gd name="T103" fmla="*/ 255294707 h 9319"/>
                <a:gd name="T104" fmla="*/ 255281011 w 10900"/>
                <a:gd name="T105" fmla="*/ 255294707 h 9319"/>
                <a:gd name="T106" fmla="*/ 255281011 w 10900"/>
                <a:gd name="T107" fmla="*/ 255294707 h 9319"/>
                <a:gd name="T108" fmla="*/ 255281011 w 10900"/>
                <a:gd name="T109" fmla="*/ 255294707 h 9319"/>
                <a:gd name="T110" fmla="*/ 255281011 w 10900"/>
                <a:gd name="T111" fmla="*/ 255294707 h 9319"/>
                <a:gd name="T112" fmla="*/ 255281011 w 10900"/>
                <a:gd name="T113" fmla="*/ 255294707 h 9319"/>
                <a:gd name="T114" fmla="*/ 255281011 w 10900"/>
                <a:gd name="T115" fmla="*/ 255294707 h 9319"/>
                <a:gd name="T116" fmla="*/ 255281011 w 10900"/>
                <a:gd name="T117" fmla="*/ 255294707 h 9319"/>
                <a:gd name="T118" fmla="*/ 255281011 w 10900"/>
                <a:gd name="T119" fmla="*/ 255294707 h 9319"/>
                <a:gd name="T120" fmla="*/ 255281011 w 10900"/>
                <a:gd name="T121" fmla="*/ 255294707 h 9319"/>
                <a:gd name="T122" fmla="*/ 255281011 w 10900"/>
                <a:gd name="T123" fmla="*/ 255294707 h 93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900" h="9319">
                  <a:moveTo>
                    <a:pt x="776" y="0"/>
                  </a:moveTo>
                  <a:lnTo>
                    <a:pt x="796" y="0"/>
                  </a:lnTo>
                  <a:lnTo>
                    <a:pt x="904" y="2"/>
                  </a:lnTo>
                  <a:lnTo>
                    <a:pt x="1011" y="6"/>
                  </a:lnTo>
                  <a:lnTo>
                    <a:pt x="1117" y="13"/>
                  </a:lnTo>
                  <a:lnTo>
                    <a:pt x="1222" y="21"/>
                  </a:lnTo>
                  <a:lnTo>
                    <a:pt x="1327" y="33"/>
                  </a:lnTo>
                  <a:lnTo>
                    <a:pt x="1431" y="46"/>
                  </a:lnTo>
                  <a:lnTo>
                    <a:pt x="1535" y="62"/>
                  </a:lnTo>
                  <a:lnTo>
                    <a:pt x="1637" y="80"/>
                  </a:lnTo>
                  <a:lnTo>
                    <a:pt x="1738" y="100"/>
                  </a:lnTo>
                  <a:lnTo>
                    <a:pt x="1840" y="123"/>
                  </a:lnTo>
                  <a:lnTo>
                    <a:pt x="1940" y="148"/>
                  </a:lnTo>
                  <a:lnTo>
                    <a:pt x="2039" y="175"/>
                  </a:lnTo>
                  <a:lnTo>
                    <a:pt x="2137" y="203"/>
                  </a:lnTo>
                  <a:lnTo>
                    <a:pt x="2235" y="234"/>
                  </a:lnTo>
                  <a:lnTo>
                    <a:pt x="2331" y="267"/>
                  </a:lnTo>
                  <a:lnTo>
                    <a:pt x="2427" y="303"/>
                  </a:lnTo>
                  <a:lnTo>
                    <a:pt x="2522" y="339"/>
                  </a:lnTo>
                  <a:lnTo>
                    <a:pt x="2615" y="379"/>
                  </a:lnTo>
                  <a:lnTo>
                    <a:pt x="2708" y="420"/>
                  </a:lnTo>
                  <a:lnTo>
                    <a:pt x="2800" y="464"/>
                  </a:lnTo>
                  <a:lnTo>
                    <a:pt x="2890" y="508"/>
                  </a:lnTo>
                  <a:lnTo>
                    <a:pt x="2980" y="556"/>
                  </a:lnTo>
                  <a:lnTo>
                    <a:pt x="3068" y="604"/>
                  </a:lnTo>
                  <a:lnTo>
                    <a:pt x="3155" y="655"/>
                  </a:lnTo>
                  <a:lnTo>
                    <a:pt x="3240" y="707"/>
                  </a:lnTo>
                  <a:lnTo>
                    <a:pt x="3326" y="762"/>
                  </a:lnTo>
                  <a:lnTo>
                    <a:pt x="3408" y="817"/>
                  </a:lnTo>
                  <a:lnTo>
                    <a:pt x="3490" y="875"/>
                  </a:lnTo>
                  <a:lnTo>
                    <a:pt x="3572" y="935"/>
                  </a:lnTo>
                  <a:lnTo>
                    <a:pt x="3651" y="996"/>
                  </a:lnTo>
                  <a:lnTo>
                    <a:pt x="3729" y="1059"/>
                  </a:lnTo>
                  <a:lnTo>
                    <a:pt x="3805" y="1123"/>
                  </a:lnTo>
                  <a:lnTo>
                    <a:pt x="3881" y="1189"/>
                  </a:lnTo>
                  <a:lnTo>
                    <a:pt x="3954" y="1256"/>
                  </a:lnTo>
                  <a:lnTo>
                    <a:pt x="4027" y="1325"/>
                  </a:lnTo>
                  <a:lnTo>
                    <a:pt x="4098" y="1396"/>
                  </a:lnTo>
                  <a:lnTo>
                    <a:pt x="4167" y="1468"/>
                  </a:lnTo>
                  <a:lnTo>
                    <a:pt x="4234" y="1542"/>
                  </a:lnTo>
                  <a:lnTo>
                    <a:pt x="4301" y="1616"/>
                  </a:lnTo>
                  <a:lnTo>
                    <a:pt x="4366" y="1693"/>
                  </a:lnTo>
                  <a:lnTo>
                    <a:pt x="4429" y="1771"/>
                  </a:lnTo>
                  <a:lnTo>
                    <a:pt x="4490" y="1850"/>
                  </a:lnTo>
                  <a:lnTo>
                    <a:pt x="4550" y="1931"/>
                  </a:lnTo>
                  <a:lnTo>
                    <a:pt x="4608" y="2013"/>
                  </a:lnTo>
                  <a:lnTo>
                    <a:pt x="4664" y="2095"/>
                  </a:lnTo>
                  <a:lnTo>
                    <a:pt x="4719" y="2179"/>
                  </a:lnTo>
                  <a:lnTo>
                    <a:pt x="4772" y="2266"/>
                  </a:lnTo>
                  <a:lnTo>
                    <a:pt x="4823" y="2352"/>
                  </a:lnTo>
                  <a:lnTo>
                    <a:pt x="4872" y="2440"/>
                  </a:lnTo>
                  <a:lnTo>
                    <a:pt x="4920" y="2530"/>
                  </a:lnTo>
                  <a:lnTo>
                    <a:pt x="4965" y="2620"/>
                  </a:lnTo>
                  <a:lnTo>
                    <a:pt x="5009" y="2711"/>
                  </a:lnTo>
                  <a:lnTo>
                    <a:pt x="5050" y="2803"/>
                  </a:lnTo>
                  <a:lnTo>
                    <a:pt x="5089" y="2897"/>
                  </a:lnTo>
                  <a:lnTo>
                    <a:pt x="5127" y="2991"/>
                  </a:lnTo>
                  <a:lnTo>
                    <a:pt x="5162" y="3087"/>
                  </a:lnTo>
                  <a:lnTo>
                    <a:pt x="5196" y="3183"/>
                  </a:lnTo>
                  <a:lnTo>
                    <a:pt x="5227" y="3280"/>
                  </a:lnTo>
                  <a:lnTo>
                    <a:pt x="5257" y="3378"/>
                  </a:lnTo>
                  <a:lnTo>
                    <a:pt x="5284" y="3478"/>
                  </a:lnTo>
                  <a:lnTo>
                    <a:pt x="5309" y="3578"/>
                  </a:lnTo>
                  <a:lnTo>
                    <a:pt x="5332" y="3679"/>
                  </a:lnTo>
                  <a:lnTo>
                    <a:pt x="5353" y="3781"/>
                  </a:lnTo>
                  <a:lnTo>
                    <a:pt x="5371" y="3882"/>
                  </a:lnTo>
                  <a:lnTo>
                    <a:pt x="8249" y="3882"/>
                  </a:lnTo>
                  <a:lnTo>
                    <a:pt x="7100" y="2733"/>
                  </a:lnTo>
                  <a:lnTo>
                    <a:pt x="7073" y="2705"/>
                  </a:lnTo>
                  <a:lnTo>
                    <a:pt x="7047" y="2675"/>
                  </a:lnTo>
                  <a:lnTo>
                    <a:pt x="7023" y="2643"/>
                  </a:lnTo>
                  <a:lnTo>
                    <a:pt x="7000" y="2613"/>
                  </a:lnTo>
                  <a:lnTo>
                    <a:pt x="6980" y="2579"/>
                  </a:lnTo>
                  <a:lnTo>
                    <a:pt x="6961" y="2546"/>
                  </a:lnTo>
                  <a:lnTo>
                    <a:pt x="6945" y="2512"/>
                  </a:lnTo>
                  <a:lnTo>
                    <a:pt x="6929" y="2476"/>
                  </a:lnTo>
                  <a:lnTo>
                    <a:pt x="6916" y="2442"/>
                  </a:lnTo>
                  <a:lnTo>
                    <a:pt x="6905" y="2405"/>
                  </a:lnTo>
                  <a:lnTo>
                    <a:pt x="6895" y="2370"/>
                  </a:lnTo>
                  <a:lnTo>
                    <a:pt x="6887" y="2333"/>
                  </a:lnTo>
                  <a:lnTo>
                    <a:pt x="6881" y="2297"/>
                  </a:lnTo>
                  <a:lnTo>
                    <a:pt x="6876" y="2259"/>
                  </a:lnTo>
                  <a:lnTo>
                    <a:pt x="6874" y="2222"/>
                  </a:lnTo>
                  <a:lnTo>
                    <a:pt x="6873" y="2184"/>
                  </a:lnTo>
                  <a:lnTo>
                    <a:pt x="6874" y="2147"/>
                  </a:lnTo>
                  <a:lnTo>
                    <a:pt x="6876" y="2110"/>
                  </a:lnTo>
                  <a:lnTo>
                    <a:pt x="6881" y="2073"/>
                  </a:lnTo>
                  <a:lnTo>
                    <a:pt x="6887" y="2036"/>
                  </a:lnTo>
                  <a:lnTo>
                    <a:pt x="6895" y="2000"/>
                  </a:lnTo>
                  <a:lnTo>
                    <a:pt x="6905" y="1963"/>
                  </a:lnTo>
                  <a:lnTo>
                    <a:pt x="6916" y="1927"/>
                  </a:lnTo>
                  <a:lnTo>
                    <a:pt x="6929" y="1892"/>
                  </a:lnTo>
                  <a:lnTo>
                    <a:pt x="6945" y="1858"/>
                  </a:lnTo>
                  <a:lnTo>
                    <a:pt x="6961" y="1823"/>
                  </a:lnTo>
                  <a:lnTo>
                    <a:pt x="6980" y="1789"/>
                  </a:lnTo>
                  <a:lnTo>
                    <a:pt x="7000" y="1757"/>
                  </a:lnTo>
                  <a:lnTo>
                    <a:pt x="7023" y="1725"/>
                  </a:lnTo>
                  <a:lnTo>
                    <a:pt x="7047" y="1694"/>
                  </a:lnTo>
                  <a:lnTo>
                    <a:pt x="7073" y="1665"/>
                  </a:lnTo>
                  <a:lnTo>
                    <a:pt x="7100" y="1635"/>
                  </a:lnTo>
                  <a:lnTo>
                    <a:pt x="7128" y="1608"/>
                  </a:lnTo>
                  <a:lnTo>
                    <a:pt x="7158" y="1582"/>
                  </a:lnTo>
                  <a:lnTo>
                    <a:pt x="7190" y="1558"/>
                  </a:lnTo>
                  <a:lnTo>
                    <a:pt x="7222" y="1536"/>
                  </a:lnTo>
                  <a:lnTo>
                    <a:pt x="7254" y="1516"/>
                  </a:lnTo>
                  <a:lnTo>
                    <a:pt x="7287" y="1498"/>
                  </a:lnTo>
                  <a:lnTo>
                    <a:pt x="7321" y="1480"/>
                  </a:lnTo>
                  <a:lnTo>
                    <a:pt x="7357" y="1466"/>
                  </a:lnTo>
                  <a:lnTo>
                    <a:pt x="7391" y="1452"/>
                  </a:lnTo>
                  <a:lnTo>
                    <a:pt x="7428" y="1441"/>
                  </a:lnTo>
                  <a:lnTo>
                    <a:pt x="7463" y="1432"/>
                  </a:lnTo>
                  <a:lnTo>
                    <a:pt x="7500" y="1423"/>
                  </a:lnTo>
                  <a:lnTo>
                    <a:pt x="7537" y="1417"/>
                  </a:lnTo>
                  <a:lnTo>
                    <a:pt x="7574" y="1413"/>
                  </a:lnTo>
                  <a:lnTo>
                    <a:pt x="7611" y="1410"/>
                  </a:lnTo>
                  <a:lnTo>
                    <a:pt x="7649" y="1409"/>
                  </a:lnTo>
                  <a:lnTo>
                    <a:pt x="7686" y="1410"/>
                  </a:lnTo>
                  <a:lnTo>
                    <a:pt x="7724" y="1413"/>
                  </a:lnTo>
                  <a:lnTo>
                    <a:pt x="7760" y="1417"/>
                  </a:lnTo>
                  <a:lnTo>
                    <a:pt x="7797" y="1423"/>
                  </a:lnTo>
                  <a:lnTo>
                    <a:pt x="7834" y="1432"/>
                  </a:lnTo>
                  <a:lnTo>
                    <a:pt x="7870" y="1441"/>
                  </a:lnTo>
                  <a:lnTo>
                    <a:pt x="7906" y="1452"/>
                  </a:lnTo>
                  <a:lnTo>
                    <a:pt x="7941" y="1466"/>
                  </a:lnTo>
                  <a:lnTo>
                    <a:pt x="7976" y="1480"/>
                  </a:lnTo>
                  <a:lnTo>
                    <a:pt x="8010" y="1498"/>
                  </a:lnTo>
                  <a:lnTo>
                    <a:pt x="8044" y="1516"/>
                  </a:lnTo>
                  <a:lnTo>
                    <a:pt x="8076" y="1536"/>
                  </a:lnTo>
                  <a:lnTo>
                    <a:pt x="8108" y="1558"/>
                  </a:lnTo>
                  <a:lnTo>
                    <a:pt x="8139" y="1582"/>
                  </a:lnTo>
                  <a:lnTo>
                    <a:pt x="8169" y="1608"/>
                  </a:lnTo>
                  <a:lnTo>
                    <a:pt x="8198" y="1635"/>
                  </a:lnTo>
                  <a:lnTo>
                    <a:pt x="10641" y="4078"/>
                  </a:lnTo>
                  <a:lnTo>
                    <a:pt x="10658" y="4093"/>
                  </a:lnTo>
                  <a:lnTo>
                    <a:pt x="10674" y="4110"/>
                  </a:lnTo>
                  <a:lnTo>
                    <a:pt x="10698" y="4134"/>
                  </a:lnTo>
                  <a:lnTo>
                    <a:pt x="10720" y="4160"/>
                  </a:lnTo>
                  <a:lnTo>
                    <a:pt x="10742" y="4186"/>
                  </a:lnTo>
                  <a:lnTo>
                    <a:pt x="10762" y="4214"/>
                  </a:lnTo>
                  <a:lnTo>
                    <a:pt x="10779" y="4241"/>
                  </a:lnTo>
                  <a:lnTo>
                    <a:pt x="10797" y="4269"/>
                  </a:lnTo>
                  <a:lnTo>
                    <a:pt x="10813" y="4299"/>
                  </a:lnTo>
                  <a:lnTo>
                    <a:pt x="10828" y="4328"/>
                  </a:lnTo>
                  <a:lnTo>
                    <a:pt x="10841" y="4358"/>
                  </a:lnTo>
                  <a:lnTo>
                    <a:pt x="10853" y="4389"/>
                  </a:lnTo>
                  <a:lnTo>
                    <a:pt x="10863" y="4420"/>
                  </a:lnTo>
                  <a:lnTo>
                    <a:pt x="10873" y="4450"/>
                  </a:lnTo>
                  <a:lnTo>
                    <a:pt x="10880" y="4482"/>
                  </a:lnTo>
                  <a:lnTo>
                    <a:pt x="10887" y="4514"/>
                  </a:lnTo>
                  <a:lnTo>
                    <a:pt x="10892" y="4546"/>
                  </a:lnTo>
                  <a:lnTo>
                    <a:pt x="10897" y="4578"/>
                  </a:lnTo>
                  <a:lnTo>
                    <a:pt x="10897" y="4581"/>
                  </a:lnTo>
                  <a:lnTo>
                    <a:pt x="10897" y="4584"/>
                  </a:lnTo>
                  <a:lnTo>
                    <a:pt x="10897" y="4585"/>
                  </a:lnTo>
                  <a:lnTo>
                    <a:pt x="10897" y="4586"/>
                  </a:lnTo>
                  <a:lnTo>
                    <a:pt x="10897" y="4588"/>
                  </a:lnTo>
                  <a:lnTo>
                    <a:pt x="10897" y="4589"/>
                  </a:lnTo>
                  <a:lnTo>
                    <a:pt x="10898" y="4589"/>
                  </a:lnTo>
                  <a:lnTo>
                    <a:pt x="10898" y="4591"/>
                  </a:lnTo>
                  <a:lnTo>
                    <a:pt x="10898" y="4592"/>
                  </a:lnTo>
                  <a:lnTo>
                    <a:pt x="10898" y="4594"/>
                  </a:lnTo>
                  <a:lnTo>
                    <a:pt x="10898" y="4601"/>
                  </a:lnTo>
                  <a:lnTo>
                    <a:pt x="10898" y="4602"/>
                  </a:lnTo>
                  <a:lnTo>
                    <a:pt x="10899" y="4604"/>
                  </a:lnTo>
                  <a:lnTo>
                    <a:pt x="10899" y="4605"/>
                  </a:lnTo>
                  <a:lnTo>
                    <a:pt x="10899" y="4607"/>
                  </a:lnTo>
                  <a:lnTo>
                    <a:pt x="10899" y="4608"/>
                  </a:lnTo>
                  <a:lnTo>
                    <a:pt x="10899" y="4610"/>
                  </a:lnTo>
                  <a:lnTo>
                    <a:pt x="10899" y="4611"/>
                  </a:lnTo>
                  <a:lnTo>
                    <a:pt x="10899" y="4613"/>
                  </a:lnTo>
                  <a:lnTo>
                    <a:pt x="10899" y="4614"/>
                  </a:lnTo>
                  <a:lnTo>
                    <a:pt x="10899" y="4615"/>
                  </a:lnTo>
                  <a:lnTo>
                    <a:pt x="10899" y="4616"/>
                  </a:lnTo>
                  <a:lnTo>
                    <a:pt x="10899" y="4617"/>
                  </a:lnTo>
                  <a:lnTo>
                    <a:pt x="10899" y="4618"/>
                  </a:lnTo>
                  <a:lnTo>
                    <a:pt x="10899" y="4620"/>
                  </a:lnTo>
                  <a:lnTo>
                    <a:pt x="10900" y="4621"/>
                  </a:lnTo>
                  <a:lnTo>
                    <a:pt x="10900" y="4623"/>
                  </a:lnTo>
                  <a:lnTo>
                    <a:pt x="10900" y="4640"/>
                  </a:lnTo>
                  <a:lnTo>
                    <a:pt x="10900" y="4641"/>
                  </a:lnTo>
                  <a:lnTo>
                    <a:pt x="10900" y="4659"/>
                  </a:lnTo>
                  <a:lnTo>
                    <a:pt x="10900" y="4660"/>
                  </a:lnTo>
                  <a:lnTo>
                    <a:pt x="10900" y="4672"/>
                  </a:lnTo>
                  <a:lnTo>
                    <a:pt x="10900" y="4676"/>
                  </a:lnTo>
                  <a:lnTo>
                    <a:pt x="10900" y="4679"/>
                  </a:lnTo>
                  <a:lnTo>
                    <a:pt x="10900" y="4695"/>
                  </a:lnTo>
                  <a:lnTo>
                    <a:pt x="10898" y="4731"/>
                  </a:lnTo>
                  <a:lnTo>
                    <a:pt x="10893" y="4765"/>
                  </a:lnTo>
                  <a:lnTo>
                    <a:pt x="10888" y="4801"/>
                  </a:lnTo>
                  <a:lnTo>
                    <a:pt x="10881" y="4835"/>
                  </a:lnTo>
                  <a:lnTo>
                    <a:pt x="10872" y="4869"/>
                  </a:lnTo>
                  <a:lnTo>
                    <a:pt x="10862" y="4902"/>
                  </a:lnTo>
                  <a:lnTo>
                    <a:pt x="10850" y="4937"/>
                  </a:lnTo>
                  <a:lnTo>
                    <a:pt x="10837" y="4970"/>
                  </a:lnTo>
                  <a:lnTo>
                    <a:pt x="10822" y="5002"/>
                  </a:lnTo>
                  <a:lnTo>
                    <a:pt x="10805" y="5034"/>
                  </a:lnTo>
                  <a:lnTo>
                    <a:pt x="10788" y="5065"/>
                  </a:lnTo>
                  <a:lnTo>
                    <a:pt x="10768" y="5095"/>
                  </a:lnTo>
                  <a:lnTo>
                    <a:pt x="10746" y="5125"/>
                  </a:lnTo>
                  <a:lnTo>
                    <a:pt x="10724" y="5155"/>
                  </a:lnTo>
                  <a:lnTo>
                    <a:pt x="10700" y="5182"/>
                  </a:lnTo>
                  <a:lnTo>
                    <a:pt x="10674" y="5209"/>
                  </a:lnTo>
                  <a:lnTo>
                    <a:pt x="10659" y="5224"/>
                  </a:lnTo>
                  <a:lnTo>
                    <a:pt x="10643" y="5239"/>
                  </a:lnTo>
                  <a:lnTo>
                    <a:pt x="8198" y="7683"/>
                  </a:lnTo>
                  <a:lnTo>
                    <a:pt x="8169" y="7711"/>
                  </a:lnTo>
                  <a:lnTo>
                    <a:pt x="8139" y="7737"/>
                  </a:lnTo>
                  <a:lnTo>
                    <a:pt x="8108" y="7760"/>
                  </a:lnTo>
                  <a:lnTo>
                    <a:pt x="8076" y="7783"/>
                  </a:lnTo>
                  <a:lnTo>
                    <a:pt x="8044" y="7803"/>
                  </a:lnTo>
                  <a:lnTo>
                    <a:pt x="8010" y="7821"/>
                  </a:lnTo>
                  <a:lnTo>
                    <a:pt x="7976" y="7838"/>
                  </a:lnTo>
                  <a:lnTo>
                    <a:pt x="7941" y="7853"/>
                  </a:lnTo>
                  <a:lnTo>
                    <a:pt x="7906" y="7867"/>
                  </a:lnTo>
                  <a:lnTo>
                    <a:pt x="7870" y="7878"/>
                  </a:lnTo>
                  <a:lnTo>
                    <a:pt x="7834" y="7888"/>
                  </a:lnTo>
                  <a:lnTo>
                    <a:pt x="7797" y="7895"/>
                  </a:lnTo>
                  <a:lnTo>
                    <a:pt x="7760" y="7902"/>
                  </a:lnTo>
                  <a:lnTo>
                    <a:pt x="7724" y="7906"/>
                  </a:lnTo>
                  <a:lnTo>
                    <a:pt x="7686" y="7908"/>
                  </a:lnTo>
                  <a:lnTo>
                    <a:pt x="7649" y="7909"/>
                  </a:lnTo>
                  <a:lnTo>
                    <a:pt x="7611" y="7908"/>
                  </a:lnTo>
                  <a:lnTo>
                    <a:pt x="7574" y="7906"/>
                  </a:lnTo>
                  <a:lnTo>
                    <a:pt x="7537" y="7902"/>
                  </a:lnTo>
                  <a:lnTo>
                    <a:pt x="7500" y="7895"/>
                  </a:lnTo>
                  <a:lnTo>
                    <a:pt x="7463" y="7888"/>
                  </a:lnTo>
                  <a:lnTo>
                    <a:pt x="7428" y="7878"/>
                  </a:lnTo>
                  <a:lnTo>
                    <a:pt x="7391" y="7867"/>
                  </a:lnTo>
                  <a:lnTo>
                    <a:pt x="7357" y="7853"/>
                  </a:lnTo>
                  <a:lnTo>
                    <a:pt x="7321" y="7838"/>
                  </a:lnTo>
                  <a:lnTo>
                    <a:pt x="7287" y="7821"/>
                  </a:lnTo>
                  <a:lnTo>
                    <a:pt x="7254" y="7803"/>
                  </a:lnTo>
                  <a:lnTo>
                    <a:pt x="7222" y="7783"/>
                  </a:lnTo>
                  <a:lnTo>
                    <a:pt x="7190" y="7760"/>
                  </a:lnTo>
                  <a:lnTo>
                    <a:pt x="7158" y="7737"/>
                  </a:lnTo>
                  <a:lnTo>
                    <a:pt x="7128" y="7711"/>
                  </a:lnTo>
                  <a:lnTo>
                    <a:pt x="7100" y="7683"/>
                  </a:lnTo>
                  <a:lnTo>
                    <a:pt x="7073" y="7654"/>
                  </a:lnTo>
                  <a:lnTo>
                    <a:pt x="7047" y="7624"/>
                  </a:lnTo>
                  <a:lnTo>
                    <a:pt x="7023" y="7593"/>
                  </a:lnTo>
                  <a:lnTo>
                    <a:pt x="7000" y="7562"/>
                  </a:lnTo>
                  <a:lnTo>
                    <a:pt x="6980" y="7530"/>
                  </a:lnTo>
                  <a:lnTo>
                    <a:pt x="6961" y="7495"/>
                  </a:lnTo>
                  <a:lnTo>
                    <a:pt x="6945" y="7461"/>
                  </a:lnTo>
                  <a:lnTo>
                    <a:pt x="6929" y="7427"/>
                  </a:lnTo>
                  <a:lnTo>
                    <a:pt x="6916" y="7391"/>
                  </a:lnTo>
                  <a:lnTo>
                    <a:pt x="6905" y="7356"/>
                  </a:lnTo>
                  <a:lnTo>
                    <a:pt x="6895" y="7319"/>
                  </a:lnTo>
                  <a:lnTo>
                    <a:pt x="6887" y="7282"/>
                  </a:lnTo>
                  <a:lnTo>
                    <a:pt x="6881" y="7246"/>
                  </a:lnTo>
                  <a:lnTo>
                    <a:pt x="6876" y="7209"/>
                  </a:lnTo>
                  <a:lnTo>
                    <a:pt x="6874" y="7171"/>
                  </a:lnTo>
                  <a:lnTo>
                    <a:pt x="6873" y="7134"/>
                  </a:lnTo>
                  <a:lnTo>
                    <a:pt x="6874" y="7096"/>
                  </a:lnTo>
                  <a:lnTo>
                    <a:pt x="6876" y="7060"/>
                  </a:lnTo>
                  <a:lnTo>
                    <a:pt x="6881" y="7022"/>
                  </a:lnTo>
                  <a:lnTo>
                    <a:pt x="6887" y="6985"/>
                  </a:lnTo>
                  <a:lnTo>
                    <a:pt x="6895" y="6949"/>
                  </a:lnTo>
                  <a:lnTo>
                    <a:pt x="6905" y="6913"/>
                  </a:lnTo>
                  <a:lnTo>
                    <a:pt x="6916" y="6876"/>
                  </a:lnTo>
                  <a:lnTo>
                    <a:pt x="6929" y="6842"/>
                  </a:lnTo>
                  <a:lnTo>
                    <a:pt x="6945" y="6807"/>
                  </a:lnTo>
                  <a:lnTo>
                    <a:pt x="6961" y="6772"/>
                  </a:lnTo>
                  <a:lnTo>
                    <a:pt x="6980" y="6739"/>
                  </a:lnTo>
                  <a:lnTo>
                    <a:pt x="7000" y="6706"/>
                  </a:lnTo>
                  <a:lnTo>
                    <a:pt x="7023" y="6675"/>
                  </a:lnTo>
                  <a:lnTo>
                    <a:pt x="7047" y="6643"/>
                  </a:lnTo>
                  <a:lnTo>
                    <a:pt x="7073" y="6614"/>
                  </a:lnTo>
                  <a:lnTo>
                    <a:pt x="7100" y="6585"/>
                  </a:lnTo>
                  <a:lnTo>
                    <a:pt x="8249" y="5436"/>
                  </a:lnTo>
                  <a:lnTo>
                    <a:pt x="5371" y="5436"/>
                  </a:lnTo>
                  <a:lnTo>
                    <a:pt x="5353" y="5539"/>
                  </a:lnTo>
                  <a:lnTo>
                    <a:pt x="5332" y="5641"/>
                  </a:lnTo>
                  <a:lnTo>
                    <a:pt x="5309" y="5741"/>
                  </a:lnTo>
                  <a:lnTo>
                    <a:pt x="5283" y="5842"/>
                  </a:lnTo>
                  <a:lnTo>
                    <a:pt x="5256" y="5941"/>
                  </a:lnTo>
                  <a:lnTo>
                    <a:pt x="5226" y="6040"/>
                  </a:lnTo>
                  <a:lnTo>
                    <a:pt x="5196" y="6138"/>
                  </a:lnTo>
                  <a:lnTo>
                    <a:pt x="5161" y="6234"/>
                  </a:lnTo>
                  <a:lnTo>
                    <a:pt x="5126" y="6330"/>
                  </a:lnTo>
                  <a:lnTo>
                    <a:pt x="5088" y="6424"/>
                  </a:lnTo>
                  <a:lnTo>
                    <a:pt x="5049" y="6518"/>
                  </a:lnTo>
                  <a:lnTo>
                    <a:pt x="5006" y="6611"/>
                  </a:lnTo>
                  <a:lnTo>
                    <a:pt x="4962" y="6702"/>
                  </a:lnTo>
                  <a:lnTo>
                    <a:pt x="4917" y="6794"/>
                  </a:lnTo>
                  <a:lnTo>
                    <a:pt x="4870" y="6882"/>
                  </a:lnTo>
                  <a:lnTo>
                    <a:pt x="4820" y="6970"/>
                  </a:lnTo>
                  <a:lnTo>
                    <a:pt x="4769" y="7057"/>
                  </a:lnTo>
                  <a:lnTo>
                    <a:pt x="4716" y="7143"/>
                  </a:lnTo>
                  <a:lnTo>
                    <a:pt x="4662" y="7228"/>
                  </a:lnTo>
                  <a:lnTo>
                    <a:pt x="4605" y="7311"/>
                  </a:lnTo>
                  <a:lnTo>
                    <a:pt x="4547" y="7394"/>
                  </a:lnTo>
                  <a:lnTo>
                    <a:pt x="4487" y="7474"/>
                  </a:lnTo>
                  <a:lnTo>
                    <a:pt x="4425" y="7553"/>
                  </a:lnTo>
                  <a:lnTo>
                    <a:pt x="4361" y="7631"/>
                  </a:lnTo>
                  <a:lnTo>
                    <a:pt x="4296" y="7707"/>
                  </a:lnTo>
                  <a:lnTo>
                    <a:pt x="4230" y="7783"/>
                  </a:lnTo>
                  <a:lnTo>
                    <a:pt x="4161" y="7856"/>
                  </a:lnTo>
                  <a:lnTo>
                    <a:pt x="4091" y="7928"/>
                  </a:lnTo>
                  <a:lnTo>
                    <a:pt x="4020" y="7999"/>
                  </a:lnTo>
                  <a:lnTo>
                    <a:pt x="3948" y="8068"/>
                  </a:lnTo>
                  <a:lnTo>
                    <a:pt x="3874" y="8135"/>
                  </a:lnTo>
                  <a:lnTo>
                    <a:pt x="3798" y="8202"/>
                  </a:lnTo>
                  <a:lnTo>
                    <a:pt x="3721" y="8267"/>
                  </a:lnTo>
                  <a:lnTo>
                    <a:pt x="3643" y="8330"/>
                  </a:lnTo>
                  <a:lnTo>
                    <a:pt x="3562" y="8390"/>
                  </a:lnTo>
                  <a:lnTo>
                    <a:pt x="3482" y="8450"/>
                  </a:lnTo>
                  <a:lnTo>
                    <a:pt x="3399" y="8507"/>
                  </a:lnTo>
                  <a:lnTo>
                    <a:pt x="3316" y="8564"/>
                  </a:lnTo>
                  <a:lnTo>
                    <a:pt x="3231" y="8617"/>
                  </a:lnTo>
                  <a:lnTo>
                    <a:pt x="3144" y="8670"/>
                  </a:lnTo>
                  <a:lnTo>
                    <a:pt x="3057" y="8720"/>
                  </a:lnTo>
                  <a:lnTo>
                    <a:pt x="2968" y="8770"/>
                  </a:lnTo>
                  <a:lnTo>
                    <a:pt x="2878" y="8816"/>
                  </a:lnTo>
                  <a:lnTo>
                    <a:pt x="2788" y="8861"/>
                  </a:lnTo>
                  <a:lnTo>
                    <a:pt x="2696" y="8904"/>
                  </a:lnTo>
                  <a:lnTo>
                    <a:pt x="2602" y="8945"/>
                  </a:lnTo>
                  <a:lnTo>
                    <a:pt x="2509" y="8984"/>
                  </a:lnTo>
                  <a:lnTo>
                    <a:pt x="2414" y="9021"/>
                  </a:lnTo>
                  <a:lnTo>
                    <a:pt x="2317" y="9056"/>
                  </a:lnTo>
                  <a:lnTo>
                    <a:pt x="2220" y="9089"/>
                  </a:lnTo>
                  <a:lnTo>
                    <a:pt x="2123" y="9120"/>
                  </a:lnTo>
                  <a:lnTo>
                    <a:pt x="2024" y="9148"/>
                  </a:lnTo>
                  <a:lnTo>
                    <a:pt x="1924" y="9176"/>
                  </a:lnTo>
                  <a:lnTo>
                    <a:pt x="1824" y="9199"/>
                  </a:lnTo>
                  <a:lnTo>
                    <a:pt x="1722" y="9222"/>
                  </a:lnTo>
                  <a:lnTo>
                    <a:pt x="1620" y="9242"/>
                  </a:lnTo>
                  <a:lnTo>
                    <a:pt x="1517" y="9260"/>
                  </a:lnTo>
                  <a:lnTo>
                    <a:pt x="1413" y="9275"/>
                  </a:lnTo>
                  <a:lnTo>
                    <a:pt x="1309" y="9288"/>
                  </a:lnTo>
                  <a:lnTo>
                    <a:pt x="1203" y="9299"/>
                  </a:lnTo>
                  <a:lnTo>
                    <a:pt x="1098" y="9307"/>
                  </a:lnTo>
                  <a:lnTo>
                    <a:pt x="992" y="9314"/>
                  </a:lnTo>
                  <a:lnTo>
                    <a:pt x="884" y="9318"/>
                  </a:lnTo>
                  <a:lnTo>
                    <a:pt x="776" y="9319"/>
                  </a:lnTo>
                  <a:lnTo>
                    <a:pt x="737" y="9318"/>
                  </a:lnTo>
                  <a:lnTo>
                    <a:pt x="697" y="9314"/>
                  </a:lnTo>
                  <a:lnTo>
                    <a:pt x="658" y="9309"/>
                  </a:lnTo>
                  <a:lnTo>
                    <a:pt x="620" y="9302"/>
                  </a:lnTo>
                  <a:lnTo>
                    <a:pt x="582" y="9294"/>
                  </a:lnTo>
                  <a:lnTo>
                    <a:pt x="545" y="9283"/>
                  </a:lnTo>
                  <a:lnTo>
                    <a:pt x="510" y="9272"/>
                  </a:lnTo>
                  <a:lnTo>
                    <a:pt x="474" y="9257"/>
                  </a:lnTo>
                  <a:lnTo>
                    <a:pt x="440" y="9242"/>
                  </a:lnTo>
                  <a:lnTo>
                    <a:pt x="407" y="9225"/>
                  </a:lnTo>
                  <a:lnTo>
                    <a:pt x="374" y="9206"/>
                  </a:lnTo>
                  <a:lnTo>
                    <a:pt x="342" y="9186"/>
                  </a:lnTo>
                  <a:lnTo>
                    <a:pt x="312" y="9164"/>
                  </a:lnTo>
                  <a:lnTo>
                    <a:pt x="283" y="9141"/>
                  </a:lnTo>
                  <a:lnTo>
                    <a:pt x="254" y="9117"/>
                  </a:lnTo>
                  <a:lnTo>
                    <a:pt x="227" y="9092"/>
                  </a:lnTo>
                  <a:lnTo>
                    <a:pt x="202" y="9064"/>
                  </a:lnTo>
                  <a:lnTo>
                    <a:pt x="177" y="9036"/>
                  </a:lnTo>
                  <a:lnTo>
                    <a:pt x="154" y="9006"/>
                  </a:lnTo>
                  <a:lnTo>
                    <a:pt x="132" y="8976"/>
                  </a:lnTo>
                  <a:lnTo>
                    <a:pt x="112" y="8945"/>
                  </a:lnTo>
                  <a:lnTo>
                    <a:pt x="93" y="8912"/>
                  </a:lnTo>
                  <a:lnTo>
                    <a:pt x="77" y="8879"/>
                  </a:lnTo>
                  <a:lnTo>
                    <a:pt x="61" y="8844"/>
                  </a:lnTo>
                  <a:lnTo>
                    <a:pt x="47" y="8809"/>
                  </a:lnTo>
                  <a:lnTo>
                    <a:pt x="35" y="8773"/>
                  </a:lnTo>
                  <a:lnTo>
                    <a:pt x="25" y="8735"/>
                  </a:lnTo>
                  <a:lnTo>
                    <a:pt x="15" y="8699"/>
                  </a:lnTo>
                  <a:lnTo>
                    <a:pt x="9" y="8660"/>
                  </a:lnTo>
                  <a:lnTo>
                    <a:pt x="3" y="8622"/>
                  </a:lnTo>
                  <a:lnTo>
                    <a:pt x="1" y="8582"/>
                  </a:lnTo>
                  <a:lnTo>
                    <a:pt x="0" y="8543"/>
                  </a:lnTo>
                  <a:lnTo>
                    <a:pt x="1" y="8502"/>
                  </a:lnTo>
                  <a:lnTo>
                    <a:pt x="3" y="8462"/>
                  </a:lnTo>
                  <a:lnTo>
                    <a:pt x="9" y="8424"/>
                  </a:lnTo>
                  <a:lnTo>
                    <a:pt x="15" y="8385"/>
                  </a:lnTo>
                  <a:lnTo>
                    <a:pt x="25" y="8349"/>
                  </a:lnTo>
                  <a:lnTo>
                    <a:pt x="35" y="8311"/>
                  </a:lnTo>
                  <a:lnTo>
                    <a:pt x="47" y="8275"/>
                  </a:lnTo>
                  <a:lnTo>
                    <a:pt x="61" y="8240"/>
                  </a:lnTo>
                  <a:lnTo>
                    <a:pt x="77" y="8205"/>
                  </a:lnTo>
                  <a:lnTo>
                    <a:pt x="93" y="8172"/>
                  </a:lnTo>
                  <a:lnTo>
                    <a:pt x="112" y="8139"/>
                  </a:lnTo>
                  <a:lnTo>
                    <a:pt x="132" y="8108"/>
                  </a:lnTo>
                  <a:lnTo>
                    <a:pt x="154" y="8078"/>
                  </a:lnTo>
                  <a:lnTo>
                    <a:pt x="177" y="8048"/>
                  </a:lnTo>
                  <a:lnTo>
                    <a:pt x="202" y="8020"/>
                  </a:lnTo>
                  <a:lnTo>
                    <a:pt x="227" y="7993"/>
                  </a:lnTo>
                  <a:lnTo>
                    <a:pt x="254" y="7967"/>
                  </a:lnTo>
                  <a:lnTo>
                    <a:pt x="283" y="7943"/>
                  </a:lnTo>
                  <a:lnTo>
                    <a:pt x="312" y="7920"/>
                  </a:lnTo>
                  <a:lnTo>
                    <a:pt x="342" y="7898"/>
                  </a:lnTo>
                  <a:lnTo>
                    <a:pt x="374" y="7878"/>
                  </a:lnTo>
                  <a:lnTo>
                    <a:pt x="407" y="7860"/>
                  </a:lnTo>
                  <a:lnTo>
                    <a:pt x="440" y="7842"/>
                  </a:lnTo>
                  <a:lnTo>
                    <a:pt x="474" y="7827"/>
                  </a:lnTo>
                  <a:lnTo>
                    <a:pt x="510" y="7812"/>
                  </a:lnTo>
                  <a:lnTo>
                    <a:pt x="545" y="7801"/>
                  </a:lnTo>
                  <a:lnTo>
                    <a:pt x="582" y="7790"/>
                  </a:lnTo>
                  <a:lnTo>
                    <a:pt x="620" y="7782"/>
                  </a:lnTo>
                  <a:lnTo>
                    <a:pt x="658" y="7775"/>
                  </a:lnTo>
                  <a:lnTo>
                    <a:pt x="697" y="7770"/>
                  </a:lnTo>
                  <a:lnTo>
                    <a:pt x="737" y="7766"/>
                  </a:lnTo>
                  <a:lnTo>
                    <a:pt x="776" y="7765"/>
                  </a:lnTo>
                  <a:lnTo>
                    <a:pt x="857" y="7765"/>
                  </a:lnTo>
                  <a:lnTo>
                    <a:pt x="936" y="7762"/>
                  </a:lnTo>
                  <a:lnTo>
                    <a:pt x="1015" y="7757"/>
                  </a:lnTo>
                  <a:lnTo>
                    <a:pt x="1093" y="7750"/>
                  </a:lnTo>
                  <a:lnTo>
                    <a:pt x="1171" y="7740"/>
                  </a:lnTo>
                  <a:lnTo>
                    <a:pt x="1248" y="7730"/>
                  </a:lnTo>
                  <a:lnTo>
                    <a:pt x="1325" y="7717"/>
                  </a:lnTo>
                  <a:lnTo>
                    <a:pt x="1401" y="7702"/>
                  </a:lnTo>
                  <a:lnTo>
                    <a:pt x="1477" y="7686"/>
                  </a:lnTo>
                  <a:lnTo>
                    <a:pt x="1551" y="7668"/>
                  </a:lnTo>
                  <a:lnTo>
                    <a:pt x="1625" y="7648"/>
                  </a:lnTo>
                  <a:lnTo>
                    <a:pt x="1698" y="7625"/>
                  </a:lnTo>
                  <a:lnTo>
                    <a:pt x="1770" y="7602"/>
                  </a:lnTo>
                  <a:lnTo>
                    <a:pt x="1843" y="7577"/>
                  </a:lnTo>
                  <a:lnTo>
                    <a:pt x="1914" y="7550"/>
                  </a:lnTo>
                  <a:lnTo>
                    <a:pt x="1983" y="7520"/>
                  </a:lnTo>
                  <a:lnTo>
                    <a:pt x="2052" y="7491"/>
                  </a:lnTo>
                  <a:lnTo>
                    <a:pt x="2121" y="7459"/>
                  </a:lnTo>
                  <a:lnTo>
                    <a:pt x="2188" y="7424"/>
                  </a:lnTo>
                  <a:lnTo>
                    <a:pt x="2254" y="7390"/>
                  </a:lnTo>
                  <a:lnTo>
                    <a:pt x="2321" y="7353"/>
                  </a:lnTo>
                  <a:lnTo>
                    <a:pt x="2385" y="7314"/>
                  </a:lnTo>
                  <a:lnTo>
                    <a:pt x="2449" y="7275"/>
                  </a:lnTo>
                  <a:lnTo>
                    <a:pt x="2511" y="7234"/>
                  </a:lnTo>
                  <a:lnTo>
                    <a:pt x="2573" y="7191"/>
                  </a:lnTo>
                  <a:lnTo>
                    <a:pt x="2633" y="7147"/>
                  </a:lnTo>
                  <a:lnTo>
                    <a:pt x="2692" y="7101"/>
                  </a:lnTo>
                  <a:lnTo>
                    <a:pt x="2750" y="7054"/>
                  </a:lnTo>
                  <a:lnTo>
                    <a:pt x="2807" y="7007"/>
                  </a:lnTo>
                  <a:lnTo>
                    <a:pt x="2863" y="6957"/>
                  </a:lnTo>
                  <a:lnTo>
                    <a:pt x="2917" y="6906"/>
                  </a:lnTo>
                  <a:lnTo>
                    <a:pt x="2972" y="6854"/>
                  </a:lnTo>
                  <a:lnTo>
                    <a:pt x="3024" y="6801"/>
                  </a:lnTo>
                  <a:lnTo>
                    <a:pt x="3075" y="6746"/>
                  </a:lnTo>
                  <a:lnTo>
                    <a:pt x="3123" y="6689"/>
                  </a:lnTo>
                  <a:lnTo>
                    <a:pt x="3172" y="6633"/>
                  </a:lnTo>
                  <a:lnTo>
                    <a:pt x="3219" y="6575"/>
                  </a:lnTo>
                  <a:lnTo>
                    <a:pt x="3264" y="6515"/>
                  </a:lnTo>
                  <a:lnTo>
                    <a:pt x="3309" y="6455"/>
                  </a:lnTo>
                  <a:lnTo>
                    <a:pt x="3352" y="6394"/>
                  </a:lnTo>
                  <a:lnTo>
                    <a:pt x="3392" y="6331"/>
                  </a:lnTo>
                  <a:lnTo>
                    <a:pt x="3432" y="6268"/>
                  </a:lnTo>
                  <a:lnTo>
                    <a:pt x="3470" y="6203"/>
                  </a:lnTo>
                  <a:lnTo>
                    <a:pt x="3507" y="6138"/>
                  </a:lnTo>
                  <a:lnTo>
                    <a:pt x="3542" y="6070"/>
                  </a:lnTo>
                  <a:lnTo>
                    <a:pt x="3575" y="6003"/>
                  </a:lnTo>
                  <a:lnTo>
                    <a:pt x="3608" y="5936"/>
                  </a:lnTo>
                  <a:lnTo>
                    <a:pt x="3638" y="5866"/>
                  </a:lnTo>
                  <a:lnTo>
                    <a:pt x="3666" y="5796"/>
                  </a:lnTo>
                  <a:lnTo>
                    <a:pt x="3694" y="5725"/>
                  </a:lnTo>
                  <a:lnTo>
                    <a:pt x="3720" y="5654"/>
                  </a:lnTo>
                  <a:lnTo>
                    <a:pt x="3743" y="5581"/>
                  </a:lnTo>
                  <a:lnTo>
                    <a:pt x="3765" y="5507"/>
                  </a:lnTo>
                  <a:lnTo>
                    <a:pt x="3785" y="5434"/>
                  </a:lnTo>
                  <a:lnTo>
                    <a:pt x="3804" y="5359"/>
                  </a:lnTo>
                  <a:lnTo>
                    <a:pt x="3820" y="5283"/>
                  </a:lnTo>
                  <a:lnTo>
                    <a:pt x="3834" y="5208"/>
                  </a:lnTo>
                  <a:lnTo>
                    <a:pt x="3847" y="5131"/>
                  </a:lnTo>
                  <a:lnTo>
                    <a:pt x="3858" y="5054"/>
                  </a:lnTo>
                  <a:lnTo>
                    <a:pt x="3868" y="4976"/>
                  </a:lnTo>
                  <a:lnTo>
                    <a:pt x="3874" y="4898"/>
                  </a:lnTo>
                  <a:lnTo>
                    <a:pt x="3879" y="4818"/>
                  </a:lnTo>
                  <a:lnTo>
                    <a:pt x="3882" y="4739"/>
                  </a:lnTo>
                  <a:lnTo>
                    <a:pt x="3883" y="4659"/>
                  </a:lnTo>
                  <a:lnTo>
                    <a:pt x="3882" y="4579"/>
                  </a:lnTo>
                  <a:lnTo>
                    <a:pt x="3879" y="4500"/>
                  </a:lnTo>
                  <a:lnTo>
                    <a:pt x="3874" y="4421"/>
                  </a:lnTo>
                  <a:lnTo>
                    <a:pt x="3868" y="4343"/>
                  </a:lnTo>
                  <a:lnTo>
                    <a:pt x="3858" y="4265"/>
                  </a:lnTo>
                  <a:lnTo>
                    <a:pt x="3847" y="4188"/>
                  </a:lnTo>
                  <a:lnTo>
                    <a:pt x="3834" y="4111"/>
                  </a:lnTo>
                  <a:lnTo>
                    <a:pt x="3820" y="4035"/>
                  </a:lnTo>
                  <a:lnTo>
                    <a:pt x="3804" y="3959"/>
                  </a:lnTo>
                  <a:lnTo>
                    <a:pt x="3785" y="3885"/>
                  </a:lnTo>
                  <a:lnTo>
                    <a:pt x="3765" y="3811"/>
                  </a:lnTo>
                  <a:lnTo>
                    <a:pt x="3743" y="3738"/>
                  </a:lnTo>
                  <a:lnTo>
                    <a:pt x="3720" y="3665"/>
                  </a:lnTo>
                  <a:lnTo>
                    <a:pt x="3694" y="3594"/>
                  </a:lnTo>
                  <a:lnTo>
                    <a:pt x="3666" y="3523"/>
                  </a:lnTo>
                  <a:lnTo>
                    <a:pt x="3638" y="3453"/>
                  </a:lnTo>
                  <a:lnTo>
                    <a:pt x="3608" y="3383"/>
                  </a:lnTo>
                  <a:lnTo>
                    <a:pt x="3575" y="3316"/>
                  </a:lnTo>
                  <a:lnTo>
                    <a:pt x="3542" y="3248"/>
                  </a:lnTo>
                  <a:lnTo>
                    <a:pt x="3507" y="3181"/>
                  </a:lnTo>
                  <a:lnTo>
                    <a:pt x="3470" y="3116"/>
                  </a:lnTo>
                  <a:lnTo>
                    <a:pt x="3432" y="3052"/>
                  </a:lnTo>
                  <a:lnTo>
                    <a:pt x="3392" y="2988"/>
                  </a:lnTo>
                  <a:lnTo>
                    <a:pt x="3352" y="2925"/>
                  </a:lnTo>
                  <a:lnTo>
                    <a:pt x="3309" y="2863"/>
                  </a:lnTo>
                  <a:lnTo>
                    <a:pt x="3264" y="2803"/>
                  </a:lnTo>
                  <a:lnTo>
                    <a:pt x="3219" y="2744"/>
                  </a:lnTo>
                  <a:lnTo>
                    <a:pt x="3172" y="2686"/>
                  </a:lnTo>
                  <a:lnTo>
                    <a:pt x="3123" y="2629"/>
                  </a:lnTo>
                  <a:lnTo>
                    <a:pt x="3075" y="2572"/>
                  </a:lnTo>
                  <a:lnTo>
                    <a:pt x="3024" y="2518"/>
                  </a:lnTo>
                  <a:lnTo>
                    <a:pt x="2972" y="2465"/>
                  </a:lnTo>
                  <a:lnTo>
                    <a:pt x="2917" y="2413"/>
                  </a:lnTo>
                  <a:lnTo>
                    <a:pt x="2863" y="2362"/>
                  </a:lnTo>
                  <a:lnTo>
                    <a:pt x="2807" y="2312"/>
                  </a:lnTo>
                  <a:lnTo>
                    <a:pt x="2750" y="2265"/>
                  </a:lnTo>
                  <a:lnTo>
                    <a:pt x="2692" y="2217"/>
                  </a:lnTo>
                  <a:lnTo>
                    <a:pt x="2633" y="2171"/>
                  </a:lnTo>
                  <a:lnTo>
                    <a:pt x="2573" y="2127"/>
                  </a:lnTo>
                  <a:lnTo>
                    <a:pt x="2511" y="2085"/>
                  </a:lnTo>
                  <a:lnTo>
                    <a:pt x="2449" y="2043"/>
                  </a:lnTo>
                  <a:lnTo>
                    <a:pt x="2385" y="2004"/>
                  </a:lnTo>
                  <a:lnTo>
                    <a:pt x="2321" y="1965"/>
                  </a:lnTo>
                  <a:lnTo>
                    <a:pt x="2254" y="1929"/>
                  </a:lnTo>
                  <a:lnTo>
                    <a:pt x="2188" y="1894"/>
                  </a:lnTo>
                  <a:lnTo>
                    <a:pt x="2121" y="1860"/>
                  </a:lnTo>
                  <a:lnTo>
                    <a:pt x="2052" y="1828"/>
                  </a:lnTo>
                  <a:lnTo>
                    <a:pt x="1983" y="1798"/>
                  </a:lnTo>
                  <a:lnTo>
                    <a:pt x="1914" y="1769"/>
                  </a:lnTo>
                  <a:lnTo>
                    <a:pt x="1843" y="1742"/>
                  </a:lnTo>
                  <a:lnTo>
                    <a:pt x="1770" y="1717"/>
                  </a:lnTo>
                  <a:lnTo>
                    <a:pt x="1698" y="1693"/>
                  </a:lnTo>
                  <a:lnTo>
                    <a:pt x="1625" y="1672"/>
                  </a:lnTo>
                  <a:lnTo>
                    <a:pt x="1551" y="1652"/>
                  </a:lnTo>
                  <a:lnTo>
                    <a:pt x="1477" y="1633"/>
                  </a:lnTo>
                  <a:lnTo>
                    <a:pt x="1401" y="1616"/>
                  </a:lnTo>
                  <a:lnTo>
                    <a:pt x="1325" y="1602"/>
                  </a:lnTo>
                  <a:lnTo>
                    <a:pt x="1248" y="1589"/>
                  </a:lnTo>
                  <a:lnTo>
                    <a:pt x="1171" y="1578"/>
                  </a:lnTo>
                  <a:lnTo>
                    <a:pt x="1093" y="1569"/>
                  </a:lnTo>
                  <a:lnTo>
                    <a:pt x="1015" y="1562"/>
                  </a:lnTo>
                  <a:lnTo>
                    <a:pt x="936" y="1557"/>
                  </a:lnTo>
                  <a:lnTo>
                    <a:pt x="857" y="1553"/>
                  </a:lnTo>
                  <a:lnTo>
                    <a:pt x="776" y="1553"/>
                  </a:lnTo>
                  <a:lnTo>
                    <a:pt x="737" y="1552"/>
                  </a:lnTo>
                  <a:lnTo>
                    <a:pt x="697" y="1549"/>
                  </a:lnTo>
                  <a:lnTo>
                    <a:pt x="658" y="1544"/>
                  </a:lnTo>
                  <a:lnTo>
                    <a:pt x="620" y="1537"/>
                  </a:lnTo>
                  <a:lnTo>
                    <a:pt x="582" y="1529"/>
                  </a:lnTo>
                  <a:lnTo>
                    <a:pt x="545" y="1518"/>
                  </a:lnTo>
                  <a:lnTo>
                    <a:pt x="510" y="1506"/>
                  </a:lnTo>
                  <a:lnTo>
                    <a:pt x="474" y="1492"/>
                  </a:lnTo>
                  <a:lnTo>
                    <a:pt x="440" y="1477"/>
                  </a:lnTo>
                  <a:lnTo>
                    <a:pt x="407" y="1459"/>
                  </a:lnTo>
                  <a:lnTo>
                    <a:pt x="374" y="1441"/>
                  </a:lnTo>
                  <a:lnTo>
                    <a:pt x="342" y="1421"/>
                  </a:lnTo>
                  <a:lnTo>
                    <a:pt x="312" y="1398"/>
                  </a:lnTo>
                  <a:lnTo>
                    <a:pt x="283" y="1376"/>
                  </a:lnTo>
                  <a:lnTo>
                    <a:pt x="254" y="1351"/>
                  </a:lnTo>
                  <a:lnTo>
                    <a:pt x="227" y="1325"/>
                  </a:lnTo>
                  <a:lnTo>
                    <a:pt x="202" y="1299"/>
                  </a:lnTo>
                  <a:lnTo>
                    <a:pt x="177" y="1271"/>
                  </a:lnTo>
                  <a:lnTo>
                    <a:pt x="154" y="1241"/>
                  </a:lnTo>
                  <a:lnTo>
                    <a:pt x="132" y="1210"/>
                  </a:lnTo>
                  <a:lnTo>
                    <a:pt x="112" y="1179"/>
                  </a:lnTo>
                  <a:lnTo>
                    <a:pt x="93" y="1146"/>
                  </a:lnTo>
                  <a:lnTo>
                    <a:pt x="77" y="1113"/>
                  </a:lnTo>
                  <a:lnTo>
                    <a:pt x="61" y="1079"/>
                  </a:lnTo>
                  <a:lnTo>
                    <a:pt x="47" y="1043"/>
                  </a:lnTo>
                  <a:lnTo>
                    <a:pt x="35" y="1008"/>
                  </a:lnTo>
                  <a:lnTo>
                    <a:pt x="25" y="970"/>
                  </a:lnTo>
                  <a:lnTo>
                    <a:pt x="15" y="933"/>
                  </a:lnTo>
                  <a:lnTo>
                    <a:pt x="9" y="894"/>
                  </a:lnTo>
                  <a:lnTo>
                    <a:pt x="3" y="856"/>
                  </a:lnTo>
                  <a:lnTo>
                    <a:pt x="1" y="816"/>
                  </a:lnTo>
                  <a:lnTo>
                    <a:pt x="0" y="777"/>
                  </a:lnTo>
                  <a:lnTo>
                    <a:pt x="1" y="737"/>
                  </a:lnTo>
                  <a:lnTo>
                    <a:pt x="3" y="697"/>
                  </a:lnTo>
                  <a:lnTo>
                    <a:pt x="9" y="659"/>
                  </a:lnTo>
                  <a:lnTo>
                    <a:pt x="15" y="620"/>
                  </a:lnTo>
                  <a:lnTo>
                    <a:pt x="25" y="583"/>
                  </a:lnTo>
                  <a:lnTo>
                    <a:pt x="35" y="545"/>
                  </a:lnTo>
                  <a:lnTo>
                    <a:pt x="47" y="510"/>
                  </a:lnTo>
                  <a:lnTo>
                    <a:pt x="61" y="474"/>
                  </a:lnTo>
                  <a:lnTo>
                    <a:pt x="77" y="440"/>
                  </a:lnTo>
                  <a:lnTo>
                    <a:pt x="93" y="407"/>
                  </a:lnTo>
                  <a:lnTo>
                    <a:pt x="112" y="374"/>
                  </a:lnTo>
                  <a:lnTo>
                    <a:pt x="132" y="343"/>
                  </a:lnTo>
                  <a:lnTo>
                    <a:pt x="154" y="312"/>
                  </a:lnTo>
                  <a:lnTo>
                    <a:pt x="177" y="282"/>
                  </a:lnTo>
                  <a:lnTo>
                    <a:pt x="202" y="254"/>
                  </a:lnTo>
                  <a:lnTo>
                    <a:pt x="227" y="227"/>
                  </a:lnTo>
                  <a:lnTo>
                    <a:pt x="254" y="202"/>
                  </a:lnTo>
                  <a:lnTo>
                    <a:pt x="283" y="177"/>
                  </a:lnTo>
                  <a:lnTo>
                    <a:pt x="312" y="155"/>
                  </a:lnTo>
                  <a:lnTo>
                    <a:pt x="342" y="132"/>
                  </a:lnTo>
                  <a:lnTo>
                    <a:pt x="374" y="112"/>
                  </a:lnTo>
                  <a:lnTo>
                    <a:pt x="407" y="93"/>
                  </a:lnTo>
                  <a:lnTo>
                    <a:pt x="440" y="77"/>
                  </a:lnTo>
                  <a:lnTo>
                    <a:pt x="474" y="61"/>
                  </a:lnTo>
                  <a:lnTo>
                    <a:pt x="510" y="47"/>
                  </a:lnTo>
                  <a:lnTo>
                    <a:pt x="545" y="35"/>
                  </a:lnTo>
                  <a:lnTo>
                    <a:pt x="582" y="24"/>
                  </a:lnTo>
                  <a:lnTo>
                    <a:pt x="620" y="16"/>
                  </a:lnTo>
                  <a:lnTo>
                    <a:pt x="658" y="9"/>
                  </a:lnTo>
                  <a:lnTo>
                    <a:pt x="697" y="4"/>
                  </a:lnTo>
                  <a:lnTo>
                    <a:pt x="737" y="1"/>
                  </a:lnTo>
                  <a:lnTo>
                    <a:pt x="7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solidFill>
                  <a:schemeClr val="bg1"/>
                </a:solidFill>
                <a:ea typeface="微软雅黑" panose="020B0503020204020204" pitchFamily="34" charset="-122"/>
              </a:endParaRPr>
            </a:p>
          </p:txBody>
        </p:sp>
      </p:grpSp>
      <p:grpSp>
        <p:nvGrpSpPr>
          <p:cNvPr id="9" name="组合 8"/>
          <p:cNvGrpSpPr/>
          <p:nvPr/>
        </p:nvGrpSpPr>
        <p:grpSpPr>
          <a:xfrm>
            <a:off x="4828485" y="2419436"/>
            <a:ext cx="1960246" cy="1952514"/>
            <a:chOff x="5588838" y="2499742"/>
            <a:chExt cx="1960246" cy="1952514"/>
          </a:xfrm>
          <a:solidFill>
            <a:srgbClr val="4BAF31"/>
          </a:solidFill>
        </p:grpSpPr>
        <p:grpSp>
          <p:nvGrpSpPr>
            <p:cNvPr id="47" name="组合 46"/>
            <p:cNvGrpSpPr/>
            <p:nvPr/>
          </p:nvGrpSpPr>
          <p:grpSpPr>
            <a:xfrm>
              <a:off x="5588838" y="2499742"/>
              <a:ext cx="1960246" cy="1952514"/>
              <a:chOff x="1050122" y="2474290"/>
              <a:chExt cx="1960246" cy="1952514"/>
            </a:xfrm>
            <a:grpFill/>
          </p:grpSpPr>
          <p:sp>
            <p:nvSpPr>
              <p:cNvPr id="48" name="Freeform 13"/>
              <p:cNvSpPr/>
              <p:nvPr/>
            </p:nvSpPr>
            <p:spPr bwMode="auto">
              <a:xfrm>
                <a:off x="1050122" y="2474290"/>
                <a:ext cx="1960246" cy="1952514"/>
              </a:xfrm>
              <a:custGeom>
                <a:avLst/>
                <a:gdLst/>
                <a:ahLst/>
                <a:cxnLst>
                  <a:cxn ang="0">
                    <a:pos x="429" y="108"/>
                  </a:cxn>
                  <a:cxn ang="0">
                    <a:pos x="429" y="108"/>
                  </a:cxn>
                  <a:cxn ang="0">
                    <a:pos x="429" y="108"/>
                  </a:cxn>
                  <a:cxn ang="0">
                    <a:pos x="307" y="108"/>
                  </a:cxn>
                  <a:cxn ang="0">
                    <a:pos x="288" y="82"/>
                  </a:cxn>
                  <a:cxn ang="0">
                    <a:pos x="291" y="68"/>
                  </a:cxn>
                  <a:cxn ang="0">
                    <a:pos x="308" y="37"/>
                  </a:cxn>
                  <a:cxn ang="0">
                    <a:pos x="269" y="0"/>
                  </a:cxn>
                  <a:cxn ang="0">
                    <a:pos x="231" y="37"/>
                  </a:cxn>
                  <a:cxn ang="0">
                    <a:pos x="249" y="69"/>
                  </a:cxn>
                  <a:cxn ang="0">
                    <a:pos x="251" y="82"/>
                  </a:cxn>
                  <a:cxn ang="0">
                    <a:pos x="232" y="108"/>
                  </a:cxn>
                  <a:cxn ang="0">
                    <a:pos x="109" y="108"/>
                  </a:cxn>
                  <a:cxn ang="0">
                    <a:pos x="109" y="230"/>
                  </a:cxn>
                  <a:cxn ang="0">
                    <a:pos x="83" y="249"/>
                  </a:cxn>
                  <a:cxn ang="0">
                    <a:pos x="69" y="246"/>
                  </a:cxn>
                  <a:cxn ang="0">
                    <a:pos x="38" y="229"/>
                  </a:cxn>
                  <a:cxn ang="0">
                    <a:pos x="0" y="268"/>
                  </a:cxn>
                  <a:cxn ang="0">
                    <a:pos x="38" y="306"/>
                  </a:cxn>
                  <a:cxn ang="0">
                    <a:pos x="70" y="288"/>
                  </a:cxn>
                  <a:cxn ang="0">
                    <a:pos x="83" y="286"/>
                  </a:cxn>
                  <a:cxn ang="0">
                    <a:pos x="109" y="305"/>
                  </a:cxn>
                  <a:cxn ang="0">
                    <a:pos x="109" y="428"/>
                  </a:cxn>
                  <a:cxn ang="0">
                    <a:pos x="219" y="428"/>
                  </a:cxn>
                  <a:cxn ang="0">
                    <a:pos x="240" y="417"/>
                  </a:cxn>
                  <a:cxn ang="0">
                    <a:pos x="235" y="403"/>
                  </a:cxn>
                  <a:cxn ang="0">
                    <a:pos x="235" y="403"/>
                  </a:cxn>
                  <a:cxn ang="0">
                    <a:pos x="220" y="369"/>
                  </a:cxn>
                  <a:cxn ang="0">
                    <a:pos x="269" y="321"/>
                  </a:cxn>
                  <a:cxn ang="0">
                    <a:pos x="317" y="369"/>
                  </a:cxn>
                  <a:cxn ang="0">
                    <a:pos x="303" y="403"/>
                  </a:cxn>
                  <a:cxn ang="0">
                    <a:pos x="303" y="403"/>
                  </a:cxn>
                  <a:cxn ang="0">
                    <a:pos x="298" y="417"/>
                  </a:cxn>
                  <a:cxn ang="0">
                    <a:pos x="319" y="428"/>
                  </a:cxn>
                  <a:cxn ang="0">
                    <a:pos x="429" y="428"/>
                  </a:cxn>
                  <a:cxn ang="0">
                    <a:pos x="429" y="317"/>
                  </a:cxn>
                  <a:cxn ang="0">
                    <a:pos x="418" y="297"/>
                  </a:cxn>
                  <a:cxn ang="0">
                    <a:pos x="404" y="302"/>
                  </a:cxn>
                  <a:cxn ang="0">
                    <a:pos x="404" y="302"/>
                  </a:cxn>
                  <a:cxn ang="0">
                    <a:pos x="370" y="316"/>
                  </a:cxn>
                  <a:cxn ang="0">
                    <a:pos x="322" y="268"/>
                  </a:cxn>
                  <a:cxn ang="0">
                    <a:pos x="370" y="219"/>
                  </a:cxn>
                  <a:cxn ang="0">
                    <a:pos x="404" y="234"/>
                  </a:cxn>
                  <a:cxn ang="0">
                    <a:pos x="404" y="234"/>
                  </a:cxn>
                  <a:cxn ang="0">
                    <a:pos x="418" y="239"/>
                  </a:cxn>
                  <a:cxn ang="0">
                    <a:pos x="429" y="219"/>
                  </a:cxn>
                  <a:cxn ang="0">
                    <a:pos x="429" y="140"/>
                  </a:cxn>
                  <a:cxn ang="0">
                    <a:pos x="429" y="140"/>
                  </a:cxn>
                  <a:cxn ang="0">
                    <a:pos x="429" y="108"/>
                  </a:cxn>
                </a:cxnLst>
                <a:rect l="0" t="0" r="r" b="b"/>
                <a:pathLst>
                  <a:path w="429" h="428">
                    <a:moveTo>
                      <a:pt x="429" y="108"/>
                    </a:moveTo>
                    <a:cubicBezTo>
                      <a:pt x="429" y="108"/>
                      <a:pt x="429" y="108"/>
                      <a:pt x="429" y="108"/>
                    </a:cubicBezTo>
                    <a:cubicBezTo>
                      <a:pt x="429" y="108"/>
                      <a:pt x="429" y="108"/>
                      <a:pt x="429" y="108"/>
                    </a:cubicBezTo>
                    <a:cubicBezTo>
                      <a:pt x="307" y="108"/>
                      <a:pt x="307" y="108"/>
                      <a:pt x="307" y="108"/>
                    </a:cubicBezTo>
                    <a:cubicBezTo>
                      <a:pt x="295" y="103"/>
                      <a:pt x="288" y="95"/>
                      <a:pt x="288" y="82"/>
                    </a:cubicBezTo>
                    <a:cubicBezTo>
                      <a:pt x="288" y="77"/>
                      <a:pt x="289" y="73"/>
                      <a:pt x="291" y="68"/>
                    </a:cubicBezTo>
                    <a:cubicBezTo>
                      <a:pt x="301" y="62"/>
                      <a:pt x="308" y="50"/>
                      <a:pt x="308" y="37"/>
                    </a:cubicBezTo>
                    <a:cubicBezTo>
                      <a:pt x="308" y="16"/>
                      <a:pt x="290" y="0"/>
                      <a:pt x="269" y="0"/>
                    </a:cubicBezTo>
                    <a:cubicBezTo>
                      <a:pt x="248" y="0"/>
                      <a:pt x="231" y="16"/>
                      <a:pt x="231" y="37"/>
                    </a:cubicBezTo>
                    <a:cubicBezTo>
                      <a:pt x="231" y="50"/>
                      <a:pt x="238" y="62"/>
                      <a:pt x="249" y="69"/>
                    </a:cubicBezTo>
                    <a:cubicBezTo>
                      <a:pt x="250" y="73"/>
                      <a:pt x="251" y="77"/>
                      <a:pt x="251" y="82"/>
                    </a:cubicBezTo>
                    <a:cubicBezTo>
                      <a:pt x="251" y="95"/>
                      <a:pt x="244" y="103"/>
                      <a:pt x="232" y="108"/>
                    </a:cubicBezTo>
                    <a:cubicBezTo>
                      <a:pt x="109" y="108"/>
                      <a:pt x="109" y="108"/>
                      <a:pt x="109" y="108"/>
                    </a:cubicBezTo>
                    <a:cubicBezTo>
                      <a:pt x="109" y="230"/>
                      <a:pt x="109" y="230"/>
                      <a:pt x="109" y="230"/>
                    </a:cubicBezTo>
                    <a:cubicBezTo>
                      <a:pt x="104" y="241"/>
                      <a:pt x="96" y="249"/>
                      <a:pt x="83" y="249"/>
                    </a:cubicBezTo>
                    <a:cubicBezTo>
                      <a:pt x="78" y="249"/>
                      <a:pt x="73" y="248"/>
                      <a:pt x="69" y="246"/>
                    </a:cubicBezTo>
                    <a:cubicBezTo>
                      <a:pt x="62" y="236"/>
                      <a:pt x="51" y="229"/>
                      <a:pt x="38" y="229"/>
                    </a:cubicBezTo>
                    <a:cubicBezTo>
                      <a:pt x="17" y="229"/>
                      <a:pt x="0" y="246"/>
                      <a:pt x="0" y="268"/>
                    </a:cubicBezTo>
                    <a:cubicBezTo>
                      <a:pt x="0" y="289"/>
                      <a:pt x="17" y="306"/>
                      <a:pt x="38" y="306"/>
                    </a:cubicBezTo>
                    <a:cubicBezTo>
                      <a:pt x="51" y="306"/>
                      <a:pt x="63" y="299"/>
                      <a:pt x="70" y="288"/>
                    </a:cubicBezTo>
                    <a:cubicBezTo>
                      <a:pt x="74" y="287"/>
                      <a:pt x="78" y="286"/>
                      <a:pt x="83" y="286"/>
                    </a:cubicBezTo>
                    <a:cubicBezTo>
                      <a:pt x="96" y="286"/>
                      <a:pt x="104" y="294"/>
                      <a:pt x="109" y="305"/>
                    </a:cubicBezTo>
                    <a:cubicBezTo>
                      <a:pt x="109" y="428"/>
                      <a:pt x="109" y="428"/>
                      <a:pt x="109" y="428"/>
                    </a:cubicBezTo>
                    <a:cubicBezTo>
                      <a:pt x="219" y="428"/>
                      <a:pt x="219" y="428"/>
                      <a:pt x="219" y="428"/>
                    </a:cubicBezTo>
                    <a:cubicBezTo>
                      <a:pt x="230" y="427"/>
                      <a:pt x="238" y="423"/>
                      <a:pt x="240" y="417"/>
                    </a:cubicBezTo>
                    <a:cubicBezTo>
                      <a:pt x="241" y="412"/>
                      <a:pt x="239" y="407"/>
                      <a:pt x="235" y="403"/>
                    </a:cubicBezTo>
                    <a:cubicBezTo>
                      <a:pt x="235" y="403"/>
                      <a:pt x="235" y="403"/>
                      <a:pt x="235" y="403"/>
                    </a:cubicBezTo>
                    <a:cubicBezTo>
                      <a:pt x="226" y="394"/>
                      <a:pt x="220" y="382"/>
                      <a:pt x="220" y="369"/>
                    </a:cubicBezTo>
                    <a:cubicBezTo>
                      <a:pt x="220" y="343"/>
                      <a:pt x="242" y="321"/>
                      <a:pt x="269" y="321"/>
                    </a:cubicBezTo>
                    <a:cubicBezTo>
                      <a:pt x="296" y="321"/>
                      <a:pt x="317" y="343"/>
                      <a:pt x="317" y="369"/>
                    </a:cubicBezTo>
                    <a:cubicBezTo>
                      <a:pt x="317" y="382"/>
                      <a:pt x="312" y="394"/>
                      <a:pt x="303" y="403"/>
                    </a:cubicBezTo>
                    <a:cubicBezTo>
                      <a:pt x="303" y="403"/>
                      <a:pt x="303" y="403"/>
                      <a:pt x="303" y="403"/>
                    </a:cubicBezTo>
                    <a:cubicBezTo>
                      <a:pt x="299" y="407"/>
                      <a:pt x="297" y="412"/>
                      <a:pt x="298" y="417"/>
                    </a:cubicBezTo>
                    <a:cubicBezTo>
                      <a:pt x="300" y="423"/>
                      <a:pt x="308" y="427"/>
                      <a:pt x="319" y="428"/>
                    </a:cubicBezTo>
                    <a:cubicBezTo>
                      <a:pt x="429" y="428"/>
                      <a:pt x="429" y="428"/>
                      <a:pt x="429" y="428"/>
                    </a:cubicBezTo>
                    <a:cubicBezTo>
                      <a:pt x="429" y="317"/>
                      <a:pt x="429" y="317"/>
                      <a:pt x="429" y="317"/>
                    </a:cubicBezTo>
                    <a:cubicBezTo>
                      <a:pt x="428" y="307"/>
                      <a:pt x="424" y="299"/>
                      <a:pt x="418" y="297"/>
                    </a:cubicBezTo>
                    <a:cubicBezTo>
                      <a:pt x="413" y="296"/>
                      <a:pt x="409" y="298"/>
                      <a:pt x="404" y="302"/>
                    </a:cubicBezTo>
                    <a:cubicBezTo>
                      <a:pt x="404" y="302"/>
                      <a:pt x="404" y="302"/>
                      <a:pt x="404" y="302"/>
                    </a:cubicBezTo>
                    <a:cubicBezTo>
                      <a:pt x="395" y="311"/>
                      <a:pt x="383" y="316"/>
                      <a:pt x="370" y="316"/>
                    </a:cubicBezTo>
                    <a:cubicBezTo>
                      <a:pt x="344" y="316"/>
                      <a:pt x="322" y="295"/>
                      <a:pt x="322" y="268"/>
                    </a:cubicBezTo>
                    <a:cubicBezTo>
                      <a:pt x="322" y="241"/>
                      <a:pt x="344" y="219"/>
                      <a:pt x="370" y="219"/>
                    </a:cubicBezTo>
                    <a:cubicBezTo>
                      <a:pt x="383" y="219"/>
                      <a:pt x="395" y="225"/>
                      <a:pt x="404" y="234"/>
                    </a:cubicBezTo>
                    <a:cubicBezTo>
                      <a:pt x="404" y="234"/>
                      <a:pt x="404" y="234"/>
                      <a:pt x="404" y="234"/>
                    </a:cubicBezTo>
                    <a:cubicBezTo>
                      <a:pt x="409" y="238"/>
                      <a:pt x="413" y="240"/>
                      <a:pt x="418" y="239"/>
                    </a:cubicBezTo>
                    <a:cubicBezTo>
                      <a:pt x="424" y="237"/>
                      <a:pt x="428" y="229"/>
                      <a:pt x="429" y="219"/>
                    </a:cubicBezTo>
                    <a:cubicBezTo>
                      <a:pt x="429" y="140"/>
                      <a:pt x="429" y="140"/>
                      <a:pt x="429" y="140"/>
                    </a:cubicBezTo>
                    <a:cubicBezTo>
                      <a:pt x="429" y="140"/>
                      <a:pt x="429" y="140"/>
                      <a:pt x="429" y="140"/>
                    </a:cubicBezTo>
                    <a:cubicBezTo>
                      <a:pt x="429" y="108"/>
                      <a:pt x="429" y="108"/>
                      <a:pt x="429" y="108"/>
                    </a:cubicBezTo>
                  </a:path>
                </a:pathLst>
              </a:cu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a typeface="微软雅黑" panose="020B0503020204020204" pitchFamily="34" charset="-122"/>
                </a:endParaRPr>
              </a:p>
            </p:txBody>
          </p:sp>
          <p:sp>
            <p:nvSpPr>
              <p:cNvPr id="49" name="Freeform 13"/>
              <p:cNvSpPr/>
              <p:nvPr/>
            </p:nvSpPr>
            <p:spPr bwMode="auto">
              <a:xfrm>
                <a:off x="1187624" y="2563452"/>
                <a:ext cx="1781216" cy="1774190"/>
              </a:xfrm>
              <a:custGeom>
                <a:avLst/>
                <a:gdLst/>
                <a:ahLst/>
                <a:cxnLst>
                  <a:cxn ang="0">
                    <a:pos x="429" y="108"/>
                  </a:cxn>
                  <a:cxn ang="0">
                    <a:pos x="429" y="108"/>
                  </a:cxn>
                  <a:cxn ang="0">
                    <a:pos x="429" y="108"/>
                  </a:cxn>
                  <a:cxn ang="0">
                    <a:pos x="307" y="108"/>
                  </a:cxn>
                  <a:cxn ang="0">
                    <a:pos x="288" y="82"/>
                  </a:cxn>
                  <a:cxn ang="0">
                    <a:pos x="291" y="68"/>
                  </a:cxn>
                  <a:cxn ang="0">
                    <a:pos x="308" y="37"/>
                  </a:cxn>
                  <a:cxn ang="0">
                    <a:pos x="269" y="0"/>
                  </a:cxn>
                  <a:cxn ang="0">
                    <a:pos x="231" y="37"/>
                  </a:cxn>
                  <a:cxn ang="0">
                    <a:pos x="249" y="69"/>
                  </a:cxn>
                  <a:cxn ang="0">
                    <a:pos x="251" y="82"/>
                  </a:cxn>
                  <a:cxn ang="0">
                    <a:pos x="232" y="108"/>
                  </a:cxn>
                  <a:cxn ang="0">
                    <a:pos x="109" y="108"/>
                  </a:cxn>
                  <a:cxn ang="0">
                    <a:pos x="109" y="230"/>
                  </a:cxn>
                  <a:cxn ang="0">
                    <a:pos x="83" y="249"/>
                  </a:cxn>
                  <a:cxn ang="0">
                    <a:pos x="69" y="246"/>
                  </a:cxn>
                  <a:cxn ang="0">
                    <a:pos x="38" y="229"/>
                  </a:cxn>
                  <a:cxn ang="0">
                    <a:pos x="0" y="268"/>
                  </a:cxn>
                  <a:cxn ang="0">
                    <a:pos x="38" y="306"/>
                  </a:cxn>
                  <a:cxn ang="0">
                    <a:pos x="70" y="288"/>
                  </a:cxn>
                  <a:cxn ang="0">
                    <a:pos x="83" y="286"/>
                  </a:cxn>
                  <a:cxn ang="0">
                    <a:pos x="109" y="305"/>
                  </a:cxn>
                  <a:cxn ang="0">
                    <a:pos x="109" y="428"/>
                  </a:cxn>
                  <a:cxn ang="0">
                    <a:pos x="219" y="428"/>
                  </a:cxn>
                  <a:cxn ang="0">
                    <a:pos x="240" y="417"/>
                  </a:cxn>
                  <a:cxn ang="0">
                    <a:pos x="235" y="403"/>
                  </a:cxn>
                  <a:cxn ang="0">
                    <a:pos x="235" y="403"/>
                  </a:cxn>
                  <a:cxn ang="0">
                    <a:pos x="220" y="369"/>
                  </a:cxn>
                  <a:cxn ang="0">
                    <a:pos x="269" y="321"/>
                  </a:cxn>
                  <a:cxn ang="0">
                    <a:pos x="317" y="369"/>
                  </a:cxn>
                  <a:cxn ang="0">
                    <a:pos x="303" y="403"/>
                  </a:cxn>
                  <a:cxn ang="0">
                    <a:pos x="303" y="403"/>
                  </a:cxn>
                  <a:cxn ang="0">
                    <a:pos x="298" y="417"/>
                  </a:cxn>
                  <a:cxn ang="0">
                    <a:pos x="319" y="428"/>
                  </a:cxn>
                  <a:cxn ang="0">
                    <a:pos x="429" y="428"/>
                  </a:cxn>
                  <a:cxn ang="0">
                    <a:pos x="429" y="317"/>
                  </a:cxn>
                  <a:cxn ang="0">
                    <a:pos x="418" y="297"/>
                  </a:cxn>
                  <a:cxn ang="0">
                    <a:pos x="404" y="302"/>
                  </a:cxn>
                  <a:cxn ang="0">
                    <a:pos x="404" y="302"/>
                  </a:cxn>
                  <a:cxn ang="0">
                    <a:pos x="370" y="316"/>
                  </a:cxn>
                  <a:cxn ang="0">
                    <a:pos x="322" y="268"/>
                  </a:cxn>
                  <a:cxn ang="0">
                    <a:pos x="370" y="219"/>
                  </a:cxn>
                  <a:cxn ang="0">
                    <a:pos x="404" y="234"/>
                  </a:cxn>
                  <a:cxn ang="0">
                    <a:pos x="404" y="234"/>
                  </a:cxn>
                  <a:cxn ang="0">
                    <a:pos x="418" y="239"/>
                  </a:cxn>
                  <a:cxn ang="0">
                    <a:pos x="429" y="219"/>
                  </a:cxn>
                  <a:cxn ang="0">
                    <a:pos x="429" y="140"/>
                  </a:cxn>
                  <a:cxn ang="0">
                    <a:pos x="429" y="140"/>
                  </a:cxn>
                  <a:cxn ang="0">
                    <a:pos x="429" y="108"/>
                  </a:cxn>
                </a:cxnLst>
                <a:rect l="0" t="0" r="r" b="b"/>
                <a:pathLst>
                  <a:path w="429" h="428">
                    <a:moveTo>
                      <a:pt x="429" y="108"/>
                    </a:moveTo>
                    <a:cubicBezTo>
                      <a:pt x="429" y="108"/>
                      <a:pt x="429" y="108"/>
                      <a:pt x="429" y="108"/>
                    </a:cubicBezTo>
                    <a:cubicBezTo>
                      <a:pt x="429" y="108"/>
                      <a:pt x="429" y="108"/>
                      <a:pt x="429" y="108"/>
                    </a:cubicBezTo>
                    <a:cubicBezTo>
                      <a:pt x="307" y="108"/>
                      <a:pt x="307" y="108"/>
                      <a:pt x="307" y="108"/>
                    </a:cubicBezTo>
                    <a:cubicBezTo>
                      <a:pt x="295" y="103"/>
                      <a:pt x="288" y="95"/>
                      <a:pt x="288" y="82"/>
                    </a:cubicBezTo>
                    <a:cubicBezTo>
                      <a:pt x="288" y="77"/>
                      <a:pt x="289" y="73"/>
                      <a:pt x="291" y="68"/>
                    </a:cubicBezTo>
                    <a:cubicBezTo>
                      <a:pt x="301" y="62"/>
                      <a:pt x="308" y="50"/>
                      <a:pt x="308" y="37"/>
                    </a:cubicBezTo>
                    <a:cubicBezTo>
                      <a:pt x="308" y="16"/>
                      <a:pt x="290" y="0"/>
                      <a:pt x="269" y="0"/>
                    </a:cubicBezTo>
                    <a:cubicBezTo>
                      <a:pt x="248" y="0"/>
                      <a:pt x="231" y="16"/>
                      <a:pt x="231" y="37"/>
                    </a:cubicBezTo>
                    <a:cubicBezTo>
                      <a:pt x="231" y="50"/>
                      <a:pt x="238" y="62"/>
                      <a:pt x="249" y="69"/>
                    </a:cubicBezTo>
                    <a:cubicBezTo>
                      <a:pt x="250" y="73"/>
                      <a:pt x="251" y="77"/>
                      <a:pt x="251" y="82"/>
                    </a:cubicBezTo>
                    <a:cubicBezTo>
                      <a:pt x="251" y="95"/>
                      <a:pt x="244" y="103"/>
                      <a:pt x="232" y="108"/>
                    </a:cubicBezTo>
                    <a:cubicBezTo>
                      <a:pt x="109" y="108"/>
                      <a:pt x="109" y="108"/>
                      <a:pt x="109" y="108"/>
                    </a:cubicBezTo>
                    <a:cubicBezTo>
                      <a:pt x="109" y="230"/>
                      <a:pt x="109" y="230"/>
                      <a:pt x="109" y="230"/>
                    </a:cubicBezTo>
                    <a:cubicBezTo>
                      <a:pt x="104" y="241"/>
                      <a:pt x="96" y="249"/>
                      <a:pt x="83" y="249"/>
                    </a:cubicBezTo>
                    <a:cubicBezTo>
                      <a:pt x="78" y="249"/>
                      <a:pt x="73" y="248"/>
                      <a:pt x="69" y="246"/>
                    </a:cubicBezTo>
                    <a:cubicBezTo>
                      <a:pt x="62" y="236"/>
                      <a:pt x="51" y="229"/>
                      <a:pt x="38" y="229"/>
                    </a:cubicBezTo>
                    <a:cubicBezTo>
                      <a:pt x="17" y="229"/>
                      <a:pt x="0" y="246"/>
                      <a:pt x="0" y="268"/>
                    </a:cubicBezTo>
                    <a:cubicBezTo>
                      <a:pt x="0" y="289"/>
                      <a:pt x="17" y="306"/>
                      <a:pt x="38" y="306"/>
                    </a:cubicBezTo>
                    <a:cubicBezTo>
                      <a:pt x="51" y="306"/>
                      <a:pt x="63" y="299"/>
                      <a:pt x="70" y="288"/>
                    </a:cubicBezTo>
                    <a:cubicBezTo>
                      <a:pt x="74" y="287"/>
                      <a:pt x="78" y="286"/>
                      <a:pt x="83" y="286"/>
                    </a:cubicBezTo>
                    <a:cubicBezTo>
                      <a:pt x="96" y="286"/>
                      <a:pt x="104" y="294"/>
                      <a:pt x="109" y="305"/>
                    </a:cubicBezTo>
                    <a:cubicBezTo>
                      <a:pt x="109" y="428"/>
                      <a:pt x="109" y="428"/>
                      <a:pt x="109" y="428"/>
                    </a:cubicBezTo>
                    <a:cubicBezTo>
                      <a:pt x="219" y="428"/>
                      <a:pt x="219" y="428"/>
                      <a:pt x="219" y="428"/>
                    </a:cubicBezTo>
                    <a:cubicBezTo>
                      <a:pt x="230" y="427"/>
                      <a:pt x="238" y="423"/>
                      <a:pt x="240" y="417"/>
                    </a:cubicBezTo>
                    <a:cubicBezTo>
                      <a:pt x="241" y="412"/>
                      <a:pt x="239" y="407"/>
                      <a:pt x="235" y="403"/>
                    </a:cubicBezTo>
                    <a:cubicBezTo>
                      <a:pt x="235" y="403"/>
                      <a:pt x="235" y="403"/>
                      <a:pt x="235" y="403"/>
                    </a:cubicBezTo>
                    <a:cubicBezTo>
                      <a:pt x="226" y="394"/>
                      <a:pt x="220" y="382"/>
                      <a:pt x="220" y="369"/>
                    </a:cubicBezTo>
                    <a:cubicBezTo>
                      <a:pt x="220" y="343"/>
                      <a:pt x="242" y="321"/>
                      <a:pt x="269" y="321"/>
                    </a:cubicBezTo>
                    <a:cubicBezTo>
                      <a:pt x="296" y="321"/>
                      <a:pt x="317" y="343"/>
                      <a:pt x="317" y="369"/>
                    </a:cubicBezTo>
                    <a:cubicBezTo>
                      <a:pt x="317" y="382"/>
                      <a:pt x="312" y="394"/>
                      <a:pt x="303" y="403"/>
                    </a:cubicBezTo>
                    <a:cubicBezTo>
                      <a:pt x="303" y="403"/>
                      <a:pt x="303" y="403"/>
                      <a:pt x="303" y="403"/>
                    </a:cubicBezTo>
                    <a:cubicBezTo>
                      <a:pt x="299" y="407"/>
                      <a:pt x="297" y="412"/>
                      <a:pt x="298" y="417"/>
                    </a:cubicBezTo>
                    <a:cubicBezTo>
                      <a:pt x="300" y="423"/>
                      <a:pt x="308" y="427"/>
                      <a:pt x="319" y="428"/>
                    </a:cubicBezTo>
                    <a:cubicBezTo>
                      <a:pt x="429" y="428"/>
                      <a:pt x="429" y="428"/>
                      <a:pt x="429" y="428"/>
                    </a:cubicBezTo>
                    <a:cubicBezTo>
                      <a:pt x="429" y="317"/>
                      <a:pt x="429" y="317"/>
                      <a:pt x="429" y="317"/>
                    </a:cubicBezTo>
                    <a:cubicBezTo>
                      <a:pt x="428" y="307"/>
                      <a:pt x="424" y="299"/>
                      <a:pt x="418" y="297"/>
                    </a:cubicBezTo>
                    <a:cubicBezTo>
                      <a:pt x="413" y="296"/>
                      <a:pt x="409" y="298"/>
                      <a:pt x="404" y="302"/>
                    </a:cubicBezTo>
                    <a:cubicBezTo>
                      <a:pt x="404" y="302"/>
                      <a:pt x="404" y="302"/>
                      <a:pt x="404" y="302"/>
                    </a:cubicBezTo>
                    <a:cubicBezTo>
                      <a:pt x="395" y="311"/>
                      <a:pt x="383" y="316"/>
                      <a:pt x="370" y="316"/>
                    </a:cubicBezTo>
                    <a:cubicBezTo>
                      <a:pt x="344" y="316"/>
                      <a:pt x="322" y="295"/>
                      <a:pt x="322" y="268"/>
                    </a:cubicBezTo>
                    <a:cubicBezTo>
                      <a:pt x="322" y="241"/>
                      <a:pt x="344" y="219"/>
                      <a:pt x="370" y="219"/>
                    </a:cubicBezTo>
                    <a:cubicBezTo>
                      <a:pt x="383" y="219"/>
                      <a:pt x="395" y="225"/>
                      <a:pt x="404" y="234"/>
                    </a:cubicBezTo>
                    <a:cubicBezTo>
                      <a:pt x="404" y="234"/>
                      <a:pt x="404" y="234"/>
                      <a:pt x="404" y="234"/>
                    </a:cubicBezTo>
                    <a:cubicBezTo>
                      <a:pt x="409" y="238"/>
                      <a:pt x="413" y="240"/>
                      <a:pt x="418" y="239"/>
                    </a:cubicBezTo>
                    <a:cubicBezTo>
                      <a:pt x="424" y="237"/>
                      <a:pt x="428" y="229"/>
                      <a:pt x="429" y="219"/>
                    </a:cubicBezTo>
                    <a:cubicBezTo>
                      <a:pt x="429" y="140"/>
                      <a:pt x="429" y="140"/>
                      <a:pt x="429" y="140"/>
                    </a:cubicBezTo>
                    <a:cubicBezTo>
                      <a:pt x="429" y="140"/>
                      <a:pt x="429" y="140"/>
                      <a:pt x="429" y="140"/>
                    </a:cubicBezTo>
                    <a:cubicBezTo>
                      <a:pt x="429" y="108"/>
                      <a:pt x="429" y="108"/>
                      <a:pt x="429" y="108"/>
                    </a:cubicBezTo>
                  </a:path>
                </a:pathLst>
              </a:custGeom>
              <a:grpFill/>
              <a:ln w="1905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a typeface="微软雅黑" panose="020B0503020204020204" pitchFamily="34" charset="-122"/>
                </a:endParaRPr>
              </a:p>
            </p:txBody>
          </p:sp>
          <p:sp>
            <p:nvSpPr>
              <p:cNvPr id="50" name="矩形 49"/>
              <p:cNvSpPr/>
              <p:nvPr/>
            </p:nvSpPr>
            <p:spPr>
              <a:xfrm>
                <a:off x="1985653" y="3087712"/>
                <a:ext cx="639919" cy="338554"/>
              </a:xfrm>
              <a:prstGeom prst="rect">
                <a:avLst/>
              </a:prstGeom>
              <a:grpFill/>
            </p:spPr>
            <p:txBody>
              <a:bodyPr wrap="none">
                <a:spAutoFit/>
              </a:bodyPr>
              <a:lstStyle/>
              <a:p>
                <a:r>
                  <a:rPr lang="en-US" altLang="zh-CN" sz="1600" b="1" dirty="0">
                    <a:solidFill>
                      <a:schemeClr val="bg1"/>
                    </a:solidFill>
                    <a:ea typeface="微软雅黑" panose="020B0503020204020204" pitchFamily="34" charset="-122"/>
                  </a:rPr>
                  <a:t>Java</a:t>
                </a:r>
                <a:endParaRPr lang="zh-CN" altLang="en-US" sz="1600" b="1" dirty="0">
                  <a:solidFill>
                    <a:schemeClr val="bg1"/>
                  </a:solidFill>
                  <a:ea typeface="微软雅黑" panose="020B0503020204020204" pitchFamily="34" charset="-122"/>
                </a:endParaRPr>
              </a:p>
            </p:txBody>
          </p:sp>
        </p:grpSp>
        <p:sp>
          <p:nvSpPr>
            <p:cNvPr id="52" name="KSO_Shape"/>
            <p:cNvSpPr/>
            <p:nvPr/>
          </p:nvSpPr>
          <p:spPr bwMode="auto">
            <a:xfrm>
              <a:off x="7164288" y="4053990"/>
              <a:ext cx="241032" cy="245952"/>
            </a:xfrm>
            <a:custGeom>
              <a:avLst/>
              <a:gdLst>
                <a:gd name="T0" fmla="*/ 559127 w 2274887"/>
                <a:gd name="T1" fmla="*/ 1379596 h 2320926"/>
                <a:gd name="T2" fmla="*/ 595661 w 2274887"/>
                <a:gd name="T3" fmla="*/ 1562776 h 2320926"/>
                <a:gd name="T4" fmla="*/ 661184 w 2274887"/>
                <a:gd name="T5" fmla="*/ 1754698 h 2320926"/>
                <a:gd name="T6" fmla="*/ 771580 w 2274887"/>
                <a:gd name="T7" fmla="*/ 1960527 h 2320926"/>
                <a:gd name="T8" fmla="*/ 931614 w 2274887"/>
                <a:gd name="T9" fmla="*/ 2146091 h 2320926"/>
                <a:gd name="T10" fmla="*/ 1138989 w 2274887"/>
                <a:gd name="T11" fmla="*/ 2274060 h 2320926"/>
                <a:gd name="T12" fmla="*/ 1226344 w 2274887"/>
                <a:gd name="T13" fmla="*/ 2228809 h 2320926"/>
                <a:gd name="T14" fmla="*/ 1347787 w 2274887"/>
                <a:gd name="T15" fmla="*/ 2139472 h 2320926"/>
                <a:gd name="T16" fmla="*/ 1466453 w 2274887"/>
                <a:gd name="T17" fmla="*/ 2012018 h 2320926"/>
                <a:gd name="T18" fmla="*/ 1561306 w 2274887"/>
                <a:gd name="T19" fmla="*/ 1863122 h 2320926"/>
                <a:gd name="T20" fmla="*/ 1643459 w 2274887"/>
                <a:gd name="T21" fmla="*/ 1675315 h 2320926"/>
                <a:gd name="T22" fmla="*/ 1703387 w 2274887"/>
                <a:gd name="T23" fmla="*/ 1443038 h 2320926"/>
                <a:gd name="T24" fmla="*/ 2124075 w 2274887"/>
                <a:gd name="T25" fmla="*/ 1606625 h 2320926"/>
                <a:gd name="T26" fmla="*/ 2017713 w 2274887"/>
                <a:gd name="T27" fmla="*/ 1863122 h 2320926"/>
                <a:gd name="T28" fmla="*/ 1837531 w 2274887"/>
                <a:gd name="T29" fmla="*/ 2108899 h 2320926"/>
                <a:gd name="T30" fmla="*/ 1663303 w 2274887"/>
                <a:gd name="T31" fmla="*/ 2242706 h 2320926"/>
                <a:gd name="T32" fmla="*/ 1510109 w 2274887"/>
                <a:gd name="T33" fmla="*/ 2303059 h 2320926"/>
                <a:gd name="T34" fmla="*/ 1355725 w 2274887"/>
                <a:gd name="T35" fmla="*/ 2320926 h 2320926"/>
                <a:gd name="T36" fmla="*/ 772771 w 2274887"/>
                <a:gd name="T37" fmla="*/ 2305429 h 2320926"/>
                <a:gd name="T38" fmla="*/ 595661 w 2274887"/>
                <a:gd name="T39" fmla="*/ 2234701 h 2320926"/>
                <a:gd name="T40" fmla="*/ 421728 w 2274887"/>
                <a:gd name="T41" fmla="*/ 2096819 h 2320926"/>
                <a:gd name="T42" fmla="*/ 277975 w 2274887"/>
                <a:gd name="T43" fmla="*/ 1906884 h 2320926"/>
                <a:gd name="T44" fmla="*/ 166388 w 2274887"/>
                <a:gd name="T45" fmla="*/ 1663306 h 2320926"/>
                <a:gd name="T46" fmla="*/ 112778 w 2274887"/>
                <a:gd name="T47" fmla="*/ 1453901 h 2320926"/>
                <a:gd name="T48" fmla="*/ 322054 w 2274887"/>
                <a:gd name="T49" fmla="*/ 1001713 h 2320926"/>
                <a:gd name="T50" fmla="*/ 1502342 w 2274887"/>
                <a:gd name="T51" fmla="*/ 15492 h 2320926"/>
                <a:gd name="T52" fmla="*/ 1679400 w 2274887"/>
                <a:gd name="T53" fmla="*/ 86200 h 2320926"/>
                <a:gd name="T54" fmla="*/ 1853283 w 2274887"/>
                <a:gd name="T55" fmla="*/ 224039 h 2320926"/>
                <a:gd name="T56" fmla="*/ 1996993 w 2274887"/>
                <a:gd name="T57" fmla="*/ 413917 h 2320926"/>
                <a:gd name="T58" fmla="*/ 2108945 w 2274887"/>
                <a:gd name="T59" fmla="*/ 657421 h 2320926"/>
                <a:gd name="T60" fmla="*/ 2161745 w 2274887"/>
                <a:gd name="T61" fmla="*/ 867160 h 2320926"/>
                <a:gd name="T62" fmla="*/ 1954912 w 2274887"/>
                <a:gd name="T63" fmla="*/ 1320800 h 2320926"/>
                <a:gd name="T64" fmla="*/ 1705205 w 2274887"/>
                <a:gd name="T65" fmla="*/ 880666 h 2320926"/>
                <a:gd name="T66" fmla="*/ 1665109 w 2274887"/>
                <a:gd name="T67" fmla="*/ 710253 h 2320926"/>
                <a:gd name="T68" fmla="*/ 1584122 w 2274887"/>
                <a:gd name="T69" fmla="*/ 499322 h 2320926"/>
                <a:gd name="T70" fmla="*/ 1464231 w 2274887"/>
                <a:gd name="T71" fmla="*/ 305075 h 2320926"/>
                <a:gd name="T72" fmla="*/ 1283203 w 2274887"/>
                <a:gd name="T73" fmla="*/ 127909 h 2320926"/>
                <a:gd name="T74" fmla="*/ 1107281 w 2274887"/>
                <a:gd name="T75" fmla="*/ 60750 h 2320926"/>
                <a:gd name="T76" fmla="*/ 988616 w 2274887"/>
                <a:gd name="T77" fmla="*/ 130235 h 2320926"/>
                <a:gd name="T78" fmla="*/ 877887 w 2274887"/>
                <a:gd name="T79" fmla="*/ 228308 h 2320926"/>
                <a:gd name="T80" fmla="*/ 765175 w 2274887"/>
                <a:gd name="T81" fmla="*/ 372044 h 2320926"/>
                <a:gd name="T82" fmla="*/ 673893 w 2274887"/>
                <a:gd name="T83" fmla="*/ 540396 h 2320926"/>
                <a:gd name="T84" fmla="*/ 603250 w 2274887"/>
                <a:gd name="T85" fmla="*/ 736146 h 2320926"/>
                <a:gd name="T86" fmla="*/ 122237 w 2274887"/>
                <a:gd name="T87" fmla="*/ 828263 h 2320926"/>
                <a:gd name="T88" fmla="*/ 196453 w 2274887"/>
                <a:gd name="T89" fmla="*/ 584469 h 2320926"/>
                <a:gd name="T90" fmla="*/ 328612 w 2274887"/>
                <a:gd name="T91" fmla="*/ 341073 h 2320926"/>
                <a:gd name="T92" fmla="*/ 549671 w 2274887"/>
                <a:gd name="T93" fmla="*/ 116338 h 2320926"/>
                <a:gd name="T94" fmla="*/ 688578 w 2274887"/>
                <a:gd name="T95" fmla="*/ 43279 h 2320926"/>
                <a:gd name="T96" fmla="*/ 850503 w 2274887"/>
                <a:gd name="T97" fmla="*/ 2779 h 2320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4887" h="2320926">
                  <a:moveTo>
                    <a:pt x="322054" y="1001713"/>
                  </a:moveTo>
                  <a:lnTo>
                    <a:pt x="657213" y="1305688"/>
                  </a:lnTo>
                  <a:lnTo>
                    <a:pt x="552376" y="1305291"/>
                  </a:lnTo>
                  <a:lnTo>
                    <a:pt x="559127" y="1379596"/>
                  </a:lnTo>
                  <a:lnTo>
                    <a:pt x="569849" y="1439994"/>
                  </a:lnTo>
                  <a:lnTo>
                    <a:pt x="576600" y="1479729"/>
                  </a:lnTo>
                  <a:lnTo>
                    <a:pt x="584939" y="1521054"/>
                  </a:lnTo>
                  <a:lnTo>
                    <a:pt x="595661" y="1562776"/>
                  </a:lnTo>
                  <a:lnTo>
                    <a:pt x="609560" y="1610458"/>
                  </a:lnTo>
                  <a:lnTo>
                    <a:pt x="626635" y="1663704"/>
                  </a:lnTo>
                  <a:lnTo>
                    <a:pt x="643711" y="1710989"/>
                  </a:lnTo>
                  <a:lnTo>
                    <a:pt x="661184" y="1754698"/>
                  </a:lnTo>
                  <a:lnTo>
                    <a:pt x="690570" y="1821453"/>
                  </a:lnTo>
                  <a:lnTo>
                    <a:pt x="712808" y="1863970"/>
                  </a:lnTo>
                  <a:lnTo>
                    <a:pt x="738620" y="1908871"/>
                  </a:lnTo>
                  <a:lnTo>
                    <a:pt x="771580" y="1960527"/>
                  </a:lnTo>
                  <a:lnTo>
                    <a:pt x="810893" y="2015759"/>
                  </a:lnTo>
                  <a:lnTo>
                    <a:pt x="840279" y="2053905"/>
                  </a:lnTo>
                  <a:lnTo>
                    <a:pt x="881578" y="2100395"/>
                  </a:lnTo>
                  <a:lnTo>
                    <a:pt x="931614" y="2146091"/>
                  </a:lnTo>
                  <a:lnTo>
                    <a:pt x="991578" y="2192978"/>
                  </a:lnTo>
                  <a:lnTo>
                    <a:pt x="1043202" y="2227548"/>
                  </a:lnTo>
                  <a:lnTo>
                    <a:pt x="1101973" y="2258542"/>
                  </a:lnTo>
                  <a:lnTo>
                    <a:pt x="1138989" y="2274060"/>
                  </a:lnTo>
                  <a:lnTo>
                    <a:pt x="1143397" y="2272485"/>
                  </a:lnTo>
                  <a:lnTo>
                    <a:pt x="1180306" y="2254618"/>
                  </a:lnTo>
                  <a:lnTo>
                    <a:pt x="1198562" y="2244692"/>
                  </a:lnTo>
                  <a:lnTo>
                    <a:pt x="1226344" y="2228809"/>
                  </a:lnTo>
                  <a:lnTo>
                    <a:pt x="1254919" y="2211339"/>
                  </a:lnTo>
                  <a:lnTo>
                    <a:pt x="1286272" y="2190692"/>
                  </a:lnTo>
                  <a:lnTo>
                    <a:pt x="1316434" y="2167663"/>
                  </a:lnTo>
                  <a:lnTo>
                    <a:pt x="1347787" y="2139472"/>
                  </a:lnTo>
                  <a:lnTo>
                    <a:pt x="1370806" y="2118825"/>
                  </a:lnTo>
                  <a:lnTo>
                    <a:pt x="1397000" y="2092620"/>
                  </a:lnTo>
                  <a:lnTo>
                    <a:pt x="1431131" y="2052914"/>
                  </a:lnTo>
                  <a:lnTo>
                    <a:pt x="1466453" y="2012018"/>
                  </a:lnTo>
                  <a:lnTo>
                    <a:pt x="1489075" y="1979856"/>
                  </a:lnTo>
                  <a:lnTo>
                    <a:pt x="1510109" y="1948489"/>
                  </a:lnTo>
                  <a:lnTo>
                    <a:pt x="1534716" y="1909180"/>
                  </a:lnTo>
                  <a:lnTo>
                    <a:pt x="1561306" y="1863122"/>
                  </a:lnTo>
                  <a:lnTo>
                    <a:pt x="1583531" y="1819843"/>
                  </a:lnTo>
                  <a:lnTo>
                    <a:pt x="1601391" y="1780535"/>
                  </a:lnTo>
                  <a:lnTo>
                    <a:pt x="1620441" y="1736462"/>
                  </a:lnTo>
                  <a:lnTo>
                    <a:pt x="1643459" y="1675315"/>
                  </a:lnTo>
                  <a:lnTo>
                    <a:pt x="1654969" y="1639183"/>
                  </a:lnTo>
                  <a:lnTo>
                    <a:pt x="1672431" y="1585184"/>
                  </a:lnTo>
                  <a:lnTo>
                    <a:pt x="1684734" y="1535552"/>
                  </a:lnTo>
                  <a:lnTo>
                    <a:pt x="1703387" y="1443038"/>
                  </a:lnTo>
                  <a:lnTo>
                    <a:pt x="1920478" y="1624889"/>
                  </a:lnTo>
                  <a:lnTo>
                    <a:pt x="2159000" y="1454553"/>
                  </a:lnTo>
                  <a:lnTo>
                    <a:pt x="2140744" y="1547066"/>
                  </a:lnTo>
                  <a:lnTo>
                    <a:pt x="2124075" y="1606625"/>
                  </a:lnTo>
                  <a:lnTo>
                    <a:pt x="2103041" y="1670550"/>
                  </a:lnTo>
                  <a:lnTo>
                    <a:pt x="2078831" y="1736462"/>
                  </a:lnTo>
                  <a:lnTo>
                    <a:pt x="2050256" y="1804358"/>
                  </a:lnTo>
                  <a:lnTo>
                    <a:pt x="2017713" y="1863122"/>
                  </a:lnTo>
                  <a:lnTo>
                    <a:pt x="1986756" y="1919504"/>
                  </a:lnTo>
                  <a:lnTo>
                    <a:pt x="1946672" y="1979856"/>
                  </a:lnTo>
                  <a:lnTo>
                    <a:pt x="1896269" y="2046164"/>
                  </a:lnTo>
                  <a:lnTo>
                    <a:pt x="1837531" y="2108899"/>
                  </a:lnTo>
                  <a:lnTo>
                    <a:pt x="1779984" y="2162898"/>
                  </a:lnTo>
                  <a:lnTo>
                    <a:pt x="1726406" y="2204192"/>
                  </a:lnTo>
                  <a:lnTo>
                    <a:pt x="1697831" y="2223251"/>
                  </a:lnTo>
                  <a:lnTo>
                    <a:pt x="1663303" y="2242706"/>
                  </a:lnTo>
                  <a:lnTo>
                    <a:pt x="1625600" y="2261368"/>
                  </a:lnTo>
                  <a:lnTo>
                    <a:pt x="1586706" y="2278044"/>
                  </a:lnTo>
                  <a:lnTo>
                    <a:pt x="1550591" y="2291147"/>
                  </a:lnTo>
                  <a:lnTo>
                    <a:pt x="1510109" y="2303059"/>
                  </a:lnTo>
                  <a:lnTo>
                    <a:pt x="1467644" y="2312191"/>
                  </a:lnTo>
                  <a:lnTo>
                    <a:pt x="1424781" y="2318147"/>
                  </a:lnTo>
                  <a:lnTo>
                    <a:pt x="1364059" y="2320926"/>
                  </a:lnTo>
                  <a:lnTo>
                    <a:pt x="1355725" y="2320926"/>
                  </a:lnTo>
                  <a:lnTo>
                    <a:pt x="906462" y="2320926"/>
                  </a:lnTo>
                  <a:lnTo>
                    <a:pt x="889521" y="2320926"/>
                  </a:lnTo>
                  <a:lnTo>
                    <a:pt x="827969" y="2315761"/>
                  </a:lnTo>
                  <a:lnTo>
                    <a:pt x="772771" y="2305429"/>
                  </a:lnTo>
                  <a:lnTo>
                    <a:pt x="729883" y="2293509"/>
                  </a:lnTo>
                  <a:lnTo>
                    <a:pt x="691761" y="2279601"/>
                  </a:lnTo>
                  <a:lnTo>
                    <a:pt x="645697" y="2260926"/>
                  </a:lnTo>
                  <a:lnTo>
                    <a:pt x="595661" y="2234701"/>
                  </a:lnTo>
                  <a:lnTo>
                    <a:pt x="559127" y="2212449"/>
                  </a:lnTo>
                  <a:lnTo>
                    <a:pt x="522990" y="2186223"/>
                  </a:lnTo>
                  <a:lnTo>
                    <a:pt x="474940" y="2147283"/>
                  </a:lnTo>
                  <a:lnTo>
                    <a:pt x="421728" y="2096819"/>
                  </a:lnTo>
                  <a:lnTo>
                    <a:pt x="386783" y="2058673"/>
                  </a:lnTo>
                  <a:lnTo>
                    <a:pt x="347469" y="2010593"/>
                  </a:lnTo>
                  <a:lnTo>
                    <a:pt x="309347" y="1956553"/>
                  </a:lnTo>
                  <a:lnTo>
                    <a:pt x="277975" y="1906884"/>
                  </a:lnTo>
                  <a:lnTo>
                    <a:pt x="248986" y="1855228"/>
                  </a:lnTo>
                  <a:lnTo>
                    <a:pt x="216026" y="1790062"/>
                  </a:lnTo>
                  <a:lnTo>
                    <a:pt x="190214" y="1726088"/>
                  </a:lnTo>
                  <a:lnTo>
                    <a:pt x="166388" y="1663306"/>
                  </a:lnTo>
                  <a:lnTo>
                    <a:pt x="150901" y="1614035"/>
                  </a:lnTo>
                  <a:lnTo>
                    <a:pt x="135016" y="1560789"/>
                  </a:lnTo>
                  <a:lnTo>
                    <a:pt x="126280" y="1517080"/>
                  </a:lnTo>
                  <a:lnTo>
                    <a:pt x="112778" y="1453901"/>
                  </a:lnTo>
                  <a:lnTo>
                    <a:pt x="104042" y="1392709"/>
                  </a:lnTo>
                  <a:lnTo>
                    <a:pt x="92129" y="1301715"/>
                  </a:lnTo>
                  <a:lnTo>
                    <a:pt x="0" y="1300920"/>
                  </a:lnTo>
                  <a:lnTo>
                    <a:pt x="322054" y="1001713"/>
                  </a:lnTo>
                  <a:close/>
                  <a:moveTo>
                    <a:pt x="919162" y="0"/>
                  </a:moveTo>
                  <a:lnTo>
                    <a:pt x="1385230" y="0"/>
                  </a:lnTo>
                  <a:lnTo>
                    <a:pt x="1446366" y="5164"/>
                  </a:lnTo>
                  <a:lnTo>
                    <a:pt x="1502342" y="15492"/>
                  </a:lnTo>
                  <a:lnTo>
                    <a:pt x="1544423" y="27806"/>
                  </a:lnTo>
                  <a:lnTo>
                    <a:pt x="1583328" y="40915"/>
                  </a:lnTo>
                  <a:lnTo>
                    <a:pt x="1628982" y="59982"/>
                  </a:lnTo>
                  <a:lnTo>
                    <a:pt x="1679400" y="86200"/>
                  </a:lnTo>
                  <a:lnTo>
                    <a:pt x="1715924" y="108842"/>
                  </a:lnTo>
                  <a:lnTo>
                    <a:pt x="1751256" y="134662"/>
                  </a:lnTo>
                  <a:lnTo>
                    <a:pt x="1799689" y="173591"/>
                  </a:lnTo>
                  <a:lnTo>
                    <a:pt x="1853283" y="224039"/>
                  </a:lnTo>
                  <a:lnTo>
                    <a:pt x="1888218" y="262174"/>
                  </a:lnTo>
                  <a:lnTo>
                    <a:pt x="1927520" y="310239"/>
                  </a:lnTo>
                  <a:lnTo>
                    <a:pt x="1965631" y="363865"/>
                  </a:lnTo>
                  <a:lnTo>
                    <a:pt x="1996993" y="413917"/>
                  </a:lnTo>
                  <a:lnTo>
                    <a:pt x="2025577" y="465557"/>
                  </a:lnTo>
                  <a:lnTo>
                    <a:pt x="2058130" y="530306"/>
                  </a:lnTo>
                  <a:lnTo>
                    <a:pt x="2084728" y="594261"/>
                  </a:lnTo>
                  <a:lnTo>
                    <a:pt x="2108945" y="657421"/>
                  </a:lnTo>
                  <a:lnTo>
                    <a:pt x="2124031" y="706678"/>
                  </a:lnTo>
                  <a:lnTo>
                    <a:pt x="2139116" y="759907"/>
                  </a:lnTo>
                  <a:lnTo>
                    <a:pt x="2147453" y="803205"/>
                  </a:lnTo>
                  <a:lnTo>
                    <a:pt x="2161745" y="867160"/>
                  </a:lnTo>
                  <a:lnTo>
                    <a:pt x="2170875" y="927936"/>
                  </a:lnTo>
                  <a:lnTo>
                    <a:pt x="2182785" y="1019300"/>
                  </a:lnTo>
                  <a:lnTo>
                    <a:pt x="2274887" y="1019697"/>
                  </a:lnTo>
                  <a:lnTo>
                    <a:pt x="1954912" y="1320800"/>
                  </a:lnTo>
                  <a:lnTo>
                    <a:pt x="1617470" y="1014533"/>
                  </a:lnTo>
                  <a:lnTo>
                    <a:pt x="1722672" y="1015328"/>
                  </a:lnTo>
                  <a:lnTo>
                    <a:pt x="1715924" y="941045"/>
                  </a:lnTo>
                  <a:lnTo>
                    <a:pt x="1705205" y="880666"/>
                  </a:lnTo>
                  <a:lnTo>
                    <a:pt x="1698456" y="840942"/>
                  </a:lnTo>
                  <a:lnTo>
                    <a:pt x="1689325" y="799630"/>
                  </a:lnTo>
                  <a:lnTo>
                    <a:pt x="1679400" y="757921"/>
                  </a:lnTo>
                  <a:lnTo>
                    <a:pt x="1665109" y="710253"/>
                  </a:lnTo>
                  <a:lnTo>
                    <a:pt x="1648038" y="657023"/>
                  </a:lnTo>
                  <a:lnTo>
                    <a:pt x="1630967" y="609753"/>
                  </a:lnTo>
                  <a:lnTo>
                    <a:pt x="1613897" y="566057"/>
                  </a:lnTo>
                  <a:lnTo>
                    <a:pt x="1584122" y="499322"/>
                  </a:lnTo>
                  <a:lnTo>
                    <a:pt x="1562288" y="456818"/>
                  </a:lnTo>
                  <a:lnTo>
                    <a:pt x="1536483" y="411931"/>
                  </a:lnTo>
                  <a:lnTo>
                    <a:pt x="1503533" y="360290"/>
                  </a:lnTo>
                  <a:lnTo>
                    <a:pt x="1464231" y="305075"/>
                  </a:lnTo>
                  <a:lnTo>
                    <a:pt x="1434457" y="267338"/>
                  </a:lnTo>
                  <a:lnTo>
                    <a:pt x="1393170" y="220464"/>
                  </a:lnTo>
                  <a:lnTo>
                    <a:pt x="1343149" y="175180"/>
                  </a:lnTo>
                  <a:lnTo>
                    <a:pt x="1283203" y="127909"/>
                  </a:lnTo>
                  <a:lnTo>
                    <a:pt x="1231991" y="92953"/>
                  </a:lnTo>
                  <a:lnTo>
                    <a:pt x="1172840" y="62366"/>
                  </a:lnTo>
                  <a:lnTo>
                    <a:pt x="1139427" y="48199"/>
                  </a:lnTo>
                  <a:lnTo>
                    <a:pt x="1107281" y="60750"/>
                  </a:lnTo>
                  <a:lnTo>
                    <a:pt x="1076722" y="75441"/>
                  </a:lnTo>
                  <a:lnTo>
                    <a:pt x="1048941" y="92117"/>
                  </a:lnTo>
                  <a:lnTo>
                    <a:pt x="1019572" y="109588"/>
                  </a:lnTo>
                  <a:lnTo>
                    <a:pt x="988616" y="130235"/>
                  </a:lnTo>
                  <a:lnTo>
                    <a:pt x="957659" y="153661"/>
                  </a:lnTo>
                  <a:lnTo>
                    <a:pt x="927497" y="181456"/>
                  </a:lnTo>
                  <a:lnTo>
                    <a:pt x="904081" y="202500"/>
                  </a:lnTo>
                  <a:lnTo>
                    <a:pt x="877887" y="228308"/>
                  </a:lnTo>
                  <a:lnTo>
                    <a:pt x="844550" y="267617"/>
                  </a:lnTo>
                  <a:lnTo>
                    <a:pt x="808831" y="309308"/>
                  </a:lnTo>
                  <a:lnTo>
                    <a:pt x="785415" y="341073"/>
                  </a:lnTo>
                  <a:lnTo>
                    <a:pt x="765175" y="372044"/>
                  </a:lnTo>
                  <a:lnTo>
                    <a:pt x="740171" y="411749"/>
                  </a:lnTo>
                  <a:lnTo>
                    <a:pt x="713978" y="457411"/>
                  </a:lnTo>
                  <a:lnTo>
                    <a:pt x="691753" y="500690"/>
                  </a:lnTo>
                  <a:lnTo>
                    <a:pt x="673893" y="540396"/>
                  </a:lnTo>
                  <a:lnTo>
                    <a:pt x="654050" y="584469"/>
                  </a:lnTo>
                  <a:lnTo>
                    <a:pt x="631825" y="645219"/>
                  </a:lnTo>
                  <a:lnTo>
                    <a:pt x="620315" y="681352"/>
                  </a:lnTo>
                  <a:lnTo>
                    <a:pt x="603250" y="736146"/>
                  </a:lnTo>
                  <a:lnTo>
                    <a:pt x="590946" y="785778"/>
                  </a:lnTo>
                  <a:lnTo>
                    <a:pt x="574675" y="860425"/>
                  </a:lnTo>
                  <a:lnTo>
                    <a:pt x="378221" y="669440"/>
                  </a:lnTo>
                  <a:lnTo>
                    <a:pt x="122237" y="828263"/>
                  </a:lnTo>
                  <a:lnTo>
                    <a:pt x="135334" y="768704"/>
                  </a:lnTo>
                  <a:lnTo>
                    <a:pt x="149621" y="719072"/>
                  </a:lnTo>
                  <a:lnTo>
                    <a:pt x="171449" y="650381"/>
                  </a:lnTo>
                  <a:lnTo>
                    <a:pt x="196453" y="584469"/>
                  </a:lnTo>
                  <a:lnTo>
                    <a:pt x="224631" y="516970"/>
                  </a:lnTo>
                  <a:lnTo>
                    <a:pt x="257571" y="457411"/>
                  </a:lnTo>
                  <a:lnTo>
                    <a:pt x="288528" y="401426"/>
                  </a:lnTo>
                  <a:lnTo>
                    <a:pt x="328612" y="341073"/>
                  </a:lnTo>
                  <a:lnTo>
                    <a:pt x="379412" y="274764"/>
                  </a:lnTo>
                  <a:lnTo>
                    <a:pt x="437356" y="212029"/>
                  </a:lnTo>
                  <a:lnTo>
                    <a:pt x="495300" y="158029"/>
                  </a:lnTo>
                  <a:lnTo>
                    <a:pt x="549671" y="116338"/>
                  </a:lnTo>
                  <a:lnTo>
                    <a:pt x="576659" y="98073"/>
                  </a:lnTo>
                  <a:lnTo>
                    <a:pt x="611981" y="78618"/>
                  </a:lnTo>
                  <a:lnTo>
                    <a:pt x="648890" y="59559"/>
                  </a:lnTo>
                  <a:lnTo>
                    <a:pt x="688578" y="43279"/>
                  </a:lnTo>
                  <a:lnTo>
                    <a:pt x="724693" y="29779"/>
                  </a:lnTo>
                  <a:lnTo>
                    <a:pt x="765175" y="17868"/>
                  </a:lnTo>
                  <a:lnTo>
                    <a:pt x="806846" y="8735"/>
                  </a:lnTo>
                  <a:lnTo>
                    <a:pt x="850503" y="2779"/>
                  </a:lnTo>
                  <a:lnTo>
                    <a:pt x="910431" y="0"/>
                  </a:lnTo>
                  <a:lnTo>
                    <a:pt x="919163" y="0"/>
                  </a:lnTo>
                  <a:lnTo>
                    <a:pt x="919162" y="0"/>
                  </a:lnTo>
                  <a:close/>
                </a:path>
              </a:pathLst>
            </a:custGeom>
            <a:grpFill/>
            <a:ln>
              <a:noFill/>
            </a:ln>
            <a:extLst>
              <a:ext uri="{91240B29-F687-4F45-9708-019B960494DF}">
                <a14:hiddenLine xmlns:a14="http://schemas.microsoft.com/office/drawing/2010/main" w="1588">
                  <a:solidFill>
                    <a:srgbClr val="000000"/>
                  </a:solidFill>
                  <a:prstDash val="solid"/>
                  <a:round/>
                </a14:hiddenLine>
              </a:ext>
            </a:extLst>
          </p:spPr>
          <p:txBody>
            <a:bodyPr anchor="ctr"/>
            <a:lstStyle/>
            <a:p>
              <a:endParaRPr lang="zh-CN" altLang="en-US">
                <a:solidFill>
                  <a:schemeClr val="bg1"/>
                </a:solidFill>
                <a:ea typeface="微软雅黑" panose="020B0503020204020204" pitchFamily="34" charset="-122"/>
              </a:endParaRPr>
            </a:p>
          </p:txBody>
        </p:sp>
      </p:grpSp>
      <p:grpSp>
        <p:nvGrpSpPr>
          <p:cNvPr id="7" name="组合 6"/>
          <p:cNvGrpSpPr/>
          <p:nvPr/>
        </p:nvGrpSpPr>
        <p:grpSpPr>
          <a:xfrm>
            <a:off x="2032922" y="2419436"/>
            <a:ext cx="1960246" cy="1952514"/>
            <a:chOff x="2793275" y="2499742"/>
            <a:chExt cx="1960246" cy="1952514"/>
          </a:xfrm>
          <a:solidFill>
            <a:srgbClr val="4BAF31"/>
          </a:solidFill>
        </p:grpSpPr>
        <p:grpSp>
          <p:nvGrpSpPr>
            <p:cNvPr id="39" name="组合 38"/>
            <p:cNvGrpSpPr/>
            <p:nvPr/>
          </p:nvGrpSpPr>
          <p:grpSpPr>
            <a:xfrm>
              <a:off x="2793275" y="2499742"/>
              <a:ext cx="1960246" cy="1952514"/>
              <a:chOff x="1050122" y="2474290"/>
              <a:chExt cx="1960246" cy="1952514"/>
            </a:xfrm>
            <a:grpFill/>
          </p:grpSpPr>
          <p:sp>
            <p:nvSpPr>
              <p:cNvPr id="40" name="Freeform 13"/>
              <p:cNvSpPr/>
              <p:nvPr/>
            </p:nvSpPr>
            <p:spPr bwMode="auto">
              <a:xfrm>
                <a:off x="1050122" y="2474290"/>
                <a:ext cx="1960246" cy="1952514"/>
              </a:xfrm>
              <a:custGeom>
                <a:avLst/>
                <a:gdLst/>
                <a:ahLst/>
                <a:cxnLst>
                  <a:cxn ang="0">
                    <a:pos x="429" y="108"/>
                  </a:cxn>
                  <a:cxn ang="0">
                    <a:pos x="429" y="108"/>
                  </a:cxn>
                  <a:cxn ang="0">
                    <a:pos x="429" y="108"/>
                  </a:cxn>
                  <a:cxn ang="0">
                    <a:pos x="307" y="108"/>
                  </a:cxn>
                  <a:cxn ang="0">
                    <a:pos x="288" y="82"/>
                  </a:cxn>
                  <a:cxn ang="0">
                    <a:pos x="291" y="68"/>
                  </a:cxn>
                  <a:cxn ang="0">
                    <a:pos x="308" y="37"/>
                  </a:cxn>
                  <a:cxn ang="0">
                    <a:pos x="269" y="0"/>
                  </a:cxn>
                  <a:cxn ang="0">
                    <a:pos x="231" y="37"/>
                  </a:cxn>
                  <a:cxn ang="0">
                    <a:pos x="249" y="69"/>
                  </a:cxn>
                  <a:cxn ang="0">
                    <a:pos x="251" y="82"/>
                  </a:cxn>
                  <a:cxn ang="0">
                    <a:pos x="232" y="108"/>
                  </a:cxn>
                  <a:cxn ang="0">
                    <a:pos x="109" y="108"/>
                  </a:cxn>
                  <a:cxn ang="0">
                    <a:pos x="109" y="230"/>
                  </a:cxn>
                  <a:cxn ang="0">
                    <a:pos x="83" y="249"/>
                  </a:cxn>
                  <a:cxn ang="0">
                    <a:pos x="69" y="246"/>
                  </a:cxn>
                  <a:cxn ang="0">
                    <a:pos x="38" y="229"/>
                  </a:cxn>
                  <a:cxn ang="0">
                    <a:pos x="0" y="268"/>
                  </a:cxn>
                  <a:cxn ang="0">
                    <a:pos x="38" y="306"/>
                  </a:cxn>
                  <a:cxn ang="0">
                    <a:pos x="70" y="288"/>
                  </a:cxn>
                  <a:cxn ang="0">
                    <a:pos x="83" y="286"/>
                  </a:cxn>
                  <a:cxn ang="0">
                    <a:pos x="109" y="305"/>
                  </a:cxn>
                  <a:cxn ang="0">
                    <a:pos x="109" y="428"/>
                  </a:cxn>
                  <a:cxn ang="0">
                    <a:pos x="219" y="428"/>
                  </a:cxn>
                  <a:cxn ang="0">
                    <a:pos x="240" y="417"/>
                  </a:cxn>
                  <a:cxn ang="0">
                    <a:pos x="235" y="403"/>
                  </a:cxn>
                  <a:cxn ang="0">
                    <a:pos x="235" y="403"/>
                  </a:cxn>
                  <a:cxn ang="0">
                    <a:pos x="220" y="369"/>
                  </a:cxn>
                  <a:cxn ang="0">
                    <a:pos x="269" y="321"/>
                  </a:cxn>
                  <a:cxn ang="0">
                    <a:pos x="317" y="369"/>
                  </a:cxn>
                  <a:cxn ang="0">
                    <a:pos x="303" y="403"/>
                  </a:cxn>
                  <a:cxn ang="0">
                    <a:pos x="303" y="403"/>
                  </a:cxn>
                  <a:cxn ang="0">
                    <a:pos x="298" y="417"/>
                  </a:cxn>
                  <a:cxn ang="0">
                    <a:pos x="319" y="428"/>
                  </a:cxn>
                  <a:cxn ang="0">
                    <a:pos x="429" y="428"/>
                  </a:cxn>
                  <a:cxn ang="0">
                    <a:pos x="429" y="317"/>
                  </a:cxn>
                  <a:cxn ang="0">
                    <a:pos x="418" y="297"/>
                  </a:cxn>
                  <a:cxn ang="0">
                    <a:pos x="404" y="302"/>
                  </a:cxn>
                  <a:cxn ang="0">
                    <a:pos x="404" y="302"/>
                  </a:cxn>
                  <a:cxn ang="0">
                    <a:pos x="370" y="316"/>
                  </a:cxn>
                  <a:cxn ang="0">
                    <a:pos x="322" y="268"/>
                  </a:cxn>
                  <a:cxn ang="0">
                    <a:pos x="370" y="219"/>
                  </a:cxn>
                  <a:cxn ang="0">
                    <a:pos x="404" y="234"/>
                  </a:cxn>
                  <a:cxn ang="0">
                    <a:pos x="404" y="234"/>
                  </a:cxn>
                  <a:cxn ang="0">
                    <a:pos x="418" y="239"/>
                  </a:cxn>
                  <a:cxn ang="0">
                    <a:pos x="429" y="219"/>
                  </a:cxn>
                  <a:cxn ang="0">
                    <a:pos x="429" y="140"/>
                  </a:cxn>
                  <a:cxn ang="0">
                    <a:pos x="429" y="140"/>
                  </a:cxn>
                  <a:cxn ang="0">
                    <a:pos x="429" y="108"/>
                  </a:cxn>
                </a:cxnLst>
                <a:rect l="0" t="0" r="r" b="b"/>
                <a:pathLst>
                  <a:path w="429" h="428">
                    <a:moveTo>
                      <a:pt x="429" y="108"/>
                    </a:moveTo>
                    <a:cubicBezTo>
                      <a:pt x="429" y="108"/>
                      <a:pt x="429" y="108"/>
                      <a:pt x="429" y="108"/>
                    </a:cubicBezTo>
                    <a:cubicBezTo>
                      <a:pt x="429" y="108"/>
                      <a:pt x="429" y="108"/>
                      <a:pt x="429" y="108"/>
                    </a:cubicBezTo>
                    <a:cubicBezTo>
                      <a:pt x="307" y="108"/>
                      <a:pt x="307" y="108"/>
                      <a:pt x="307" y="108"/>
                    </a:cubicBezTo>
                    <a:cubicBezTo>
                      <a:pt x="295" y="103"/>
                      <a:pt x="288" y="95"/>
                      <a:pt x="288" y="82"/>
                    </a:cubicBezTo>
                    <a:cubicBezTo>
                      <a:pt x="288" y="77"/>
                      <a:pt x="289" y="73"/>
                      <a:pt x="291" y="68"/>
                    </a:cubicBezTo>
                    <a:cubicBezTo>
                      <a:pt x="301" y="62"/>
                      <a:pt x="308" y="50"/>
                      <a:pt x="308" y="37"/>
                    </a:cubicBezTo>
                    <a:cubicBezTo>
                      <a:pt x="308" y="16"/>
                      <a:pt x="290" y="0"/>
                      <a:pt x="269" y="0"/>
                    </a:cubicBezTo>
                    <a:cubicBezTo>
                      <a:pt x="248" y="0"/>
                      <a:pt x="231" y="16"/>
                      <a:pt x="231" y="37"/>
                    </a:cubicBezTo>
                    <a:cubicBezTo>
                      <a:pt x="231" y="50"/>
                      <a:pt x="238" y="62"/>
                      <a:pt x="249" y="69"/>
                    </a:cubicBezTo>
                    <a:cubicBezTo>
                      <a:pt x="250" y="73"/>
                      <a:pt x="251" y="77"/>
                      <a:pt x="251" y="82"/>
                    </a:cubicBezTo>
                    <a:cubicBezTo>
                      <a:pt x="251" y="95"/>
                      <a:pt x="244" y="103"/>
                      <a:pt x="232" y="108"/>
                    </a:cubicBezTo>
                    <a:cubicBezTo>
                      <a:pt x="109" y="108"/>
                      <a:pt x="109" y="108"/>
                      <a:pt x="109" y="108"/>
                    </a:cubicBezTo>
                    <a:cubicBezTo>
                      <a:pt x="109" y="230"/>
                      <a:pt x="109" y="230"/>
                      <a:pt x="109" y="230"/>
                    </a:cubicBezTo>
                    <a:cubicBezTo>
                      <a:pt x="104" y="241"/>
                      <a:pt x="96" y="249"/>
                      <a:pt x="83" y="249"/>
                    </a:cubicBezTo>
                    <a:cubicBezTo>
                      <a:pt x="78" y="249"/>
                      <a:pt x="73" y="248"/>
                      <a:pt x="69" y="246"/>
                    </a:cubicBezTo>
                    <a:cubicBezTo>
                      <a:pt x="62" y="236"/>
                      <a:pt x="51" y="229"/>
                      <a:pt x="38" y="229"/>
                    </a:cubicBezTo>
                    <a:cubicBezTo>
                      <a:pt x="17" y="229"/>
                      <a:pt x="0" y="246"/>
                      <a:pt x="0" y="268"/>
                    </a:cubicBezTo>
                    <a:cubicBezTo>
                      <a:pt x="0" y="289"/>
                      <a:pt x="17" y="306"/>
                      <a:pt x="38" y="306"/>
                    </a:cubicBezTo>
                    <a:cubicBezTo>
                      <a:pt x="51" y="306"/>
                      <a:pt x="63" y="299"/>
                      <a:pt x="70" y="288"/>
                    </a:cubicBezTo>
                    <a:cubicBezTo>
                      <a:pt x="74" y="287"/>
                      <a:pt x="78" y="286"/>
                      <a:pt x="83" y="286"/>
                    </a:cubicBezTo>
                    <a:cubicBezTo>
                      <a:pt x="96" y="286"/>
                      <a:pt x="104" y="294"/>
                      <a:pt x="109" y="305"/>
                    </a:cubicBezTo>
                    <a:cubicBezTo>
                      <a:pt x="109" y="428"/>
                      <a:pt x="109" y="428"/>
                      <a:pt x="109" y="428"/>
                    </a:cubicBezTo>
                    <a:cubicBezTo>
                      <a:pt x="219" y="428"/>
                      <a:pt x="219" y="428"/>
                      <a:pt x="219" y="428"/>
                    </a:cubicBezTo>
                    <a:cubicBezTo>
                      <a:pt x="230" y="427"/>
                      <a:pt x="238" y="423"/>
                      <a:pt x="240" y="417"/>
                    </a:cubicBezTo>
                    <a:cubicBezTo>
                      <a:pt x="241" y="412"/>
                      <a:pt x="239" y="407"/>
                      <a:pt x="235" y="403"/>
                    </a:cubicBezTo>
                    <a:cubicBezTo>
                      <a:pt x="235" y="403"/>
                      <a:pt x="235" y="403"/>
                      <a:pt x="235" y="403"/>
                    </a:cubicBezTo>
                    <a:cubicBezTo>
                      <a:pt x="226" y="394"/>
                      <a:pt x="220" y="382"/>
                      <a:pt x="220" y="369"/>
                    </a:cubicBezTo>
                    <a:cubicBezTo>
                      <a:pt x="220" y="343"/>
                      <a:pt x="242" y="321"/>
                      <a:pt x="269" y="321"/>
                    </a:cubicBezTo>
                    <a:cubicBezTo>
                      <a:pt x="296" y="321"/>
                      <a:pt x="317" y="343"/>
                      <a:pt x="317" y="369"/>
                    </a:cubicBezTo>
                    <a:cubicBezTo>
                      <a:pt x="317" y="382"/>
                      <a:pt x="312" y="394"/>
                      <a:pt x="303" y="403"/>
                    </a:cubicBezTo>
                    <a:cubicBezTo>
                      <a:pt x="303" y="403"/>
                      <a:pt x="303" y="403"/>
                      <a:pt x="303" y="403"/>
                    </a:cubicBezTo>
                    <a:cubicBezTo>
                      <a:pt x="299" y="407"/>
                      <a:pt x="297" y="412"/>
                      <a:pt x="298" y="417"/>
                    </a:cubicBezTo>
                    <a:cubicBezTo>
                      <a:pt x="300" y="423"/>
                      <a:pt x="308" y="427"/>
                      <a:pt x="319" y="428"/>
                    </a:cubicBezTo>
                    <a:cubicBezTo>
                      <a:pt x="429" y="428"/>
                      <a:pt x="429" y="428"/>
                      <a:pt x="429" y="428"/>
                    </a:cubicBezTo>
                    <a:cubicBezTo>
                      <a:pt x="429" y="317"/>
                      <a:pt x="429" y="317"/>
                      <a:pt x="429" y="317"/>
                    </a:cubicBezTo>
                    <a:cubicBezTo>
                      <a:pt x="428" y="307"/>
                      <a:pt x="424" y="299"/>
                      <a:pt x="418" y="297"/>
                    </a:cubicBezTo>
                    <a:cubicBezTo>
                      <a:pt x="413" y="296"/>
                      <a:pt x="409" y="298"/>
                      <a:pt x="404" y="302"/>
                    </a:cubicBezTo>
                    <a:cubicBezTo>
                      <a:pt x="404" y="302"/>
                      <a:pt x="404" y="302"/>
                      <a:pt x="404" y="302"/>
                    </a:cubicBezTo>
                    <a:cubicBezTo>
                      <a:pt x="395" y="311"/>
                      <a:pt x="383" y="316"/>
                      <a:pt x="370" y="316"/>
                    </a:cubicBezTo>
                    <a:cubicBezTo>
                      <a:pt x="344" y="316"/>
                      <a:pt x="322" y="295"/>
                      <a:pt x="322" y="268"/>
                    </a:cubicBezTo>
                    <a:cubicBezTo>
                      <a:pt x="322" y="241"/>
                      <a:pt x="344" y="219"/>
                      <a:pt x="370" y="219"/>
                    </a:cubicBezTo>
                    <a:cubicBezTo>
                      <a:pt x="383" y="219"/>
                      <a:pt x="395" y="225"/>
                      <a:pt x="404" y="234"/>
                    </a:cubicBezTo>
                    <a:cubicBezTo>
                      <a:pt x="404" y="234"/>
                      <a:pt x="404" y="234"/>
                      <a:pt x="404" y="234"/>
                    </a:cubicBezTo>
                    <a:cubicBezTo>
                      <a:pt x="409" y="238"/>
                      <a:pt x="413" y="240"/>
                      <a:pt x="418" y="239"/>
                    </a:cubicBezTo>
                    <a:cubicBezTo>
                      <a:pt x="424" y="237"/>
                      <a:pt x="428" y="229"/>
                      <a:pt x="429" y="219"/>
                    </a:cubicBezTo>
                    <a:cubicBezTo>
                      <a:pt x="429" y="140"/>
                      <a:pt x="429" y="140"/>
                      <a:pt x="429" y="140"/>
                    </a:cubicBezTo>
                    <a:cubicBezTo>
                      <a:pt x="429" y="140"/>
                      <a:pt x="429" y="140"/>
                      <a:pt x="429" y="140"/>
                    </a:cubicBezTo>
                    <a:cubicBezTo>
                      <a:pt x="429" y="108"/>
                      <a:pt x="429" y="108"/>
                      <a:pt x="429" y="108"/>
                    </a:cubicBezTo>
                  </a:path>
                </a:pathLst>
              </a:cu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a typeface="微软雅黑" panose="020B0503020204020204" pitchFamily="34" charset="-122"/>
                </a:endParaRPr>
              </a:p>
            </p:txBody>
          </p:sp>
          <p:sp>
            <p:nvSpPr>
              <p:cNvPr id="41" name="Freeform 13"/>
              <p:cNvSpPr/>
              <p:nvPr/>
            </p:nvSpPr>
            <p:spPr bwMode="auto">
              <a:xfrm>
                <a:off x="1187624" y="2563452"/>
                <a:ext cx="1781216" cy="1774190"/>
              </a:xfrm>
              <a:custGeom>
                <a:avLst/>
                <a:gdLst/>
                <a:ahLst/>
                <a:cxnLst>
                  <a:cxn ang="0">
                    <a:pos x="429" y="108"/>
                  </a:cxn>
                  <a:cxn ang="0">
                    <a:pos x="429" y="108"/>
                  </a:cxn>
                  <a:cxn ang="0">
                    <a:pos x="429" y="108"/>
                  </a:cxn>
                  <a:cxn ang="0">
                    <a:pos x="307" y="108"/>
                  </a:cxn>
                  <a:cxn ang="0">
                    <a:pos x="288" y="82"/>
                  </a:cxn>
                  <a:cxn ang="0">
                    <a:pos x="291" y="68"/>
                  </a:cxn>
                  <a:cxn ang="0">
                    <a:pos x="308" y="37"/>
                  </a:cxn>
                  <a:cxn ang="0">
                    <a:pos x="269" y="0"/>
                  </a:cxn>
                  <a:cxn ang="0">
                    <a:pos x="231" y="37"/>
                  </a:cxn>
                  <a:cxn ang="0">
                    <a:pos x="249" y="69"/>
                  </a:cxn>
                  <a:cxn ang="0">
                    <a:pos x="251" y="82"/>
                  </a:cxn>
                  <a:cxn ang="0">
                    <a:pos x="232" y="108"/>
                  </a:cxn>
                  <a:cxn ang="0">
                    <a:pos x="109" y="108"/>
                  </a:cxn>
                  <a:cxn ang="0">
                    <a:pos x="109" y="230"/>
                  </a:cxn>
                  <a:cxn ang="0">
                    <a:pos x="83" y="249"/>
                  </a:cxn>
                  <a:cxn ang="0">
                    <a:pos x="69" y="246"/>
                  </a:cxn>
                  <a:cxn ang="0">
                    <a:pos x="38" y="229"/>
                  </a:cxn>
                  <a:cxn ang="0">
                    <a:pos x="0" y="268"/>
                  </a:cxn>
                  <a:cxn ang="0">
                    <a:pos x="38" y="306"/>
                  </a:cxn>
                  <a:cxn ang="0">
                    <a:pos x="70" y="288"/>
                  </a:cxn>
                  <a:cxn ang="0">
                    <a:pos x="83" y="286"/>
                  </a:cxn>
                  <a:cxn ang="0">
                    <a:pos x="109" y="305"/>
                  </a:cxn>
                  <a:cxn ang="0">
                    <a:pos x="109" y="428"/>
                  </a:cxn>
                  <a:cxn ang="0">
                    <a:pos x="219" y="428"/>
                  </a:cxn>
                  <a:cxn ang="0">
                    <a:pos x="240" y="417"/>
                  </a:cxn>
                  <a:cxn ang="0">
                    <a:pos x="235" y="403"/>
                  </a:cxn>
                  <a:cxn ang="0">
                    <a:pos x="235" y="403"/>
                  </a:cxn>
                  <a:cxn ang="0">
                    <a:pos x="220" y="369"/>
                  </a:cxn>
                  <a:cxn ang="0">
                    <a:pos x="269" y="321"/>
                  </a:cxn>
                  <a:cxn ang="0">
                    <a:pos x="317" y="369"/>
                  </a:cxn>
                  <a:cxn ang="0">
                    <a:pos x="303" y="403"/>
                  </a:cxn>
                  <a:cxn ang="0">
                    <a:pos x="303" y="403"/>
                  </a:cxn>
                  <a:cxn ang="0">
                    <a:pos x="298" y="417"/>
                  </a:cxn>
                  <a:cxn ang="0">
                    <a:pos x="319" y="428"/>
                  </a:cxn>
                  <a:cxn ang="0">
                    <a:pos x="429" y="428"/>
                  </a:cxn>
                  <a:cxn ang="0">
                    <a:pos x="429" y="317"/>
                  </a:cxn>
                  <a:cxn ang="0">
                    <a:pos x="418" y="297"/>
                  </a:cxn>
                  <a:cxn ang="0">
                    <a:pos x="404" y="302"/>
                  </a:cxn>
                  <a:cxn ang="0">
                    <a:pos x="404" y="302"/>
                  </a:cxn>
                  <a:cxn ang="0">
                    <a:pos x="370" y="316"/>
                  </a:cxn>
                  <a:cxn ang="0">
                    <a:pos x="322" y="268"/>
                  </a:cxn>
                  <a:cxn ang="0">
                    <a:pos x="370" y="219"/>
                  </a:cxn>
                  <a:cxn ang="0">
                    <a:pos x="404" y="234"/>
                  </a:cxn>
                  <a:cxn ang="0">
                    <a:pos x="404" y="234"/>
                  </a:cxn>
                  <a:cxn ang="0">
                    <a:pos x="418" y="239"/>
                  </a:cxn>
                  <a:cxn ang="0">
                    <a:pos x="429" y="219"/>
                  </a:cxn>
                  <a:cxn ang="0">
                    <a:pos x="429" y="140"/>
                  </a:cxn>
                  <a:cxn ang="0">
                    <a:pos x="429" y="140"/>
                  </a:cxn>
                  <a:cxn ang="0">
                    <a:pos x="429" y="108"/>
                  </a:cxn>
                </a:cxnLst>
                <a:rect l="0" t="0" r="r" b="b"/>
                <a:pathLst>
                  <a:path w="429" h="428">
                    <a:moveTo>
                      <a:pt x="429" y="108"/>
                    </a:moveTo>
                    <a:cubicBezTo>
                      <a:pt x="429" y="108"/>
                      <a:pt x="429" y="108"/>
                      <a:pt x="429" y="108"/>
                    </a:cubicBezTo>
                    <a:cubicBezTo>
                      <a:pt x="429" y="108"/>
                      <a:pt x="429" y="108"/>
                      <a:pt x="429" y="108"/>
                    </a:cubicBezTo>
                    <a:cubicBezTo>
                      <a:pt x="307" y="108"/>
                      <a:pt x="307" y="108"/>
                      <a:pt x="307" y="108"/>
                    </a:cubicBezTo>
                    <a:cubicBezTo>
                      <a:pt x="295" y="103"/>
                      <a:pt x="288" y="95"/>
                      <a:pt x="288" y="82"/>
                    </a:cubicBezTo>
                    <a:cubicBezTo>
                      <a:pt x="288" y="77"/>
                      <a:pt x="289" y="73"/>
                      <a:pt x="291" y="68"/>
                    </a:cubicBezTo>
                    <a:cubicBezTo>
                      <a:pt x="301" y="62"/>
                      <a:pt x="308" y="50"/>
                      <a:pt x="308" y="37"/>
                    </a:cubicBezTo>
                    <a:cubicBezTo>
                      <a:pt x="308" y="16"/>
                      <a:pt x="290" y="0"/>
                      <a:pt x="269" y="0"/>
                    </a:cubicBezTo>
                    <a:cubicBezTo>
                      <a:pt x="248" y="0"/>
                      <a:pt x="231" y="16"/>
                      <a:pt x="231" y="37"/>
                    </a:cubicBezTo>
                    <a:cubicBezTo>
                      <a:pt x="231" y="50"/>
                      <a:pt x="238" y="62"/>
                      <a:pt x="249" y="69"/>
                    </a:cubicBezTo>
                    <a:cubicBezTo>
                      <a:pt x="250" y="73"/>
                      <a:pt x="251" y="77"/>
                      <a:pt x="251" y="82"/>
                    </a:cubicBezTo>
                    <a:cubicBezTo>
                      <a:pt x="251" y="95"/>
                      <a:pt x="244" y="103"/>
                      <a:pt x="232" y="108"/>
                    </a:cubicBezTo>
                    <a:cubicBezTo>
                      <a:pt x="109" y="108"/>
                      <a:pt x="109" y="108"/>
                      <a:pt x="109" y="108"/>
                    </a:cubicBezTo>
                    <a:cubicBezTo>
                      <a:pt x="109" y="230"/>
                      <a:pt x="109" y="230"/>
                      <a:pt x="109" y="230"/>
                    </a:cubicBezTo>
                    <a:cubicBezTo>
                      <a:pt x="104" y="241"/>
                      <a:pt x="96" y="249"/>
                      <a:pt x="83" y="249"/>
                    </a:cubicBezTo>
                    <a:cubicBezTo>
                      <a:pt x="78" y="249"/>
                      <a:pt x="73" y="248"/>
                      <a:pt x="69" y="246"/>
                    </a:cubicBezTo>
                    <a:cubicBezTo>
                      <a:pt x="62" y="236"/>
                      <a:pt x="51" y="229"/>
                      <a:pt x="38" y="229"/>
                    </a:cubicBezTo>
                    <a:cubicBezTo>
                      <a:pt x="17" y="229"/>
                      <a:pt x="0" y="246"/>
                      <a:pt x="0" y="268"/>
                    </a:cubicBezTo>
                    <a:cubicBezTo>
                      <a:pt x="0" y="289"/>
                      <a:pt x="17" y="306"/>
                      <a:pt x="38" y="306"/>
                    </a:cubicBezTo>
                    <a:cubicBezTo>
                      <a:pt x="51" y="306"/>
                      <a:pt x="63" y="299"/>
                      <a:pt x="70" y="288"/>
                    </a:cubicBezTo>
                    <a:cubicBezTo>
                      <a:pt x="74" y="287"/>
                      <a:pt x="78" y="286"/>
                      <a:pt x="83" y="286"/>
                    </a:cubicBezTo>
                    <a:cubicBezTo>
                      <a:pt x="96" y="286"/>
                      <a:pt x="104" y="294"/>
                      <a:pt x="109" y="305"/>
                    </a:cubicBezTo>
                    <a:cubicBezTo>
                      <a:pt x="109" y="428"/>
                      <a:pt x="109" y="428"/>
                      <a:pt x="109" y="428"/>
                    </a:cubicBezTo>
                    <a:cubicBezTo>
                      <a:pt x="219" y="428"/>
                      <a:pt x="219" y="428"/>
                      <a:pt x="219" y="428"/>
                    </a:cubicBezTo>
                    <a:cubicBezTo>
                      <a:pt x="230" y="427"/>
                      <a:pt x="238" y="423"/>
                      <a:pt x="240" y="417"/>
                    </a:cubicBezTo>
                    <a:cubicBezTo>
                      <a:pt x="241" y="412"/>
                      <a:pt x="239" y="407"/>
                      <a:pt x="235" y="403"/>
                    </a:cubicBezTo>
                    <a:cubicBezTo>
                      <a:pt x="235" y="403"/>
                      <a:pt x="235" y="403"/>
                      <a:pt x="235" y="403"/>
                    </a:cubicBezTo>
                    <a:cubicBezTo>
                      <a:pt x="226" y="394"/>
                      <a:pt x="220" y="382"/>
                      <a:pt x="220" y="369"/>
                    </a:cubicBezTo>
                    <a:cubicBezTo>
                      <a:pt x="220" y="343"/>
                      <a:pt x="242" y="321"/>
                      <a:pt x="269" y="321"/>
                    </a:cubicBezTo>
                    <a:cubicBezTo>
                      <a:pt x="296" y="321"/>
                      <a:pt x="317" y="343"/>
                      <a:pt x="317" y="369"/>
                    </a:cubicBezTo>
                    <a:cubicBezTo>
                      <a:pt x="317" y="382"/>
                      <a:pt x="312" y="394"/>
                      <a:pt x="303" y="403"/>
                    </a:cubicBezTo>
                    <a:cubicBezTo>
                      <a:pt x="303" y="403"/>
                      <a:pt x="303" y="403"/>
                      <a:pt x="303" y="403"/>
                    </a:cubicBezTo>
                    <a:cubicBezTo>
                      <a:pt x="299" y="407"/>
                      <a:pt x="297" y="412"/>
                      <a:pt x="298" y="417"/>
                    </a:cubicBezTo>
                    <a:cubicBezTo>
                      <a:pt x="300" y="423"/>
                      <a:pt x="308" y="427"/>
                      <a:pt x="319" y="428"/>
                    </a:cubicBezTo>
                    <a:cubicBezTo>
                      <a:pt x="429" y="428"/>
                      <a:pt x="429" y="428"/>
                      <a:pt x="429" y="428"/>
                    </a:cubicBezTo>
                    <a:cubicBezTo>
                      <a:pt x="429" y="317"/>
                      <a:pt x="429" y="317"/>
                      <a:pt x="429" y="317"/>
                    </a:cubicBezTo>
                    <a:cubicBezTo>
                      <a:pt x="428" y="307"/>
                      <a:pt x="424" y="299"/>
                      <a:pt x="418" y="297"/>
                    </a:cubicBezTo>
                    <a:cubicBezTo>
                      <a:pt x="413" y="296"/>
                      <a:pt x="409" y="298"/>
                      <a:pt x="404" y="302"/>
                    </a:cubicBezTo>
                    <a:cubicBezTo>
                      <a:pt x="404" y="302"/>
                      <a:pt x="404" y="302"/>
                      <a:pt x="404" y="302"/>
                    </a:cubicBezTo>
                    <a:cubicBezTo>
                      <a:pt x="395" y="311"/>
                      <a:pt x="383" y="316"/>
                      <a:pt x="370" y="316"/>
                    </a:cubicBezTo>
                    <a:cubicBezTo>
                      <a:pt x="344" y="316"/>
                      <a:pt x="322" y="295"/>
                      <a:pt x="322" y="268"/>
                    </a:cubicBezTo>
                    <a:cubicBezTo>
                      <a:pt x="322" y="241"/>
                      <a:pt x="344" y="219"/>
                      <a:pt x="370" y="219"/>
                    </a:cubicBezTo>
                    <a:cubicBezTo>
                      <a:pt x="383" y="219"/>
                      <a:pt x="395" y="225"/>
                      <a:pt x="404" y="234"/>
                    </a:cubicBezTo>
                    <a:cubicBezTo>
                      <a:pt x="404" y="234"/>
                      <a:pt x="404" y="234"/>
                      <a:pt x="404" y="234"/>
                    </a:cubicBezTo>
                    <a:cubicBezTo>
                      <a:pt x="409" y="238"/>
                      <a:pt x="413" y="240"/>
                      <a:pt x="418" y="239"/>
                    </a:cubicBezTo>
                    <a:cubicBezTo>
                      <a:pt x="424" y="237"/>
                      <a:pt x="428" y="229"/>
                      <a:pt x="429" y="219"/>
                    </a:cubicBezTo>
                    <a:cubicBezTo>
                      <a:pt x="429" y="140"/>
                      <a:pt x="429" y="140"/>
                      <a:pt x="429" y="140"/>
                    </a:cubicBezTo>
                    <a:cubicBezTo>
                      <a:pt x="429" y="140"/>
                      <a:pt x="429" y="140"/>
                      <a:pt x="429" y="140"/>
                    </a:cubicBezTo>
                    <a:cubicBezTo>
                      <a:pt x="429" y="108"/>
                      <a:pt x="429" y="108"/>
                      <a:pt x="429" y="108"/>
                    </a:cubicBezTo>
                  </a:path>
                </a:pathLst>
              </a:custGeom>
              <a:grpFill/>
              <a:ln w="1905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a typeface="微软雅黑" panose="020B0503020204020204" pitchFamily="34" charset="-122"/>
                </a:endParaRPr>
              </a:p>
            </p:txBody>
          </p:sp>
          <p:sp>
            <p:nvSpPr>
              <p:cNvPr id="42" name="矩形 41"/>
              <p:cNvSpPr/>
              <p:nvPr/>
            </p:nvSpPr>
            <p:spPr>
              <a:xfrm>
                <a:off x="1636483" y="3075874"/>
                <a:ext cx="1289135" cy="338554"/>
              </a:xfrm>
              <a:prstGeom prst="rect">
                <a:avLst/>
              </a:prstGeom>
              <a:grpFill/>
            </p:spPr>
            <p:txBody>
              <a:bodyPr wrap="none">
                <a:spAutoFit/>
              </a:bodyPr>
              <a:lstStyle/>
              <a:p>
                <a:r>
                  <a:rPr lang="en-US" altLang="zh-CN" sz="1600" b="1" dirty="0">
                    <a:solidFill>
                      <a:schemeClr val="bg1"/>
                    </a:solidFill>
                    <a:ea typeface="微软雅黑" panose="020B0503020204020204" pitchFamily="34" charset="-122"/>
                  </a:rPr>
                  <a:t>C language</a:t>
                </a:r>
                <a:endParaRPr lang="zh-CN" altLang="en-US" sz="1600" b="1" dirty="0">
                  <a:solidFill>
                    <a:schemeClr val="bg1"/>
                  </a:solidFill>
                  <a:ea typeface="微软雅黑" panose="020B0503020204020204" pitchFamily="34" charset="-122"/>
                </a:endParaRPr>
              </a:p>
            </p:txBody>
          </p:sp>
        </p:grpSp>
        <p:sp>
          <p:nvSpPr>
            <p:cNvPr id="53" name="KSO_Shape"/>
            <p:cNvSpPr/>
            <p:nvPr/>
          </p:nvSpPr>
          <p:spPr bwMode="auto">
            <a:xfrm>
              <a:off x="4418665" y="4030980"/>
              <a:ext cx="157800" cy="279292"/>
            </a:xfrm>
            <a:custGeom>
              <a:avLst/>
              <a:gdLst>
                <a:gd name="T0" fmla="*/ 372877119 w 4933"/>
                <a:gd name="T1" fmla="*/ 372619919 h 8737"/>
                <a:gd name="T2" fmla="*/ 372877119 w 4933"/>
                <a:gd name="T3" fmla="*/ 372619919 h 8737"/>
                <a:gd name="T4" fmla="*/ 372877119 w 4933"/>
                <a:gd name="T5" fmla="*/ 372619919 h 8737"/>
                <a:gd name="T6" fmla="*/ 372877119 w 4933"/>
                <a:gd name="T7" fmla="*/ 372619919 h 8737"/>
                <a:gd name="T8" fmla="*/ 372877119 w 4933"/>
                <a:gd name="T9" fmla="*/ 372619919 h 8737"/>
                <a:gd name="T10" fmla="*/ 372877119 w 4933"/>
                <a:gd name="T11" fmla="*/ 372619919 h 8737"/>
                <a:gd name="T12" fmla="*/ 372877119 w 4933"/>
                <a:gd name="T13" fmla="*/ 372619919 h 8737"/>
                <a:gd name="T14" fmla="*/ 372877119 w 4933"/>
                <a:gd name="T15" fmla="*/ 372619919 h 8737"/>
                <a:gd name="T16" fmla="*/ 372877119 w 4933"/>
                <a:gd name="T17" fmla="*/ 372619919 h 8737"/>
                <a:gd name="T18" fmla="*/ 372877119 w 4933"/>
                <a:gd name="T19" fmla="*/ 372619919 h 8737"/>
                <a:gd name="T20" fmla="*/ 372877119 w 4933"/>
                <a:gd name="T21" fmla="*/ 372619919 h 8737"/>
                <a:gd name="T22" fmla="*/ 372877119 w 4933"/>
                <a:gd name="T23" fmla="*/ 372619919 h 8737"/>
                <a:gd name="T24" fmla="*/ 372877119 w 4933"/>
                <a:gd name="T25" fmla="*/ 372619919 h 8737"/>
                <a:gd name="T26" fmla="*/ 372877119 w 4933"/>
                <a:gd name="T27" fmla="*/ 372619919 h 8737"/>
                <a:gd name="T28" fmla="*/ 372877119 w 4933"/>
                <a:gd name="T29" fmla="*/ 372619919 h 8737"/>
                <a:gd name="T30" fmla="*/ 372877119 w 4933"/>
                <a:gd name="T31" fmla="*/ 372619919 h 8737"/>
                <a:gd name="T32" fmla="*/ 372877119 w 4933"/>
                <a:gd name="T33" fmla="*/ 372619919 h 8737"/>
                <a:gd name="T34" fmla="*/ 372877119 w 4933"/>
                <a:gd name="T35" fmla="*/ 372619919 h 8737"/>
                <a:gd name="T36" fmla="*/ 372877119 w 4933"/>
                <a:gd name="T37" fmla="*/ 372619919 h 8737"/>
                <a:gd name="T38" fmla="*/ 372877119 w 4933"/>
                <a:gd name="T39" fmla="*/ 372619919 h 8737"/>
                <a:gd name="T40" fmla="*/ 372877119 w 4933"/>
                <a:gd name="T41" fmla="*/ 372619919 h 8737"/>
                <a:gd name="T42" fmla="*/ 372877119 w 4933"/>
                <a:gd name="T43" fmla="*/ 372619919 h 8737"/>
                <a:gd name="T44" fmla="*/ 372877119 w 4933"/>
                <a:gd name="T45" fmla="*/ 372619919 h 8737"/>
                <a:gd name="T46" fmla="*/ 372877119 w 4933"/>
                <a:gd name="T47" fmla="*/ 372619919 h 8737"/>
                <a:gd name="T48" fmla="*/ 372877119 w 4933"/>
                <a:gd name="T49" fmla="*/ 372619919 h 8737"/>
                <a:gd name="T50" fmla="*/ 372877119 w 4933"/>
                <a:gd name="T51" fmla="*/ 372619919 h 8737"/>
                <a:gd name="T52" fmla="*/ 372877119 w 4933"/>
                <a:gd name="T53" fmla="*/ 372619919 h 8737"/>
                <a:gd name="T54" fmla="*/ 372877119 w 4933"/>
                <a:gd name="T55" fmla="*/ 372619919 h 8737"/>
                <a:gd name="T56" fmla="*/ 372877119 w 4933"/>
                <a:gd name="T57" fmla="*/ 372619919 h 8737"/>
                <a:gd name="T58" fmla="*/ 372877119 w 4933"/>
                <a:gd name="T59" fmla="*/ 372619919 h 8737"/>
                <a:gd name="T60" fmla="*/ 372877119 w 4933"/>
                <a:gd name="T61" fmla="*/ 372619919 h 8737"/>
                <a:gd name="T62" fmla="*/ 372877119 w 4933"/>
                <a:gd name="T63" fmla="*/ 372619919 h 8737"/>
                <a:gd name="T64" fmla="*/ 372877119 w 4933"/>
                <a:gd name="T65" fmla="*/ 372619919 h 8737"/>
                <a:gd name="T66" fmla="*/ 372877119 w 4933"/>
                <a:gd name="T67" fmla="*/ 372619919 h 8737"/>
                <a:gd name="T68" fmla="*/ 372877119 w 4933"/>
                <a:gd name="T69" fmla="*/ 372619919 h 8737"/>
                <a:gd name="T70" fmla="*/ 372877119 w 4933"/>
                <a:gd name="T71" fmla="*/ 372619919 h 8737"/>
                <a:gd name="T72" fmla="*/ 372877119 w 4933"/>
                <a:gd name="T73" fmla="*/ 372619919 h 8737"/>
                <a:gd name="T74" fmla="*/ 372877119 w 4933"/>
                <a:gd name="T75" fmla="*/ 372619919 h 8737"/>
                <a:gd name="T76" fmla="*/ 372877119 w 4933"/>
                <a:gd name="T77" fmla="*/ 372619919 h 8737"/>
                <a:gd name="T78" fmla="*/ 372877119 w 4933"/>
                <a:gd name="T79" fmla="*/ 372619919 h 8737"/>
                <a:gd name="T80" fmla="*/ 372877119 w 4933"/>
                <a:gd name="T81" fmla="*/ 372619919 h 8737"/>
                <a:gd name="T82" fmla="*/ 372877119 w 4933"/>
                <a:gd name="T83" fmla="*/ 372619919 h 8737"/>
                <a:gd name="T84" fmla="*/ 372877119 w 4933"/>
                <a:gd name="T85" fmla="*/ 372619919 h 8737"/>
                <a:gd name="T86" fmla="*/ 372877119 w 4933"/>
                <a:gd name="T87" fmla="*/ 372619919 h 8737"/>
                <a:gd name="T88" fmla="*/ 372877119 w 4933"/>
                <a:gd name="T89" fmla="*/ 372619919 h 8737"/>
                <a:gd name="T90" fmla="*/ 372877119 w 4933"/>
                <a:gd name="T91" fmla="*/ 372619919 h 8737"/>
                <a:gd name="T92" fmla="*/ 372877119 w 4933"/>
                <a:gd name="T93" fmla="*/ 372619919 h 873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933" h="8737">
                  <a:moveTo>
                    <a:pt x="2848" y="7036"/>
                  </a:moveTo>
                  <a:lnTo>
                    <a:pt x="2848" y="6310"/>
                  </a:lnTo>
                  <a:lnTo>
                    <a:pt x="4933" y="7521"/>
                  </a:lnTo>
                  <a:lnTo>
                    <a:pt x="2848" y="8737"/>
                  </a:lnTo>
                  <a:lnTo>
                    <a:pt x="2848" y="7915"/>
                  </a:lnTo>
                  <a:lnTo>
                    <a:pt x="2699" y="7879"/>
                  </a:lnTo>
                  <a:lnTo>
                    <a:pt x="2551" y="7837"/>
                  </a:lnTo>
                  <a:lnTo>
                    <a:pt x="2404" y="7788"/>
                  </a:lnTo>
                  <a:lnTo>
                    <a:pt x="2262" y="7732"/>
                  </a:lnTo>
                  <a:lnTo>
                    <a:pt x="2121" y="7671"/>
                  </a:lnTo>
                  <a:lnTo>
                    <a:pt x="1985" y="7605"/>
                  </a:lnTo>
                  <a:lnTo>
                    <a:pt x="1847" y="7531"/>
                  </a:lnTo>
                  <a:lnTo>
                    <a:pt x="1718" y="7455"/>
                  </a:lnTo>
                  <a:lnTo>
                    <a:pt x="1591" y="7374"/>
                  </a:lnTo>
                  <a:lnTo>
                    <a:pt x="1468" y="7286"/>
                  </a:lnTo>
                  <a:lnTo>
                    <a:pt x="1349" y="7195"/>
                  </a:lnTo>
                  <a:lnTo>
                    <a:pt x="1234" y="7096"/>
                  </a:lnTo>
                  <a:lnTo>
                    <a:pt x="1124" y="6994"/>
                  </a:lnTo>
                  <a:lnTo>
                    <a:pt x="1016" y="6885"/>
                  </a:lnTo>
                  <a:lnTo>
                    <a:pt x="914" y="6777"/>
                  </a:lnTo>
                  <a:lnTo>
                    <a:pt x="815" y="6661"/>
                  </a:lnTo>
                  <a:lnTo>
                    <a:pt x="725" y="6542"/>
                  </a:lnTo>
                  <a:lnTo>
                    <a:pt x="633" y="6418"/>
                  </a:lnTo>
                  <a:lnTo>
                    <a:pt x="552" y="6291"/>
                  </a:lnTo>
                  <a:lnTo>
                    <a:pt x="474" y="6162"/>
                  </a:lnTo>
                  <a:lnTo>
                    <a:pt x="401" y="6028"/>
                  </a:lnTo>
                  <a:lnTo>
                    <a:pt x="334" y="5892"/>
                  </a:lnTo>
                  <a:lnTo>
                    <a:pt x="272" y="5751"/>
                  </a:lnTo>
                  <a:lnTo>
                    <a:pt x="219" y="5608"/>
                  </a:lnTo>
                  <a:lnTo>
                    <a:pt x="170" y="5463"/>
                  </a:lnTo>
                  <a:lnTo>
                    <a:pt x="124" y="5316"/>
                  </a:lnTo>
                  <a:lnTo>
                    <a:pt x="88" y="5165"/>
                  </a:lnTo>
                  <a:lnTo>
                    <a:pt x="58" y="5011"/>
                  </a:lnTo>
                  <a:lnTo>
                    <a:pt x="32" y="4856"/>
                  </a:lnTo>
                  <a:lnTo>
                    <a:pt x="15" y="4699"/>
                  </a:lnTo>
                  <a:lnTo>
                    <a:pt x="5" y="4538"/>
                  </a:lnTo>
                  <a:lnTo>
                    <a:pt x="0" y="4377"/>
                  </a:lnTo>
                  <a:lnTo>
                    <a:pt x="5" y="4213"/>
                  </a:lnTo>
                  <a:lnTo>
                    <a:pt x="15" y="4057"/>
                  </a:lnTo>
                  <a:lnTo>
                    <a:pt x="32" y="3899"/>
                  </a:lnTo>
                  <a:lnTo>
                    <a:pt x="58" y="3744"/>
                  </a:lnTo>
                  <a:lnTo>
                    <a:pt x="88" y="3590"/>
                  </a:lnTo>
                  <a:lnTo>
                    <a:pt x="124" y="3438"/>
                  </a:lnTo>
                  <a:lnTo>
                    <a:pt x="170" y="3291"/>
                  </a:lnTo>
                  <a:lnTo>
                    <a:pt x="219" y="3144"/>
                  </a:lnTo>
                  <a:lnTo>
                    <a:pt x="272" y="2999"/>
                  </a:lnTo>
                  <a:lnTo>
                    <a:pt x="334" y="2863"/>
                  </a:lnTo>
                  <a:lnTo>
                    <a:pt x="401" y="2725"/>
                  </a:lnTo>
                  <a:lnTo>
                    <a:pt x="474" y="2593"/>
                  </a:lnTo>
                  <a:lnTo>
                    <a:pt x="552" y="2459"/>
                  </a:lnTo>
                  <a:lnTo>
                    <a:pt x="633" y="2332"/>
                  </a:lnTo>
                  <a:lnTo>
                    <a:pt x="725" y="2210"/>
                  </a:lnTo>
                  <a:lnTo>
                    <a:pt x="815" y="2094"/>
                  </a:lnTo>
                  <a:lnTo>
                    <a:pt x="914" y="1978"/>
                  </a:lnTo>
                  <a:lnTo>
                    <a:pt x="1016" y="1865"/>
                  </a:lnTo>
                  <a:lnTo>
                    <a:pt x="1124" y="1759"/>
                  </a:lnTo>
                  <a:lnTo>
                    <a:pt x="1234" y="1659"/>
                  </a:lnTo>
                  <a:lnTo>
                    <a:pt x="1349" y="1559"/>
                  </a:lnTo>
                  <a:lnTo>
                    <a:pt x="1468" y="1468"/>
                  </a:lnTo>
                  <a:lnTo>
                    <a:pt x="1591" y="1380"/>
                  </a:lnTo>
                  <a:lnTo>
                    <a:pt x="1718" y="1297"/>
                  </a:lnTo>
                  <a:lnTo>
                    <a:pt x="1847" y="1219"/>
                  </a:lnTo>
                  <a:lnTo>
                    <a:pt x="1985" y="1149"/>
                  </a:lnTo>
                  <a:lnTo>
                    <a:pt x="2121" y="1082"/>
                  </a:lnTo>
                  <a:lnTo>
                    <a:pt x="2262" y="1023"/>
                  </a:lnTo>
                  <a:lnTo>
                    <a:pt x="2404" y="966"/>
                  </a:lnTo>
                  <a:lnTo>
                    <a:pt x="2551" y="918"/>
                  </a:lnTo>
                  <a:lnTo>
                    <a:pt x="2699" y="875"/>
                  </a:lnTo>
                  <a:lnTo>
                    <a:pt x="2848" y="840"/>
                  </a:lnTo>
                  <a:lnTo>
                    <a:pt x="2848" y="0"/>
                  </a:lnTo>
                  <a:lnTo>
                    <a:pt x="4933" y="1213"/>
                  </a:lnTo>
                  <a:lnTo>
                    <a:pt x="2848" y="2427"/>
                  </a:lnTo>
                  <a:lnTo>
                    <a:pt x="2848" y="1714"/>
                  </a:lnTo>
                  <a:lnTo>
                    <a:pt x="2757" y="1746"/>
                  </a:lnTo>
                  <a:lnTo>
                    <a:pt x="2663" y="1778"/>
                  </a:lnTo>
                  <a:lnTo>
                    <a:pt x="2572" y="1812"/>
                  </a:lnTo>
                  <a:lnTo>
                    <a:pt x="2480" y="1852"/>
                  </a:lnTo>
                  <a:lnTo>
                    <a:pt x="2393" y="1893"/>
                  </a:lnTo>
                  <a:lnTo>
                    <a:pt x="2308" y="1939"/>
                  </a:lnTo>
                  <a:lnTo>
                    <a:pt x="2224" y="1988"/>
                  </a:lnTo>
                  <a:lnTo>
                    <a:pt x="2139" y="2037"/>
                  </a:lnTo>
                  <a:lnTo>
                    <a:pt x="2058" y="2090"/>
                  </a:lnTo>
                  <a:lnTo>
                    <a:pt x="1981" y="2147"/>
                  </a:lnTo>
                  <a:lnTo>
                    <a:pt x="1905" y="2205"/>
                  </a:lnTo>
                  <a:lnTo>
                    <a:pt x="1827" y="2266"/>
                  </a:lnTo>
                  <a:lnTo>
                    <a:pt x="1757" y="2332"/>
                  </a:lnTo>
                  <a:lnTo>
                    <a:pt x="1686" y="2398"/>
                  </a:lnTo>
                  <a:lnTo>
                    <a:pt x="1617" y="2466"/>
                  </a:lnTo>
                  <a:lnTo>
                    <a:pt x="1553" y="2536"/>
                  </a:lnTo>
                  <a:lnTo>
                    <a:pt x="1491" y="2610"/>
                  </a:lnTo>
                  <a:lnTo>
                    <a:pt x="1430" y="2687"/>
                  </a:lnTo>
                  <a:lnTo>
                    <a:pt x="1371" y="2765"/>
                  </a:lnTo>
                  <a:lnTo>
                    <a:pt x="1314" y="2841"/>
                  </a:lnTo>
                  <a:lnTo>
                    <a:pt x="1266" y="2926"/>
                  </a:lnTo>
                  <a:lnTo>
                    <a:pt x="1213" y="3007"/>
                  </a:lnTo>
                  <a:lnTo>
                    <a:pt x="1166" y="3094"/>
                  </a:lnTo>
                  <a:lnTo>
                    <a:pt x="1124" y="3182"/>
                  </a:lnTo>
                  <a:lnTo>
                    <a:pt x="1083" y="3270"/>
                  </a:lnTo>
                  <a:lnTo>
                    <a:pt x="1044" y="3361"/>
                  </a:lnTo>
                  <a:lnTo>
                    <a:pt x="1008" y="3453"/>
                  </a:lnTo>
                  <a:lnTo>
                    <a:pt x="977" y="3544"/>
                  </a:lnTo>
                  <a:lnTo>
                    <a:pt x="949" y="3638"/>
                  </a:lnTo>
                  <a:lnTo>
                    <a:pt x="924" y="3737"/>
                  </a:lnTo>
                  <a:lnTo>
                    <a:pt x="904" y="3835"/>
                  </a:lnTo>
                  <a:lnTo>
                    <a:pt x="886" y="3933"/>
                  </a:lnTo>
                  <a:lnTo>
                    <a:pt x="2848" y="3933"/>
                  </a:lnTo>
                  <a:lnTo>
                    <a:pt x="2848" y="3154"/>
                  </a:lnTo>
                  <a:lnTo>
                    <a:pt x="4933" y="4369"/>
                  </a:lnTo>
                  <a:lnTo>
                    <a:pt x="2848" y="5579"/>
                  </a:lnTo>
                  <a:lnTo>
                    <a:pt x="2848" y="4800"/>
                  </a:lnTo>
                  <a:lnTo>
                    <a:pt x="882" y="4800"/>
                  </a:lnTo>
                  <a:lnTo>
                    <a:pt x="899" y="4898"/>
                  </a:lnTo>
                  <a:lnTo>
                    <a:pt x="920" y="4996"/>
                  </a:lnTo>
                  <a:lnTo>
                    <a:pt x="945" y="5095"/>
                  </a:lnTo>
                  <a:lnTo>
                    <a:pt x="973" y="5189"/>
                  </a:lnTo>
                  <a:lnTo>
                    <a:pt x="1005" y="5284"/>
                  </a:lnTo>
                  <a:lnTo>
                    <a:pt x="1040" y="5378"/>
                  </a:lnTo>
                  <a:lnTo>
                    <a:pt x="1075" y="5471"/>
                  </a:lnTo>
                  <a:lnTo>
                    <a:pt x="1118" y="5558"/>
                  </a:lnTo>
                  <a:lnTo>
                    <a:pt x="1160" y="5645"/>
                  </a:lnTo>
                  <a:lnTo>
                    <a:pt x="1209" y="5735"/>
                  </a:lnTo>
                  <a:lnTo>
                    <a:pt x="1258" y="5818"/>
                  </a:lnTo>
                  <a:lnTo>
                    <a:pt x="1311" y="5898"/>
                  </a:lnTo>
                  <a:lnTo>
                    <a:pt x="1364" y="5979"/>
                  </a:lnTo>
                  <a:lnTo>
                    <a:pt x="1423" y="6060"/>
                  </a:lnTo>
                  <a:lnTo>
                    <a:pt x="1483" y="6134"/>
                  </a:lnTo>
                  <a:lnTo>
                    <a:pt x="1546" y="6208"/>
                  </a:lnTo>
                  <a:lnTo>
                    <a:pt x="1612" y="6282"/>
                  </a:lnTo>
                  <a:lnTo>
                    <a:pt x="1680" y="6349"/>
                  </a:lnTo>
                  <a:lnTo>
                    <a:pt x="1750" y="6418"/>
                  </a:lnTo>
                  <a:lnTo>
                    <a:pt x="1824" y="6482"/>
                  </a:lnTo>
                  <a:lnTo>
                    <a:pt x="1897" y="6545"/>
                  </a:lnTo>
                  <a:lnTo>
                    <a:pt x="1973" y="6601"/>
                  </a:lnTo>
                  <a:lnTo>
                    <a:pt x="2055" y="6661"/>
                  </a:lnTo>
                  <a:lnTo>
                    <a:pt x="2136" y="6714"/>
                  </a:lnTo>
                  <a:lnTo>
                    <a:pt x="2220" y="6763"/>
                  </a:lnTo>
                  <a:lnTo>
                    <a:pt x="2304" y="6811"/>
                  </a:lnTo>
                  <a:lnTo>
                    <a:pt x="2393" y="6858"/>
                  </a:lnTo>
                  <a:lnTo>
                    <a:pt x="2480" y="6900"/>
                  </a:lnTo>
                  <a:lnTo>
                    <a:pt x="2572" y="6938"/>
                  </a:lnTo>
                  <a:lnTo>
                    <a:pt x="2663" y="6977"/>
                  </a:lnTo>
                  <a:lnTo>
                    <a:pt x="2754" y="7009"/>
                  </a:lnTo>
                  <a:lnTo>
                    <a:pt x="2848" y="7036"/>
                  </a:lnTo>
                  <a:close/>
                </a:path>
              </a:pathLst>
            </a:custGeom>
            <a:grpFill/>
            <a:ln>
              <a:noFill/>
            </a:ln>
            <a:extLst>
              <a:ext uri="{91240B29-F687-4F45-9708-019B960494DF}">
                <a14:hiddenLine xmlns:a14="http://schemas.microsoft.com/office/drawing/2010/main" w="1588">
                  <a:solidFill>
                    <a:srgbClr val="000000"/>
                  </a:solidFill>
                  <a:prstDash val="solid"/>
                  <a:round/>
                </a14:hiddenLine>
              </a:ext>
            </a:extLst>
          </p:spPr>
          <p:txBody>
            <a:bodyPr anchor="ctr"/>
            <a:lstStyle/>
            <a:p>
              <a:endParaRPr lang="zh-CN" altLang="en-US">
                <a:solidFill>
                  <a:schemeClr val="bg1"/>
                </a:solidFill>
                <a:ea typeface="微软雅黑" panose="020B0503020204020204" pitchFamily="34" charset="-122"/>
              </a:endParaRPr>
            </a:p>
          </p:txBody>
        </p:sp>
      </p:grpSp>
      <p:grpSp>
        <p:nvGrpSpPr>
          <p:cNvPr id="5" name="组合 4"/>
          <p:cNvGrpSpPr/>
          <p:nvPr/>
        </p:nvGrpSpPr>
        <p:grpSpPr>
          <a:xfrm>
            <a:off x="643295" y="2419436"/>
            <a:ext cx="1960246" cy="1952514"/>
            <a:chOff x="1403648" y="2499742"/>
            <a:chExt cx="1960246" cy="1952514"/>
          </a:xfrm>
          <a:solidFill>
            <a:srgbClr val="004B7D"/>
          </a:solidFill>
        </p:grpSpPr>
        <p:grpSp>
          <p:nvGrpSpPr>
            <p:cNvPr id="38" name="组合 37"/>
            <p:cNvGrpSpPr/>
            <p:nvPr/>
          </p:nvGrpSpPr>
          <p:grpSpPr>
            <a:xfrm>
              <a:off x="1403648" y="2499742"/>
              <a:ext cx="1960246" cy="1952514"/>
              <a:chOff x="1050122" y="2474290"/>
              <a:chExt cx="1960246" cy="1952514"/>
            </a:xfrm>
            <a:grpFill/>
          </p:grpSpPr>
          <p:sp>
            <p:nvSpPr>
              <p:cNvPr id="36" name="Freeform 13"/>
              <p:cNvSpPr/>
              <p:nvPr/>
            </p:nvSpPr>
            <p:spPr bwMode="auto">
              <a:xfrm>
                <a:off x="1050122" y="2474290"/>
                <a:ext cx="1960246" cy="1952514"/>
              </a:xfrm>
              <a:custGeom>
                <a:avLst/>
                <a:gdLst/>
                <a:ahLst/>
                <a:cxnLst>
                  <a:cxn ang="0">
                    <a:pos x="429" y="108"/>
                  </a:cxn>
                  <a:cxn ang="0">
                    <a:pos x="429" y="108"/>
                  </a:cxn>
                  <a:cxn ang="0">
                    <a:pos x="429" y="108"/>
                  </a:cxn>
                  <a:cxn ang="0">
                    <a:pos x="307" y="108"/>
                  </a:cxn>
                  <a:cxn ang="0">
                    <a:pos x="288" y="82"/>
                  </a:cxn>
                  <a:cxn ang="0">
                    <a:pos x="291" y="68"/>
                  </a:cxn>
                  <a:cxn ang="0">
                    <a:pos x="308" y="37"/>
                  </a:cxn>
                  <a:cxn ang="0">
                    <a:pos x="269" y="0"/>
                  </a:cxn>
                  <a:cxn ang="0">
                    <a:pos x="231" y="37"/>
                  </a:cxn>
                  <a:cxn ang="0">
                    <a:pos x="249" y="69"/>
                  </a:cxn>
                  <a:cxn ang="0">
                    <a:pos x="251" y="82"/>
                  </a:cxn>
                  <a:cxn ang="0">
                    <a:pos x="232" y="108"/>
                  </a:cxn>
                  <a:cxn ang="0">
                    <a:pos x="109" y="108"/>
                  </a:cxn>
                  <a:cxn ang="0">
                    <a:pos x="109" y="230"/>
                  </a:cxn>
                  <a:cxn ang="0">
                    <a:pos x="83" y="249"/>
                  </a:cxn>
                  <a:cxn ang="0">
                    <a:pos x="69" y="246"/>
                  </a:cxn>
                  <a:cxn ang="0">
                    <a:pos x="38" y="229"/>
                  </a:cxn>
                  <a:cxn ang="0">
                    <a:pos x="0" y="268"/>
                  </a:cxn>
                  <a:cxn ang="0">
                    <a:pos x="38" y="306"/>
                  </a:cxn>
                  <a:cxn ang="0">
                    <a:pos x="70" y="288"/>
                  </a:cxn>
                  <a:cxn ang="0">
                    <a:pos x="83" y="286"/>
                  </a:cxn>
                  <a:cxn ang="0">
                    <a:pos x="109" y="305"/>
                  </a:cxn>
                  <a:cxn ang="0">
                    <a:pos x="109" y="428"/>
                  </a:cxn>
                  <a:cxn ang="0">
                    <a:pos x="219" y="428"/>
                  </a:cxn>
                  <a:cxn ang="0">
                    <a:pos x="240" y="417"/>
                  </a:cxn>
                  <a:cxn ang="0">
                    <a:pos x="235" y="403"/>
                  </a:cxn>
                  <a:cxn ang="0">
                    <a:pos x="235" y="403"/>
                  </a:cxn>
                  <a:cxn ang="0">
                    <a:pos x="220" y="369"/>
                  </a:cxn>
                  <a:cxn ang="0">
                    <a:pos x="269" y="321"/>
                  </a:cxn>
                  <a:cxn ang="0">
                    <a:pos x="317" y="369"/>
                  </a:cxn>
                  <a:cxn ang="0">
                    <a:pos x="303" y="403"/>
                  </a:cxn>
                  <a:cxn ang="0">
                    <a:pos x="303" y="403"/>
                  </a:cxn>
                  <a:cxn ang="0">
                    <a:pos x="298" y="417"/>
                  </a:cxn>
                  <a:cxn ang="0">
                    <a:pos x="319" y="428"/>
                  </a:cxn>
                  <a:cxn ang="0">
                    <a:pos x="429" y="428"/>
                  </a:cxn>
                  <a:cxn ang="0">
                    <a:pos x="429" y="317"/>
                  </a:cxn>
                  <a:cxn ang="0">
                    <a:pos x="418" y="297"/>
                  </a:cxn>
                  <a:cxn ang="0">
                    <a:pos x="404" y="302"/>
                  </a:cxn>
                  <a:cxn ang="0">
                    <a:pos x="404" y="302"/>
                  </a:cxn>
                  <a:cxn ang="0">
                    <a:pos x="370" y="316"/>
                  </a:cxn>
                  <a:cxn ang="0">
                    <a:pos x="322" y="268"/>
                  </a:cxn>
                  <a:cxn ang="0">
                    <a:pos x="370" y="219"/>
                  </a:cxn>
                  <a:cxn ang="0">
                    <a:pos x="404" y="234"/>
                  </a:cxn>
                  <a:cxn ang="0">
                    <a:pos x="404" y="234"/>
                  </a:cxn>
                  <a:cxn ang="0">
                    <a:pos x="418" y="239"/>
                  </a:cxn>
                  <a:cxn ang="0">
                    <a:pos x="429" y="219"/>
                  </a:cxn>
                  <a:cxn ang="0">
                    <a:pos x="429" y="140"/>
                  </a:cxn>
                  <a:cxn ang="0">
                    <a:pos x="429" y="140"/>
                  </a:cxn>
                  <a:cxn ang="0">
                    <a:pos x="429" y="108"/>
                  </a:cxn>
                </a:cxnLst>
                <a:rect l="0" t="0" r="r" b="b"/>
                <a:pathLst>
                  <a:path w="429" h="428">
                    <a:moveTo>
                      <a:pt x="429" y="108"/>
                    </a:moveTo>
                    <a:cubicBezTo>
                      <a:pt x="429" y="108"/>
                      <a:pt x="429" y="108"/>
                      <a:pt x="429" y="108"/>
                    </a:cubicBezTo>
                    <a:cubicBezTo>
                      <a:pt x="429" y="108"/>
                      <a:pt x="429" y="108"/>
                      <a:pt x="429" y="108"/>
                    </a:cubicBezTo>
                    <a:cubicBezTo>
                      <a:pt x="307" y="108"/>
                      <a:pt x="307" y="108"/>
                      <a:pt x="307" y="108"/>
                    </a:cubicBezTo>
                    <a:cubicBezTo>
                      <a:pt x="295" y="103"/>
                      <a:pt x="288" y="95"/>
                      <a:pt x="288" y="82"/>
                    </a:cubicBezTo>
                    <a:cubicBezTo>
                      <a:pt x="288" y="77"/>
                      <a:pt x="289" y="73"/>
                      <a:pt x="291" y="68"/>
                    </a:cubicBezTo>
                    <a:cubicBezTo>
                      <a:pt x="301" y="62"/>
                      <a:pt x="308" y="50"/>
                      <a:pt x="308" y="37"/>
                    </a:cubicBezTo>
                    <a:cubicBezTo>
                      <a:pt x="308" y="16"/>
                      <a:pt x="290" y="0"/>
                      <a:pt x="269" y="0"/>
                    </a:cubicBezTo>
                    <a:cubicBezTo>
                      <a:pt x="248" y="0"/>
                      <a:pt x="231" y="16"/>
                      <a:pt x="231" y="37"/>
                    </a:cubicBezTo>
                    <a:cubicBezTo>
                      <a:pt x="231" y="50"/>
                      <a:pt x="238" y="62"/>
                      <a:pt x="249" y="69"/>
                    </a:cubicBezTo>
                    <a:cubicBezTo>
                      <a:pt x="250" y="73"/>
                      <a:pt x="251" y="77"/>
                      <a:pt x="251" y="82"/>
                    </a:cubicBezTo>
                    <a:cubicBezTo>
                      <a:pt x="251" y="95"/>
                      <a:pt x="244" y="103"/>
                      <a:pt x="232" y="108"/>
                    </a:cubicBezTo>
                    <a:cubicBezTo>
                      <a:pt x="109" y="108"/>
                      <a:pt x="109" y="108"/>
                      <a:pt x="109" y="108"/>
                    </a:cubicBezTo>
                    <a:cubicBezTo>
                      <a:pt x="109" y="230"/>
                      <a:pt x="109" y="230"/>
                      <a:pt x="109" y="230"/>
                    </a:cubicBezTo>
                    <a:cubicBezTo>
                      <a:pt x="104" y="241"/>
                      <a:pt x="96" y="249"/>
                      <a:pt x="83" y="249"/>
                    </a:cubicBezTo>
                    <a:cubicBezTo>
                      <a:pt x="78" y="249"/>
                      <a:pt x="73" y="248"/>
                      <a:pt x="69" y="246"/>
                    </a:cubicBezTo>
                    <a:cubicBezTo>
                      <a:pt x="62" y="236"/>
                      <a:pt x="51" y="229"/>
                      <a:pt x="38" y="229"/>
                    </a:cubicBezTo>
                    <a:cubicBezTo>
                      <a:pt x="17" y="229"/>
                      <a:pt x="0" y="246"/>
                      <a:pt x="0" y="268"/>
                    </a:cubicBezTo>
                    <a:cubicBezTo>
                      <a:pt x="0" y="289"/>
                      <a:pt x="17" y="306"/>
                      <a:pt x="38" y="306"/>
                    </a:cubicBezTo>
                    <a:cubicBezTo>
                      <a:pt x="51" y="306"/>
                      <a:pt x="63" y="299"/>
                      <a:pt x="70" y="288"/>
                    </a:cubicBezTo>
                    <a:cubicBezTo>
                      <a:pt x="74" y="287"/>
                      <a:pt x="78" y="286"/>
                      <a:pt x="83" y="286"/>
                    </a:cubicBezTo>
                    <a:cubicBezTo>
                      <a:pt x="96" y="286"/>
                      <a:pt x="104" y="294"/>
                      <a:pt x="109" y="305"/>
                    </a:cubicBezTo>
                    <a:cubicBezTo>
                      <a:pt x="109" y="428"/>
                      <a:pt x="109" y="428"/>
                      <a:pt x="109" y="428"/>
                    </a:cubicBezTo>
                    <a:cubicBezTo>
                      <a:pt x="219" y="428"/>
                      <a:pt x="219" y="428"/>
                      <a:pt x="219" y="428"/>
                    </a:cubicBezTo>
                    <a:cubicBezTo>
                      <a:pt x="230" y="427"/>
                      <a:pt x="238" y="423"/>
                      <a:pt x="240" y="417"/>
                    </a:cubicBezTo>
                    <a:cubicBezTo>
                      <a:pt x="241" y="412"/>
                      <a:pt x="239" y="407"/>
                      <a:pt x="235" y="403"/>
                    </a:cubicBezTo>
                    <a:cubicBezTo>
                      <a:pt x="235" y="403"/>
                      <a:pt x="235" y="403"/>
                      <a:pt x="235" y="403"/>
                    </a:cubicBezTo>
                    <a:cubicBezTo>
                      <a:pt x="226" y="394"/>
                      <a:pt x="220" y="382"/>
                      <a:pt x="220" y="369"/>
                    </a:cubicBezTo>
                    <a:cubicBezTo>
                      <a:pt x="220" y="343"/>
                      <a:pt x="242" y="321"/>
                      <a:pt x="269" y="321"/>
                    </a:cubicBezTo>
                    <a:cubicBezTo>
                      <a:pt x="296" y="321"/>
                      <a:pt x="317" y="343"/>
                      <a:pt x="317" y="369"/>
                    </a:cubicBezTo>
                    <a:cubicBezTo>
                      <a:pt x="317" y="382"/>
                      <a:pt x="312" y="394"/>
                      <a:pt x="303" y="403"/>
                    </a:cubicBezTo>
                    <a:cubicBezTo>
                      <a:pt x="303" y="403"/>
                      <a:pt x="303" y="403"/>
                      <a:pt x="303" y="403"/>
                    </a:cubicBezTo>
                    <a:cubicBezTo>
                      <a:pt x="299" y="407"/>
                      <a:pt x="297" y="412"/>
                      <a:pt x="298" y="417"/>
                    </a:cubicBezTo>
                    <a:cubicBezTo>
                      <a:pt x="300" y="423"/>
                      <a:pt x="308" y="427"/>
                      <a:pt x="319" y="428"/>
                    </a:cubicBezTo>
                    <a:cubicBezTo>
                      <a:pt x="429" y="428"/>
                      <a:pt x="429" y="428"/>
                      <a:pt x="429" y="428"/>
                    </a:cubicBezTo>
                    <a:cubicBezTo>
                      <a:pt x="429" y="317"/>
                      <a:pt x="429" y="317"/>
                      <a:pt x="429" y="317"/>
                    </a:cubicBezTo>
                    <a:cubicBezTo>
                      <a:pt x="428" y="307"/>
                      <a:pt x="424" y="299"/>
                      <a:pt x="418" y="297"/>
                    </a:cubicBezTo>
                    <a:cubicBezTo>
                      <a:pt x="413" y="296"/>
                      <a:pt x="409" y="298"/>
                      <a:pt x="404" y="302"/>
                    </a:cubicBezTo>
                    <a:cubicBezTo>
                      <a:pt x="404" y="302"/>
                      <a:pt x="404" y="302"/>
                      <a:pt x="404" y="302"/>
                    </a:cubicBezTo>
                    <a:cubicBezTo>
                      <a:pt x="395" y="311"/>
                      <a:pt x="383" y="316"/>
                      <a:pt x="370" y="316"/>
                    </a:cubicBezTo>
                    <a:cubicBezTo>
                      <a:pt x="344" y="316"/>
                      <a:pt x="322" y="295"/>
                      <a:pt x="322" y="268"/>
                    </a:cubicBezTo>
                    <a:cubicBezTo>
                      <a:pt x="322" y="241"/>
                      <a:pt x="344" y="219"/>
                      <a:pt x="370" y="219"/>
                    </a:cubicBezTo>
                    <a:cubicBezTo>
                      <a:pt x="383" y="219"/>
                      <a:pt x="395" y="225"/>
                      <a:pt x="404" y="234"/>
                    </a:cubicBezTo>
                    <a:cubicBezTo>
                      <a:pt x="404" y="234"/>
                      <a:pt x="404" y="234"/>
                      <a:pt x="404" y="234"/>
                    </a:cubicBezTo>
                    <a:cubicBezTo>
                      <a:pt x="409" y="238"/>
                      <a:pt x="413" y="240"/>
                      <a:pt x="418" y="239"/>
                    </a:cubicBezTo>
                    <a:cubicBezTo>
                      <a:pt x="424" y="237"/>
                      <a:pt x="428" y="229"/>
                      <a:pt x="429" y="219"/>
                    </a:cubicBezTo>
                    <a:cubicBezTo>
                      <a:pt x="429" y="140"/>
                      <a:pt x="429" y="140"/>
                      <a:pt x="429" y="140"/>
                    </a:cubicBezTo>
                    <a:cubicBezTo>
                      <a:pt x="429" y="140"/>
                      <a:pt x="429" y="140"/>
                      <a:pt x="429" y="140"/>
                    </a:cubicBezTo>
                    <a:cubicBezTo>
                      <a:pt x="429" y="108"/>
                      <a:pt x="429" y="108"/>
                      <a:pt x="429" y="108"/>
                    </a:cubicBezTo>
                  </a:path>
                </a:pathLst>
              </a:cu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a typeface="微软雅黑" panose="020B0503020204020204" pitchFamily="34" charset="-122"/>
                </a:endParaRPr>
              </a:p>
            </p:txBody>
          </p:sp>
          <p:sp>
            <p:nvSpPr>
              <p:cNvPr id="11" name="Freeform 13"/>
              <p:cNvSpPr/>
              <p:nvPr/>
            </p:nvSpPr>
            <p:spPr bwMode="auto">
              <a:xfrm>
                <a:off x="1187624" y="2563452"/>
                <a:ext cx="1781216" cy="1774190"/>
              </a:xfrm>
              <a:custGeom>
                <a:avLst/>
                <a:gdLst/>
                <a:ahLst/>
                <a:cxnLst>
                  <a:cxn ang="0">
                    <a:pos x="429" y="108"/>
                  </a:cxn>
                  <a:cxn ang="0">
                    <a:pos x="429" y="108"/>
                  </a:cxn>
                  <a:cxn ang="0">
                    <a:pos x="429" y="108"/>
                  </a:cxn>
                  <a:cxn ang="0">
                    <a:pos x="307" y="108"/>
                  </a:cxn>
                  <a:cxn ang="0">
                    <a:pos x="288" y="82"/>
                  </a:cxn>
                  <a:cxn ang="0">
                    <a:pos x="291" y="68"/>
                  </a:cxn>
                  <a:cxn ang="0">
                    <a:pos x="308" y="37"/>
                  </a:cxn>
                  <a:cxn ang="0">
                    <a:pos x="269" y="0"/>
                  </a:cxn>
                  <a:cxn ang="0">
                    <a:pos x="231" y="37"/>
                  </a:cxn>
                  <a:cxn ang="0">
                    <a:pos x="249" y="69"/>
                  </a:cxn>
                  <a:cxn ang="0">
                    <a:pos x="251" y="82"/>
                  </a:cxn>
                  <a:cxn ang="0">
                    <a:pos x="232" y="108"/>
                  </a:cxn>
                  <a:cxn ang="0">
                    <a:pos x="109" y="108"/>
                  </a:cxn>
                  <a:cxn ang="0">
                    <a:pos x="109" y="230"/>
                  </a:cxn>
                  <a:cxn ang="0">
                    <a:pos x="83" y="249"/>
                  </a:cxn>
                  <a:cxn ang="0">
                    <a:pos x="69" y="246"/>
                  </a:cxn>
                  <a:cxn ang="0">
                    <a:pos x="38" y="229"/>
                  </a:cxn>
                  <a:cxn ang="0">
                    <a:pos x="0" y="268"/>
                  </a:cxn>
                  <a:cxn ang="0">
                    <a:pos x="38" y="306"/>
                  </a:cxn>
                  <a:cxn ang="0">
                    <a:pos x="70" y="288"/>
                  </a:cxn>
                  <a:cxn ang="0">
                    <a:pos x="83" y="286"/>
                  </a:cxn>
                  <a:cxn ang="0">
                    <a:pos x="109" y="305"/>
                  </a:cxn>
                  <a:cxn ang="0">
                    <a:pos x="109" y="428"/>
                  </a:cxn>
                  <a:cxn ang="0">
                    <a:pos x="219" y="428"/>
                  </a:cxn>
                  <a:cxn ang="0">
                    <a:pos x="240" y="417"/>
                  </a:cxn>
                  <a:cxn ang="0">
                    <a:pos x="235" y="403"/>
                  </a:cxn>
                  <a:cxn ang="0">
                    <a:pos x="235" y="403"/>
                  </a:cxn>
                  <a:cxn ang="0">
                    <a:pos x="220" y="369"/>
                  </a:cxn>
                  <a:cxn ang="0">
                    <a:pos x="269" y="321"/>
                  </a:cxn>
                  <a:cxn ang="0">
                    <a:pos x="317" y="369"/>
                  </a:cxn>
                  <a:cxn ang="0">
                    <a:pos x="303" y="403"/>
                  </a:cxn>
                  <a:cxn ang="0">
                    <a:pos x="303" y="403"/>
                  </a:cxn>
                  <a:cxn ang="0">
                    <a:pos x="298" y="417"/>
                  </a:cxn>
                  <a:cxn ang="0">
                    <a:pos x="319" y="428"/>
                  </a:cxn>
                  <a:cxn ang="0">
                    <a:pos x="429" y="428"/>
                  </a:cxn>
                  <a:cxn ang="0">
                    <a:pos x="429" y="317"/>
                  </a:cxn>
                  <a:cxn ang="0">
                    <a:pos x="418" y="297"/>
                  </a:cxn>
                  <a:cxn ang="0">
                    <a:pos x="404" y="302"/>
                  </a:cxn>
                  <a:cxn ang="0">
                    <a:pos x="404" y="302"/>
                  </a:cxn>
                  <a:cxn ang="0">
                    <a:pos x="370" y="316"/>
                  </a:cxn>
                  <a:cxn ang="0">
                    <a:pos x="322" y="268"/>
                  </a:cxn>
                  <a:cxn ang="0">
                    <a:pos x="370" y="219"/>
                  </a:cxn>
                  <a:cxn ang="0">
                    <a:pos x="404" y="234"/>
                  </a:cxn>
                  <a:cxn ang="0">
                    <a:pos x="404" y="234"/>
                  </a:cxn>
                  <a:cxn ang="0">
                    <a:pos x="418" y="239"/>
                  </a:cxn>
                  <a:cxn ang="0">
                    <a:pos x="429" y="219"/>
                  </a:cxn>
                  <a:cxn ang="0">
                    <a:pos x="429" y="140"/>
                  </a:cxn>
                  <a:cxn ang="0">
                    <a:pos x="429" y="140"/>
                  </a:cxn>
                  <a:cxn ang="0">
                    <a:pos x="429" y="108"/>
                  </a:cxn>
                </a:cxnLst>
                <a:rect l="0" t="0" r="r" b="b"/>
                <a:pathLst>
                  <a:path w="429" h="428">
                    <a:moveTo>
                      <a:pt x="429" y="108"/>
                    </a:moveTo>
                    <a:cubicBezTo>
                      <a:pt x="429" y="108"/>
                      <a:pt x="429" y="108"/>
                      <a:pt x="429" y="108"/>
                    </a:cubicBezTo>
                    <a:cubicBezTo>
                      <a:pt x="429" y="108"/>
                      <a:pt x="429" y="108"/>
                      <a:pt x="429" y="108"/>
                    </a:cubicBezTo>
                    <a:cubicBezTo>
                      <a:pt x="307" y="108"/>
                      <a:pt x="307" y="108"/>
                      <a:pt x="307" y="108"/>
                    </a:cubicBezTo>
                    <a:cubicBezTo>
                      <a:pt x="295" y="103"/>
                      <a:pt x="288" y="95"/>
                      <a:pt x="288" y="82"/>
                    </a:cubicBezTo>
                    <a:cubicBezTo>
                      <a:pt x="288" y="77"/>
                      <a:pt x="289" y="73"/>
                      <a:pt x="291" y="68"/>
                    </a:cubicBezTo>
                    <a:cubicBezTo>
                      <a:pt x="301" y="62"/>
                      <a:pt x="308" y="50"/>
                      <a:pt x="308" y="37"/>
                    </a:cubicBezTo>
                    <a:cubicBezTo>
                      <a:pt x="308" y="16"/>
                      <a:pt x="290" y="0"/>
                      <a:pt x="269" y="0"/>
                    </a:cubicBezTo>
                    <a:cubicBezTo>
                      <a:pt x="248" y="0"/>
                      <a:pt x="231" y="16"/>
                      <a:pt x="231" y="37"/>
                    </a:cubicBezTo>
                    <a:cubicBezTo>
                      <a:pt x="231" y="50"/>
                      <a:pt x="238" y="62"/>
                      <a:pt x="249" y="69"/>
                    </a:cubicBezTo>
                    <a:cubicBezTo>
                      <a:pt x="250" y="73"/>
                      <a:pt x="251" y="77"/>
                      <a:pt x="251" y="82"/>
                    </a:cubicBezTo>
                    <a:cubicBezTo>
                      <a:pt x="251" y="95"/>
                      <a:pt x="244" y="103"/>
                      <a:pt x="232" y="108"/>
                    </a:cubicBezTo>
                    <a:cubicBezTo>
                      <a:pt x="109" y="108"/>
                      <a:pt x="109" y="108"/>
                      <a:pt x="109" y="108"/>
                    </a:cubicBezTo>
                    <a:cubicBezTo>
                      <a:pt x="109" y="230"/>
                      <a:pt x="109" y="230"/>
                      <a:pt x="109" y="230"/>
                    </a:cubicBezTo>
                    <a:cubicBezTo>
                      <a:pt x="104" y="241"/>
                      <a:pt x="96" y="249"/>
                      <a:pt x="83" y="249"/>
                    </a:cubicBezTo>
                    <a:cubicBezTo>
                      <a:pt x="78" y="249"/>
                      <a:pt x="73" y="248"/>
                      <a:pt x="69" y="246"/>
                    </a:cubicBezTo>
                    <a:cubicBezTo>
                      <a:pt x="62" y="236"/>
                      <a:pt x="51" y="229"/>
                      <a:pt x="38" y="229"/>
                    </a:cubicBezTo>
                    <a:cubicBezTo>
                      <a:pt x="17" y="229"/>
                      <a:pt x="0" y="246"/>
                      <a:pt x="0" y="268"/>
                    </a:cubicBezTo>
                    <a:cubicBezTo>
                      <a:pt x="0" y="289"/>
                      <a:pt x="17" y="306"/>
                      <a:pt x="38" y="306"/>
                    </a:cubicBezTo>
                    <a:cubicBezTo>
                      <a:pt x="51" y="306"/>
                      <a:pt x="63" y="299"/>
                      <a:pt x="70" y="288"/>
                    </a:cubicBezTo>
                    <a:cubicBezTo>
                      <a:pt x="74" y="287"/>
                      <a:pt x="78" y="286"/>
                      <a:pt x="83" y="286"/>
                    </a:cubicBezTo>
                    <a:cubicBezTo>
                      <a:pt x="96" y="286"/>
                      <a:pt x="104" y="294"/>
                      <a:pt x="109" y="305"/>
                    </a:cubicBezTo>
                    <a:cubicBezTo>
                      <a:pt x="109" y="428"/>
                      <a:pt x="109" y="428"/>
                      <a:pt x="109" y="428"/>
                    </a:cubicBezTo>
                    <a:cubicBezTo>
                      <a:pt x="219" y="428"/>
                      <a:pt x="219" y="428"/>
                      <a:pt x="219" y="428"/>
                    </a:cubicBezTo>
                    <a:cubicBezTo>
                      <a:pt x="230" y="427"/>
                      <a:pt x="238" y="423"/>
                      <a:pt x="240" y="417"/>
                    </a:cubicBezTo>
                    <a:cubicBezTo>
                      <a:pt x="241" y="412"/>
                      <a:pt x="239" y="407"/>
                      <a:pt x="235" y="403"/>
                    </a:cubicBezTo>
                    <a:cubicBezTo>
                      <a:pt x="235" y="403"/>
                      <a:pt x="235" y="403"/>
                      <a:pt x="235" y="403"/>
                    </a:cubicBezTo>
                    <a:cubicBezTo>
                      <a:pt x="226" y="394"/>
                      <a:pt x="220" y="382"/>
                      <a:pt x="220" y="369"/>
                    </a:cubicBezTo>
                    <a:cubicBezTo>
                      <a:pt x="220" y="343"/>
                      <a:pt x="242" y="321"/>
                      <a:pt x="269" y="321"/>
                    </a:cubicBezTo>
                    <a:cubicBezTo>
                      <a:pt x="296" y="321"/>
                      <a:pt x="317" y="343"/>
                      <a:pt x="317" y="369"/>
                    </a:cubicBezTo>
                    <a:cubicBezTo>
                      <a:pt x="317" y="382"/>
                      <a:pt x="312" y="394"/>
                      <a:pt x="303" y="403"/>
                    </a:cubicBezTo>
                    <a:cubicBezTo>
                      <a:pt x="303" y="403"/>
                      <a:pt x="303" y="403"/>
                      <a:pt x="303" y="403"/>
                    </a:cubicBezTo>
                    <a:cubicBezTo>
                      <a:pt x="299" y="407"/>
                      <a:pt x="297" y="412"/>
                      <a:pt x="298" y="417"/>
                    </a:cubicBezTo>
                    <a:cubicBezTo>
                      <a:pt x="300" y="423"/>
                      <a:pt x="308" y="427"/>
                      <a:pt x="319" y="428"/>
                    </a:cubicBezTo>
                    <a:cubicBezTo>
                      <a:pt x="429" y="428"/>
                      <a:pt x="429" y="428"/>
                      <a:pt x="429" y="428"/>
                    </a:cubicBezTo>
                    <a:cubicBezTo>
                      <a:pt x="429" y="317"/>
                      <a:pt x="429" y="317"/>
                      <a:pt x="429" y="317"/>
                    </a:cubicBezTo>
                    <a:cubicBezTo>
                      <a:pt x="428" y="307"/>
                      <a:pt x="424" y="299"/>
                      <a:pt x="418" y="297"/>
                    </a:cubicBezTo>
                    <a:cubicBezTo>
                      <a:pt x="413" y="296"/>
                      <a:pt x="409" y="298"/>
                      <a:pt x="404" y="302"/>
                    </a:cubicBezTo>
                    <a:cubicBezTo>
                      <a:pt x="404" y="302"/>
                      <a:pt x="404" y="302"/>
                      <a:pt x="404" y="302"/>
                    </a:cubicBezTo>
                    <a:cubicBezTo>
                      <a:pt x="395" y="311"/>
                      <a:pt x="383" y="316"/>
                      <a:pt x="370" y="316"/>
                    </a:cubicBezTo>
                    <a:cubicBezTo>
                      <a:pt x="344" y="316"/>
                      <a:pt x="322" y="295"/>
                      <a:pt x="322" y="268"/>
                    </a:cubicBezTo>
                    <a:cubicBezTo>
                      <a:pt x="322" y="241"/>
                      <a:pt x="344" y="219"/>
                      <a:pt x="370" y="219"/>
                    </a:cubicBezTo>
                    <a:cubicBezTo>
                      <a:pt x="383" y="219"/>
                      <a:pt x="395" y="225"/>
                      <a:pt x="404" y="234"/>
                    </a:cubicBezTo>
                    <a:cubicBezTo>
                      <a:pt x="404" y="234"/>
                      <a:pt x="404" y="234"/>
                      <a:pt x="404" y="234"/>
                    </a:cubicBezTo>
                    <a:cubicBezTo>
                      <a:pt x="409" y="238"/>
                      <a:pt x="413" y="240"/>
                      <a:pt x="418" y="239"/>
                    </a:cubicBezTo>
                    <a:cubicBezTo>
                      <a:pt x="424" y="237"/>
                      <a:pt x="428" y="229"/>
                      <a:pt x="429" y="219"/>
                    </a:cubicBezTo>
                    <a:cubicBezTo>
                      <a:pt x="429" y="140"/>
                      <a:pt x="429" y="140"/>
                      <a:pt x="429" y="140"/>
                    </a:cubicBezTo>
                    <a:cubicBezTo>
                      <a:pt x="429" y="140"/>
                      <a:pt x="429" y="140"/>
                      <a:pt x="429" y="140"/>
                    </a:cubicBezTo>
                    <a:cubicBezTo>
                      <a:pt x="429" y="108"/>
                      <a:pt x="429" y="108"/>
                      <a:pt x="429" y="108"/>
                    </a:cubicBezTo>
                  </a:path>
                </a:pathLst>
              </a:custGeom>
              <a:grpFill/>
              <a:ln w="1905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a typeface="微软雅黑" panose="020B0503020204020204" pitchFamily="34" charset="-122"/>
                </a:endParaRPr>
              </a:p>
            </p:txBody>
          </p:sp>
          <p:sp>
            <p:nvSpPr>
              <p:cNvPr id="37" name="矩形 36"/>
              <p:cNvSpPr/>
              <p:nvPr/>
            </p:nvSpPr>
            <p:spPr>
              <a:xfrm>
                <a:off x="1766652" y="3063720"/>
                <a:ext cx="1192229" cy="338554"/>
              </a:xfrm>
              <a:prstGeom prst="rect">
                <a:avLst/>
              </a:prstGeom>
              <a:grpFill/>
            </p:spPr>
            <p:txBody>
              <a:bodyPr wrap="square">
                <a:spAutoFit/>
              </a:bodyPr>
              <a:lstStyle/>
              <a:p>
                <a:r>
                  <a:rPr lang="en-US" altLang="zh-CN" sz="1600" b="1" dirty="0">
                    <a:solidFill>
                      <a:schemeClr val="bg1"/>
                    </a:solidFill>
                    <a:ea typeface="微软雅黑" panose="020B0503020204020204" pitchFamily="34" charset="-122"/>
                  </a:rPr>
                  <a:t>Assembly </a:t>
                </a:r>
              </a:p>
            </p:txBody>
          </p:sp>
        </p:grpSp>
        <p:sp>
          <p:nvSpPr>
            <p:cNvPr id="54" name="KSO_Shape"/>
            <p:cNvSpPr/>
            <p:nvPr/>
          </p:nvSpPr>
          <p:spPr>
            <a:xfrm>
              <a:off x="2942998" y="4107181"/>
              <a:ext cx="306788" cy="117090"/>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chemeClr val="bg1"/>
                </a:solidFill>
                <a:ea typeface="微软雅黑" panose="020B0503020204020204" pitchFamily="34" charset="-122"/>
              </a:endParaRPr>
            </a:p>
          </p:txBody>
        </p:sp>
      </p:grpSp>
      <p:sp>
        <p:nvSpPr>
          <p:cNvPr id="30"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直角三角形 31"/>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直角三角形 34"/>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left)">
                                      <p:cBhvr>
                                        <p:cTn id="12" dur="500"/>
                                        <p:tgtEl>
                                          <p:spTgt spid="5"/>
                                        </p:tgtEl>
                                      </p:cBhvr>
                                    </p:animEffect>
                                  </p:childTnLst>
                                </p:cTn>
                              </p:par>
                              <p:par>
                                <p:cTn id="13" presetID="12" presetClass="entr" presetSubtype="2" fill="hold" nodeType="withEffect">
                                  <p:stCondLst>
                                    <p:cond delay="3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left)">
                                      <p:cBhvr>
                                        <p:cTn id="16" dur="500"/>
                                        <p:tgtEl>
                                          <p:spTgt spid="7"/>
                                        </p:tgtEl>
                                      </p:cBhvr>
                                    </p:animEffect>
                                  </p:childTnLst>
                                </p:cTn>
                              </p:par>
                              <p:par>
                                <p:cTn id="17" presetID="12" presetClass="entr" presetSubtype="2" fill="hold" nodeType="withEffect">
                                  <p:stCondLst>
                                    <p:cond delay="6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left)">
                                      <p:cBhvr>
                                        <p:cTn id="20" dur="500"/>
                                        <p:tgtEl>
                                          <p:spTgt spid="8"/>
                                        </p:tgtEl>
                                      </p:cBhvr>
                                    </p:animEffect>
                                  </p:childTnLst>
                                </p:cTn>
                              </p:par>
                              <p:par>
                                <p:cTn id="21" presetID="12" presetClass="entr" presetSubtype="2" fill="hold" nodeType="withEffect">
                                  <p:stCondLst>
                                    <p:cond delay="9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p:tgtEl>
                                          <p:spTgt spid="9"/>
                                        </p:tgtEl>
                                        <p:attrNameLst>
                                          <p:attrName>ppt_x</p:attrName>
                                        </p:attrNameLst>
                                      </p:cBhvr>
                                      <p:tavLst>
                                        <p:tav tm="0">
                                          <p:val>
                                            <p:strVal val="#ppt_x+#ppt_w*1.125000"/>
                                          </p:val>
                                        </p:tav>
                                        <p:tav tm="100000">
                                          <p:val>
                                            <p:strVal val="#ppt_x"/>
                                          </p:val>
                                        </p:tav>
                                      </p:tavLst>
                                    </p:anim>
                                    <p:animEffect transition="in" filter="wipe(lef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1285" y="2391841"/>
            <a:ext cx="3976578" cy="1815882"/>
          </a:xfrm>
          <a:prstGeom prst="rect">
            <a:avLst/>
          </a:prstGeom>
          <a:noFill/>
        </p:spPr>
        <p:txBody>
          <a:bodyPr wrap="square" rtlCol="0">
            <a:spAutoFit/>
          </a:bodyPr>
          <a:lstStyle>
            <a:defPPr>
              <a:defRPr lang="zh-CN"/>
            </a:defPPr>
            <a:lvl1pPr>
              <a:defRPr sz="4000">
                <a:solidFill>
                  <a:schemeClr val="accent1"/>
                </a:solidFill>
              </a:defRPr>
            </a:lvl1pPr>
          </a:lstStyle>
          <a:p>
            <a:r>
              <a:rPr lang="en-US" altLang="zh-CN" sz="1600" b="1" dirty="0">
                <a:solidFill>
                  <a:srgbClr val="4BAF31"/>
                </a:solidFill>
                <a:ea typeface="微软雅黑" panose="020B0503020204020204" pitchFamily="34" charset="-122"/>
              </a:rPr>
              <a:t>With the passage of time, assembly language gradually withdrew from the stage of game development, </a:t>
            </a:r>
          </a:p>
          <a:p>
            <a:r>
              <a:rPr lang="en-US" altLang="zh-CN" sz="1600" b="1" dirty="0">
                <a:solidFill>
                  <a:srgbClr val="4BAF31"/>
                </a:solidFill>
                <a:ea typeface="微软雅黑" panose="020B0503020204020204" pitchFamily="34" charset="-122"/>
              </a:rPr>
              <a:t>but C + + , C# language and Java language became more and more popular, which became the best choice for modern game development.</a:t>
            </a:r>
            <a:endParaRPr lang="zh-CN" altLang="en-US" sz="1600" b="1" dirty="0">
              <a:solidFill>
                <a:srgbClr val="4BAF31"/>
              </a:solidFill>
              <a:ea typeface="微软雅黑" panose="020B0503020204020204" pitchFamily="34" charset="-122"/>
            </a:endParaRPr>
          </a:p>
        </p:txBody>
      </p:sp>
      <p:grpSp>
        <p:nvGrpSpPr>
          <p:cNvPr id="17" name="组合 16"/>
          <p:cNvGrpSpPr/>
          <p:nvPr/>
        </p:nvGrpSpPr>
        <p:grpSpPr>
          <a:xfrm>
            <a:off x="3812576" y="677915"/>
            <a:ext cx="1397036" cy="1397036"/>
            <a:chOff x="2699792" y="1750778"/>
            <a:chExt cx="1397036" cy="1397036"/>
          </a:xfrm>
        </p:grpSpPr>
        <p:sp>
          <p:nvSpPr>
            <p:cNvPr id="10" name="椭圆 9"/>
            <p:cNvSpPr/>
            <p:nvPr/>
          </p:nvSpPr>
          <p:spPr>
            <a:xfrm>
              <a:off x="2699792" y="1750778"/>
              <a:ext cx="1397036" cy="1397036"/>
            </a:xfrm>
            <a:prstGeom prst="ellipse">
              <a:avLst/>
            </a:prstGeom>
            <a:solidFill>
              <a:srgbClr val="004B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11" name="椭圆 10"/>
            <p:cNvSpPr/>
            <p:nvPr/>
          </p:nvSpPr>
          <p:spPr>
            <a:xfrm>
              <a:off x="2874834" y="1925820"/>
              <a:ext cx="1046951" cy="1046951"/>
            </a:xfrm>
            <a:prstGeom prst="ellipse">
              <a:avLst/>
            </a:prstGeom>
            <a:gradFill flip="none" rotWithShape="1">
              <a:gsLst>
                <a:gs pos="36000">
                  <a:schemeClr val="bg1">
                    <a:lumMod val="95000"/>
                  </a:schemeClr>
                </a:gs>
                <a:gs pos="100000">
                  <a:schemeClr val="bg1">
                    <a:lumMod val="75000"/>
                  </a:schemeClr>
                </a:gs>
              </a:gsLst>
              <a:lin ang="18900000" scaled="1"/>
              <a:tileRect/>
            </a:grad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sp>
          <p:nvSpPr>
            <p:cNvPr id="16" name="KSO_Shape"/>
            <p:cNvSpPr/>
            <p:nvPr/>
          </p:nvSpPr>
          <p:spPr bwMode="auto">
            <a:xfrm>
              <a:off x="3137698" y="2147623"/>
              <a:ext cx="521224" cy="616834"/>
            </a:xfrm>
            <a:custGeom>
              <a:avLst/>
              <a:gdLst>
                <a:gd name="T0" fmla="*/ 863428 w 1966913"/>
                <a:gd name="T1" fmla="*/ 1097231 h 2327275"/>
                <a:gd name="T2" fmla="*/ 770330 w 1966913"/>
                <a:gd name="T3" fmla="*/ 995043 h 2327275"/>
                <a:gd name="T4" fmla="*/ 745648 w 1966913"/>
                <a:gd name="T5" fmla="*/ 1036395 h 2327275"/>
                <a:gd name="T6" fmla="*/ 941803 w 1966913"/>
                <a:gd name="T7" fmla="*/ 1041158 h 2327275"/>
                <a:gd name="T8" fmla="*/ 925565 w 1966913"/>
                <a:gd name="T9" fmla="*/ 995692 h 2327275"/>
                <a:gd name="T10" fmla="*/ 742401 w 1966913"/>
                <a:gd name="T11" fmla="*/ 955423 h 2327275"/>
                <a:gd name="T12" fmla="*/ 933359 w 1966913"/>
                <a:gd name="T13" fmla="*/ 977073 h 2327275"/>
                <a:gd name="T14" fmla="*/ 935741 w 1966913"/>
                <a:gd name="T15" fmla="*/ 929226 h 2327275"/>
                <a:gd name="T16" fmla="*/ 1130380 w 1966913"/>
                <a:gd name="T17" fmla="*/ 825521 h 2327275"/>
                <a:gd name="T18" fmla="*/ 1164155 w 1966913"/>
                <a:gd name="T19" fmla="*/ 788284 h 2327275"/>
                <a:gd name="T20" fmla="*/ 528276 w 1966913"/>
                <a:gd name="T21" fmla="*/ 810367 h 2327275"/>
                <a:gd name="T22" fmla="*/ 619858 w 1966913"/>
                <a:gd name="T23" fmla="*/ 753210 h 2327275"/>
                <a:gd name="T24" fmla="*/ 1277172 w 1966913"/>
                <a:gd name="T25" fmla="*/ 526532 h 2327275"/>
                <a:gd name="T26" fmla="*/ 1265264 w 1966913"/>
                <a:gd name="T27" fmla="*/ 477819 h 2327275"/>
                <a:gd name="T28" fmla="*/ 404434 w 1966913"/>
                <a:gd name="T29" fmla="*/ 505748 h 2327275"/>
                <a:gd name="T30" fmla="*/ 536286 w 1966913"/>
                <a:gd name="T31" fmla="*/ 497088 h 2327275"/>
                <a:gd name="T32" fmla="*/ 858564 w 1966913"/>
                <a:gd name="T33" fmla="*/ 336617 h 2327275"/>
                <a:gd name="T34" fmla="*/ 795736 w 1966913"/>
                <a:gd name="T35" fmla="*/ 369597 h 2327275"/>
                <a:gd name="T36" fmla="*/ 713261 w 1966913"/>
                <a:gd name="T37" fmla="*/ 442280 h 2327275"/>
                <a:gd name="T38" fmla="*/ 683897 w 1966913"/>
                <a:gd name="T39" fmla="*/ 539265 h 2327275"/>
                <a:gd name="T40" fmla="*/ 636830 w 1966913"/>
                <a:gd name="T41" fmla="*/ 517134 h 2327275"/>
                <a:gd name="T42" fmla="*/ 684113 w 1966913"/>
                <a:gd name="T43" fmla="*/ 373285 h 2327275"/>
                <a:gd name="T44" fmla="*/ 827258 w 1966913"/>
                <a:gd name="T45" fmla="*/ 304072 h 2327275"/>
                <a:gd name="T46" fmla="*/ 691089 w 1966913"/>
                <a:gd name="T47" fmla="*/ 297690 h 2327275"/>
                <a:gd name="T48" fmla="*/ 580021 w 1966913"/>
                <a:gd name="T49" fmla="*/ 473490 h 2327275"/>
                <a:gd name="T50" fmla="*/ 598856 w 1966913"/>
                <a:gd name="T51" fmla="*/ 635866 h 2327275"/>
                <a:gd name="T52" fmla="*/ 697151 w 1966913"/>
                <a:gd name="T53" fmla="*/ 768365 h 2327275"/>
                <a:gd name="T54" fmla="*/ 708409 w 1966913"/>
                <a:gd name="T55" fmla="*/ 863626 h 2327275"/>
                <a:gd name="T56" fmla="*/ 756473 w 1966913"/>
                <a:gd name="T57" fmla="*/ 905195 h 2327275"/>
                <a:gd name="T58" fmla="*/ 966701 w 1966913"/>
                <a:gd name="T59" fmla="*/ 887225 h 2327275"/>
                <a:gd name="T60" fmla="*/ 985970 w 1966913"/>
                <a:gd name="T61" fmla="*/ 829202 h 2327275"/>
                <a:gd name="T62" fmla="*/ 1060665 w 1966913"/>
                <a:gd name="T63" fmla="*/ 688043 h 2327275"/>
                <a:gd name="T64" fmla="*/ 1113926 w 1966913"/>
                <a:gd name="T65" fmla="*/ 528914 h 2327275"/>
                <a:gd name="T66" fmla="*/ 1035334 w 1966913"/>
                <a:gd name="T67" fmla="*/ 327784 h 2327275"/>
                <a:gd name="T68" fmla="*/ 879666 w 1966913"/>
                <a:gd name="T69" fmla="*/ 250926 h 2327275"/>
                <a:gd name="T70" fmla="*/ 1047675 w 1966913"/>
                <a:gd name="T71" fmla="*/ 272143 h 2327275"/>
                <a:gd name="T72" fmla="*/ 1162207 w 1966913"/>
                <a:gd name="T73" fmla="*/ 201347 h 2327275"/>
                <a:gd name="T74" fmla="*/ 531523 w 1966913"/>
                <a:gd name="T75" fmla="*/ 196584 h 2327275"/>
                <a:gd name="T76" fmla="*/ 632199 w 1966913"/>
                <a:gd name="T77" fmla="*/ 282318 h 2327275"/>
                <a:gd name="T78" fmla="*/ 824240 w 1966913"/>
                <a:gd name="T79" fmla="*/ 73827 h 2327275"/>
                <a:gd name="T80" fmla="*/ 874470 w 1966913"/>
                <a:gd name="T81" fmla="*/ 91581 h 2327275"/>
                <a:gd name="T82" fmla="*/ 916689 w 1966913"/>
                <a:gd name="T83" fmla="*/ 5412 h 2327275"/>
                <a:gd name="T84" fmla="*/ 1319823 w 1966913"/>
                <a:gd name="T85" fmla="*/ 138129 h 2327275"/>
                <a:gd name="T86" fmla="*/ 1480255 w 1966913"/>
                <a:gd name="T87" fmla="*/ 287732 h 2327275"/>
                <a:gd name="T88" fmla="*/ 1575085 w 1966913"/>
                <a:gd name="T89" fmla="*/ 471758 h 2327275"/>
                <a:gd name="T90" fmla="*/ 1609725 w 1966913"/>
                <a:gd name="T91" fmla="*/ 701466 h 2327275"/>
                <a:gd name="T92" fmla="*/ 1577249 w 1966913"/>
                <a:gd name="T93" fmla="*/ 943082 h 2327275"/>
                <a:gd name="T94" fmla="*/ 1389538 w 1966913"/>
                <a:gd name="T95" fmla="*/ 1273897 h 2327275"/>
                <a:gd name="T96" fmla="*/ 574392 w 1966913"/>
                <a:gd name="T97" fmla="*/ 1716860 h 2327275"/>
                <a:gd name="T98" fmla="*/ 319997 w 1966913"/>
                <a:gd name="T99" fmla="*/ 1770336 h 2327275"/>
                <a:gd name="T100" fmla="*/ 227115 w 1966913"/>
                <a:gd name="T101" fmla="*/ 1688498 h 2327275"/>
                <a:gd name="T102" fmla="*/ 235343 w 1966913"/>
                <a:gd name="T103" fmla="*/ 1565308 h 2327275"/>
                <a:gd name="T104" fmla="*/ 148956 w 1966913"/>
                <a:gd name="T105" fmla="*/ 1440603 h 2327275"/>
                <a:gd name="T106" fmla="*/ 177535 w 1966913"/>
                <a:gd name="T107" fmla="*/ 1387994 h 2327275"/>
                <a:gd name="T108" fmla="*/ 89417 w 1966913"/>
                <a:gd name="T109" fmla="*/ 1305723 h 2327275"/>
                <a:gd name="T110" fmla="*/ 115398 w 1966913"/>
                <a:gd name="T111" fmla="*/ 1257876 h 2327275"/>
                <a:gd name="T112" fmla="*/ 45033 w 1966913"/>
                <a:gd name="T113" fmla="*/ 1226483 h 2327275"/>
                <a:gd name="T114" fmla="*/ 0 w 1966913"/>
                <a:gd name="T115" fmla="*/ 1162615 h 2327275"/>
                <a:gd name="T116" fmla="*/ 121460 w 1966913"/>
                <a:gd name="T117" fmla="*/ 855183 h 2327275"/>
                <a:gd name="T118" fmla="*/ 120811 w 1966913"/>
                <a:gd name="T119" fmla="*/ 727879 h 2327275"/>
                <a:gd name="T120" fmla="*/ 196371 w 1966913"/>
                <a:gd name="T121" fmla="*/ 372816 h 2327275"/>
                <a:gd name="T122" fmla="*/ 421754 w 1966913"/>
                <a:gd name="T123" fmla="*/ 110849 h 2327275"/>
                <a:gd name="T124" fmla="*/ 768598 w 1966913"/>
                <a:gd name="T125" fmla="*/ 866 h 23272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66913" h="2327275">
                  <a:moveTo>
                    <a:pt x="954753" y="1302893"/>
                  </a:moveTo>
                  <a:lnTo>
                    <a:pt x="954489" y="1306067"/>
                  </a:lnTo>
                  <a:lnTo>
                    <a:pt x="954753" y="1309506"/>
                  </a:lnTo>
                  <a:lnTo>
                    <a:pt x="955547" y="1313209"/>
                  </a:lnTo>
                  <a:lnTo>
                    <a:pt x="957134" y="1316118"/>
                  </a:lnTo>
                  <a:lnTo>
                    <a:pt x="959251" y="1319292"/>
                  </a:lnTo>
                  <a:lnTo>
                    <a:pt x="961896" y="1322466"/>
                  </a:lnTo>
                  <a:lnTo>
                    <a:pt x="965071" y="1325111"/>
                  </a:lnTo>
                  <a:lnTo>
                    <a:pt x="968510" y="1328020"/>
                  </a:lnTo>
                  <a:lnTo>
                    <a:pt x="972478" y="1330136"/>
                  </a:lnTo>
                  <a:lnTo>
                    <a:pt x="976182" y="1332517"/>
                  </a:lnTo>
                  <a:lnTo>
                    <a:pt x="980679" y="1334368"/>
                  </a:lnTo>
                  <a:lnTo>
                    <a:pt x="985176" y="1336219"/>
                  </a:lnTo>
                  <a:lnTo>
                    <a:pt x="990467" y="1337542"/>
                  </a:lnTo>
                  <a:lnTo>
                    <a:pt x="995229" y="1338864"/>
                  </a:lnTo>
                  <a:lnTo>
                    <a:pt x="1000255" y="1339658"/>
                  </a:lnTo>
                  <a:lnTo>
                    <a:pt x="1005282" y="1339922"/>
                  </a:lnTo>
                  <a:lnTo>
                    <a:pt x="1010308" y="1340451"/>
                  </a:lnTo>
                  <a:lnTo>
                    <a:pt x="1015335" y="1340451"/>
                  </a:lnTo>
                  <a:lnTo>
                    <a:pt x="1050255" y="1340451"/>
                  </a:lnTo>
                  <a:lnTo>
                    <a:pt x="1055017" y="1340451"/>
                  </a:lnTo>
                  <a:lnTo>
                    <a:pt x="1060043" y="1339922"/>
                  </a:lnTo>
                  <a:lnTo>
                    <a:pt x="1065070" y="1339658"/>
                  </a:lnTo>
                  <a:lnTo>
                    <a:pt x="1070096" y="1338864"/>
                  </a:lnTo>
                  <a:lnTo>
                    <a:pt x="1075123" y="1337542"/>
                  </a:lnTo>
                  <a:lnTo>
                    <a:pt x="1079884" y="1336219"/>
                  </a:lnTo>
                  <a:lnTo>
                    <a:pt x="1084646" y="1334368"/>
                  </a:lnTo>
                  <a:lnTo>
                    <a:pt x="1088879" y="1332517"/>
                  </a:lnTo>
                  <a:lnTo>
                    <a:pt x="1093112" y="1330136"/>
                  </a:lnTo>
                  <a:lnTo>
                    <a:pt x="1097080" y="1328020"/>
                  </a:lnTo>
                  <a:lnTo>
                    <a:pt x="1100519" y="1325111"/>
                  </a:lnTo>
                  <a:lnTo>
                    <a:pt x="1103429" y="1322466"/>
                  </a:lnTo>
                  <a:lnTo>
                    <a:pt x="1106075" y="1319292"/>
                  </a:lnTo>
                  <a:lnTo>
                    <a:pt x="1108191" y="1316118"/>
                  </a:lnTo>
                  <a:lnTo>
                    <a:pt x="1109778" y="1313209"/>
                  </a:lnTo>
                  <a:lnTo>
                    <a:pt x="1110836" y="1309506"/>
                  </a:lnTo>
                  <a:lnTo>
                    <a:pt x="1111101" y="1306067"/>
                  </a:lnTo>
                  <a:lnTo>
                    <a:pt x="1110836" y="1302893"/>
                  </a:lnTo>
                  <a:lnTo>
                    <a:pt x="1048668" y="1302893"/>
                  </a:lnTo>
                  <a:lnTo>
                    <a:pt x="1016657" y="1302893"/>
                  </a:lnTo>
                  <a:lnTo>
                    <a:pt x="954753" y="1302893"/>
                  </a:lnTo>
                  <a:close/>
                  <a:moveTo>
                    <a:pt x="941261" y="1215611"/>
                  </a:moveTo>
                  <a:lnTo>
                    <a:pt x="937822" y="1215875"/>
                  </a:lnTo>
                  <a:lnTo>
                    <a:pt x="934383" y="1216404"/>
                  </a:lnTo>
                  <a:lnTo>
                    <a:pt x="931208" y="1217462"/>
                  </a:lnTo>
                  <a:lnTo>
                    <a:pt x="928034" y="1218520"/>
                  </a:lnTo>
                  <a:lnTo>
                    <a:pt x="924859" y="1219842"/>
                  </a:lnTo>
                  <a:lnTo>
                    <a:pt x="922214" y="1221694"/>
                  </a:lnTo>
                  <a:lnTo>
                    <a:pt x="919568" y="1223545"/>
                  </a:lnTo>
                  <a:lnTo>
                    <a:pt x="916923" y="1225661"/>
                  </a:lnTo>
                  <a:lnTo>
                    <a:pt x="914806" y="1228306"/>
                  </a:lnTo>
                  <a:lnTo>
                    <a:pt x="912955" y="1230951"/>
                  </a:lnTo>
                  <a:lnTo>
                    <a:pt x="911103" y="1233596"/>
                  </a:lnTo>
                  <a:lnTo>
                    <a:pt x="909780" y="1236770"/>
                  </a:lnTo>
                  <a:lnTo>
                    <a:pt x="908722" y="1239944"/>
                  </a:lnTo>
                  <a:lnTo>
                    <a:pt x="907664" y="1243118"/>
                  </a:lnTo>
                  <a:lnTo>
                    <a:pt x="907135" y="1246556"/>
                  </a:lnTo>
                  <a:lnTo>
                    <a:pt x="906870" y="1249995"/>
                  </a:lnTo>
                  <a:lnTo>
                    <a:pt x="907135" y="1253698"/>
                  </a:lnTo>
                  <a:lnTo>
                    <a:pt x="907664" y="1256872"/>
                  </a:lnTo>
                  <a:lnTo>
                    <a:pt x="908722" y="1260310"/>
                  </a:lnTo>
                  <a:lnTo>
                    <a:pt x="909780" y="1263484"/>
                  </a:lnTo>
                  <a:lnTo>
                    <a:pt x="911103" y="1266129"/>
                  </a:lnTo>
                  <a:lnTo>
                    <a:pt x="912955" y="1269303"/>
                  </a:lnTo>
                  <a:lnTo>
                    <a:pt x="914806" y="1271948"/>
                  </a:lnTo>
                  <a:lnTo>
                    <a:pt x="916923" y="1274328"/>
                  </a:lnTo>
                  <a:lnTo>
                    <a:pt x="919568" y="1276444"/>
                  </a:lnTo>
                  <a:lnTo>
                    <a:pt x="922214" y="1278560"/>
                  </a:lnTo>
                  <a:lnTo>
                    <a:pt x="924859" y="1280147"/>
                  </a:lnTo>
                  <a:lnTo>
                    <a:pt x="928034" y="1281734"/>
                  </a:lnTo>
                  <a:lnTo>
                    <a:pt x="931208" y="1282792"/>
                  </a:lnTo>
                  <a:lnTo>
                    <a:pt x="934383" y="1283585"/>
                  </a:lnTo>
                  <a:lnTo>
                    <a:pt x="937822" y="1284114"/>
                  </a:lnTo>
                  <a:lnTo>
                    <a:pt x="941261" y="1284114"/>
                  </a:lnTo>
                  <a:lnTo>
                    <a:pt x="1124064" y="1284114"/>
                  </a:lnTo>
                  <a:lnTo>
                    <a:pt x="1127768" y="1284114"/>
                  </a:lnTo>
                  <a:lnTo>
                    <a:pt x="1130942" y="1283585"/>
                  </a:lnTo>
                  <a:lnTo>
                    <a:pt x="1134381" y="1282792"/>
                  </a:lnTo>
                  <a:lnTo>
                    <a:pt x="1137556" y="1281734"/>
                  </a:lnTo>
                  <a:lnTo>
                    <a:pt x="1140466" y="1280147"/>
                  </a:lnTo>
                  <a:lnTo>
                    <a:pt x="1143376" y="1278560"/>
                  </a:lnTo>
                  <a:lnTo>
                    <a:pt x="1146021" y="1276444"/>
                  </a:lnTo>
                  <a:lnTo>
                    <a:pt x="1148402" y="1274328"/>
                  </a:lnTo>
                  <a:lnTo>
                    <a:pt x="1150783" y="1271948"/>
                  </a:lnTo>
                  <a:lnTo>
                    <a:pt x="1152635" y="1269303"/>
                  </a:lnTo>
                  <a:lnTo>
                    <a:pt x="1154222" y="1266129"/>
                  </a:lnTo>
                  <a:lnTo>
                    <a:pt x="1155810" y="1263484"/>
                  </a:lnTo>
                  <a:lnTo>
                    <a:pt x="1156868" y="1260310"/>
                  </a:lnTo>
                  <a:lnTo>
                    <a:pt x="1157661" y="1256872"/>
                  </a:lnTo>
                  <a:lnTo>
                    <a:pt x="1158191" y="1253698"/>
                  </a:lnTo>
                  <a:lnTo>
                    <a:pt x="1158191" y="1249995"/>
                  </a:lnTo>
                  <a:lnTo>
                    <a:pt x="1158191" y="1246556"/>
                  </a:lnTo>
                  <a:lnTo>
                    <a:pt x="1157661" y="1243118"/>
                  </a:lnTo>
                  <a:lnTo>
                    <a:pt x="1156868" y="1239944"/>
                  </a:lnTo>
                  <a:lnTo>
                    <a:pt x="1155810" y="1236770"/>
                  </a:lnTo>
                  <a:lnTo>
                    <a:pt x="1154222" y="1233596"/>
                  </a:lnTo>
                  <a:lnTo>
                    <a:pt x="1152635" y="1230951"/>
                  </a:lnTo>
                  <a:lnTo>
                    <a:pt x="1150783" y="1228306"/>
                  </a:lnTo>
                  <a:lnTo>
                    <a:pt x="1148402" y="1225661"/>
                  </a:lnTo>
                  <a:lnTo>
                    <a:pt x="1146021" y="1223545"/>
                  </a:lnTo>
                  <a:lnTo>
                    <a:pt x="1143376" y="1221694"/>
                  </a:lnTo>
                  <a:lnTo>
                    <a:pt x="1140466" y="1219842"/>
                  </a:lnTo>
                  <a:lnTo>
                    <a:pt x="1137556" y="1218520"/>
                  </a:lnTo>
                  <a:lnTo>
                    <a:pt x="1134381" y="1217462"/>
                  </a:lnTo>
                  <a:lnTo>
                    <a:pt x="1130942" y="1216404"/>
                  </a:lnTo>
                  <a:lnTo>
                    <a:pt x="1127768" y="1215875"/>
                  </a:lnTo>
                  <a:lnTo>
                    <a:pt x="1124064" y="1215611"/>
                  </a:lnTo>
                  <a:lnTo>
                    <a:pt x="941261" y="1215611"/>
                  </a:lnTo>
                  <a:close/>
                  <a:moveTo>
                    <a:pt x="941261" y="1129121"/>
                  </a:moveTo>
                  <a:lnTo>
                    <a:pt x="937822" y="1129386"/>
                  </a:lnTo>
                  <a:lnTo>
                    <a:pt x="934383" y="1130179"/>
                  </a:lnTo>
                  <a:lnTo>
                    <a:pt x="931208" y="1130973"/>
                  </a:lnTo>
                  <a:lnTo>
                    <a:pt x="928034" y="1132031"/>
                  </a:lnTo>
                  <a:lnTo>
                    <a:pt x="924859" y="1133353"/>
                  </a:lnTo>
                  <a:lnTo>
                    <a:pt x="922214" y="1135205"/>
                  </a:lnTo>
                  <a:lnTo>
                    <a:pt x="919568" y="1137056"/>
                  </a:lnTo>
                  <a:lnTo>
                    <a:pt x="916923" y="1139437"/>
                  </a:lnTo>
                  <a:lnTo>
                    <a:pt x="914806" y="1141817"/>
                  </a:lnTo>
                  <a:lnTo>
                    <a:pt x="912955" y="1144462"/>
                  </a:lnTo>
                  <a:lnTo>
                    <a:pt x="911103" y="1147107"/>
                  </a:lnTo>
                  <a:lnTo>
                    <a:pt x="909780" y="1150281"/>
                  </a:lnTo>
                  <a:lnTo>
                    <a:pt x="908722" y="1153455"/>
                  </a:lnTo>
                  <a:lnTo>
                    <a:pt x="907664" y="1156629"/>
                  </a:lnTo>
                  <a:lnTo>
                    <a:pt x="907135" y="1160067"/>
                  </a:lnTo>
                  <a:lnTo>
                    <a:pt x="906870" y="1163505"/>
                  </a:lnTo>
                  <a:lnTo>
                    <a:pt x="907135" y="1167208"/>
                  </a:lnTo>
                  <a:lnTo>
                    <a:pt x="907664" y="1170382"/>
                  </a:lnTo>
                  <a:lnTo>
                    <a:pt x="908722" y="1173821"/>
                  </a:lnTo>
                  <a:lnTo>
                    <a:pt x="909780" y="1176995"/>
                  </a:lnTo>
                  <a:lnTo>
                    <a:pt x="911103" y="1179640"/>
                  </a:lnTo>
                  <a:lnTo>
                    <a:pt x="912955" y="1182813"/>
                  </a:lnTo>
                  <a:lnTo>
                    <a:pt x="914806" y="1185458"/>
                  </a:lnTo>
                  <a:lnTo>
                    <a:pt x="916923" y="1187839"/>
                  </a:lnTo>
                  <a:lnTo>
                    <a:pt x="919568" y="1189955"/>
                  </a:lnTo>
                  <a:lnTo>
                    <a:pt x="922214" y="1191806"/>
                  </a:lnTo>
                  <a:lnTo>
                    <a:pt x="924859" y="1193658"/>
                  </a:lnTo>
                  <a:lnTo>
                    <a:pt x="928034" y="1195245"/>
                  </a:lnTo>
                  <a:lnTo>
                    <a:pt x="931208" y="1196303"/>
                  </a:lnTo>
                  <a:lnTo>
                    <a:pt x="934383" y="1197096"/>
                  </a:lnTo>
                  <a:lnTo>
                    <a:pt x="937822" y="1197625"/>
                  </a:lnTo>
                  <a:lnTo>
                    <a:pt x="941261" y="1197625"/>
                  </a:lnTo>
                  <a:lnTo>
                    <a:pt x="1124064" y="1197625"/>
                  </a:lnTo>
                  <a:lnTo>
                    <a:pt x="1127768" y="1197625"/>
                  </a:lnTo>
                  <a:lnTo>
                    <a:pt x="1130942" y="1197096"/>
                  </a:lnTo>
                  <a:lnTo>
                    <a:pt x="1134381" y="1196303"/>
                  </a:lnTo>
                  <a:lnTo>
                    <a:pt x="1137556" y="1195245"/>
                  </a:lnTo>
                  <a:lnTo>
                    <a:pt x="1140466" y="1193658"/>
                  </a:lnTo>
                  <a:lnTo>
                    <a:pt x="1143376" y="1191806"/>
                  </a:lnTo>
                  <a:lnTo>
                    <a:pt x="1146021" y="1189955"/>
                  </a:lnTo>
                  <a:lnTo>
                    <a:pt x="1148402" y="1187839"/>
                  </a:lnTo>
                  <a:lnTo>
                    <a:pt x="1150783" y="1185458"/>
                  </a:lnTo>
                  <a:lnTo>
                    <a:pt x="1152635" y="1182813"/>
                  </a:lnTo>
                  <a:lnTo>
                    <a:pt x="1154222" y="1179640"/>
                  </a:lnTo>
                  <a:lnTo>
                    <a:pt x="1155810" y="1176995"/>
                  </a:lnTo>
                  <a:lnTo>
                    <a:pt x="1156868" y="1173821"/>
                  </a:lnTo>
                  <a:lnTo>
                    <a:pt x="1157661" y="1170382"/>
                  </a:lnTo>
                  <a:lnTo>
                    <a:pt x="1158191" y="1167208"/>
                  </a:lnTo>
                  <a:lnTo>
                    <a:pt x="1158191" y="1163505"/>
                  </a:lnTo>
                  <a:lnTo>
                    <a:pt x="1158191" y="1160067"/>
                  </a:lnTo>
                  <a:lnTo>
                    <a:pt x="1157661" y="1156629"/>
                  </a:lnTo>
                  <a:lnTo>
                    <a:pt x="1156868" y="1153455"/>
                  </a:lnTo>
                  <a:lnTo>
                    <a:pt x="1155810" y="1150281"/>
                  </a:lnTo>
                  <a:lnTo>
                    <a:pt x="1154222" y="1147107"/>
                  </a:lnTo>
                  <a:lnTo>
                    <a:pt x="1152635" y="1144462"/>
                  </a:lnTo>
                  <a:lnTo>
                    <a:pt x="1150783" y="1141817"/>
                  </a:lnTo>
                  <a:lnTo>
                    <a:pt x="1148402" y="1139437"/>
                  </a:lnTo>
                  <a:lnTo>
                    <a:pt x="1146021" y="1137056"/>
                  </a:lnTo>
                  <a:lnTo>
                    <a:pt x="1143376" y="1135205"/>
                  </a:lnTo>
                  <a:lnTo>
                    <a:pt x="1140466" y="1133353"/>
                  </a:lnTo>
                  <a:lnTo>
                    <a:pt x="1137556" y="1132031"/>
                  </a:lnTo>
                  <a:lnTo>
                    <a:pt x="1134381" y="1130973"/>
                  </a:lnTo>
                  <a:lnTo>
                    <a:pt x="1130942" y="1130179"/>
                  </a:lnTo>
                  <a:lnTo>
                    <a:pt x="1127768" y="1129386"/>
                  </a:lnTo>
                  <a:lnTo>
                    <a:pt x="1124064" y="1129121"/>
                  </a:lnTo>
                  <a:lnTo>
                    <a:pt x="941261" y="1129121"/>
                  </a:lnTo>
                  <a:close/>
                  <a:moveTo>
                    <a:pt x="1341787" y="876266"/>
                  </a:moveTo>
                  <a:lnTo>
                    <a:pt x="1336231" y="884201"/>
                  </a:lnTo>
                  <a:lnTo>
                    <a:pt x="1330676" y="891871"/>
                  </a:lnTo>
                  <a:lnTo>
                    <a:pt x="1325120" y="899277"/>
                  </a:lnTo>
                  <a:lnTo>
                    <a:pt x="1319565" y="906418"/>
                  </a:lnTo>
                  <a:lnTo>
                    <a:pt x="1308189" y="920172"/>
                  </a:lnTo>
                  <a:lnTo>
                    <a:pt x="1297078" y="932867"/>
                  </a:lnTo>
                  <a:lnTo>
                    <a:pt x="1362686" y="998726"/>
                  </a:lnTo>
                  <a:lnTo>
                    <a:pt x="1365596" y="1001107"/>
                  </a:lnTo>
                  <a:lnTo>
                    <a:pt x="1368241" y="1003223"/>
                  </a:lnTo>
                  <a:lnTo>
                    <a:pt x="1371416" y="1005074"/>
                  </a:lnTo>
                  <a:lnTo>
                    <a:pt x="1374591" y="1006396"/>
                  </a:lnTo>
                  <a:lnTo>
                    <a:pt x="1377765" y="1007719"/>
                  </a:lnTo>
                  <a:lnTo>
                    <a:pt x="1381204" y="1008512"/>
                  </a:lnTo>
                  <a:lnTo>
                    <a:pt x="1384643" y="1009041"/>
                  </a:lnTo>
                  <a:lnTo>
                    <a:pt x="1388083" y="1009041"/>
                  </a:lnTo>
                  <a:lnTo>
                    <a:pt x="1391522" y="1009041"/>
                  </a:lnTo>
                  <a:lnTo>
                    <a:pt x="1394961" y="1008512"/>
                  </a:lnTo>
                  <a:lnTo>
                    <a:pt x="1398400" y="1007719"/>
                  </a:lnTo>
                  <a:lnTo>
                    <a:pt x="1401839" y="1006396"/>
                  </a:lnTo>
                  <a:lnTo>
                    <a:pt x="1404749" y="1005074"/>
                  </a:lnTo>
                  <a:lnTo>
                    <a:pt x="1407924" y="1003223"/>
                  </a:lnTo>
                  <a:lnTo>
                    <a:pt x="1410834" y="1001107"/>
                  </a:lnTo>
                  <a:lnTo>
                    <a:pt x="1413479" y="998726"/>
                  </a:lnTo>
                  <a:lnTo>
                    <a:pt x="1416125" y="995817"/>
                  </a:lnTo>
                  <a:lnTo>
                    <a:pt x="1417976" y="993172"/>
                  </a:lnTo>
                  <a:lnTo>
                    <a:pt x="1420093" y="989998"/>
                  </a:lnTo>
                  <a:lnTo>
                    <a:pt x="1421416" y="986824"/>
                  </a:lnTo>
                  <a:lnTo>
                    <a:pt x="1422474" y="983386"/>
                  </a:lnTo>
                  <a:lnTo>
                    <a:pt x="1423267" y="980212"/>
                  </a:lnTo>
                  <a:lnTo>
                    <a:pt x="1423797" y="976773"/>
                  </a:lnTo>
                  <a:lnTo>
                    <a:pt x="1423797" y="973335"/>
                  </a:lnTo>
                  <a:lnTo>
                    <a:pt x="1423797" y="969632"/>
                  </a:lnTo>
                  <a:lnTo>
                    <a:pt x="1423267" y="966458"/>
                  </a:lnTo>
                  <a:lnTo>
                    <a:pt x="1422474" y="963020"/>
                  </a:lnTo>
                  <a:lnTo>
                    <a:pt x="1421416" y="959581"/>
                  </a:lnTo>
                  <a:lnTo>
                    <a:pt x="1420093" y="956672"/>
                  </a:lnTo>
                  <a:lnTo>
                    <a:pt x="1417976" y="953498"/>
                  </a:lnTo>
                  <a:lnTo>
                    <a:pt x="1416125" y="950588"/>
                  </a:lnTo>
                  <a:lnTo>
                    <a:pt x="1413479" y="947944"/>
                  </a:lnTo>
                  <a:lnTo>
                    <a:pt x="1341787" y="876266"/>
                  </a:lnTo>
                  <a:close/>
                  <a:moveTo>
                    <a:pt x="723538" y="876266"/>
                  </a:moveTo>
                  <a:lnTo>
                    <a:pt x="651846" y="947944"/>
                  </a:lnTo>
                  <a:lnTo>
                    <a:pt x="649465" y="950588"/>
                  </a:lnTo>
                  <a:lnTo>
                    <a:pt x="647084" y="953498"/>
                  </a:lnTo>
                  <a:lnTo>
                    <a:pt x="645497" y="956672"/>
                  </a:lnTo>
                  <a:lnTo>
                    <a:pt x="644174" y="959581"/>
                  </a:lnTo>
                  <a:lnTo>
                    <a:pt x="642587" y="963020"/>
                  </a:lnTo>
                  <a:lnTo>
                    <a:pt x="642058" y="966458"/>
                  </a:lnTo>
                  <a:lnTo>
                    <a:pt x="641529" y="969632"/>
                  </a:lnTo>
                  <a:lnTo>
                    <a:pt x="641264" y="973335"/>
                  </a:lnTo>
                  <a:lnTo>
                    <a:pt x="641529" y="976773"/>
                  </a:lnTo>
                  <a:lnTo>
                    <a:pt x="642058" y="980212"/>
                  </a:lnTo>
                  <a:lnTo>
                    <a:pt x="642587" y="983386"/>
                  </a:lnTo>
                  <a:lnTo>
                    <a:pt x="644174" y="986824"/>
                  </a:lnTo>
                  <a:lnTo>
                    <a:pt x="645497" y="989998"/>
                  </a:lnTo>
                  <a:lnTo>
                    <a:pt x="647084" y="993172"/>
                  </a:lnTo>
                  <a:lnTo>
                    <a:pt x="649465" y="995817"/>
                  </a:lnTo>
                  <a:lnTo>
                    <a:pt x="651846" y="998726"/>
                  </a:lnTo>
                  <a:lnTo>
                    <a:pt x="654491" y="1001107"/>
                  </a:lnTo>
                  <a:lnTo>
                    <a:pt x="657666" y="1003223"/>
                  </a:lnTo>
                  <a:lnTo>
                    <a:pt x="660576" y="1005074"/>
                  </a:lnTo>
                  <a:lnTo>
                    <a:pt x="663751" y="1006396"/>
                  </a:lnTo>
                  <a:lnTo>
                    <a:pt x="667190" y="1007719"/>
                  </a:lnTo>
                  <a:lnTo>
                    <a:pt x="670629" y="1008512"/>
                  </a:lnTo>
                  <a:lnTo>
                    <a:pt x="673803" y="1009041"/>
                  </a:lnTo>
                  <a:lnTo>
                    <a:pt x="677243" y="1009041"/>
                  </a:lnTo>
                  <a:lnTo>
                    <a:pt x="680682" y="1009041"/>
                  </a:lnTo>
                  <a:lnTo>
                    <a:pt x="683856" y="1008512"/>
                  </a:lnTo>
                  <a:lnTo>
                    <a:pt x="687295" y="1007719"/>
                  </a:lnTo>
                  <a:lnTo>
                    <a:pt x="690734" y="1006396"/>
                  </a:lnTo>
                  <a:lnTo>
                    <a:pt x="694174" y="1005074"/>
                  </a:lnTo>
                  <a:lnTo>
                    <a:pt x="696819" y="1003223"/>
                  </a:lnTo>
                  <a:lnTo>
                    <a:pt x="699994" y="1001107"/>
                  </a:lnTo>
                  <a:lnTo>
                    <a:pt x="702639" y="998726"/>
                  </a:lnTo>
                  <a:lnTo>
                    <a:pt x="768512" y="932867"/>
                  </a:lnTo>
                  <a:lnTo>
                    <a:pt x="757401" y="920172"/>
                  </a:lnTo>
                  <a:lnTo>
                    <a:pt x="745760" y="906418"/>
                  </a:lnTo>
                  <a:lnTo>
                    <a:pt x="740205" y="899277"/>
                  </a:lnTo>
                  <a:lnTo>
                    <a:pt x="734649" y="891606"/>
                  </a:lnTo>
                  <a:lnTo>
                    <a:pt x="728829" y="884201"/>
                  </a:lnTo>
                  <a:lnTo>
                    <a:pt x="723538" y="876266"/>
                  </a:lnTo>
                  <a:close/>
                  <a:moveTo>
                    <a:pt x="1407659" y="582150"/>
                  </a:moveTo>
                  <a:lnTo>
                    <a:pt x="1408982" y="594581"/>
                  </a:lnTo>
                  <a:lnTo>
                    <a:pt x="1410040" y="607276"/>
                  </a:lnTo>
                  <a:lnTo>
                    <a:pt x="1411098" y="620237"/>
                  </a:lnTo>
                  <a:lnTo>
                    <a:pt x="1411098" y="633197"/>
                  </a:lnTo>
                  <a:lnTo>
                    <a:pt x="1411098" y="643512"/>
                  </a:lnTo>
                  <a:lnTo>
                    <a:pt x="1410834" y="653827"/>
                  </a:lnTo>
                  <a:lnTo>
                    <a:pt x="1535436" y="653827"/>
                  </a:lnTo>
                  <a:lnTo>
                    <a:pt x="1539139" y="653563"/>
                  </a:lnTo>
                  <a:lnTo>
                    <a:pt x="1542314" y="653034"/>
                  </a:lnTo>
                  <a:lnTo>
                    <a:pt x="1546018" y="652240"/>
                  </a:lnTo>
                  <a:lnTo>
                    <a:pt x="1549192" y="651182"/>
                  </a:lnTo>
                  <a:lnTo>
                    <a:pt x="1552631" y="649331"/>
                  </a:lnTo>
                  <a:lnTo>
                    <a:pt x="1555277" y="647744"/>
                  </a:lnTo>
                  <a:lnTo>
                    <a:pt x="1558187" y="645628"/>
                  </a:lnTo>
                  <a:lnTo>
                    <a:pt x="1560568" y="643247"/>
                  </a:lnTo>
                  <a:lnTo>
                    <a:pt x="1562949" y="640603"/>
                  </a:lnTo>
                  <a:lnTo>
                    <a:pt x="1565065" y="637958"/>
                  </a:lnTo>
                  <a:lnTo>
                    <a:pt x="1566917" y="635048"/>
                  </a:lnTo>
                  <a:lnTo>
                    <a:pt x="1568504" y="631874"/>
                  </a:lnTo>
                  <a:lnTo>
                    <a:pt x="1569562" y="628700"/>
                  </a:lnTo>
                  <a:lnTo>
                    <a:pt x="1570356" y="625262"/>
                  </a:lnTo>
                  <a:lnTo>
                    <a:pt x="1571150" y="621559"/>
                  </a:lnTo>
                  <a:lnTo>
                    <a:pt x="1571414" y="617856"/>
                  </a:lnTo>
                  <a:lnTo>
                    <a:pt x="1571150" y="614418"/>
                  </a:lnTo>
                  <a:lnTo>
                    <a:pt x="1570356" y="610715"/>
                  </a:lnTo>
                  <a:lnTo>
                    <a:pt x="1569562" y="607276"/>
                  </a:lnTo>
                  <a:lnTo>
                    <a:pt x="1568504" y="603838"/>
                  </a:lnTo>
                  <a:lnTo>
                    <a:pt x="1566917" y="600929"/>
                  </a:lnTo>
                  <a:lnTo>
                    <a:pt x="1565065" y="598019"/>
                  </a:lnTo>
                  <a:lnTo>
                    <a:pt x="1562949" y="595110"/>
                  </a:lnTo>
                  <a:lnTo>
                    <a:pt x="1560568" y="592729"/>
                  </a:lnTo>
                  <a:lnTo>
                    <a:pt x="1558187" y="590084"/>
                  </a:lnTo>
                  <a:lnTo>
                    <a:pt x="1555277" y="588233"/>
                  </a:lnTo>
                  <a:lnTo>
                    <a:pt x="1552631" y="586646"/>
                  </a:lnTo>
                  <a:lnTo>
                    <a:pt x="1549192" y="584794"/>
                  </a:lnTo>
                  <a:lnTo>
                    <a:pt x="1546018" y="583736"/>
                  </a:lnTo>
                  <a:lnTo>
                    <a:pt x="1542314" y="582943"/>
                  </a:lnTo>
                  <a:lnTo>
                    <a:pt x="1539139" y="582414"/>
                  </a:lnTo>
                  <a:lnTo>
                    <a:pt x="1535436" y="582150"/>
                  </a:lnTo>
                  <a:lnTo>
                    <a:pt x="1407659" y="582150"/>
                  </a:lnTo>
                  <a:close/>
                  <a:moveTo>
                    <a:pt x="530154" y="582150"/>
                  </a:moveTo>
                  <a:lnTo>
                    <a:pt x="526450" y="582414"/>
                  </a:lnTo>
                  <a:lnTo>
                    <a:pt x="522747" y="582943"/>
                  </a:lnTo>
                  <a:lnTo>
                    <a:pt x="519308" y="583736"/>
                  </a:lnTo>
                  <a:lnTo>
                    <a:pt x="516133" y="584794"/>
                  </a:lnTo>
                  <a:lnTo>
                    <a:pt x="512958" y="586646"/>
                  </a:lnTo>
                  <a:lnTo>
                    <a:pt x="509784" y="588233"/>
                  </a:lnTo>
                  <a:lnTo>
                    <a:pt x="507403" y="590084"/>
                  </a:lnTo>
                  <a:lnTo>
                    <a:pt x="504493" y="592729"/>
                  </a:lnTo>
                  <a:lnTo>
                    <a:pt x="502376" y="595110"/>
                  </a:lnTo>
                  <a:lnTo>
                    <a:pt x="500260" y="598019"/>
                  </a:lnTo>
                  <a:lnTo>
                    <a:pt x="498408" y="600929"/>
                  </a:lnTo>
                  <a:lnTo>
                    <a:pt x="497085" y="603838"/>
                  </a:lnTo>
                  <a:lnTo>
                    <a:pt x="495763" y="607276"/>
                  </a:lnTo>
                  <a:lnTo>
                    <a:pt x="494969" y="610715"/>
                  </a:lnTo>
                  <a:lnTo>
                    <a:pt x="494440" y="614418"/>
                  </a:lnTo>
                  <a:lnTo>
                    <a:pt x="494175" y="617856"/>
                  </a:lnTo>
                  <a:lnTo>
                    <a:pt x="494440" y="621559"/>
                  </a:lnTo>
                  <a:lnTo>
                    <a:pt x="494969" y="625262"/>
                  </a:lnTo>
                  <a:lnTo>
                    <a:pt x="495763" y="628700"/>
                  </a:lnTo>
                  <a:lnTo>
                    <a:pt x="497085" y="631874"/>
                  </a:lnTo>
                  <a:lnTo>
                    <a:pt x="498408" y="635048"/>
                  </a:lnTo>
                  <a:lnTo>
                    <a:pt x="500260" y="637958"/>
                  </a:lnTo>
                  <a:lnTo>
                    <a:pt x="502376" y="640603"/>
                  </a:lnTo>
                  <a:lnTo>
                    <a:pt x="504493" y="643247"/>
                  </a:lnTo>
                  <a:lnTo>
                    <a:pt x="507403" y="645628"/>
                  </a:lnTo>
                  <a:lnTo>
                    <a:pt x="509784" y="647744"/>
                  </a:lnTo>
                  <a:lnTo>
                    <a:pt x="512958" y="649331"/>
                  </a:lnTo>
                  <a:lnTo>
                    <a:pt x="516133" y="651182"/>
                  </a:lnTo>
                  <a:lnTo>
                    <a:pt x="519308" y="652240"/>
                  </a:lnTo>
                  <a:lnTo>
                    <a:pt x="522747" y="653034"/>
                  </a:lnTo>
                  <a:lnTo>
                    <a:pt x="526450" y="653563"/>
                  </a:lnTo>
                  <a:lnTo>
                    <a:pt x="530154" y="653827"/>
                  </a:lnTo>
                  <a:lnTo>
                    <a:pt x="654756" y="653827"/>
                  </a:lnTo>
                  <a:lnTo>
                    <a:pt x="654491" y="643512"/>
                  </a:lnTo>
                  <a:lnTo>
                    <a:pt x="654227" y="633197"/>
                  </a:lnTo>
                  <a:lnTo>
                    <a:pt x="654491" y="620237"/>
                  </a:lnTo>
                  <a:lnTo>
                    <a:pt x="655285" y="607276"/>
                  </a:lnTo>
                  <a:lnTo>
                    <a:pt x="656079" y="594581"/>
                  </a:lnTo>
                  <a:lnTo>
                    <a:pt x="657666" y="582150"/>
                  </a:lnTo>
                  <a:lnTo>
                    <a:pt x="530154" y="582150"/>
                  </a:lnTo>
                  <a:close/>
                  <a:moveTo>
                    <a:pt x="1010822" y="371475"/>
                  </a:moveTo>
                  <a:lnTo>
                    <a:pt x="1014779" y="372005"/>
                  </a:lnTo>
                  <a:lnTo>
                    <a:pt x="1018472" y="372270"/>
                  </a:lnTo>
                  <a:lnTo>
                    <a:pt x="1021902" y="373065"/>
                  </a:lnTo>
                  <a:lnTo>
                    <a:pt x="1025331" y="374126"/>
                  </a:lnTo>
                  <a:lnTo>
                    <a:pt x="1028497" y="375451"/>
                  </a:lnTo>
                  <a:lnTo>
                    <a:pt x="1031927" y="377306"/>
                  </a:lnTo>
                  <a:lnTo>
                    <a:pt x="1034565" y="379427"/>
                  </a:lnTo>
                  <a:lnTo>
                    <a:pt x="1037467" y="381813"/>
                  </a:lnTo>
                  <a:lnTo>
                    <a:pt x="1039841" y="384198"/>
                  </a:lnTo>
                  <a:lnTo>
                    <a:pt x="1041951" y="387114"/>
                  </a:lnTo>
                  <a:lnTo>
                    <a:pt x="1043798" y="389764"/>
                  </a:lnTo>
                  <a:lnTo>
                    <a:pt x="1045645" y="393210"/>
                  </a:lnTo>
                  <a:lnTo>
                    <a:pt x="1046964" y="396656"/>
                  </a:lnTo>
                  <a:lnTo>
                    <a:pt x="1048019" y="400102"/>
                  </a:lnTo>
                  <a:lnTo>
                    <a:pt x="1048547" y="403548"/>
                  </a:lnTo>
                  <a:lnTo>
                    <a:pt x="1049338" y="407523"/>
                  </a:lnTo>
                  <a:lnTo>
                    <a:pt x="1049074" y="411234"/>
                  </a:lnTo>
                  <a:lnTo>
                    <a:pt x="1048547" y="414945"/>
                  </a:lnTo>
                  <a:lnTo>
                    <a:pt x="1047755" y="418656"/>
                  </a:lnTo>
                  <a:lnTo>
                    <a:pt x="1046700" y="421837"/>
                  </a:lnTo>
                  <a:lnTo>
                    <a:pt x="1045381" y="425283"/>
                  </a:lnTo>
                  <a:lnTo>
                    <a:pt x="1043534" y="428463"/>
                  </a:lnTo>
                  <a:lnTo>
                    <a:pt x="1041424" y="431644"/>
                  </a:lnTo>
                  <a:lnTo>
                    <a:pt x="1039049" y="434030"/>
                  </a:lnTo>
                  <a:lnTo>
                    <a:pt x="1036675" y="436680"/>
                  </a:lnTo>
                  <a:lnTo>
                    <a:pt x="1033773" y="438801"/>
                  </a:lnTo>
                  <a:lnTo>
                    <a:pt x="1031135" y="440921"/>
                  </a:lnTo>
                  <a:lnTo>
                    <a:pt x="1027706" y="442512"/>
                  </a:lnTo>
                  <a:lnTo>
                    <a:pt x="1024276" y="443837"/>
                  </a:lnTo>
                  <a:lnTo>
                    <a:pt x="1020846" y="445162"/>
                  </a:lnTo>
                  <a:lnTo>
                    <a:pt x="1017417" y="445692"/>
                  </a:lnTo>
                  <a:lnTo>
                    <a:pt x="1013460" y="445957"/>
                  </a:lnTo>
                  <a:lnTo>
                    <a:pt x="1005809" y="446487"/>
                  </a:lnTo>
                  <a:lnTo>
                    <a:pt x="998422" y="447018"/>
                  </a:lnTo>
                  <a:lnTo>
                    <a:pt x="991563" y="447813"/>
                  </a:lnTo>
                  <a:lnTo>
                    <a:pt x="984704" y="448873"/>
                  </a:lnTo>
                  <a:lnTo>
                    <a:pt x="978373" y="450198"/>
                  </a:lnTo>
                  <a:lnTo>
                    <a:pt x="972305" y="451524"/>
                  </a:lnTo>
                  <a:lnTo>
                    <a:pt x="965973" y="453114"/>
                  </a:lnTo>
                  <a:lnTo>
                    <a:pt x="960433" y="454969"/>
                  </a:lnTo>
                  <a:lnTo>
                    <a:pt x="954893" y="456825"/>
                  </a:lnTo>
                  <a:lnTo>
                    <a:pt x="949881" y="458945"/>
                  </a:lnTo>
                  <a:lnTo>
                    <a:pt x="944868" y="461066"/>
                  </a:lnTo>
                  <a:lnTo>
                    <a:pt x="939856" y="463716"/>
                  </a:lnTo>
                  <a:lnTo>
                    <a:pt x="935371" y="466102"/>
                  </a:lnTo>
                  <a:lnTo>
                    <a:pt x="930886" y="468753"/>
                  </a:lnTo>
                  <a:lnTo>
                    <a:pt x="926665" y="471403"/>
                  </a:lnTo>
                  <a:lnTo>
                    <a:pt x="922444" y="474319"/>
                  </a:lnTo>
                  <a:lnTo>
                    <a:pt x="918487" y="477235"/>
                  </a:lnTo>
                  <a:lnTo>
                    <a:pt x="914530" y="480150"/>
                  </a:lnTo>
                  <a:lnTo>
                    <a:pt x="910837" y="483331"/>
                  </a:lnTo>
                  <a:lnTo>
                    <a:pt x="907671" y="486777"/>
                  </a:lnTo>
                  <a:lnTo>
                    <a:pt x="900812" y="493403"/>
                  </a:lnTo>
                  <a:lnTo>
                    <a:pt x="894744" y="500825"/>
                  </a:lnTo>
                  <a:lnTo>
                    <a:pt x="888940" y="508247"/>
                  </a:lnTo>
                  <a:lnTo>
                    <a:pt x="883928" y="516199"/>
                  </a:lnTo>
                  <a:lnTo>
                    <a:pt x="879443" y="524150"/>
                  </a:lnTo>
                  <a:lnTo>
                    <a:pt x="874958" y="532367"/>
                  </a:lnTo>
                  <a:lnTo>
                    <a:pt x="871529" y="540319"/>
                  </a:lnTo>
                  <a:lnTo>
                    <a:pt x="868099" y="548801"/>
                  </a:lnTo>
                  <a:lnTo>
                    <a:pt x="864933" y="557018"/>
                  </a:lnTo>
                  <a:lnTo>
                    <a:pt x="862559" y="565235"/>
                  </a:lnTo>
                  <a:lnTo>
                    <a:pt x="860185" y="573452"/>
                  </a:lnTo>
                  <a:lnTo>
                    <a:pt x="858338" y="580874"/>
                  </a:lnTo>
                  <a:lnTo>
                    <a:pt x="856491" y="588295"/>
                  </a:lnTo>
                  <a:lnTo>
                    <a:pt x="855436" y="595187"/>
                  </a:lnTo>
                  <a:lnTo>
                    <a:pt x="853589" y="607645"/>
                  </a:lnTo>
                  <a:lnTo>
                    <a:pt x="852270" y="617717"/>
                  </a:lnTo>
                  <a:lnTo>
                    <a:pt x="852006" y="624874"/>
                  </a:lnTo>
                  <a:lnTo>
                    <a:pt x="851743" y="627789"/>
                  </a:lnTo>
                  <a:lnTo>
                    <a:pt x="851743" y="631765"/>
                  </a:lnTo>
                  <a:lnTo>
                    <a:pt x="851215" y="635476"/>
                  </a:lnTo>
                  <a:lnTo>
                    <a:pt x="850160" y="638922"/>
                  </a:lnTo>
                  <a:lnTo>
                    <a:pt x="849104" y="642633"/>
                  </a:lnTo>
                  <a:lnTo>
                    <a:pt x="847258" y="645549"/>
                  </a:lnTo>
                  <a:lnTo>
                    <a:pt x="845675" y="648729"/>
                  </a:lnTo>
                  <a:lnTo>
                    <a:pt x="843301" y="651645"/>
                  </a:lnTo>
                  <a:lnTo>
                    <a:pt x="841190" y="654296"/>
                  </a:lnTo>
                  <a:lnTo>
                    <a:pt x="838288" y="656681"/>
                  </a:lnTo>
                  <a:lnTo>
                    <a:pt x="835650" y="658802"/>
                  </a:lnTo>
                  <a:lnTo>
                    <a:pt x="832484" y="660657"/>
                  </a:lnTo>
                  <a:lnTo>
                    <a:pt x="829319" y="662247"/>
                  </a:lnTo>
                  <a:lnTo>
                    <a:pt x="826153" y="663308"/>
                  </a:lnTo>
                  <a:lnTo>
                    <a:pt x="822459" y="664103"/>
                  </a:lnTo>
                  <a:lnTo>
                    <a:pt x="818766" y="664898"/>
                  </a:lnTo>
                  <a:lnTo>
                    <a:pt x="814809" y="665163"/>
                  </a:lnTo>
                  <a:lnTo>
                    <a:pt x="811115" y="664898"/>
                  </a:lnTo>
                  <a:lnTo>
                    <a:pt x="807686" y="664103"/>
                  </a:lnTo>
                  <a:lnTo>
                    <a:pt x="803993" y="663308"/>
                  </a:lnTo>
                  <a:lnTo>
                    <a:pt x="800563" y="662247"/>
                  </a:lnTo>
                  <a:lnTo>
                    <a:pt x="797133" y="660657"/>
                  </a:lnTo>
                  <a:lnTo>
                    <a:pt x="794495" y="658802"/>
                  </a:lnTo>
                  <a:lnTo>
                    <a:pt x="791330" y="656681"/>
                  </a:lnTo>
                  <a:lnTo>
                    <a:pt x="788691" y="654296"/>
                  </a:lnTo>
                  <a:lnTo>
                    <a:pt x="786317" y="651645"/>
                  </a:lnTo>
                  <a:lnTo>
                    <a:pt x="784207" y="648729"/>
                  </a:lnTo>
                  <a:lnTo>
                    <a:pt x="782360" y="645549"/>
                  </a:lnTo>
                  <a:lnTo>
                    <a:pt x="781041" y="642633"/>
                  </a:lnTo>
                  <a:lnTo>
                    <a:pt x="779458" y="638922"/>
                  </a:lnTo>
                  <a:lnTo>
                    <a:pt x="778667" y="635476"/>
                  </a:lnTo>
                  <a:lnTo>
                    <a:pt x="778139" y="631765"/>
                  </a:lnTo>
                  <a:lnTo>
                    <a:pt x="777875" y="627789"/>
                  </a:lnTo>
                  <a:lnTo>
                    <a:pt x="778139" y="623814"/>
                  </a:lnTo>
                  <a:lnTo>
                    <a:pt x="778667" y="613741"/>
                  </a:lnTo>
                  <a:lnTo>
                    <a:pt x="779194" y="606850"/>
                  </a:lnTo>
                  <a:lnTo>
                    <a:pt x="780249" y="598898"/>
                  </a:lnTo>
                  <a:lnTo>
                    <a:pt x="781305" y="590151"/>
                  </a:lnTo>
                  <a:lnTo>
                    <a:pt x="782888" y="580343"/>
                  </a:lnTo>
                  <a:lnTo>
                    <a:pt x="785262" y="569741"/>
                  </a:lnTo>
                  <a:lnTo>
                    <a:pt x="787636" y="558343"/>
                  </a:lnTo>
                  <a:lnTo>
                    <a:pt x="790802" y="546681"/>
                  </a:lnTo>
                  <a:lnTo>
                    <a:pt x="794759" y="534223"/>
                  </a:lnTo>
                  <a:lnTo>
                    <a:pt x="799508" y="521500"/>
                  </a:lnTo>
                  <a:lnTo>
                    <a:pt x="801882" y="515138"/>
                  </a:lnTo>
                  <a:lnTo>
                    <a:pt x="804784" y="508247"/>
                  </a:lnTo>
                  <a:lnTo>
                    <a:pt x="807950" y="501885"/>
                  </a:lnTo>
                  <a:lnTo>
                    <a:pt x="810852" y="495524"/>
                  </a:lnTo>
                  <a:lnTo>
                    <a:pt x="814545" y="488632"/>
                  </a:lnTo>
                  <a:lnTo>
                    <a:pt x="818238" y="482271"/>
                  </a:lnTo>
                  <a:lnTo>
                    <a:pt x="823515" y="473259"/>
                  </a:lnTo>
                  <a:lnTo>
                    <a:pt x="829319" y="464512"/>
                  </a:lnTo>
                  <a:lnTo>
                    <a:pt x="835914" y="456030"/>
                  </a:lnTo>
                  <a:lnTo>
                    <a:pt x="842773" y="447548"/>
                  </a:lnTo>
                  <a:lnTo>
                    <a:pt x="850160" y="439331"/>
                  </a:lnTo>
                  <a:lnTo>
                    <a:pt x="858338" y="431379"/>
                  </a:lnTo>
                  <a:lnTo>
                    <a:pt x="867044" y="423692"/>
                  </a:lnTo>
                  <a:lnTo>
                    <a:pt x="876013" y="416270"/>
                  </a:lnTo>
                  <a:lnTo>
                    <a:pt x="882345" y="411499"/>
                  </a:lnTo>
                  <a:lnTo>
                    <a:pt x="888940" y="406993"/>
                  </a:lnTo>
                  <a:lnTo>
                    <a:pt x="896063" y="402752"/>
                  </a:lnTo>
                  <a:lnTo>
                    <a:pt x="903450" y="398776"/>
                  </a:lnTo>
                  <a:lnTo>
                    <a:pt x="910837" y="395066"/>
                  </a:lnTo>
                  <a:lnTo>
                    <a:pt x="918751" y="391620"/>
                  </a:lnTo>
                  <a:lnTo>
                    <a:pt x="926929" y="388174"/>
                  </a:lnTo>
                  <a:lnTo>
                    <a:pt x="935371" y="384993"/>
                  </a:lnTo>
                  <a:lnTo>
                    <a:pt x="943549" y="382343"/>
                  </a:lnTo>
                  <a:lnTo>
                    <a:pt x="952519" y="379957"/>
                  </a:lnTo>
                  <a:lnTo>
                    <a:pt x="961489" y="377837"/>
                  </a:lnTo>
                  <a:lnTo>
                    <a:pt x="970986" y="375716"/>
                  </a:lnTo>
                  <a:lnTo>
                    <a:pt x="980747" y="374391"/>
                  </a:lnTo>
                  <a:lnTo>
                    <a:pt x="990508" y="373065"/>
                  </a:lnTo>
                  <a:lnTo>
                    <a:pt x="1000533" y="372270"/>
                  </a:lnTo>
                  <a:lnTo>
                    <a:pt x="1010822" y="371475"/>
                  </a:lnTo>
                  <a:close/>
                  <a:moveTo>
                    <a:pt x="1024065" y="303903"/>
                  </a:moveTo>
                  <a:lnTo>
                    <a:pt x="1016128" y="304432"/>
                  </a:lnTo>
                  <a:lnTo>
                    <a:pt x="1001049" y="305490"/>
                  </a:lnTo>
                  <a:lnTo>
                    <a:pt x="997875" y="305754"/>
                  </a:lnTo>
                  <a:lnTo>
                    <a:pt x="990467" y="306548"/>
                  </a:lnTo>
                  <a:lnTo>
                    <a:pt x="983060" y="307606"/>
                  </a:lnTo>
                  <a:lnTo>
                    <a:pt x="975388" y="308928"/>
                  </a:lnTo>
                  <a:lnTo>
                    <a:pt x="968245" y="310251"/>
                  </a:lnTo>
                  <a:lnTo>
                    <a:pt x="960838" y="311573"/>
                  </a:lnTo>
                  <a:lnTo>
                    <a:pt x="953430" y="313424"/>
                  </a:lnTo>
                  <a:lnTo>
                    <a:pt x="946288" y="315276"/>
                  </a:lnTo>
                  <a:lnTo>
                    <a:pt x="938880" y="317392"/>
                  </a:lnTo>
                  <a:lnTo>
                    <a:pt x="915071" y="324269"/>
                  </a:lnTo>
                  <a:lnTo>
                    <a:pt x="915336" y="325591"/>
                  </a:lnTo>
                  <a:lnTo>
                    <a:pt x="904754" y="330088"/>
                  </a:lnTo>
                  <a:lnTo>
                    <a:pt x="893907" y="334584"/>
                  </a:lnTo>
                  <a:lnTo>
                    <a:pt x="883590" y="340138"/>
                  </a:lnTo>
                  <a:lnTo>
                    <a:pt x="873537" y="345428"/>
                  </a:lnTo>
                  <a:lnTo>
                    <a:pt x="863749" y="350983"/>
                  </a:lnTo>
                  <a:lnTo>
                    <a:pt x="853961" y="357066"/>
                  </a:lnTo>
                  <a:lnTo>
                    <a:pt x="844437" y="363678"/>
                  </a:lnTo>
                  <a:lnTo>
                    <a:pt x="835178" y="370291"/>
                  </a:lnTo>
                  <a:lnTo>
                    <a:pt x="826183" y="377432"/>
                  </a:lnTo>
                  <a:lnTo>
                    <a:pt x="817453" y="384573"/>
                  </a:lnTo>
                  <a:lnTo>
                    <a:pt x="808987" y="392508"/>
                  </a:lnTo>
                  <a:lnTo>
                    <a:pt x="800522" y="400443"/>
                  </a:lnTo>
                  <a:lnTo>
                    <a:pt x="792585" y="408642"/>
                  </a:lnTo>
                  <a:lnTo>
                    <a:pt x="785178" y="416841"/>
                  </a:lnTo>
                  <a:lnTo>
                    <a:pt x="777771" y="425570"/>
                  </a:lnTo>
                  <a:lnTo>
                    <a:pt x="770363" y="434562"/>
                  </a:lnTo>
                  <a:lnTo>
                    <a:pt x="762956" y="445407"/>
                  </a:lnTo>
                  <a:lnTo>
                    <a:pt x="755813" y="455986"/>
                  </a:lnTo>
                  <a:lnTo>
                    <a:pt x="748935" y="467095"/>
                  </a:lnTo>
                  <a:lnTo>
                    <a:pt x="742586" y="478468"/>
                  </a:lnTo>
                  <a:lnTo>
                    <a:pt x="736766" y="490106"/>
                  </a:lnTo>
                  <a:lnTo>
                    <a:pt x="731210" y="502008"/>
                  </a:lnTo>
                  <a:lnTo>
                    <a:pt x="726184" y="514439"/>
                  </a:lnTo>
                  <a:lnTo>
                    <a:pt x="721687" y="526606"/>
                  </a:lnTo>
                  <a:lnTo>
                    <a:pt x="717718" y="539302"/>
                  </a:lnTo>
                  <a:lnTo>
                    <a:pt x="714015" y="552262"/>
                  </a:lnTo>
                  <a:lnTo>
                    <a:pt x="710840" y="565222"/>
                  </a:lnTo>
                  <a:lnTo>
                    <a:pt x="708724" y="578447"/>
                  </a:lnTo>
                  <a:lnTo>
                    <a:pt x="706607" y="591936"/>
                  </a:lnTo>
                  <a:lnTo>
                    <a:pt x="705285" y="605689"/>
                  </a:lnTo>
                  <a:lnTo>
                    <a:pt x="704491" y="619443"/>
                  </a:lnTo>
                  <a:lnTo>
                    <a:pt x="704226" y="633197"/>
                  </a:lnTo>
                  <a:lnTo>
                    <a:pt x="704226" y="642983"/>
                  </a:lnTo>
                  <a:lnTo>
                    <a:pt x="704491" y="652769"/>
                  </a:lnTo>
                  <a:lnTo>
                    <a:pt x="705020" y="662026"/>
                  </a:lnTo>
                  <a:lnTo>
                    <a:pt x="705549" y="671284"/>
                  </a:lnTo>
                  <a:lnTo>
                    <a:pt x="706607" y="680541"/>
                  </a:lnTo>
                  <a:lnTo>
                    <a:pt x="707930" y="689269"/>
                  </a:lnTo>
                  <a:lnTo>
                    <a:pt x="708988" y="697998"/>
                  </a:lnTo>
                  <a:lnTo>
                    <a:pt x="710311" y="706461"/>
                  </a:lnTo>
                  <a:lnTo>
                    <a:pt x="712163" y="714661"/>
                  </a:lnTo>
                  <a:lnTo>
                    <a:pt x="713750" y="722595"/>
                  </a:lnTo>
                  <a:lnTo>
                    <a:pt x="715602" y="730266"/>
                  </a:lnTo>
                  <a:lnTo>
                    <a:pt x="717983" y="738200"/>
                  </a:lnTo>
                  <a:lnTo>
                    <a:pt x="720099" y="745342"/>
                  </a:lnTo>
                  <a:lnTo>
                    <a:pt x="722480" y="752748"/>
                  </a:lnTo>
                  <a:lnTo>
                    <a:pt x="724861" y="759624"/>
                  </a:lnTo>
                  <a:lnTo>
                    <a:pt x="727507" y="766766"/>
                  </a:lnTo>
                  <a:lnTo>
                    <a:pt x="731739" y="776816"/>
                  </a:lnTo>
                  <a:lnTo>
                    <a:pt x="736237" y="786338"/>
                  </a:lnTo>
                  <a:lnTo>
                    <a:pt x="740734" y="795595"/>
                  </a:lnTo>
                  <a:lnTo>
                    <a:pt x="745760" y="804324"/>
                  </a:lnTo>
                  <a:lnTo>
                    <a:pt x="750522" y="812788"/>
                  </a:lnTo>
                  <a:lnTo>
                    <a:pt x="755549" y="820987"/>
                  </a:lnTo>
                  <a:lnTo>
                    <a:pt x="760840" y="828922"/>
                  </a:lnTo>
                  <a:lnTo>
                    <a:pt x="766131" y="836327"/>
                  </a:lnTo>
                  <a:lnTo>
                    <a:pt x="771686" y="843469"/>
                  </a:lnTo>
                  <a:lnTo>
                    <a:pt x="776977" y="850346"/>
                  </a:lnTo>
                  <a:lnTo>
                    <a:pt x="782268" y="856958"/>
                  </a:lnTo>
                  <a:lnTo>
                    <a:pt x="787824" y="863041"/>
                  </a:lnTo>
                  <a:lnTo>
                    <a:pt x="798141" y="875208"/>
                  </a:lnTo>
                  <a:lnTo>
                    <a:pt x="808458" y="885788"/>
                  </a:lnTo>
                  <a:lnTo>
                    <a:pt x="826977" y="905096"/>
                  </a:lnTo>
                  <a:lnTo>
                    <a:pt x="834649" y="913824"/>
                  </a:lnTo>
                  <a:lnTo>
                    <a:pt x="841262" y="921759"/>
                  </a:lnTo>
                  <a:lnTo>
                    <a:pt x="844172" y="925726"/>
                  </a:lnTo>
                  <a:lnTo>
                    <a:pt x="846553" y="929165"/>
                  </a:lnTo>
                  <a:lnTo>
                    <a:pt x="848934" y="932338"/>
                  </a:lnTo>
                  <a:lnTo>
                    <a:pt x="850521" y="935512"/>
                  </a:lnTo>
                  <a:lnTo>
                    <a:pt x="851844" y="938686"/>
                  </a:lnTo>
                  <a:lnTo>
                    <a:pt x="852902" y="941067"/>
                  </a:lnTo>
                  <a:lnTo>
                    <a:pt x="853961" y="943976"/>
                  </a:lnTo>
                  <a:lnTo>
                    <a:pt x="854490" y="946092"/>
                  </a:lnTo>
                  <a:lnTo>
                    <a:pt x="856341" y="957994"/>
                  </a:lnTo>
                  <a:lnTo>
                    <a:pt x="857929" y="969896"/>
                  </a:lnTo>
                  <a:lnTo>
                    <a:pt x="858987" y="981799"/>
                  </a:lnTo>
                  <a:lnTo>
                    <a:pt x="859781" y="993436"/>
                  </a:lnTo>
                  <a:lnTo>
                    <a:pt x="860310" y="1003752"/>
                  </a:lnTo>
                  <a:lnTo>
                    <a:pt x="860574" y="1012744"/>
                  </a:lnTo>
                  <a:lnTo>
                    <a:pt x="860574" y="1025176"/>
                  </a:lnTo>
                  <a:lnTo>
                    <a:pt x="860574" y="1026762"/>
                  </a:lnTo>
                  <a:lnTo>
                    <a:pt x="860574" y="1027291"/>
                  </a:lnTo>
                  <a:lnTo>
                    <a:pt x="860574" y="1027556"/>
                  </a:lnTo>
                  <a:lnTo>
                    <a:pt x="860574" y="1027820"/>
                  </a:lnTo>
                  <a:lnTo>
                    <a:pt x="860839" y="1031788"/>
                  </a:lnTo>
                  <a:lnTo>
                    <a:pt x="861103" y="1036020"/>
                  </a:lnTo>
                  <a:lnTo>
                    <a:pt x="861632" y="1039987"/>
                  </a:lnTo>
                  <a:lnTo>
                    <a:pt x="862161" y="1043955"/>
                  </a:lnTo>
                  <a:lnTo>
                    <a:pt x="863220" y="1047922"/>
                  </a:lnTo>
                  <a:lnTo>
                    <a:pt x="864278" y="1051360"/>
                  </a:lnTo>
                  <a:lnTo>
                    <a:pt x="865601" y="1055063"/>
                  </a:lnTo>
                  <a:lnTo>
                    <a:pt x="867188" y="1058766"/>
                  </a:lnTo>
                  <a:lnTo>
                    <a:pt x="868511" y="1062469"/>
                  </a:lnTo>
                  <a:lnTo>
                    <a:pt x="870362" y="1065643"/>
                  </a:lnTo>
                  <a:lnTo>
                    <a:pt x="872479" y="1069081"/>
                  </a:lnTo>
                  <a:lnTo>
                    <a:pt x="874331" y="1072255"/>
                  </a:lnTo>
                  <a:lnTo>
                    <a:pt x="876712" y="1075694"/>
                  </a:lnTo>
                  <a:lnTo>
                    <a:pt x="878828" y="1078339"/>
                  </a:lnTo>
                  <a:lnTo>
                    <a:pt x="881473" y="1081513"/>
                  </a:lnTo>
                  <a:lnTo>
                    <a:pt x="884119" y="1083893"/>
                  </a:lnTo>
                  <a:lnTo>
                    <a:pt x="887029" y="1086802"/>
                  </a:lnTo>
                  <a:lnTo>
                    <a:pt x="889939" y="1089447"/>
                  </a:lnTo>
                  <a:lnTo>
                    <a:pt x="892849" y="1091563"/>
                  </a:lnTo>
                  <a:lnTo>
                    <a:pt x="896024" y="1093944"/>
                  </a:lnTo>
                  <a:lnTo>
                    <a:pt x="899198" y="1095795"/>
                  </a:lnTo>
                  <a:lnTo>
                    <a:pt x="902373" y="1097647"/>
                  </a:lnTo>
                  <a:lnTo>
                    <a:pt x="905812" y="1099763"/>
                  </a:lnTo>
                  <a:lnTo>
                    <a:pt x="909516" y="1101085"/>
                  </a:lnTo>
                  <a:lnTo>
                    <a:pt x="913219" y="1102408"/>
                  </a:lnTo>
                  <a:lnTo>
                    <a:pt x="916658" y="1103994"/>
                  </a:lnTo>
                  <a:lnTo>
                    <a:pt x="920627" y="1105052"/>
                  </a:lnTo>
                  <a:lnTo>
                    <a:pt x="924330" y="1105846"/>
                  </a:lnTo>
                  <a:lnTo>
                    <a:pt x="928298" y="1106375"/>
                  </a:lnTo>
                  <a:lnTo>
                    <a:pt x="932267" y="1106904"/>
                  </a:lnTo>
                  <a:lnTo>
                    <a:pt x="936499" y="1107433"/>
                  </a:lnTo>
                  <a:lnTo>
                    <a:pt x="940468" y="1107697"/>
                  </a:lnTo>
                  <a:lnTo>
                    <a:pt x="1124857" y="1107697"/>
                  </a:lnTo>
                  <a:lnTo>
                    <a:pt x="1129090" y="1107433"/>
                  </a:lnTo>
                  <a:lnTo>
                    <a:pt x="1133058" y="1106904"/>
                  </a:lnTo>
                  <a:lnTo>
                    <a:pt x="1137027" y="1106375"/>
                  </a:lnTo>
                  <a:lnTo>
                    <a:pt x="1140730" y="1105846"/>
                  </a:lnTo>
                  <a:lnTo>
                    <a:pt x="1144699" y="1105052"/>
                  </a:lnTo>
                  <a:lnTo>
                    <a:pt x="1148667" y="1103994"/>
                  </a:lnTo>
                  <a:lnTo>
                    <a:pt x="1152370" y="1102408"/>
                  </a:lnTo>
                  <a:lnTo>
                    <a:pt x="1156074" y="1101085"/>
                  </a:lnTo>
                  <a:lnTo>
                    <a:pt x="1159513" y="1099763"/>
                  </a:lnTo>
                  <a:lnTo>
                    <a:pt x="1162688" y="1097647"/>
                  </a:lnTo>
                  <a:lnTo>
                    <a:pt x="1166127" y="1095795"/>
                  </a:lnTo>
                  <a:lnTo>
                    <a:pt x="1169566" y="1093944"/>
                  </a:lnTo>
                  <a:lnTo>
                    <a:pt x="1172476" y="1091563"/>
                  </a:lnTo>
                  <a:lnTo>
                    <a:pt x="1175651" y="1089447"/>
                  </a:lnTo>
                  <a:lnTo>
                    <a:pt x="1178561" y="1086802"/>
                  </a:lnTo>
                  <a:lnTo>
                    <a:pt x="1181206" y="1083893"/>
                  </a:lnTo>
                  <a:lnTo>
                    <a:pt x="1183852" y="1081248"/>
                  </a:lnTo>
                  <a:lnTo>
                    <a:pt x="1186233" y="1078339"/>
                  </a:lnTo>
                  <a:lnTo>
                    <a:pt x="1188878" y="1075429"/>
                  </a:lnTo>
                  <a:lnTo>
                    <a:pt x="1190994" y="1072255"/>
                  </a:lnTo>
                  <a:lnTo>
                    <a:pt x="1193111" y="1069081"/>
                  </a:lnTo>
                  <a:lnTo>
                    <a:pt x="1194963" y="1065643"/>
                  </a:lnTo>
                  <a:lnTo>
                    <a:pt x="1196814" y="1062469"/>
                  </a:lnTo>
                  <a:lnTo>
                    <a:pt x="1198402" y="1058766"/>
                  </a:lnTo>
                  <a:lnTo>
                    <a:pt x="1199725" y="1055063"/>
                  </a:lnTo>
                  <a:lnTo>
                    <a:pt x="1201047" y="1051360"/>
                  </a:lnTo>
                  <a:lnTo>
                    <a:pt x="1202105" y="1047922"/>
                  </a:lnTo>
                  <a:lnTo>
                    <a:pt x="1202899" y="1043955"/>
                  </a:lnTo>
                  <a:lnTo>
                    <a:pt x="1203693" y="1039987"/>
                  </a:lnTo>
                  <a:lnTo>
                    <a:pt x="1204222" y="1036020"/>
                  </a:lnTo>
                  <a:lnTo>
                    <a:pt x="1204486" y="1031788"/>
                  </a:lnTo>
                  <a:lnTo>
                    <a:pt x="1204486" y="1027820"/>
                  </a:lnTo>
                  <a:lnTo>
                    <a:pt x="1204486" y="1027556"/>
                  </a:lnTo>
                  <a:lnTo>
                    <a:pt x="1204486" y="1027291"/>
                  </a:lnTo>
                  <a:lnTo>
                    <a:pt x="1204486" y="1026762"/>
                  </a:lnTo>
                  <a:lnTo>
                    <a:pt x="1204486" y="1025176"/>
                  </a:lnTo>
                  <a:lnTo>
                    <a:pt x="1204751" y="1013009"/>
                  </a:lnTo>
                  <a:lnTo>
                    <a:pt x="1205280" y="1004016"/>
                  </a:lnTo>
                  <a:lnTo>
                    <a:pt x="1205809" y="993701"/>
                  </a:lnTo>
                  <a:lnTo>
                    <a:pt x="1206338" y="982063"/>
                  </a:lnTo>
                  <a:lnTo>
                    <a:pt x="1207661" y="969896"/>
                  </a:lnTo>
                  <a:lnTo>
                    <a:pt x="1208984" y="957994"/>
                  </a:lnTo>
                  <a:lnTo>
                    <a:pt x="1211100" y="946092"/>
                  </a:lnTo>
                  <a:lnTo>
                    <a:pt x="1211894" y="943183"/>
                  </a:lnTo>
                  <a:lnTo>
                    <a:pt x="1212952" y="939480"/>
                  </a:lnTo>
                  <a:lnTo>
                    <a:pt x="1215068" y="935512"/>
                  </a:lnTo>
                  <a:lnTo>
                    <a:pt x="1217185" y="931280"/>
                  </a:lnTo>
                  <a:lnTo>
                    <a:pt x="1220095" y="927313"/>
                  </a:lnTo>
                  <a:lnTo>
                    <a:pt x="1223005" y="923081"/>
                  </a:lnTo>
                  <a:lnTo>
                    <a:pt x="1226708" y="918585"/>
                  </a:lnTo>
                  <a:lnTo>
                    <a:pt x="1230677" y="913824"/>
                  </a:lnTo>
                  <a:lnTo>
                    <a:pt x="1239936" y="903773"/>
                  </a:lnTo>
                  <a:lnTo>
                    <a:pt x="1250253" y="892929"/>
                  </a:lnTo>
                  <a:lnTo>
                    <a:pt x="1258719" y="883936"/>
                  </a:lnTo>
                  <a:lnTo>
                    <a:pt x="1267713" y="873885"/>
                  </a:lnTo>
                  <a:lnTo>
                    <a:pt x="1276972" y="863570"/>
                  </a:lnTo>
                  <a:lnTo>
                    <a:pt x="1286496" y="852461"/>
                  </a:lnTo>
                  <a:lnTo>
                    <a:pt x="1296020" y="840559"/>
                  </a:lnTo>
                  <a:lnTo>
                    <a:pt x="1300517" y="834211"/>
                  </a:lnTo>
                  <a:lnTo>
                    <a:pt x="1305279" y="827335"/>
                  </a:lnTo>
                  <a:lnTo>
                    <a:pt x="1309776" y="820722"/>
                  </a:lnTo>
                  <a:lnTo>
                    <a:pt x="1314274" y="813581"/>
                  </a:lnTo>
                  <a:lnTo>
                    <a:pt x="1318506" y="806175"/>
                  </a:lnTo>
                  <a:lnTo>
                    <a:pt x="1322739" y="798505"/>
                  </a:lnTo>
                  <a:lnTo>
                    <a:pt x="1326972" y="790570"/>
                  </a:lnTo>
                  <a:lnTo>
                    <a:pt x="1330940" y="782371"/>
                  </a:lnTo>
                  <a:lnTo>
                    <a:pt x="1334908" y="773907"/>
                  </a:lnTo>
                  <a:lnTo>
                    <a:pt x="1338612" y="765179"/>
                  </a:lnTo>
                  <a:lnTo>
                    <a:pt x="1341787" y="755922"/>
                  </a:lnTo>
                  <a:lnTo>
                    <a:pt x="1344961" y="746135"/>
                  </a:lnTo>
                  <a:lnTo>
                    <a:pt x="1347871" y="736614"/>
                  </a:lnTo>
                  <a:lnTo>
                    <a:pt x="1350517" y="726563"/>
                  </a:lnTo>
                  <a:lnTo>
                    <a:pt x="1352898" y="715983"/>
                  </a:lnTo>
                  <a:lnTo>
                    <a:pt x="1355014" y="705403"/>
                  </a:lnTo>
                  <a:lnTo>
                    <a:pt x="1357130" y="694030"/>
                  </a:lnTo>
                  <a:lnTo>
                    <a:pt x="1358453" y="682657"/>
                  </a:lnTo>
                  <a:lnTo>
                    <a:pt x="1359511" y="670755"/>
                  </a:lnTo>
                  <a:lnTo>
                    <a:pt x="1360834" y="658588"/>
                  </a:lnTo>
                  <a:lnTo>
                    <a:pt x="1361099" y="646157"/>
                  </a:lnTo>
                  <a:lnTo>
                    <a:pt x="1361363" y="633197"/>
                  </a:lnTo>
                  <a:lnTo>
                    <a:pt x="1361099" y="619443"/>
                  </a:lnTo>
                  <a:lnTo>
                    <a:pt x="1360041" y="605689"/>
                  </a:lnTo>
                  <a:lnTo>
                    <a:pt x="1358718" y="591936"/>
                  </a:lnTo>
                  <a:lnTo>
                    <a:pt x="1356866" y="578447"/>
                  </a:lnTo>
                  <a:lnTo>
                    <a:pt x="1354220" y="565222"/>
                  </a:lnTo>
                  <a:lnTo>
                    <a:pt x="1351046" y="552262"/>
                  </a:lnTo>
                  <a:lnTo>
                    <a:pt x="1347871" y="539302"/>
                  </a:lnTo>
                  <a:lnTo>
                    <a:pt x="1343639" y="526606"/>
                  </a:lnTo>
                  <a:lnTo>
                    <a:pt x="1339141" y="514439"/>
                  </a:lnTo>
                  <a:lnTo>
                    <a:pt x="1334115" y="502008"/>
                  </a:lnTo>
                  <a:lnTo>
                    <a:pt x="1328824" y="490106"/>
                  </a:lnTo>
                  <a:lnTo>
                    <a:pt x="1322739" y="478468"/>
                  </a:lnTo>
                  <a:lnTo>
                    <a:pt x="1316390" y="467095"/>
                  </a:lnTo>
                  <a:lnTo>
                    <a:pt x="1309512" y="455986"/>
                  </a:lnTo>
                  <a:lnTo>
                    <a:pt x="1302369" y="445407"/>
                  </a:lnTo>
                  <a:lnTo>
                    <a:pt x="1294697" y="434562"/>
                  </a:lnTo>
                  <a:lnTo>
                    <a:pt x="1287819" y="425570"/>
                  </a:lnTo>
                  <a:lnTo>
                    <a:pt x="1280412" y="416841"/>
                  </a:lnTo>
                  <a:lnTo>
                    <a:pt x="1272740" y="408642"/>
                  </a:lnTo>
                  <a:lnTo>
                    <a:pt x="1265068" y="400443"/>
                  </a:lnTo>
                  <a:lnTo>
                    <a:pt x="1256867" y="392508"/>
                  </a:lnTo>
                  <a:lnTo>
                    <a:pt x="1248401" y="384838"/>
                  </a:lnTo>
                  <a:lnTo>
                    <a:pt x="1239671" y="377696"/>
                  </a:lnTo>
                  <a:lnTo>
                    <a:pt x="1230677" y="370555"/>
                  </a:lnTo>
                  <a:lnTo>
                    <a:pt x="1221417" y="363943"/>
                  </a:lnTo>
                  <a:lnTo>
                    <a:pt x="1211894" y="357330"/>
                  </a:lnTo>
                  <a:lnTo>
                    <a:pt x="1202370" y="351247"/>
                  </a:lnTo>
                  <a:lnTo>
                    <a:pt x="1192317" y="345693"/>
                  </a:lnTo>
                  <a:lnTo>
                    <a:pt x="1182000" y="340403"/>
                  </a:lnTo>
                  <a:lnTo>
                    <a:pt x="1171947" y="334848"/>
                  </a:lnTo>
                  <a:lnTo>
                    <a:pt x="1161365" y="330352"/>
                  </a:lnTo>
                  <a:lnTo>
                    <a:pt x="1150783" y="325856"/>
                  </a:lnTo>
                  <a:lnTo>
                    <a:pt x="1151048" y="324269"/>
                  </a:lnTo>
                  <a:lnTo>
                    <a:pt x="1126180" y="317392"/>
                  </a:lnTo>
                  <a:lnTo>
                    <a:pt x="1119302" y="315276"/>
                  </a:lnTo>
                  <a:lnTo>
                    <a:pt x="1111895" y="313424"/>
                  </a:lnTo>
                  <a:lnTo>
                    <a:pt x="1104752" y="311573"/>
                  </a:lnTo>
                  <a:lnTo>
                    <a:pt x="1097345" y="310251"/>
                  </a:lnTo>
                  <a:lnTo>
                    <a:pt x="1089673" y="308928"/>
                  </a:lnTo>
                  <a:lnTo>
                    <a:pt x="1082530" y="307606"/>
                  </a:lnTo>
                  <a:lnTo>
                    <a:pt x="1074858" y="306548"/>
                  </a:lnTo>
                  <a:lnTo>
                    <a:pt x="1067186" y="305754"/>
                  </a:lnTo>
                  <a:lnTo>
                    <a:pt x="1064541" y="305490"/>
                  </a:lnTo>
                  <a:lnTo>
                    <a:pt x="1064276" y="305490"/>
                  </a:lnTo>
                  <a:lnTo>
                    <a:pt x="1049197" y="304432"/>
                  </a:lnTo>
                  <a:lnTo>
                    <a:pt x="1041525" y="303903"/>
                  </a:lnTo>
                  <a:lnTo>
                    <a:pt x="1033588" y="303903"/>
                  </a:lnTo>
                  <a:lnTo>
                    <a:pt x="1032795" y="303903"/>
                  </a:lnTo>
                  <a:lnTo>
                    <a:pt x="1032530" y="303903"/>
                  </a:lnTo>
                  <a:lnTo>
                    <a:pt x="1032001" y="303903"/>
                  </a:lnTo>
                  <a:lnTo>
                    <a:pt x="1024065" y="303903"/>
                  </a:lnTo>
                  <a:close/>
                  <a:moveTo>
                    <a:pt x="1388083" y="226671"/>
                  </a:moveTo>
                  <a:lnTo>
                    <a:pt x="1384643" y="226935"/>
                  </a:lnTo>
                  <a:lnTo>
                    <a:pt x="1381204" y="227464"/>
                  </a:lnTo>
                  <a:lnTo>
                    <a:pt x="1377765" y="228258"/>
                  </a:lnTo>
                  <a:lnTo>
                    <a:pt x="1374591" y="229316"/>
                  </a:lnTo>
                  <a:lnTo>
                    <a:pt x="1371416" y="230903"/>
                  </a:lnTo>
                  <a:lnTo>
                    <a:pt x="1368241" y="232490"/>
                  </a:lnTo>
                  <a:lnTo>
                    <a:pt x="1365596" y="234606"/>
                  </a:lnTo>
                  <a:lnTo>
                    <a:pt x="1362686" y="237250"/>
                  </a:lnTo>
                  <a:lnTo>
                    <a:pt x="1273269" y="326649"/>
                  </a:lnTo>
                  <a:lnTo>
                    <a:pt x="1280147" y="332468"/>
                  </a:lnTo>
                  <a:lnTo>
                    <a:pt x="1286496" y="338551"/>
                  </a:lnTo>
                  <a:lnTo>
                    <a:pt x="1293110" y="344899"/>
                  </a:lnTo>
                  <a:lnTo>
                    <a:pt x="1299195" y="351247"/>
                  </a:lnTo>
                  <a:lnTo>
                    <a:pt x="1305279" y="357859"/>
                  </a:lnTo>
                  <a:lnTo>
                    <a:pt x="1311364" y="364736"/>
                  </a:lnTo>
                  <a:lnTo>
                    <a:pt x="1317184" y="371348"/>
                  </a:lnTo>
                  <a:lnTo>
                    <a:pt x="1322739" y="378490"/>
                  </a:lnTo>
                  <a:lnTo>
                    <a:pt x="1413479" y="288033"/>
                  </a:lnTo>
                  <a:lnTo>
                    <a:pt x="1416125" y="285388"/>
                  </a:lnTo>
                  <a:lnTo>
                    <a:pt x="1417976" y="282479"/>
                  </a:lnTo>
                  <a:lnTo>
                    <a:pt x="1420093" y="279305"/>
                  </a:lnTo>
                  <a:lnTo>
                    <a:pt x="1421416" y="276131"/>
                  </a:lnTo>
                  <a:lnTo>
                    <a:pt x="1422474" y="272957"/>
                  </a:lnTo>
                  <a:lnTo>
                    <a:pt x="1423267" y="269519"/>
                  </a:lnTo>
                  <a:lnTo>
                    <a:pt x="1423797" y="266080"/>
                  </a:lnTo>
                  <a:lnTo>
                    <a:pt x="1423797" y="262642"/>
                  </a:lnTo>
                  <a:lnTo>
                    <a:pt x="1423797" y="259203"/>
                  </a:lnTo>
                  <a:lnTo>
                    <a:pt x="1423267" y="255765"/>
                  </a:lnTo>
                  <a:lnTo>
                    <a:pt x="1422474" y="252327"/>
                  </a:lnTo>
                  <a:lnTo>
                    <a:pt x="1421416" y="249153"/>
                  </a:lnTo>
                  <a:lnTo>
                    <a:pt x="1420093" y="245979"/>
                  </a:lnTo>
                  <a:lnTo>
                    <a:pt x="1417976" y="242805"/>
                  </a:lnTo>
                  <a:lnTo>
                    <a:pt x="1416125" y="240160"/>
                  </a:lnTo>
                  <a:lnTo>
                    <a:pt x="1413479" y="237250"/>
                  </a:lnTo>
                  <a:lnTo>
                    <a:pt x="1410834" y="234606"/>
                  </a:lnTo>
                  <a:lnTo>
                    <a:pt x="1407924" y="232490"/>
                  </a:lnTo>
                  <a:lnTo>
                    <a:pt x="1404749" y="230903"/>
                  </a:lnTo>
                  <a:lnTo>
                    <a:pt x="1401839" y="229316"/>
                  </a:lnTo>
                  <a:lnTo>
                    <a:pt x="1398400" y="228258"/>
                  </a:lnTo>
                  <a:lnTo>
                    <a:pt x="1394961" y="227464"/>
                  </a:lnTo>
                  <a:lnTo>
                    <a:pt x="1391522" y="226935"/>
                  </a:lnTo>
                  <a:lnTo>
                    <a:pt x="1388083" y="226671"/>
                  </a:lnTo>
                  <a:close/>
                  <a:moveTo>
                    <a:pt x="677243" y="226671"/>
                  </a:moveTo>
                  <a:lnTo>
                    <a:pt x="673803" y="226935"/>
                  </a:lnTo>
                  <a:lnTo>
                    <a:pt x="670629" y="227464"/>
                  </a:lnTo>
                  <a:lnTo>
                    <a:pt x="667190" y="228258"/>
                  </a:lnTo>
                  <a:lnTo>
                    <a:pt x="663751" y="229316"/>
                  </a:lnTo>
                  <a:lnTo>
                    <a:pt x="660576" y="230903"/>
                  </a:lnTo>
                  <a:lnTo>
                    <a:pt x="657666" y="232490"/>
                  </a:lnTo>
                  <a:lnTo>
                    <a:pt x="654491" y="234606"/>
                  </a:lnTo>
                  <a:lnTo>
                    <a:pt x="651846" y="237250"/>
                  </a:lnTo>
                  <a:lnTo>
                    <a:pt x="649465" y="240160"/>
                  </a:lnTo>
                  <a:lnTo>
                    <a:pt x="647084" y="242805"/>
                  </a:lnTo>
                  <a:lnTo>
                    <a:pt x="645497" y="245979"/>
                  </a:lnTo>
                  <a:lnTo>
                    <a:pt x="644174" y="249153"/>
                  </a:lnTo>
                  <a:lnTo>
                    <a:pt x="642587" y="252327"/>
                  </a:lnTo>
                  <a:lnTo>
                    <a:pt x="642058" y="255765"/>
                  </a:lnTo>
                  <a:lnTo>
                    <a:pt x="641529" y="259203"/>
                  </a:lnTo>
                  <a:lnTo>
                    <a:pt x="641264" y="262642"/>
                  </a:lnTo>
                  <a:lnTo>
                    <a:pt x="641529" y="266080"/>
                  </a:lnTo>
                  <a:lnTo>
                    <a:pt x="642058" y="269519"/>
                  </a:lnTo>
                  <a:lnTo>
                    <a:pt x="642587" y="272957"/>
                  </a:lnTo>
                  <a:lnTo>
                    <a:pt x="644174" y="276131"/>
                  </a:lnTo>
                  <a:lnTo>
                    <a:pt x="645497" y="279305"/>
                  </a:lnTo>
                  <a:lnTo>
                    <a:pt x="647084" y="282479"/>
                  </a:lnTo>
                  <a:lnTo>
                    <a:pt x="649465" y="285388"/>
                  </a:lnTo>
                  <a:lnTo>
                    <a:pt x="651846" y="288033"/>
                  </a:lnTo>
                  <a:lnTo>
                    <a:pt x="742321" y="378490"/>
                  </a:lnTo>
                  <a:lnTo>
                    <a:pt x="748406" y="371348"/>
                  </a:lnTo>
                  <a:lnTo>
                    <a:pt x="753961" y="364736"/>
                  </a:lnTo>
                  <a:lnTo>
                    <a:pt x="760046" y="357859"/>
                  </a:lnTo>
                  <a:lnTo>
                    <a:pt x="765866" y="351247"/>
                  </a:lnTo>
                  <a:lnTo>
                    <a:pt x="772480" y="344899"/>
                  </a:lnTo>
                  <a:lnTo>
                    <a:pt x="778564" y="338551"/>
                  </a:lnTo>
                  <a:lnTo>
                    <a:pt x="785443" y="332468"/>
                  </a:lnTo>
                  <a:lnTo>
                    <a:pt x="791792" y="326649"/>
                  </a:lnTo>
                  <a:lnTo>
                    <a:pt x="702639" y="237250"/>
                  </a:lnTo>
                  <a:lnTo>
                    <a:pt x="699994" y="234606"/>
                  </a:lnTo>
                  <a:lnTo>
                    <a:pt x="696819" y="232490"/>
                  </a:lnTo>
                  <a:lnTo>
                    <a:pt x="694174" y="230903"/>
                  </a:lnTo>
                  <a:lnTo>
                    <a:pt x="690734" y="229316"/>
                  </a:lnTo>
                  <a:lnTo>
                    <a:pt x="687295" y="228258"/>
                  </a:lnTo>
                  <a:lnTo>
                    <a:pt x="683856" y="227464"/>
                  </a:lnTo>
                  <a:lnTo>
                    <a:pt x="680682" y="226935"/>
                  </a:lnTo>
                  <a:lnTo>
                    <a:pt x="677243" y="226671"/>
                  </a:lnTo>
                  <a:close/>
                  <a:moveTo>
                    <a:pt x="1032795" y="79348"/>
                  </a:moveTo>
                  <a:lnTo>
                    <a:pt x="1029091" y="79877"/>
                  </a:lnTo>
                  <a:lnTo>
                    <a:pt x="1025387" y="80406"/>
                  </a:lnTo>
                  <a:lnTo>
                    <a:pt x="1021948" y="81200"/>
                  </a:lnTo>
                  <a:lnTo>
                    <a:pt x="1018774" y="82257"/>
                  </a:lnTo>
                  <a:lnTo>
                    <a:pt x="1015599" y="83844"/>
                  </a:lnTo>
                  <a:lnTo>
                    <a:pt x="1012425" y="85696"/>
                  </a:lnTo>
                  <a:lnTo>
                    <a:pt x="1010044" y="87547"/>
                  </a:lnTo>
                  <a:lnTo>
                    <a:pt x="1007134" y="90192"/>
                  </a:lnTo>
                  <a:lnTo>
                    <a:pt x="1005017" y="92573"/>
                  </a:lnTo>
                  <a:lnTo>
                    <a:pt x="1002901" y="95482"/>
                  </a:lnTo>
                  <a:lnTo>
                    <a:pt x="1001049" y="98392"/>
                  </a:lnTo>
                  <a:lnTo>
                    <a:pt x="999726" y="101301"/>
                  </a:lnTo>
                  <a:lnTo>
                    <a:pt x="998404" y="104739"/>
                  </a:lnTo>
                  <a:lnTo>
                    <a:pt x="997610" y="108178"/>
                  </a:lnTo>
                  <a:lnTo>
                    <a:pt x="997081" y="111881"/>
                  </a:lnTo>
                  <a:lnTo>
                    <a:pt x="996816" y="115319"/>
                  </a:lnTo>
                  <a:lnTo>
                    <a:pt x="996816" y="236986"/>
                  </a:lnTo>
                  <a:lnTo>
                    <a:pt x="1005546" y="236192"/>
                  </a:lnTo>
                  <a:lnTo>
                    <a:pt x="1014276" y="235664"/>
                  </a:lnTo>
                  <a:lnTo>
                    <a:pt x="1023007" y="235399"/>
                  </a:lnTo>
                  <a:lnTo>
                    <a:pt x="1031737" y="235135"/>
                  </a:lnTo>
                  <a:lnTo>
                    <a:pt x="1032795" y="235135"/>
                  </a:lnTo>
                  <a:lnTo>
                    <a:pt x="1033588" y="235135"/>
                  </a:lnTo>
                  <a:lnTo>
                    <a:pt x="1042583" y="235399"/>
                  </a:lnTo>
                  <a:lnTo>
                    <a:pt x="1051313" y="235664"/>
                  </a:lnTo>
                  <a:lnTo>
                    <a:pt x="1060043" y="236192"/>
                  </a:lnTo>
                  <a:lnTo>
                    <a:pt x="1068773" y="236986"/>
                  </a:lnTo>
                  <a:lnTo>
                    <a:pt x="1068773" y="115319"/>
                  </a:lnTo>
                  <a:lnTo>
                    <a:pt x="1068509" y="111881"/>
                  </a:lnTo>
                  <a:lnTo>
                    <a:pt x="1067715" y="108178"/>
                  </a:lnTo>
                  <a:lnTo>
                    <a:pt x="1066922" y="104739"/>
                  </a:lnTo>
                  <a:lnTo>
                    <a:pt x="1065863" y="101301"/>
                  </a:lnTo>
                  <a:lnTo>
                    <a:pt x="1064276" y="98392"/>
                  </a:lnTo>
                  <a:lnTo>
                    <a:pt x="1062424" y="95482"/>
                  </a:lnTo>
                  <a:lnTo>
                    <a:pt x="1060308" y="92573"/>
                  </a:lnTo>
                  <a:lnTo>
                    <a:pt x="1057927" y="90192"/>
                  </a:lnTo>
                  <a:lnTo>
                    <a:pt x="1055546" y="87547"/>
                  </a:lnTo>
                  <a:lnTo>
                    <a:pt x="1052636" y="85696"/>
                  </a:lnTo>
                  <a:lnTo>
                    <a:pt x="1049990" y="83844"/>
                  </a:lnTo>
                  <a:lnTo>
                    <a:pt x="1046816" y="82257"/>
                  </a:lnTo>
                  <a:lnTo>
                    <a:pt x="1043377" y="81200"/>
                  </a:lnTo>
                  <a:lnTo>
                    <a:pt x="1039938" y="80406"/>
                  </a:lnTo>
                  <a:lnTo>
                    <a:pt x="1036498" y="79877"/>
                  </a:lnTo>
                  <a:lnTo>
                    <a:pt x="1032795" y="79348"/>
                  </a:lnTo>
                  <a:close/>
                  <a:moveTo>
                    <a:pt x="986234" y="0"/>
                  </a:moveTo>
                  <a:lnTo>
                    <a:pt x="1012954" y="265"/>
                  </a:lnTo>
                  <a:lnTo>
                    <a:pt x="1039938" y="1058"/>
                  </a:lnTo>
                  <a:lnTo>
                    <a:pt x="1066922" y="2381"/>
                  </a:lnTo>
                  <a:lnTo>
                    <a:pt x="1093641" y="4232"/>
                  </a:lnTo>
                  <a:lnTo>
                    <a:pt x="1120096" y="6612"/>
                  </a:lnTo>
                  <a:lnTo>
                    <a:pt x="1146286" y="8993"/>
                  </a:lnTo>
                  <a:lnTo>
                    <a:pt x="1172212" y="12431"/>
                  </a:lnTo>
                  <a:lnTo>
                    <a:pt x="1198137" y="16134"/>
                  </a:lnTo>
                  <a:lnTo>
                    <a:pt x="1223798" y="20366"/>
                  </a:lnTo>
                  <a:lnTo>
                    <a:pt x="1248930" y="25127"/>
                  </a:lnTo>
                  <a:lnTo>
                    <a:pt x="1274327" y="30417"/>
                  </a:lnTo>
                  <a:lnTo>
                    <a:pt x="1298930" y="35971"/>
                  </a:lnTo>
                  <a:lnTo>
                    <a:pt x="1323268" y="42055"/>
                  </a:lnTo>
                  <a:lnTo>
                    <a:pt x="1347871" y="48931"/>
                  </a:lnTo>
                  <a:lnTo>
                    <a:pt x="1371681" y="56073"/>
                  </a:lnTo>
                  <a:lnTo>
                    <a:pt x="1395225" y="64007"/>
                  </a:lnTo>
                  <a:lnTo>
                    <a:pt x="1418506" y="72207"/>
                  </a:lnTo>
                  <a:lnTo>
                    <a:pt x="1441521" y="80935"/>
                  </a:lnTo>
                  <a:lnTo>
                    <a:pt x="1464272" y="90192"/>
                  </a:lnTo>
                  <a:lnTo>
                    <a:pt x="1486494" y="99979"/>
                  </a:lnTo>
                  <a:lnTo>
                    <a:pt x="1508716" y="110029"/>
                  </a:lnTo>
                  <a:lnTo>
                    <a:pt x="1530145" y="120873"/>
                  </a:lnTo>
                  <a:lnTo>
                    <a:pt x="1551309" y="131982"/>
                  </a:lnTo>
                  <a:lnTo>
                    <a:pt x="1572208" y="143884"/>
                  </a:lnTo>
                  <a:lnTo>
                    <a:pt x="1592313" y="156051"/>
                  </a:lnTo>
                  <a:lnTo>
                    <a:pt x="1612684" y="168747"/>
                  </a:lnTo>
                  <a:lnTo>
                    <a:pt x="1631996" y="181971"/>
                  </a:lnTo>
                  <a:lnTo>
                    <a:pt x="1651043" y="195725"/>
                  </a:lnTo>
                  <a:lnTo>
                    <a:pt x="1660567" y="202602"/>
                  </a:lnTo>
                  <a:lnTo>
                    <a:pt x="1669826" y="210008"/>
                  </a:lnTo>
                  <a:lnTo>
                    <a:pt x="1678821" y="217413"/>
                  </a:lnTo>
                  <a:lnTo>
                    <a:pt x="1687815" y="224819"/>
                  </a:lnTo>
                  <a:lnTo>
                    <a:pt x="1696810" y="232225"/>
                  </a:lnTo>
                  <a:lnTo>
                    <a:pt x="1705804" y="240160"/>
                  </a:lnTo>
                  <a:lnTo>
                    <a:pt x="1714535" y="247830"/>
                  </a:lnTo>
                  <a:lnTo>
                    <a:pt x="1723000" y="255765"/>
                  </a:lnTo>
                  <a:lnTo>
                    <a:pt x="1731466" y="263964"/>
                  </a:lnTo>
                  <a:lnTo>
                    <a:pt x="1739931" y="272164"/>
                  </a:lnTo>
                  <a:lnTo>
                    <a:pt x="1747868" y="280098"/>
                  </a:lnTo>
                  <a:lnTo>
                    <a:pt x="1756069" y="288827"/>
                  </a:lnTo>
                  <a:lnTo>
                    <a:pt x="1764005" y="297290"/>
                  </a:lnTo>
                  <a:lnTo>
                    <a:pt x="1771941" y="306019"/>
                  </a:lnTo>
                  <a:lnTo>
                    <a:pt x="1779349" y="314747"/>
                  </a:lnTo>
                  <a:lnTo>
                    <a:pt x="1787021" y="323740"/>
                  </a:lnTo>
                  <a:lnTo>
                    <a:pt x="1794163" y="332997"/>
                  </a:lnTo>
                  <a:lnTo>
                    <a:pt x="1801571" y="341990"/>
                  </a:lnTo>
                  <a:lnTo>
                    <a:pt x="1808714" y="351512"/>
                  </a:lnTo>
                  <a:lnTo>
                    <a:pt x="1815592" y="360769"/>
                  </a:lnTo>
                  <a:lnTo>
                    <a:pt x="1822735" y="370291"/>
                  </a:lnTo>
                  <a:lnTo>
                    <a:pt x="1829348" y="380077"/>
                  </a:lnTo>
                  <a:lnTo>
                    <a:pt x="1835962" y="389863"/>
                  </a:lnTo>
                  <a:lnTo>
                    <a:pt x="1842311" y="399914"/>
                  </a:lnTo>
                  <a:lnTo>
                    <a:pt x="1848396" y="409964"/>
                  </a:lnTo>
                  <a:lnTo>
                    <a:pt x="1854745" y="420280"/>
                  </a:lnTo>
                  <a:lnTo>
                    <a:pt x="1860830" y="430330"/>
                  </a:lnTo>
                  <a:lnTo>
                    <a:pt x="1866385" y="441175"/>
                  </a:lnTo>
                  <a:lnTo>
                    <a:pt x="1872470" y="451490"/>
                  </a:lnTo>
                  <a:lnTo>
                    <a:pt x="1877761" y="462070"/>
                  </a:lnTo>
                  <a:lnTo>
                    <a:pt x="1883316" y="473178"/>
                  </a:lnTo>
                  <a:lnTo>
                    <a:pt x="1888342" y="484023"/>
                  </a:lnTo>
                  <a:lnTo>
                    <a:pt x="1893369" y="495396"/>
                  </a:lnTo>
                  <a:lnTo>
                    <a:pt x="1898395" y="506240"/>
                  </a:lnTo>
                  <a:lnTo>
                    <a:pt x="1903157" y="517613"/>
                  </a:lnTo>
                  <a:lnTo>
                    <a:pt x="1907654" y="529251"/>
                  </a:lnTo>
                  <a:lnTo>
                    <a:pt x="1912152" y="540624"/>
                  </a:lnTo>
                  <a:lnTo>
                    <a:pt x="1916385" y="552526"/>
                  </a:lnTo>
                  <a:lnTo>
                    <a:pt x="1920617" y="564428"/>
                  </a:lnTo>
                  <a:lnTo>
                    <a:pt x="1924586" y="576331"/>
                  </a:lnTo>
                  <a:lnTo>
                    <a:pt x="1928289" y="588497"/>
                  </a:lnTo>
                  <a:lnTo>
                    <a:pt x="1931993" y="600664"/>
                  </a:lnTo>
                  <a:lnTo>
                    <a:pt x="1935432" y="612831"/>
                  </a:lnTo>
                  <a:lnTo>
                    <a:pt x="1938607" y="625526"/>
                  </a:lnTo>
                  <a:lnTo>
                    <a:pt x="1941781" y="637958"/>
                  </a:lnTo>
                  <a:lnTo>
                    <a:pt x="1944691" y="650918"/>
                  </a:lnTo>
                  <a:lnTo>
                    <a:pt x="1947337" y="663613"/>
                  </a:lnTo>
                  <a:lnTo>
                    <a:pt x="1950247" y="676574"/>
                  </a:lnTo>
                  <a:lnTo>
                    <a:pt x="1952363" y="689798"/>
                  </a:lnTo>
                  <a:lnTo>
                    <a:pt x="1954744" y="703023"/>
                  </a:lnTo>
                  <a:lnTo>
                    <a:pt x="1956596" y="716248"/>
                  </a:lnTo>
                  <a:lnTo>
                    <a:pt x="1958448" y="729737"/>
                  </a:lnTo>
                  <a:lnTo>
                    <a:pt x="1960299" y="743490"/>
                  </a:lnTo>
                  <a:lnTo>
                    <a:pt x="1961622" y="757244"/>
                  </a:lnTo>
                  <a:lnTo>
                    <a:pt x="1962945" y="770998"/>
                  </a:lnTo>
                  <a:lnTo>
                    <a:pt x="1964268" y="785016"/>
                  </a:lnTo>
                  <a:lnTo>
                    <a:pt x="1965061" y="799034"/>
                  </a:lnTo>
                  <a:lnTo>
                    <a:pt x="1965855" y="813317"/>
                  </a:lnTo>
                  <a:lnTo>
                    <a:pt x="1966384" y="827599"/>
                  </a:lnTo>
                  <a:lnTo>
                    <a:pt x="1966649" y="842411"/>
                  </a:lnTo>
                  <a:lnTo>
                    <a:pt x="1966913" y="856958"/>
                  </a:lnTo>
                  <a:lnTo>
                    <a:pt x="1966913" y="871769"/>
                  </a:lnTo>
                  <a:lnTo>
                    <a:pt x="1966649" y="886581"/>
                  </a:lnTo>
                  <a:lnTo>
                    <a:pt x="1966120" y="901393"/>
                  </a:lnTo>
                  <a:lnTo>
                    <a:pt x="1965590" y="916733"/>
                  </a:lnTo>
                  <a:lnTo>
                    <a:pt x="1964797" y="931809"/>
                  </a:lnTo>
                  <a:lnTo>
                    <a:pt x="1964003" y="947150"/>
                  </a:lnTo>
                  <a:lnTo>
                    <a:pt x="1962416" y="962755"/>
                  </a:lnTo>
                  <a:lnTo>
                    <a:pt x="1961093" y="978360"/>
                  </a:lnTo>
                  <a:lnTo>
                    <a:pt x="1959506" y="994230"/>
                  </a:lnTo>
                  <a:lnTo>
                    <a:pt x="1957654" y="1010099"/>
                  </a:lnTo>
                  <a:lnTo>
                    <a:pt x="1955802" y="1026233"/>
                  </a:lnTo>
                  <a:lnTo>
                    <a:pt x="1953950" y="1038929"/>
                  </a:lnTo>
                  <a:lnTo>
                    <a:pt x="1952363" y="1051360"/>
                  </a:lnTo>
                  <a:lnTo>
                    <a:pt x="1950247" y="1064056"/>
                  </a:lnTo>
                  <a:lnTo>
                    <a:pt x="1947866" y="1076752"/>
                  </a:lnTo>
                  <a:lnTo>
                    <a:pt x="1944956" y="1089447"/>
                  </a:lnTo>
                  <a:lnTo>
                    <a:pt x="1942046" y="1101879"/>
                  </a:lnTo>
                  <a:lnTo>
                    <a:pt x="1938607" y="1114574"/>
                  </a:lnTo>
                  <a:lnTo>
                    <a:pt x="1935167" y="1127005"/>
                  </a:lnTo>
                  <a:lnTo>
                    <a:pt x="1931199" y="1139701"/>
                  </a:lnTo>
                  <a:lnTo>
                    <a:pt x="1927231" y="1152132"/>
                  </a:lnTo>
                  <a:lnTo>
                    <a:pt x="1922998" y="1164828"/>
                  </a:lnTo>
                  <a:lnTo>
                    <a:pt x="1918501" y="1177524"/>
                  </a:lnTo>
                  <a:lnTo>
                    <a:pt x="1913210" y="1189955"/>
                  </a:lnTo>
                  <a:lnTo>
                    <a:pt x="1908448" y="1202386"/>
                  </a:lnTo>
                  <a:lnTo>
                    <a:pt x="1903157" y="1214817"/>
                  </a:lnTo>
                  <a:lnTo>
                    <a:pt x="1897866" y="1227513"/>
                  </a:lnTo>
                  <a:lnTo>
                    <a:pt x="1892311" y="1239944"/>
                  </a:lnTo>
                  <a:lnTo>
                    <a:pt x="1886491" y="1252111"/>
                  </a:lnTo>
                  <a:lnTo>
                    <a:pt x="1880142" y="1264806"/>
                  </a:lnTo>
                  <a:lnTo>
                    <a:pt x="1874321" y="1276973"/>
                  </a:lnTo>
                  <a:lnTo>
                    <a:pt x="1861359" y="1301571"/>
                  </a:lnTo>
                  <a:lnTo>
                    <a:pt x="1847867" y="1325904"/>
                  </a:lnTo>
                  <a:lnTo>
                    <a:pt x="1834110" y="1350238"/>
                  </a:lnTo>
                  <a:lnTo>
                    <a:pt x="1819825" y="1374306"/>
                  </a:lnTo>
                  <a:lnTo>
                    <a:pt x="1805274" y="1397846"/>
                  </a:lnTo>
                  <a:lnTo>
                    <a:pt x="1790195" y="1421386"/>
                  </a:lnTo>
                  <a:lnTo>
                    <a:pt x="1774851" y="1444662"/>
                  </a:lnTo>
                  <a:lnTo>
                    <a:pt x="1759772" y="1467673"/>
                  </a:lnTo>
                  <a:lnTo>
                    <a:pt x="1744164" y="1490154"/>
                  </a:lnTo>
                  <a:lnTo>
                    <a:pt x="1728820" y="1512636"/>
                  </a:lnTo>
                  <a:lnTo>
                    <a:pt x="1697868" y="1556278"/>
                  </a:lnTo>
                  <a:lnTo>
                    <a:pt x="1667974" y="1598332"/>
                  </a:lnTo>
                  <a:lnTo>
                    <a:pt x="1639403" y="1638535"/>
                  </a:lnTo>
                  <a:lnTo>
                    <a:pt x="1625647" y="1658108"/>
                  </a:lnTo>
                  <a:lnTo>
                    <a:pt x="1612419" y="1676887"/>
                  </a:lnTo>
                  <a:lnTo>
                    <a:pt x="1599985" y="1695401"/>
                  </a:lnTo>
                  <a:lnTo>
                    <a:pt x="1587816" y="1713387"/>
                  </a:lnTo>
                  <a:lnTo>
                    <a:pt x="1576705" y="1730843"/>
                  </a:lnTo>
                  <a:lnTo>
                    <a:pt x="1566388" y="1748035"/>
                  </a:lnTo>
                  <a:lnTo>
                    <a:pt x="1607393" y="2062253"/>
                  </a:lnTo>
                  <a:lnTo>
                    <a:pt x="1556070" y="2077329"/>
                  </a:lnTo>
                  <a:lnTo>
                    <a:pt x="1479087" y="2100605"/>
                  </a:lnTo>
                  <a:lnTo>
                    <a:pt x="1371681" y="2133931"/>
                  </a:lnTo>
                  <a:lnTo>
                    <a:pt x="1245491" y="2173076"/>
                  </a:lnTo>
                  <a:lnTo>
                    <a:pt x="1113217" y="2214601"/>
                  </a:lnTo>
                  <a:lnTo>
                    <a:pt x="986499" y="2254804"/>
                  </a:lnTo>
                  <a:lnTo>
                    <a:pt x="877241" y="2289188"/>
                  </a:lnTo>
                  <a:lnTo>
                    <a:pt x="797347" y="2314844"/>
                  </a:lnTo>
                  <a:lnTo>
                    <a:pt x="772480" y="2323043"/>
                  </a:lnTo>
                  <a:lnTo>
                    <a:pt x="759252" y="2327275"/>
                  </a:lnTo>
                  <a:lnTo>
                    <a:pt x="710046" y="2094521"/>
                  </a:lnTo>
                  <a:lnTo>
                    <a:pt x="701846" y="2097431"/>
                  </a:lnTo>
                  <a:lnTo>
                    <a:pt x="680153" y="2105630"/>
                  </a:lnTo>
                  <a:lnTo>
                    <a:pt x="664544" y="2110920"/>
                  </a:lnTo>
                  <a:lnTo>
                    <a:pt x="646820" y="2117003"/>
                  </a:lnTo>
                  <a:lnTo>
                    <a:pt x="626978" y="2123351"/>
                  </a:lnTo>
                  <a:lnTo>
                    <a:pt x="605550" y="2129699"/>
                  </a:lnTo>
                  <a:lnTo>
                    <a:pt x="582799" y="2136576"/>
                  </a:lnTo>
                  <a:lnTo>
                    <a:pt x="559254" y="2142923"/>
                  </a:lnTo>
                  <a:lnTo>
                    <a:pt x="535180" y="2149007"/>
                  </a:lnTo>
                  <a:lnTo>
                    <a:pt x="523011" y="2151652"/>
                  </a:lnTo>
                  <a:lnTo>
                    <a:pt x="511107" y="2154297"/>
                  </a:lnTo>
                  <a:lnTo>
                    <a:pt x="498937" y="2156413"/>
                  </a:lnTo>
                  <a:lnTo>
                    <a:pt x="486768" y="2158793"/>
                  </a:lnTo>
                  <a:lnTo>
                    <a:pt x="475128" y="2160644"/>
                  </a:lnTo>
                  <a:lnTo>
                    <a:pt x="463488" y="2162496"/>
                  </a:lnTo>
                  <a:lnTo>
                    <a:pt x="452112" y="2163554"/>
                  </a:lnTo>
                  <a:lnTo>
                    <a:pt x="441001" y="2164612"/>
                  </a:lnTo>
                  <a:lnTo>
                    <a:pt x="430419" y="2165141"/>
                  </a:lnTo>
                  <a:lnTo>
                    <a:pt x="420102" y="2165141"/>
                  </a:lnTo>
                  <a:lnTo>
                    <a:pt x="410049" y="2164876"/>
                  </a:lnTo>
                  <a:lnTo>
                    <a:pt x="400261" y="2164083"/>
                  </a:lnTo>
                  <a:lnTo>
                    <a:pt x="391002" y="2162760"/>
                  </a:lnTo>
                  <a:lnTo>
                    <a:pt x="382272" y="2160644"/>
                  </a:lnTo>
                  <a:lnTo>
                    <a:pt x="373806" y="2158264"/>
                  </a:lnTo>
                  <a:lnTo>
                    <a:pt x="365870" y="2155355"/>
                  </a:lnTo>
                  <a:lnTo>
                    <a:pt x="357933" y="2151916"/>
                  </a:lnTo>
                  <a:lnTo>
                    <a:pt x="350790" y="2148213"/>
                  </a:lnTo>
                  <a:lnTo>
                    <a:pt x="343648" y="2144246"/>
                  </a:lnTo>
                  <a:lnTo>
                    <a:pt x="337034" y="2139749"/>
                  </a:lnTo>
                  <a:lnTo>
                    <a:pt x="330685" y="2135253"/>
                  </a:lnTo>
                  <a:lnTo>
                    <a:pt x="324600" y="2129963"/>
                  </a:lnTo>
                  <a:lnTo>
                    <a:pt x="319045" y="2124938"/>
                  </a:lnTo>
                  <a:lnTo>
                    <a:pt x="313489" y="2119384"/>
                  </a:lnTo>
                  <a:lnTo>
                    <a:pt x="308463" y="2114094"/>
                  </a:lnTo>
                  <a:lnTo>
                    <a:pt x="303966" y="2108539"/>
                  </a:lnTo>
                  <a:lnTo>
                    <a:pt x="299468" y="2102456"/>
                  </a:lnTo>
                  <a:lnTo>
                    <a:pt x="295500" y="2096902"/>
                  </a:lnTo>
                  <a:lnTo>
                    <a:pt x="291796" y="2091083"/>
                  </a:lnTo>
                  <a:lnTo>
                    <a:pt x="288357" y="2085264"/>
                  </a:lnTo>
                  <a:lnTo>
                    <a:pt x="285183" y="2079445"/>
                  </a:lnTo>
                  <a:lnTo>
                    <a:pt x="282537" y="2073891"/>
                  </a:lnTo>
                  <a:lnTo>
                    <a:pt x="279892" y="2068336"/>
                  </a:lnTo>
                  <a:lnTo>
                    <a:pt x="277511" y="2062782"/>
                  </a:lnTo>
                  <a:lnTo>
                    <a:pt x="275394" y="2057757"/>
                  </a:lnTo>
                  <a:lnTo>
                    <a:pt x="273807" y="2052467"/>
                  </a:lnTo>
                  <a:lnTo>
                    <a:pt x="272220" y="2047706"/>
                  </a:lnTo>
                  <a:lnTo>
                    <a:pt x="271162" y="2042945"/>
                  </a:lnTo>
                  <a:lnTo>
                    <a:pt x="270103" y="2038713"/>
                  </a:lnTo>
                  <a:lnTo>
                    <a:pt x="269574" y="2035275"/>
                  </a:lnTo>
                  <a:lnTo>
                    <a:pt x="269310" y="2031572"/>
                  </a:lnTo>
                  <a:lnTo>
                    <a:pt x="269045" y="2028398"/>
                  </a:lnTo>
                  <a:lnTo>
                    <a:pt x="269045" y="2025489"/>
                  </a:lnTo>
                  <a:lnTo>
                    <a:pt x="269310" y="2022050"/>
                  </a:lnTo>
                  <a:lnTo>
                    <a:pt x="270632" y="2013851"/>
                  </a:lnTo>
                  <a:lnTo>
                    <a:pt x="272484" y="2004329"/>
                  </a:lnTo>
                  <a:lnTo>
                    <a:pt x="274865" y="1993749"/>
                  </a:lnTo>
                  <a:lnTo>
                    <a:pt x="280156" y="1969680"/>
                  </a:lnTo>
                  <a:lnTo>
                    <a:pt x="282802" y="1957249"/>
                  </a:lnTo>
                  <a:lnTo>
                    <a:pt x="284918" y="1944289"/>
                  </a:lnTo>
                  <a:lnTo>
                    <a:pt x="285712" y="1937677"/>
                  </a:lnTo>
                  <a:lnTo>
                    <a:pt x="286770" y="1931329"/>
                  </a:lnTo>
                  <a:lnTo>
                    <a:pt x="287034" y="1924981"/>
                  </a:lnTo>
                  <a:lnTo>
                    <a:pt x="287299" y="1918633"/>
                  </a:lnTo>
                  <a:lnTo>
                    <a:pt x="287564" y="1912285"/>
                  </a:lnTo>
                  <a:lnTo>
                    <a:pt x="287299" y="1906202"/>
                  </a:lnTo>
                  <a:lnTo>
                    <a:pt x="286770" y="1900383"/>
                  </a:lnTo>
                  <a:lnTo>
                    <a:pt x="285712" y="1894564"/>
                  </a:lnTo>
                  <a:lnTo>
                    <a:pt x="284654" y="1889010"/>
                  </a:lnTo>
                  <a:lnTo>
                    <a:pt x="283066" y="1883985"/>
                  </a:lnTo>
                  <a:lnTo>
                    <a:pt x="280950" y="1878695"/>
                  </a:lnTo>
                  <a:lnTo>
                    <a:pt x="278569" y="1873934"/>
                  </a:lnTo>
                  <a:lnTo>
                    <a:pt x="275659" y="1869438"/>
                  </a:lnTo>
                  <a:lnTo>
                    <a:pt x="272220" y="1865735"/>
                  </a:lnTo>
                  <a:lnTo>
                    <a:pt x="268781" y="1862032"/>
                  </a:lnTo>
                  <a:lnTo>
                    <a:pt x="264283" y="1858593"/>
                  </a:lnTo>
                  <a:lnTo>
                    <a:pt x="235712" y="1840343"/>
                  </a:lnTo>
                  <a:lnTo>
                    <a:pt x="215077" y="1826854"/>
                  </a:lnTo>
                  <a:lnTo>
                    <a:pt x="198146" y="1816274"/>
                  </a:lnTo>
                  <a:lnTo>
                    <a:pt x="194443" y="1807017"/>
                  </a:lnTo>
                  <a:lnTo>
                    <a:pt x="191004" y="1797231"/>
                  </a:lnTo>
                  <a:lnTo>
                    <a:pt x="187300" y="1785064"/>
                  </a:lnTo>
                  <a:lnTo>
                    <a:pt x="185448" y="1778981"/>
                  </a:lnTo>
                  <a:lnTo>
                    <a:pt x="184125" y="1772369"/>
                  </a:lnTo>
                  <a:lnTo>
                    <a:pt x="182803" y="1766285"/>
                  </a:lnTo>
                  <a:lnTo>
                    <a:pt x="182009" y="1759937"/>
                  </a:lnTo>
                  <a:lnTo>
                    <a:pt x="181744" y="1754383"/>
                  </a:lnTo>
                  <a:lnTo>
                    <a:pt x="181744" y="1749093"/>
                  </a:lnTo>
                  <a:lnTo>
                    <a:pt x="182009" y="1746977"/>
                  </a:lnTo>
                  <a:lnTo>
                    <a:pt x="182538" y="1744597"/>
                  </a:lnTo>
                  <a:lnTo>
                    <a:pt x="183067" y="1742745"/>
                  </a:lnTo>
                  <a:lnTo>
                    <a:pt x="183861" y="1740629"/>
                  </a:lnTo>
                  <a:lnTo>
                    <a:pt x="186242" y="1737191"/>
                  </a:lnTo>
                  <a:lnTo>
                    <a:pt x="188623" y="1734017"/>
                  </a:lnTo>
                  <a:lnTo>
                    <a:pt x="191797" y="1730579"/>
                  </a:lnTo>
                  <a:lnTo>
                    <a:pt x="194707" y="1727140"/>
                  </a:lnTo>
                  <a:lnTo>
                    <a:pt x="201586" y="1720792"/>
                  </a:lnTo>
                  <a:lnTo>
                    <a:pt x="208199" y="1714445"/>
                  </a:lnTo>
                  <a:lnTo>
                    <a:pt x="214548" y="1709155"/>
                  </a:lnTo>
                  <a:lnTo>
                    <a:pt x="219310" y="1704394"/>
                  </a:lnTo>
                  <a:lnTo>
                    <a:pt x="220897" y="1702542"/>
                  </a:lnTo>
                  <a:lnTo>
                    <a:pt x="221691" y="1700691"/>
                  </a:lnTo>
                  <a:lnTo>
                    <a:pt x="222220" y="1699369"/>
                  </a:lnTo>
                  <a:lnTo>
                    <a:pt x="221956" y="1698840"/>
                  </a:lnTo>
                  <a:lnTo>
                    <a:pt x="221691" y="1698311"/>
                  </a:lnTo>
                  <a:lnTo>
                    <a:pt x="220104" y="1697253"/>
                  </a:lnTo>
                  <a:lnTo>
                    <a:pt x="216929" y="1695666"/>
                  </a:lnTo>
                  <a:lnTo>
                    <a:pt x="207141" y="1691169"/>
                  </a:lnTo>
                  <a:lnTo>
                    <a:pt x="193914" y="1686144"/>
                  </a:lnTo>
                  <a:lnTo>
                    <a:pt x="178834" y="1680061"/>
                  </a:lnTo>
                  <a:lnTo>
                    <a:pt x="163491" y="1674242"/>
                  </a:lnTo>
                  <a:lnTo>
                    <a:pt x="148940" y="1668158"/>
                  </a:lnTo>
                  <a:lnTo>
                    <a:pt x="137300" y="1663133"/>
                  </a:lnTo>
                  <a:lnTo>
                    <a:pt x="132803" y="1661282"/>
                  </a:lnTo>
                  <a:lnTo>
                    <a:pt x="129628" y="1659166"/>
                  </a:lnTo>
                  <a:lnTo>
                    <a:pt x="128570" y="1658372"/>
                  </a:lnTo>
                  <a:lnTo>
                    <a:pt x="127248" y="1657314"/>
                  </a:lnTo>
                  <a:lnTo>
                    <a:pt x="124602" y="1654140"/>
                  </a:lnTo>
                  <a:lnTo>
                    <a:pt x="122221" y="1649908"/>
                  </a:lnTo>
                  <a:lnTo>
                    <a:pt x="119576" y="1645147"/>
                  </a:lnTo>
                  <a:lnTo>
                    <a:pt x="116930" y="1639593"/>
                  </a:lnTo>
                  <a:lnTo>
                    <a:pt x="115078" y="1633774"/>
                  </a:lnTo>
                  <a:lnTo>
                    <a:pt x="112697" y="1627162"/>
                  </a:lnTo>
                  <a:lnTo>
                    <a:pt x="111375" y="1620814"/>
                  </a:lnTo>
                  <a:lnTo>
                    <a:pt x="110052" y="1613937"/>
                  </a:lnTo>
                  <a:lnTo>
                    <a:pt x="109258" y="1607589"/>
                  </a:lnTo>
                  <a:lnTo>
                    <a:pt x="108994" y="1601506"/>
                  </a:lnTo>
                  <a:lnTo>
                    <a:pt x="109258" y="1595158"/>
                  </a:lnTo>
                  <a:lnTo>
                    <a:pt x="109523" y="1592513"/>
                  </a:lnTo>
                  <a:lnTo>
                    <a:pt x="110052" y="1589868"/>
                  </a:lnTo>
                  <a:lnTo>
                    <a:pt x="110846" y="1587488"/>
                  </a:lnTo>
                  <a:lnTo>
                    <a:pt x="111639" y="1585107"/>
                  </a:lnTo>
                  <a:lnTo>
                    <a:pt x="112697" y="1582992"/>
                  </a:lnTo>
                  <a:lnTo>
                    <a:pt x="114285" y="1581140"/>
                  </a:lnTo>
                  <a:lnTo>
                    <a:pt x="115607" y="1579553"/>
                  </a:lnTo>
                  <a:lnTo>
                    <a:pt x="117195" y="1578231"/>
                  </a:lnTo>
                  <a:lnTo>
                    <a:pt x="120898" y="1575321"/>
                  </a:lnTo>
                  <a:lnTo>
                    <a:pt x="124338" y="1572412"/>
                  </a:lnTo>
                  <a:lnTo>
                    <a:pt x="127512" y="1569502"/>
                  </a:lnTo>
                  <a:lnTo>
                    <a:pt x="130158" y="1566328"/>
                  </a:lnTo>
                  <a:lnTo>
                    <a:pt x="132803" y="1563155"/>
                  </a:lnTo>
                  <a:lnTo>
                    <a:pt x="134655" y="1560245"/>
                  </a:lnTo>
                  <a:lnTo>
                    <a:pt x="136771" y="1556807"/>
                  </a:lnTo>
                  <a:lnTo>
                    <a:pt x="138094" y="1553368"/>
                  </a:lnTo>
                  <a:lnTo>
                    <a:pt x="139417" y="1549930"/>
                  </a:lnTo>
                  <a:lnTo>
                    <a:pt x="140475" y="1546756"/>
                  </a:lnTo>
                  <a:lnTo>
                    <a:pt x="141004" y="1543318"/>
                  </a:lnTo>
                  <a:lnTo>
                    <a:pt x="141004" y="1539879"/>
                  </a:lnTo>
                  <a:lnTo>
                    <a:pt x="141004" y="1536705"/>
                  </a:lnTo>
                  <a:lnTo>
                    <a:pt x="140475" y="1533531"/>
                  </a:lnTo>
                  <a:lnTo>
                    <a:pt x="139417" y="1530093"/>
                  </a:lnTo>
                  <a:lnTo>
                    <a:pt x="138359" y="1526919"/>
                  </a:lnTo>
                  <a:lnTo>
                    <a:pt x="136771" y="1524010"/>
                  </a:lnTo>
                  <a:lnTo>
                    <a:pt x="134655" y="1521100"/>
                  </a:lnTo>
                  <a:lnTo>
                    <a:pt x="132539" y="1518455"/>
                  </a:lnTo>
                  <a:lnTo>
                    <a:pt x="129628" y="1515546"/>
                  </a:lnTo>
                  <a:lnTo>
                    <a:pt x="126718" y="1512901"/>
                  </a:lnTo>
                  <a:lnTo>
                    <a:pt x="123279" y="1510520"/>
                  </a:lnTo>
                  <a:lnTo>
                    <a:pt x="119576" y="1508404"/>
                  </a:lnTo>
                  <a:lnTo>
                    <a:pt x="115343" y="1506289"/>
                  </a:lnTo>
                  <a:lnTo>
                    <a:pt x="110581" y="1504702"/>
                  </a:lnTo>
                  <a:lnTo>
                    <a:pt x="105555" y="1502850"/>
                  </a:lnTo>
                  <a:lnTo>
                    <a:pt x="100264" y="1501792"/>
                  </a:lnTo>
                  <a:lnTo>
                    <a:pt x="94179" y="1500734"/>
                  </a:lnTo>
                  <a:lnTo>
                    <a:pt x="88094" y="1499676"/>
                  </a:lnTo>
                  <a:lnTo>
                    <a:pt x="81481" y="1499147"/>
                  </a:lnTo>
                  <a:lnTo>
                    <a:pt x="74338" y="1498883"/>
                  </a:lnTo>
                  <a:lnTo>
                    <a:pt x="66666" y="1498883"/>
                  </a:lnTo>
                  <a:lnTo>
                    <a:pt x="60846" y="1498883"/>
                  </a:lnTo>
                  <a:lnTo>
                    <a:pt x="55026" y="1498354"/>
                  </a:lnTo>
                  <a:lnTo>
                    <a:pt x="49735" y="1497560"/>
                  </a:lnTo>
                  <a:lnTo>
                    <a:pt x="44709" y="1496238"/>
                  </a:lnTo>
                  <a:lnTo>
                    <a:pt x="39947" y="1494386"/>
                  </a:lnTo>
                  <a:lnTo>
                    <a:pt x="35449" y="1492270"/>
                  </a:lnTo>
                  <a:lnTo>
                    <a:pt x="31217" y="1489625"/>
                  </a:lnTo>
                  <a:lnTo>
                    <a:pt x="27248" y="1486981"/>
                  </a:lnTo>
                  <a:lnTo>
                    <a:pt x="23545" y="1483807"/>
                  </a:lnTo>
                  <a:lnTo>
                    <a:pt x="20106" y="1480368"/>
                  </a:lnTo>
                  <a:lnTo>
                    <a:pt x="17196" y="1476665"/>
                  </a:lnTo>
                  <a:lnTo>
                    <a:pt x="14286" y="1472962"/>
                  </a:lnTo>
                  <a:lnTo>
                    <a:pt x="11640" y="1468995"/>
                  </a:lnTo>
                  <a:lnTo>
                    <a:pt x="9524" y="1464499"/>
                  </a:lnTo>
                  <a:lnTo>
                    <a:pt x="7407" y="1460002"/>
                  </a:lnTo>
                  <a:lnTo>
                    <a:pt x="5820" y="1455506"/>
                  </a:lnTo>
                  <a:lnTo>
                    <a:pt x="4233" y="1450745"/>
                  </a:lnTo>
                  <a:lnTo>
                    <a:pt x="2910" y="1445720"/>
                  </a:lnTo>
                  <a:lnTo>
                    <a:pt x="1852" y="1440959"/>
                  </a:lnTo>
                  <a:lnTo>
                    <a:pt x="1058" y="1435669"/>
                  </a:lnTo>
                  <a:lnTo>
                    <a:pt x="529" y="1430643"/>
                  </a:lnTo>
                  <a:lnTo>
                    <a:pt x="265" y="1425354"/>
                  </a:lnTo>
                  <a:lnTo>
                    <a:pt x="0" y="1420328"/>
                  </a:lnTo>
                  <a:lnTo>
                    <a:pt x="0" y="1415303"/>
                  </a:lnTo>
                  <a:lnTo>
                    <a:pt x="265" y="1410278"/>
                  </a:lnTo>
                  <a:lnTo>
                    <a:pt x="794" y="1405252"/>
                  </a:lnTo>
                  <a:lnTo>
                    <a:pt x="1323" y="1400227"/>
                  </a:lnTo>
                  <a:lnTo>
                    <a:pt x="2116" y="1395466"/>
                  </a:lnTo>
                  <a:lnTo>
                    <a:pt x="2910" y="1390705"/>
                  </a:lnTo>
                  <a:lnTo>
                    <a:pt x="4233" y="1386209"/>
                  </a:lnTo>
                  <a:lnTo>
                    <a:pt x="5556" y="1381977"/>
                  </a:lnTo>
                  <a:lnTo>
                    <a:pt x="6878" y="1377745"/>
                  </a:lnTo>
                  <a:lnTo>
                    <a:pt x="11640" y="1365843"/>
                  </a:lnTo>
                  <a:lnTo>
                    <a:pt x="19048" y="1349444"/>
                  </a:lnTo>
                  <a:lnTo>
                    <a:pt x="39947" y="1303687"/>
                  </a:lnTo>
                  <a:lnTo>
                    <a:pt x="65608" y="1245763"/>
                  </a:lnTo>
                  <a:lnTo>
                    <a:pt x="79629" y="1214288"/>
                  </a:lnTo>
                  <a:lnTo>
                    <a:pt x="93650" y="1182020"/>
                  </a:lnTo>
                  <a:lnTo>
                    <a:pt x="107406" y="1149487"/>
                  </a:lnTo>
                  <a:lnTo>
                    <a:pt x="120634" y="1117484"/>
                  </a:lnTo>
                  <a:lnTo>
                    <a:pt x="133068" y="1086802"/>
                  </a:lnTo>
                  <a:lnTo>
                    <a:pt x="138623" y="1072255"/>
                  </a:lnTo>
                  <a:lnTo>
                    <a:pt x="143914" y="1057973"/>
                  </a:lnTo>
                  <a:lnTo>
                    <a:pt x="148411" y="1044748"/>
                  </a:lnTo>
                  <a:lnTo>
                    <a:pt x="152909" y="1031788"/>
                  </a:lnTo>
                  <a:lnTo>
                    <a:pt x="156612" y="1019886"/>
                  </a:lnTo>
                  <a:lnTo>
                    <a:pt x="159787" y="1009041"/>
                  </a:lnTo>
                  <a:lnTo>
                    <a:pt x="162168" y="999255"/>
                  </a:lnTo>
                  <a:lnTo>
                    <a:pt x="164020" y="990527"/>
                  </a:lnTo>
                  <a:lnTo>
                    <a:pt x="164813" y="982857"/>
                  </a:lnTo>
                  <a:lnTo>
                    <a:pt x="165078" y="979683"/>
                  </a:lnTo>
                  <a:lnTo>
                    <a:pt x="165078" y="976509"/>
                  </a:lnTo>
                  <a:lnTo>
                    <a:pt x="164549" y="965929"/>
                  </a:lnTo>
                  <a:lnTo>
                    <a:pt x="163755" y="956143"/>
                  </a:lnTo>
                  <a:lnTo>
                    <a:pt x="162697" y="947944"/>
                  </a:lnTo>
                  <a:lnTo>
                    <a:pt x="161374" y="940273"/>
                  </a:lnTo>
                  <a:lnTo>
                    <a:pt x="160051" y="933396"/>
                  </a:lnTo>
                  <a:lnTo>
                    <a:pt x="158729" y="927578"/>
                  </a:lnTo>
                  <a:lnTo>
                    <a:pt x="157141" y="922288"/>
                  </a:lnTo>
                  <a:lnTo>
                    <a:pt x="155554" y="917527"/>
                  </a:lnTo>
                  <a:lnTo>
                    <a:pt x="152380" y="908799"/>
                  </a:lnTo>
                  <a:lnTo>
                    <a:pt x="149999" y="900864"/>
                  </a:lnTo>
                  <a:lnTo>
                    <a:pt x="148940" y="897425"/>
                  </a:lnTo>
                  <a:lnTo>
                    <a:pt x="148147" y="893458"/>
                  </a:lnTo>
                  <a:lnTo>
                    <a:pt x="147618" y="889226"/>
                  </a:lnTo>
                  <a:lnTo>
                    <a:pt x="147353" y="884730"/>
                  </a:lnTo>
                  <a:lnTo>
                    <a:pt x="147618" y="861190"/>
                  </a:lnTo>
                  <a:lnTo>
                    <a:pt x="148411" y="837385"/>
                  </a:lnTo>
                  <a:lnTo>
                    <a:pt x="149734" y="814374"/>
                  </a:lnTo>
                  <a:lnTo>
                    <a:pt x="151321" y="791364"/>
                  </a:lnTo>
                  <a:lnTo>
                    <a:pt x="153438" y="768617"/>
                  </a:lnTo>
                  <a:lnTo>
                    <a:pt x="156083" y="745871"/>
                  </a:lnTo>
                  <a:lnTo>
                    <a:pt x="159258" y="723653"/>
                  </a:lnTo>
                  <a:lnTo>
                    <a:pt x="162697" y="701700"/>
                  </a:lnTo>
                  <a:lnTo>
                    <a:pt x="166665" y="679747"/>
                  </a:lnTo>
                  <a:lnTo>
                    <a:pt x="171163" y="657795"/>
                  </a:lnTo>
                  <a:lnTo>
                    <a:pt x="176189" y="636371"/>
                  </a:lnTo>
                  <a:lnTo>
                    <a:pt x="181744" y="615476"/>
                  </a:lnTo>
                  <a:lnTo>
                    <a:pt x="187300" y="594316"/>
                  </a:lnTo>
                  <a:lnTo>
                    <a:pt x="193649" y="573686"/>
                  </a:lnTo>
                  <a:lnTo>
                    <a:pt x="200263" y="553320"/>
                  </a:lnTo>
                  <a:lnTo>
                    <a:pt x="207406" y="533218"/>
                  </a:lnTo>
                  <a:lnTo>
                    <a:pt x="215077" y="513117"/>
                  </a:lnTo>
                  <a:lnTo>
                    <a:pt x="223014" y="493809"/>
                  </a:lnTo>
                  <a:lnTo>
                    <a:pt x="231215" y="474501"/>
                  </a:lnTo>
                  <a:lnTo>
                    <a:pt x="239945" y="455457"/>
                  </a:lnTo>
                  <a:lnTo>
                    <a:pt x="249204" y="436943"/>
                  </a:lnTo>
                  <a:lnTo>
                    <a:pt x="259257" y="418428"/>
                  </a:lnTo>
                  <a:lnTo>
                    <a:pt x="269045" y="400443"/>
                  </a:lnTo>
                  <a:lnTo>
                    <a:pt x="279627" y="382722"/>
                  </a:lnTo>
                  <a:lnTo>
                    <a:pt x="290209" y="365265"/>
                  </a:lnTo>
                  <a:lnTo>
                    <a:pt x="301585" y="348073"/>
                  </a:lnTo>
                  <a:lnTo>
                    <a:pt x="313225" y="331410"/>
                  </a:lnTo>
                  <a:lnTo>
                    <a:pt x="325394" y="315011"/>
                  </a:lnTo>
                  <a:lnTo>
                    <a:pt x="337828" y="299142"/>
                  </a:lnTo>
                  <a:lnTo>
                    <a:pt x="350261" y="283272"/>
                  </a:lnTo>
                  <a:lnTo>
                    <a:pt x="363489" y="267932"/>
                  </a:lnTo>
                  <a:lnTo>
                    <a:pt x="376981" y="252856"/>
                  </a:lnTo>
                  <a:lnTo>
                    <a:pt x="391002" y="238044"/>
                  </a:lnTo>
                  <a:lnTo>
                    <a:pt x="405552" y="224026"/>
                  </a:lnTo>
                  <a:lnTo>
                    <a:pt x="420102" y="210008"/>
                  </a:lnTo>
                  <a:lnTo>
                    <a:pt x="434917" y="196519"/>
                  </a:lnTo>
                  <a:lnTo>
                    <a:pt x="450261" y="183558"/>
                  </a:lnTo>
                  <a:lnTo>
                    <a:pt x="466133" y="171127"/>
                  </a:lnTo>
                  <a:lnTo>
                    <a:pt x="482006" y="158696"/>
                  </a:lnTo>
                  <a:lnTo>
                    <a:pt x="498673" y="146794"/>
                  </a:lnTo>
                  <a:lnTo>
                    <a:pt x="515339" y="135421"/>
                  </a:lnTo>
                  <a:lnTo>
                    <a:pt x="532270" y="124312"/>
                  </a:lnTo>
                  <a:lnTo>
                    <a:pt x="549731" y="113732"/>
                  </a:lnTo>
                  <a:lnTo>
                    <a:pt x="567455" y="103681"/>
                  </a:lnTo>
                  <a:lnTo>
                    <a:pt x="585709" y="93895"/>
                  </a:lnTo>
                  <a:lnTo>
                    <a:pt x="603963" y="84638"/>
                  </a:lnTo>
                  <a:lnTo>
                    <a:pt x="622746" y="75645"/>
                  </a:lnTo>
                  <a:lnTo>
                    <a:pt x="641793" y="67446"/>
                  </a:lnTo>
                  <a:lnTo>
                    <a:pt x="661105" y="59247"/>
                  </a:lnTo>
                  <a:lnTo>
                    <a:pt x="680946" y="51841"/>
                  </a:lnTo>
                  <a:lnTo>
                    <a:pt x="700787" y="44964"/>
                  </a:lnTo>
                  <a:lnTo>
                    <a:pt x="721157" y="38616"/>
                  </a:lnTo>
                  <a:lnTo>
                    <a:pt x="741528" y="32533"/>
                  </a:lnTo>
                  <a:lnTo>
                    <a:pt x="762427" y="26978"/>
                  </a:lnTo>
                  <a:lnTo>
                    <a:pt x="783326" y="21953"/>
                  </a:lnTo>
                  <a:lnTo>
                    <a:pt x="805019" y="17457"/>
                  </a:lnTo>
                  <a:lnTo>
                    <a:pt x="826712" y="13489"/>
                  </a:lnTo>
                  <a:lnTo>
                    <a:pt x="848405" y="9786"/>
                  </a:lnTo>
                  <a:lnTo>
                    <a:pt x="870627" y="7141"/>
                  </a:lnTo>
                  <a:lnTo>
                    <a:pt x="893378" y="4497"/>
                  </a:lnTo>
                  <a:lnTo>
                    <a:pt x="916129" y="2645"/>
                  </a:lnTo>
                  <a:lnTo>
                    <a:pt x="939145" y="1058"/>
                  </a:lnTo>
                  <a:lnTo>
                    <a:pt x="962425" y="265"/>
                  </a:lnTo>
                  <a:lnTo>
                    <a:pt x="986234" y="0"/>
                  </a:ln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微软雅黑" panose="020B0503020204020204" pitchFamily="34" charset="-122"/>
              </a:endParaRPr>
            </a:p>
          </p:txBody>
        </p:sp>
      </p:grpSp>
      <p:sp>
        <p:nvSpPr>
          <p:cNvPr id="8"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201299" y="1766307"/>
            <a:ext cx="1397036" cy="1397036"/>
            <a:chOff x="2699792" y="1750778"/>
            <a:chExt cx="1397036" cy="1397036"/>
          </a:xfrm>
        </p:grpSpPr>
        <p:sp>
          <p:nvSpPr>
            <p:cNvPr id="26" name="椭圆 25"/>
            <p:cNvSpPr/>
            <p:nvPr/>
          </p:nvSpPr>
          <p:spPr>
            <a:xfrm>
              <a:off x="2699792" y="1750778"/>
              <a:ext cx="1397036" cy="1397036"/>
            </a:xfrm>
            <a:prstGeom prst="ellipse">
              <a:avLst/>
            </a:prstGeom>
            <a:solidFill>
              <a:srgbClr val="004B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27" name="椭圆 26"/>
            <p:cNvSpPr/>
            <p:nvPr/>
          </p:nvSpPr>
          <p:spPr>
            <a:xfrm>
              <a:off x="2874834" y="1925820"/>
              <a:ext cx="1046951" cy="1046951"/>
            </a:xfrm>
            <a:prstGeom prst="ellipse">
              <a:avLst/>
            </a:prstGeom>
            <a:gradFill flip="none" rotWithShape="1">
              <a:gsLst>
                <a:gs pos="36000">
                  <a:schemeClr val="bg1">
                    <a:lumMod val="95000"/>
                  </a:schemeClr>
                </a:gs>
                <a:gs pos="100000">
                  <a:schemeClr val="bg1">
                    <a:lumMod val="75000"/>
                  </a:schemeClr>
                </a:gs>
              </a:gsLst>
              <a:lin ang="18900000" scaled="1"/>
              <a:tileRect/>
            </a:grad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grpSp>
          <p:nvGrpSpPr>
            <p:cNvPr id="4" name="组合 3"/>
            <p:cNvGrpSpPr/>
            <p:nvPr/>
          </p:nvGrpSpPr>
          <p:grpSpPr>
            <a:xfrm>
              <a:off x="2998429" y="2221167"/>
              <a:ext cx="799759" cy="533326"/>
              <a:chOff x="623395" y="3026216"/>
              <a:chExt cx="1313891" cy="876180"/>
            </a:xfrm>
          </p:grpSpPr>
          <p:grpSp>
            <p:nvGrpSpPr>
              <p:cNvPr id="3" name="组合 2"/>
              <p:cNvGrpSpPr/>
              <p:nvPr/>
            </p:nvGrpSpPr>
            <p:grpSpPr>
              <a:xfrm>
                <a:off x="1403648" y="3026216"/>
                <a:ext cx="533638" cy="532906"/>
                <a:chOff x="3576890" y="2139702"/>
                <a:chExt cx="533638" cy="532906"/>
              </a:xfrm>
              <a:effectLst/>
            </p:grpSpPr>
            <p:sp>
              <p:nvSpPr>
                <p:cNvPr id="7" name="Freeform 21"/>
                <p:cNvSpPr>
                  <a:spLocks noEditPoints="1"/>
                </p:cNvSpPr>
                <p:nvPr/>
              </p:nvSpPr>
              <p:spPr bwMode="auto">
                <a:xfrm>
                  <a:off x="3576890" y="2139702"/>
                  <a:ext cx="533638" cy="532906"/>
                </a:xfrm>
                <a:custGeom>
                  <a:avLst/>
                  <a:gdLst>
                    <a:gd name="T0" fmla="*/ 78 w 161"/>
                    <a:gd name="T1" fmla="*/ 17 h 161"/>
                    <a:gd name="T2" fmla="*/ 101 w 161"/>
                    <a:gd name="T3" fmla="*/ 28 h 161"/>
                    <a:gd name="T4" fmla="*/ 108 w 161"/>
                    <a:gd name="T5" fmla="*/ 20 h 161"/>
                    <a:gd name="T6" fmla="*/ 122 w 161"/>
                    <a:gd name="T7" fmla="*/ 27 h 161"/>
                    <a:gd name="T8" fmla="*/ 120 w 161"/>
                    <a:gd name="T9" fmla="*/ 40 h 161"/>
                    <a:gd name="T10" fmla="*/ 139 w 161"/>
                    <a:gd name="T11" fmla="*/ 56 h 161"/>
                    <a:gd name="T12" fmla="*/ 148 w 161"/>
                    <a:gd name="T13" fmla="*/ 72 h 161"/>
                    <a:gd name="T14" fmla="*/ 137 w 161"/>
                    <a:gd name="T15" fmla="*/ 80 h 161"/>
                    <a:gd name="T16" fmla="*/ 139 w 161"/>
                    <a:gd name="T17" fmla="*/ 105 h 161"/>
                    <a:gd name="T18" fmla="*/ 135 w 161"/>
                    <a:gd name="T19" fmla="*/ 122 h 161"/>
                    <a:gd name="T20" fmla="*/ 127 w 161"/>
                    <a:gd name="T21" fmla="*/ 124 h 161"/>
                    <a:gd name="T22" fmla="*/ 103 w 161"/>
                    <a:gd name="T23" fmla="*/ 132 h 161"/>
                    <a:gd name="T24" fmla="*/ 100 w 161"/>
                    <a:gd name="T25" fmla="*/ 146 h 161"/>
                    <a:gd name="T26" fmla="*/ 83 w 161"/>
                    <a:gd name="T27" fmla="*/ 144 h 161"/>
                    <a:gd name="T28" fmla="*/ 60 w 161"/>
                    <a:gd name="T29" fmla="*/ 133 h 161"/>
                    <a:gd name="T30" fmla="*/ 53 w 161"/>
                    <a:gd name="T31" fmla="*/ 142 h 161"/>
                    <a:gd name="T32" fmla="*/ 39 w 161"/>
                    <a:gd name="T33" fmla="*/ 135 h 161"/>
                    <a:gd name="T34" fmla="*/ 41 w 161"/>
                    <a:gd name="T35" fmla="*/ 121 h 161"/>
                    <a:gd name="T36" fmla="*/ 22 w 161"/>
                    <a:gd name="T37" fmla="*/ 105 h 161"/>
                    <a:gd name="T38" fmla="*/ 13 w 161"/>
                    <a:gd name="T39" fmla="*/ 90 h 161"/>
                    <a:gd name="T40" fmla="*/ 24 w 161"/>
                    <a:gd name="T41" fmla="*/ 82 h 161"/>
                    <a:gd name="T42" fmla="*/ 22 w 161"/>
                    <a:gd name="T43" fmla="*/ 57 h 161"/>
                    <a:gd name="T44" fmla="*/ 26 w 161"/>
                    <a:gd name="T45" fmla="*/ 39 h 161"/>
                    <a:gd name="T46" fmla="*/ 34 w 161"/>
                    <a:gd name="T47" fmla="*/ 38 h 161"/>
                    <a:gd name="T48" fmla="*/ 57 w 161"/>
                    <a:gd name="T49" fmla="*/ 29 h 161"/>
                    <a:gd name="T50" fmla="*/ 60 w 161"/>
                    <a:gd name="T51" fmla="*/ 16 h 161"/>
                    <a:gd name="T52" fmla="*/ 69 w 161"/>
                    <a:gd name="T53" fmla="*/ 2 h 161"/>
                    <a:gd name="T54" fmla="*/ 45 w 161"/>
                    <a:gd name="T55" fmla="*/ 23 h 161"/>
                    <a:gd name="T56" fmla="*/ 27 w 161"/>
                    <a:gd name="T57" fmla="*/ 26 h 161"/>
                    <a:gd name="T58" fmla="*/ 11 w 161"/>
                    <a:gd name="T59" fmla="*/ 43 h 161"/>
                    <a:gd name="T60" fmla="*/ 14 w 161"/>
                    <a:gd name="T61" fmla="*/ 65 h 161"/>
                    <a:gd name="T62" fmla="*/ 2 w 161"/>
                    <a:gd name="T63" fmla="*/ 92 h 161"/>
                    <a:gd name="T64" fmla="*/ 23 w 161"/>
                    <a:gd name="T65" fmla="*/ 116 h 161"/>
                    <a:gd name="T66" fmla="*/ 25 w 161"/>
                    <a:gd name="T67" fmla="*/ 134 h 161"/>
                    <a:gd name="T68" fmla="*/ 42 w 161"/>
                    <a:gd name="T69" fmla="*/ 150 h 161"/>
                    <a:gd name="T70" fmla="*/ 65 w 161"/>
                    <a:gd name="T71" fmla="*/ 147 h 161"/>
                    <a:gd name="T72" fmla="*/ 92 w 161"/>
                    <a:gd name="T73" fmla="*/ 159 h 161"/>
                    <a:gd name="T74" fmla="*/ 116 w 161"/>
                    <a:gd name="T75" fmla="*/ 138 h 161"/>
                    <a:gd name="T76" fmla="*/ 133 w 161"/>
                    <a:gd name="T77" fmla="*/ 136 h 161"/>
                    <a:gd name="T78" fmla="*/ 150 w 161"/>
                    <a:gd name="T79" fmla="*/ 119 h 161"/>
                    <a:gd name="T80" fmla="*/ 146 w 161"/>
                    <a:gd name="T81" fmla="*/ 96 h 161"/>
                    <a:gd name="T82" fmla="*/ 159 w 161"/>
                    <a:gd name="T83" fmla="*/ 69 h 161"/>
                    <a:gd name="T84" fmla="*/ 138 w 161"/>
                    <a:gd name="T85" fmla="*/ 45 h 161"/>
                    <a:gd name="T86" fmla="*/ 135 w 161"/>
                    <a:gd name="T87" fmla="*/ 28 h 161"/>
                    <a:gd name="T88" fmla="*/ 118 w 161"/>
                    <a:gd name="T89" fmla="*/ 11 h 161"/>
                    <a:gd name="T90" fmla="*/ 96 w 161"/>
                    <a:gd name="T91" fmla="*/ 15 h 161"/>
                    <a:gd name="T92" fmla="*/ 69 w 161"/>
                    <a:gd name="T93" fmla="*/ 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1" h="161">
                      <a:moveTo>
                        <a:pt x="71" y="13"/>
                      </a:moveTo>
                      <a:cubicBezTo>
                        <a:pt x="74" y="12"/>
                        <a:pt x="77" y="14"/>
                        <a:pt x="78" y="17"/>
                      </a:cubicBezTo>
                      <a:cubicBezTo>
                        <a:pt x="80" y="24"/>
                        <a:pt x="80" y="24"/>
                        <a:pt x="80" y="24"/>
                      </a:cubicBezTo>
                      <a:cubicBezTo>
                        <a:pt x="87" y="24"/>
                        <a:pt x="94" y="25"/>
                        <a:pt x="101" y="28"/>
                      </a:cubicBezTo>
                      <a:cubicBezTo>
                        <a:pt x="104" y="22"/>
                        <a:pt x="104" y="22"/>
                        <a:pt x="104" y="22"/>
                      </a:cubicBezTo>
                      <a:cubicBezTo>
                        <a:pt x="105" y="21"/>
                        <a:pt x="107" y="20"/>
                        <a:pt x="108" y="20"/>
                      </a:cubicBezTo>
                      <a:cubicBezTo>
                        <a:pt x="109" y="19"/>
                        <a:pt x="111" y="20"/>
                        <a:pt x="112" y="20"/>
                      </a:cubicBezTo>
                      <a:cubicBezTo>
                        <a:pt x="122" y="27"/>
                        <a:pt x="122" y="27"/>
                        <a:pt x="122" y="27"/>
                      </a:cubicBezTo>
                      <a:cubicBezTo>
                        <a:pt x="124" y="28"/>
                        <a:pt x="125" y="32"/>
                        <a:pt x="123" y="34"/>
                      </a:cubicBezTo>
                      <a:cubicBezTo>
                        <a:pt x="120" y="40"/>
                        <a:pt x="120" y="40"/>
                        <a:pt x="120" y="40"/>
                      </a:cubicBezTo>
                      <a:cubicBezTo>
                        <a:pt x="125" y="45"/>
                        <a:pt x="129" y="51"/>
                        <a:pt x="132" y="58"/>
                      </a:cubicBezTo>
                      <a:cubicBezTo>
                        <a:pt x="139" y="56"/>
                        <a:pt x="139" y="56"/>
                        <a:pt x="139" y="56"/>
                      </a:cubicBezTo>
                      <a:cubicBezTo>
                        <a:pt x="142" y="56"/>
                        <a:pt x="145" y="58"/>
                        <a:pt x="145" y="61"/>
                      </a:cubicBezTo>
                      <a:cubicBezTo>
                        <a:pt x="148" y="72"/>
                        <a:pt x="148" y="72"/>
                        <a:pt x="148" y="72"/>
                      </a:cubicBezTo>
                      <a:cubicBezTo>
                        <a:pt x="149" y="75"/>
                        <a:pt x="147" y="78"/>
                        <a:pt x="144" y="78"/>
                      </a:cubicBezTo>
                      <a:cubicBezTo>
                        <a:pt x="137" y="80"/>
                        <a:pt x="137" y="80"/>
                        <a:pt x="137" y="80"/>
                      </a:cubicBezTo>
                      <a:cubicBezTo>
                        <a:pt x="137" y="87"/>
                        <a:pt x="136" y="94"/>
                        <a:pt x="133" y="101"/>
                      </a:cubicBezTo>
                      <a:cubicBezTo>
                        <a:pt x="139" y="105"/>
                        <a:pt x="139" y="105"/>
                        <a:pt x="139" y="105"/>
                      </a:cubicBezTo>
                      <a:cubicBezTo>
                        <a:pt x="142" y="106"/>
                        <a:pt x="142" y="110"/>
                        <a:pt x="141" y="113"/>
                      </a:cubicBezTo>
                      <a:cubicBezTo>
                        <a:pt x="135" y="122"/>
                        <a:pt x="135" y="122"/>
                        <a:pt x="135" y="122"/>
                      </a:cubicBezTo>
                      <a:cubicBezTo>
                        <a:pt x="134" y="123"/>
                        <a:pt x="132" y="124"/>
                        <a:pt x="131" y="125"/>
                      </a:cubicBezTo>
                      <a:cubicBezTo>
                        <a:pt x="130" y="125"/>
                        <a:pt x="128" y="125"/>
                        <a:pt x="127" y="124"/>
                      </a:cubicBezTo>
                      <a:cubicBezTo>
                        <a:pt x="121" y="120"/>
                        <a:pt x="121" y="120"/>
                        <a:pt x="121" y="120"/>
                      </a:cubicBezTo>
                      <a:cubicBezTo>
                        <a:pt x="116" y="125"/>
                        <a:pt x="110" y="129"/>
                        <a:pt x="103" y="132"/>
                      </a:cubicBezTo>
                      <a:cubicBezTo>
                        <a:pt x="105" y="139"/>
                        <a:pt x="105" y="139"/>
                        <a:pt x="105" y="139"/>
                      </a:cubicBezTo>
                      <a:cubicBezTo>
                        <a:pt x="105" y="142"/>
                        <a:pt x="104" y="145"/>
                        <a:pt x="100" y="146"/>
                      </a:cubicBezTo>
                      <a:cubicBezTo>
                        <a:pt x="89" y="148"/>
                        <a:pt x="89" y="148"/>
                        <a:pt x="89" y="148"/>
                      </a:cubicBezTo>
                      <a:cubicBezTo>
                        <a:pt x="86" y="149"/>
                        <a:pt x="83" y="147"/>
                        <a:pt x="83" y="144"/>
                      </a:cubicBezTo>
                      <a:cubicBezTo>
                        <a:pt x="81" y="137"/>
                        <a:pt x="81" y="137"/>
                        <a:pt x="81" y="137"/>
                      </a:cubicBezTo>
                      <a:cubicBezTo>
                        <a:pt x="74" y="137"/>
                        <a:pt x="67" y="136"/>
                        <a:pt x="60" y="133"/>
                      </a:cubicBezTo>
                      <a:cubicBezTo>
                        <a:pt x="56" y="139"/>
                        <a:pt x="56" y="139"/>
                        <a:pt x="56" y="139"/>
                      </a:cubicBezTo>
                      <a:cubicBezTo>
                        <a:pt x="56" y="141"/>
                        <a:pt x="54" y="141"/>
                        <a:pt x="53" y="142"/>
                      </a:cubicBezTo>
                      <a:cubicBezTo>
                        <a:pt x="51" y="142"/>
                        <a:pt x="50" y="142"/>
                        <a:pt x="49" y="141"/>
                      </a:cubicBezTo>
                      <a:cubicBezTo>
                        <a:pt x="39" y="135"/>
                        <a:pt x="39" y="135"/>
                        <a:pt x="39" y="135"/>
                      </a:cubicBezTo>
                      <a:cubicBezTo>
                        <a:pt x="36" y="133"/>
                        <a:pt x="36" y="130"/>
                        <a:pt x="37" y="127"/>
                      </a:cubicBezTo>
                      <a:cubicBezTo>
                        <a:pt x="41" y="121"/>
                        <a:pt x="41" y="121"/>
                        <a:pt x="41" y="121"/>
                      </a:cubicBezTo>
                      <a:cubicBezTo>
                        <a:pt x="36" y="116"/>
                        <a:pt x="32" y="110"/>
                        <a:pt x="29" y="104"/>
                      </a:cubicBezTo>
                      <a:cubicBezTo>
                        <a:pt x="22" y="105"/>
                        <a:pt x="22" y="105"/>
                        <a:pt x="22" y="105"/>
                      </a:cubicBezTo>
                      <a:cubicBezTo>
                        <a:pt x="19" y="106"/>
                        <a:pt x="16" y="104"/>
                        <a:pt x="15" y="101"/>
                      </a:cubicBezTo>
                      <a:cubicBezTo>
                        <a:pt x="13" y="90"/>
                        <a:pt x="13" y="90"/>
                        <a:pt x="13" y="90"/>
                      </a:cubicBezTo>
                      <a:cubicBezTo>
                        <a:pt x="12" y="87"/>
                        <a:pt x="14" y="84"/>
                        <a:pt x="17" y="83"/>
                      </a:cubicBezTo>
                      <a:cubicBezTo>
                        <a:pt x="24" y="82"/>
                        <a:pt x="24" y="82"/>
                        <a:pt x="24" y="82"/>
                      </a:cubicBezTo>
                      <a:cubicBezTo>
                        <a:pt x="24" y="74"/>
                        <a:pt x="25" y="67"/>
                        <a:pt x="28" y="60"/>
                      </a:cubicBezTo>
                      <a:cubicBezTo>
                        <a:pt x="22" y="57"/>
                        <a:pt x="22" y="57"/>
                        <a:pt x="22" y="57"/>
                      </a:cubicBezTo>
                      <a:cubicBezTo>
                        <a:pt x="19" y="55"/>
                        <a:pt x="18" y="51"/>
                        <a:pt x="20" y="49"/>
                      </a:cubicBezTo>
                      <a:cubicBezTo>
                        <a:pt x="26" y="39"/>
                        <a:pt x="26" y="39"/>
                        <a:pt x="26" y="39"/>
                      </a:cubicBezTo>
                      <a:cubicBezTo>
                        <a:pt x="27" y="38"/>
                        <a:pt x="28" y="37"/>
                        <a:pt x="30" y="37"/>
                      </a:cubicBezTo>
                      <a:cubicBezTo>
                        <a:pt x="31" y="37"/>
                        <a:pt x="33" y="37"/>
                        <a:pt x="34" y="38"/>
                      </a:cubicBezTo>
                      <a:cubicBezTo>
                        <a:pt x="40" y="41"/>
                        <a:pt x="40" y="41"/>
                        <a:pt x="40" y="41"/>
                      </a:cubicBezTo>
                      <a:cubicBezTo>
                        <a:pt x="45" y="36"/>
                        <a:pt x="51" y="32"/>
                        <a:pt x="57" y="29"/>
                      </a:cubicBezTo>
                      <a:cubicBezTo>
                        <a:pt x="56" y="22"/>
                        <a:pt x="56" y="22"/>
                        <a:pt x="56" y="22"/>
                      </a:cubicBezTo>
                      <a:cubicBezTo>
                        <a:pt x="55" y="19"/>
                        <a:pt x="57" y="16"/>
                        <a:pt x="60" y="16"/>
                      </a:cubicBezTo>
                      <a:cubicBezTo>
                        <a:pt x="71" y="13"/>
                        <a:pt x="71" y="13"/>
                        <a:pt x="71" y="13"/>
                      </a:cubicBezTo>
                      <a:moveTo>
                        <a:pt x="69" y="2"/>
                      </a:moveTo>
                      <a:cubicBezTo>
                        <a:pt x="58" y="5"/>
                        <a:pt x="58" y="5"/>
                        <a:pt x="58" y="5"/>
                      </a:cubicBezTo>
                      <a:cubicBezTo>
                        <a:pt x="49" y="6"/>
                        <a:pt x="44" y="14"/>
                        <a:pt x="45" y="23"/>
                      </a:cubicBezTo>
                      <a:cubicBezTo>
                        <a:pt x="43" y="24"/>
                        <a:pt x="41" y="26"/>
                        <a:pt x="39" y="27"/>
                      </a:cubicBezTo>
                      <a:cubicBezTo>
                        <a:pt x="35" y="25"/>
                        <a:pt x="31" y="25"/>
                        <a:pt x="27" y="26"/>
                      </a:cubicBezTo>
                      <a:cubicBezTo>
                        <a:pt x="23" y="27"/>
                        <a:pt x="19" y="29"/>
                        <a:pt x="17" y="33"/>
                      </a:cubicBezTo>
                      <a:cubicBezTo>
                        <a:pt x="11" y="43"/>
                        <a:pt x="11" y="43"/>
                        <a:pt x="11" y="43"/>
                      </a:cubicBezTo>
                      <a:cubicBezTo>
                        <a:pt x="8" y="47"/>
                        <a:pt x="7" y="51"/>
                        <a:pt x="8" y="56"/>
                      </a:cubicBezTo>
                      <a:cubicBezTo>
                        <a:pt x="9" y="59"/>
                        <a:pt x="11" y="63"/>
                        <a:pt x="14" y="65"/>
                      </a:cubicBezTo>
                      <a:cubicBezTo>
                        <a:pt x="14" y="68"/>
                        <a:pt x="13" y="70"/>
                        <a:pt x="13" y="72"/>
                      </a:cubicBezTo>
                      <a:cubicBezTo>
                        <a:pt x="5" y="75"/>
                        <a:pt x="0" y="84"/>
                        <a:pt x="2" y="92"/>
                      </a:cubicBezTo>
                      <a:cubicBezTo>
                        <a:pt x="4" y="103"/>
                        <a:pt x="4" y="103"/>
                        <a:pt x="4" y="103"/>
                      </a:cubicBezTo>
                      <a:cubicBezTo>
                        <a:pt x="6" y="112"/>
                        <a:pt x="14" y="117"/>
                        <a:pt x="23" y="116"/>
                      </a:cubicBezTo>
                      <a:cubicBezTo>
                        <a:pt x="24" y="118"/>
                        <a:pt x="25" y="120"/>
                        <a:pt x="27" y="122"/>
                      </a:cubicBezTo>
                      <a:cubicBezTo>
                        <a:pt x="25" y="126"/>
                        <a:pt x="25" y="130"/>
                        <a:pt x="25" y="134"/>
                      </a:cubicBezTo>
                      <a:cubicBezTo>
                        <a:pt x="26" y="138"/>
                        <a:pt x="29" y="142"/>
                        <a:pt x="33" y="144"/>
                      </a:cubicBezTo>
                      <a:cubicBezTo>
                        <a:pt x="42" y="150"/>
                        <a:pt x="42" y="150"/>
                        <a:pt x="42" y="150"/>
                      </a:cubicBezTo>
                      <a:cubicBezTo>
                        <a:pt x="46" y="153"/>
                        <a:pt x="51" y="154"/>
                        <a:pt x="55" y="153"/>
                      </a:cubicBezTo>
                      <a:cubicBezTo>
                        <a:pt x="59" y="152"/>
                        <a:pt x="62" y="150"/>
                        <a:pt x="65" y="147"/>
                      </a:cubicBezTo>
                      <a:cubicBezTo>
                        <a:pt x="67" y="147"/>
                        <a:pt x="70" y="148"/>
                        <a:pt x="72" y="148"/>
                      </a:cubicBezTo>
                      <a:cubicBezTo>
                        <a:pt x="75" y="156"/>
                        <a:pt x="83" y="161"/>
                        <a:pt x="92" y="159"/>
                      </a:cubicBezTo>
                      <a:cubicBezTo>
                        <a:pt x="103" y="157"/>
                        <a:pt x="103" y="157"/>
                        <a:pt x="103" y="157"/>
                      </a:cubicBezTo>
                      <a:cubicBezTo>
                        <a:pt x="111" y="155"/>
                        <a:pt x="117" y="147"/>
                        <a:pt x="116" y="138"/>
                      </a:cubicBezTo>
                      <a:cubicBezTo>
                        <a:pt x="118" y="137"/>
                        <a:pt x="120" y="136"/>
                        <a:pt x="122" y="134"/>
                      </a:cubicBezTo>
                      <a:cubicBezTo>
                        <a:pt x="126" y="136"/>
                        <a:pt x="130" y="136"/>
                        <a:pt x="133" y="136"/>
                      </a:cubicBezTo>
                      <a:cubicBezTo>
                        <a:pt x="138" y="135"/>
                        <a:pt x="142" y="132"/>
                        <a:pt x="144" y="128"/>
                      </a:cubicBezTo>
                      <a:cubicBezTo>
                        <a:pt x="150" y="119"/>
                        <a:pt x="150" y="119"/>
                        <a:pt x="150" y="119"/>
                      </a:cubicBezTo>
                      <a:cubicBezTo>
                        <a:pt x="153" y="115"/>
                        <a:pt x="153" y="110"/>
                        <a:pt x="152" y="106"/>
                      </a:cubicBezTo>
                      <a:cubicBezTo>
                        <a:pt x="152" y="102"/>
                        <a:pt x="149" y="99"/>
                        <a:pt x="146" y="96"/>
                      </a:cubicBezTo>
                      <a:cubicBezTo>
                        <a:pt x="147" y="94"/>
                        <a:pt x="147" y="91"/>
                        <a:pt x="148" y="89"/>
                      </a:cubicBezTo>
                      <a:cubicBezTo>
                        <a:pt x="156" y="86"/>
                        <a:pt x="161" y="78"/>
                        <a:pt x="159" y="69"/>
                      </a:cubicBezTo>
                      <a:cubicBezTo>
                        <a:pt x="157" y="58"/>
                        <a:pt x="157" y="58"/>
                        <a:pt x="157" y="58"/>
                      </a:cubicBezTo>
                      <a:cubicBezTo>
                        <a:pt x="155" y="50"/>
                        <a:pt x="147" y="44"/>
                        <a:pt x="138" y="45"/>
                      </a:cubicBezTo>
                      <a:cubicBezTo>
                        <a:pt x="137" y="43"/>
                        <a:pt x="135" y="41"/>
                        <a:pt x="134" y="39"/>
                      </a:cubicBezTo>
                      <a:cubicBezTo>
                        <a:pt x="136" y="36"/>
                        <a:pt x="136" y="32"/>
                        <a:pt x="135" y="28"/>
                      </a:cubicBezTo>
                      <a:cubicBezTo>
                        <a:pt x="134" y="23"/>
                        <a:pt x="132" y="19"/>
                        <a:pt x="128" y="17"/>
                      </a:cubicBezTo>
                      <a:cubicBezTo>
                        <a:pt x="118" y="11"/>
                        <a:pt x="118" y="11"/>
                        <a:pt x="118" y="11"/>
                      </a:cubicBezTo>
                      <a:cubicBezTo>
                        <a:pt x="115" y="8"/>
                        <a:pt x="110" y="8"/>
                        <a:pt x="106" y="9"/>
                      </a:cubicBezTo>
                      <a:cubicBezTo>
                        <a:pt x="102" y="9"/>
                        <a:pt x="98" y="12"/>
                        <a:pt x="96" y="15"/>
                      </a:cubicBezTo>
                      <a:cubicBezTo>
                        <a:pt x="93" y="14"/>
                        <a:pt x="91" y="14"/>
                        <a:pt x="89" y="13"/>
                      </a:cubicBezTo>
                      <a:cubicBezTo>
                        <a:pt x="86" y="5"/>
                        <a:pt x="77" y="0"/>
                        <a:pt x="69" y="2"/>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8" name="Freeform 22"/>
                <p:cNvSpPr>
                  <a:spLocks noEditPoints="1"/>
                </p:cNvSpPr>
                <p:nvPr/>
              </p:nvSpPr>
              <p:spPr bwMode="auto">
                <a:xfrm>
                  <a:off x="3709255" y="2272582"/>
                  <a:ext cx="268909" cy="267145"/>
                </a:xfrm>
                <a:custGeom>
                  <a:avLst/>
                  <a:gdLst>
                    <a:gd name="T0" fmla="*/ 48 w 81"/>
                    <a:gd name="T1" fmla="*/ 77 h 81"/>
                    <a:gd name="T2" fmla="*/ 4 w 81"/>
                    <a:gd name="T3" fmla="*/ 49 h 81"/>
                    <a:gd name="T4" fmla="*/ 32 w 81"/>
                    <a:gd name="T5" fmla="*/ 5 h 81"/>
                    <a:gd name="T6" fmla="*/ 76 w 81"/>
                    <a:gd name="T7" fmla="*/ 33 h 81"/>
                    <a:gd name="T8" fmla="*/ 48 w 81"/>
                    <a:gd name="T9" fmla="*/ 77 h 81"/>
                    <a:gd name="T10" fmla="*/ 34 w 81"/>
                    <a:gd name="T11" fmla="*/ 10 h 81"/>
                    <a:gd name="T12" fmla="*/ 10 w 81"/>
                    <a:gd name="T13" fmla="*/ 47 h 81"/>
                    <a:gd name="T14" fmla="*/ 47 w 81"/>
                    <a:gd name="T15" fmla="*/ 71 h 81"/>
                    <a:gd name="T16" fmla="*/ 71 w 81"/>
                    <a:gd name="T17" fmla="*/ 34 h 81"/>
                    <a:gd name="T18" fmla="*/ 34 w 81"/>
                    <a:gd name="T19"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8" y="77"/>
                      </a:moveTo>
                      <a:cubicBezTo>
                        <a:pt x="28" y="81"/>
                        <a:pt x="9" y="68"/>
                        <a:pt x="4" y="49"/>
                      </a:cubicBezTo>
                      <a:cubicBezTo>
                        <a:pt x="0" y="29"/>
                        <a:pt x="13" y="9"/>
                        <a:pt x="32" y="5"/>
                      </a:cubicBezTo>
                      <a:cubicBezTo>
                        <a:pt x="52" y="0"/>
                        <a:pt x="72" y="13"/>
                        <a:pt x="76" y="33"/>
                      </a:cubicBezTo>
                      <a:cubicBezTo>
                        <a:pt x="81" y="53"/>
                        <a:pt x="68" y="72"/>
                        <a:pt x="48" y="77"/>
                      </a:cubicBezTo>
                      <a:close/>
                      <a:moveTo>
                        <a:pt x="34" y="10"/>
                      </a:moveTo>
                      <a:cubicBezTo>
                        <a:pt x="17" y="14"/>
                        <a:pt x="6" y="31"/>
                        <a:pt x="10" y="47"/>
                      </a:cubicBezTo>
                      <a:cubicBezTo>
                        <a:pt x="14" y="64"/>
                        <a:pt x="30" y="75"/>
                        <a:pt x="47" y="71"/>
                      </a:cubicBezTo>
                      <a:cubicBezTo>
                        <a:pt x="64" y="67"/>
                        <a:pt x="74" y="51"/>
                        <a:pt x="71" y="34"/>
                      </a:cubicBezTo>
                      <a:cubicBezTo>
                        <a:pt x="67" y="17"/>
                        <a:pt x="50" y="7"/>
                        <a:pt x="34" y="10"/>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9" name="Freeform 23"/>
                <p:cNvSpPr>
                  <a:spLocks noEditPoints="1"/>
                </p:cNvSpPr>
                <p:nvPr/>
              </p:nvSpPr>
              <p:spPr bwMode="auto">
                <a:xfrm>
                  <a:off x="3771953" y="2334870"/>
                  <a:ext cx="143511" cy="142570"/>
                </a:xfrm>
                <a:custGeom>
                  <a:avLst/>
                  <a:gdLst>
                    <a:gd name="T0" fmla="*/ 26 w 43"/>
                    <a:gd name="T1" fmla="*/ 41 h 43"/>
                    <a:gd name="T2" fmla="*/ 2 w 43"/>
                    <a:gd name="T3" fmla="*/ 26 h 43"/>
                    <a:gd name="T4" fmla="*/ 17 w 43"/>
                    <a:gd name="T5" fmla="*/ 2 h 43"/>
                    <a:gd name="T6" fmla="*/ 41 w 43"/>
                    <a:gd name="T7" fmla="*/ 17 h 43"/>
                    <a:gd name="T8" fmla="*/ 26 w 43"/>
                    <a:gd name="T9" fmla="*/ 41 h 43"/>
                    <a:gd name="T10" fmla="*/ 18 w 43"/>
                    <a:gd name="T11" fmla="*/ 8 h 43"/>
                    <a:gd name="T12" fmla="*/ 8 w 43"/>
                    <a:gd name="T13" fmla="*/ 25 h 43"/>
                    <a:gd name="T14" fmla="*/ 24 w 43"/>
                    <a:gd name="T15" fmla="*/ 35 h 43"/>
                    <a:gd name="T16" fmla="*/ 35 w 43"/>
                    <a:gd name="T17" fmla="*/ 19 h 43"/>
                    <a:gd name="T18" fmla="*/ 18 w 43"/>
                    <a:gd name="T19"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6" y="41"/>
                      </a:moveTo>
                      <a:cubicBezTo>
                        <a:pt x="15" y="43"/>
                        <a:pt x="4" y="37"/>
                        <a:pt x="2" y="26"/>
                      </a:cubicBezTo>
                      <a:cubicBezTo>
                        <a:pt x="0" y="15"/>
                        <a:pt x="6" y="5"/>
                        <a:pt x="17" y="2"/>
                      </a:cubicBezTo>
                      <a:cubicBezTo>
                        <a:pt x="28" y="0"/>
                        <a:pt x="38" y="7"/>
                        <a:pt x="41" y="17"/>
                      </a:cubicBezTo>
                      <a:cubicBezTo>
                        <a:pt x="43" y="28"/>
                        <a:pt x="36" y="39"/>
                        <a:pt x="26" y="41"/>
                      </a:cubicBezTo>
                      <a:close/>
                      <a:moveTo>
                        <a:pt x="18" y="8"/>
                      </a:moveTo>
                      <a:cubicBezTo>
                        <a:pt x="11" y="10"/>
                        <a:pt x="6" y="17"/>
                        <a:pt x="8" y="25"/>
                      </a:cubicBezTo>
                      <a:cubicBezTo>
                        <a:pt x="9" y="32"/>
                        <a:pt x="17" y="37"/>
                        <a:pt x="24" y="35"/>
                      </a:cubicBezTo>
                      <a:cubicBezTo>
                        <a:pt x="32" y="34"/>
                        <a:pt x="37" y="26"/>
                        <a:pt x="35" y="19"/>
                      </a:cubicBezTo>
                      <a:cubicBezTo>
                        <a:pt x="34" y="11"/>
                        <a:pt x="26" y="6"/>
                        <a:pt x="18" y="8"/>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grpSp>
          <p:grpSp>
            <p:nvGrpSpPr>
              <p:cNvPr id="2" name="组合 1"/>
              <p:cNvGrpSpPr/>
              <p:nvPr/>
            </p:nvGrpSpPr>
            <p:grpSpPr>
              <a:xfrm>
                <a:off x="623395" y="3109266"/>
                <a:ext cx="799759" cy="793130"/>
                <a:chOff x="2796637" y="2222752"/>
                <a:chExt cx="799759" cy="793130"/>
              </a:xfrm>
            </p:grpSpPr>
            <p:sp>
              <p:nvSpPr>
                <p:cNvPr id="14" name="Freeform 24"/>
                <p:cNvSpPr>
                  <a:spLocks noEditPoints="1"/>
                </p:cNvSpPr>
                <p:nvPr/>
              </p:nvSpPr>
              <p:spPr bwMode="auto">
                <a:xfrm>
                  <a:off x="2796637" y="2222752"/>
                  <a:ext cx="799759" cy="793130"/>
                </a:xfrm>
                <a:custGeom>
                  <a:avLst/>
                  <a:gdLst>
                    <a:gd name="T0" fmla="*/ 138 w 241"/>
                    <a:gd name="T1" fmla="*/ 25 h 240"/>
                    <a:gd name="T2" fmla="*/ 168 w 241"/>
                    <a:gd name="T3" fmla="*/ 48 h 240"/>
                    <a:gd name="T4" fmla="*/ 181 w 241"/>
                    <a:gd name="T5" fmla="*/ 38 h 240"/>
                    <a:gd name="T6" fmla="*/ 199 w 241"/>
                    <a:gd name="T7" fmla="*/ 53 h 240"/>
                    <a:gd name="T8" fmla="*/ 192 w 241"/>
                    <a:gd name="T9" fmla="*/ 73 h 240"/>
                    <a:gd name="T10" fmla="*/ 215 w 241"/>
                    <a:gd name="T11" fmla="*/ 103 h 240"/>
                    <a:gd name="T12" fmla="*/ 223 w 241"/>
                    <a:gd name="T13" fmla="*/ 128 h 240"/>
                    <a:gd name="T14" fmla="*/ 204 w 241"/>
                    <a:gd name="T15" fmla="*/ 137 h 240"/>
                    <a:gd name="T16" fmla="*/ 199 w 241"/>
                    <a:gd name="T17" fmla="*/ 174 h 240"/>
                    <a:gd name="T18" fmla="*/ 187 w 241"/>
                    <a:gd name="T19" fmla="*/ 199 h 240"/>
                    <a:gd name="T20" fmla="*/ 175 w 241"/>
                    <a:gd name="T21" fmla="*/ 199 h 240"/>
                    <a:gd name="T22" fmla="*/ 138 w 241"/>
                    <a:gd name="T23" fmla="*/ 204 h 240"/>
                    <a:gd name="T24" fmla="*/ 129 w 241"/>
                    <a:gd name="T25" fmla="*/ 223 h 240"/>
                    <a:gd name="T26" fmla="*/ 103 w 241"/>
                    <a:gd name="T27" fmla="*/ 214 h 240"/>
                    <a:gd name="T28" fmla="*/ 73 w 241"/>
                    <a:gd name="T29" fmla="*/ 191 h 240"/>
                    <a:gd name="T30" fmla="*/ 60 w 241"/>
                    <a:gd name="T31" fmla="*/ 201 h 240"/>
                    <a:gd name="T32" fmla="*/ 42 w 241"/>
                    <a:gd name="T33" fmla="*/ 186 h 240"/>
                    <a:gd name="T34" fmla="*/ 49 w 241"/>
                    <a:gd name="T35" fmla="*/ 167 h 240"/>
                    <a:gd name="T36" fmla="*/ 26 w 241"/>
                    <a:gd name="T37" fmla="*/ 137 h 240"/>
                    <a:gd name="T38" fmla="*/ 17 w 241"/>
                    <a:gd name="T39" fmla="*/ 111 h 240"/>
                    <a:gd name="T40" fmla="*/ 36 w 241"/>
                    <a:gd name="T41" fmla="*/ 103 h 240"/>
                    <a:gd name="T42" fmla="*/ 42 w 241"/>
                    <a:gd name="T43" fmla="*/ 65 h 240"/>
                    <a:gd name="T44" fmla="*/ 54 w 241"/>
                    <a:gd name="T45" fmla="*/ 41 h 240"/>
                    <a:gd name="T46" fmla="*/ 66 w 241"/>
                    <a:gd name="T47" fmla="*/ 41 h 240"/>
                    <a:gd name="T48" fmla="*/ 103 w 241"/>
                    <a:gd name="T49" fmla="*/ 36 h 240"/>
                    <a:gd name="T50" fmla="*/ 112 w 241"/>
                    <a:gd name="T51" fmla="*/ 17 h 240"/>
                    <a:gd name="T52" fmla="*/ 129 w 241"/>
                    <a:gd name="T53" fmla="*/ 0 h 240"/>
                    <a:gd name="T54" fmla="*/ 86 w 241"/>
                    <a:gd name="T55" fmla="*/ 23 h 240"/>
                    <a:gd name="T56" fmla="*/ 60 w 241"/>
                    <a:gd name="T57" fmla="*/ 21 h 240"/>
                    <a:gd name="T58" fmla="*/ 29 w 241"/>
                    <a:gd name="T59" fmla="*/ 41 h 240"/>
                    <a:gd name="T60" fmla="*/ 28 w 241"/>
                    <a:gd name="T61" fmla="*/ 75 h 240"/>
                    <a:gd name="T62" fmla="*/ 0 w 241"/>
                    <a:gd name="T63" fmla="*/ 111 h 240"/>
                    <a:gd name="T64" fmla="*/ 23 w 241"/>
                    <a:gd name="T65" fmla="*/ 154 h 240"/>
                    <a:gd name="T66" fmla="*/ 22 w 241"/>
                    <a:gd name="T67" fmla="*/ 180 h 240"/>
                    <a:gd name="T68" fmla="*/ 42 w 241"/>
                    <a:gd name="T69" fmla="*/ 211 h 240"/>
                    <a:gd name="T70" fmla="*/ 76 w 241"/>
                    <a:gd name="T71" fmla="*/ 212 h 240"/>
                    <a:gd name="T72" fmla="*/ 112 w 241"/>
                    <a:gd name="T73" fmla="*/ 240 h 240"/>
                    <a:gd name="T74" fmla="*/ 155 w 241"/>
                    <a:gd name="T75" fmla="*/ 217 h 240"/>
                    <a:gd name="T76" fmla="*/ 181 w 241"/>
                    <a:gd name="T77" fmla="*/ 218 h 240"/>
                    <a:gd name="T78" fmla="*/ 211 w 241"/>
                    <a:gd name="T79" fmla="*/ 199 h 240"/>
                    <a:gd name="T80" fmla="*/ 213 w 241"/>
                    <a:gd name="T81" fmla="*/ 164 h 240"/>
                    <a:gd name="T82" fmla="*/ 241 w 241"/>
                    <a:gd name="T83" fmla="*/ 128 h 240"/>
                    <a:gd name="T84" fmla="*/ 217 w 241"/>
                    <a:gd name="T85" fmla="*/ 86 h 240"/>
                    <a:gd name="T86" fmla="*/ 219 w 241"/>
                    <a:gd name="T87" fmla="*/ 59 h 240"/>
                    <a:gd name="T88" fmla="*/ 199 w 241"/>
                    <a:gd name="T89" fmla="*/ 29 h 240"/>
                    <a:gd name="T90" fmla="*/ 165 w 241"/>
                    <a:gd name="T91" fmla="*/ 27 h 240"/>
                    <a:gd name="T92" fmla="*/ 129 w 241"/>
                    <a:gd name="T9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1" h="240">
                      <a:moveTo>
                        <a:pt x="129" y="17"/>
                      </a:moveTo>
                      <a:cubicBezTo>
                        <a:pt x="134" y="17"/>
                        <a:pt x="138" y="21"/>
                        <a:pt x="138" y="25"/>
                      </a:cubicBezTo>
                      <a:cubicBezTo>
                        <a:pt x="138" y="36"/>
                        <a:pt x="138" y="36"/>
                        <a:pt x="138" y="36"/>
                      </a:cubicBezTo>
                      <a:cubicBezTo>
                        <a:pt x="149" y="38"/>
                        <a:pt x="159" y="42"/>
                        <a:pt x="168" y="48"/>
                      </a:cubicBezTo>
                      <a:cubicBezTo>
                        <a:pt x="175" y="41"/>
                        <a:pt x="175" y="41"/>
                        <a:pt x="175" y="41"/>
                      </a:cubicBezTo>
                      <a:cubicBezTo>
                        <a:pt x="177" y="39"/>
                        <a:pt x="179" y="38"/>
                        <a:pt x="181" y="38"/>
                      </a:cubicBezTo>
                      <a:cubicBezTo>
                        <a:pt x="183" y="38"/>
                        <a:pt x="185" y="39"/>
                        <a:pt x="187" y="41"/>
                      </a:cubicBezTo>
                      <a:cubicBezTo>
                        <a:pt x="199" y="53"/>
                        <a:pt x="199" y="53"/>
                        <a:pt x="199" y="53"/>
                      </a:cubicBezTo>
                      <a:cubicBezTo>
                        <a:pt x="203" y="56"/>
                        <a:pt x="203" y="62"/>
                        <a:pt x="199" y="65"/>
                      </a:cubicBezTo>
                      <a:cubicBezTo>
                        <a:pt x="192" y="73"/>
                        <a:pt x="192" y="73"/>
                        <a:pt x="192" y="73"/>
                      </a:cubicBezTo>
                      <a:cubicBezTo>
                        <a:pt x="198" y="82"/>
                        <a:pt x="202" y="92"/>
                        <a:pt x="204" y="103"/>
                      </a:cubicBezTo>
                      <a:cubicBezTo>
                        <a:pt x="215" y="103"/>
                        <a:pt x="215" y="103"/>
                        <a:pt x="215" y="103"/>
                      </a:cubicBezTo>
                      <a:cubicBezTo>
                        <a:pt x="220" y="103"/>
                        <a:pt x="223" y="106"/>
                        <a:pt x="223" y="111"/>
                      </a:cubicBezTo>
                      <a:cubicBezTo>
                        <a:pt x="223" y="128"/>
                        <a:pt x="223" y="128"/>
                        <a:pt x="223" y="128"/>
                      </a:cubicBezTo>
                      <a:cubicBezTo>
                        <a:pt x="223" y="133"/>
                        <a:pt x="220" y="137"/>
                        <a:pt x="215" y="137"/>
                      </a:cubicBezTo>
                      <a:cubicBezTo>
                        <a:pt x="204" y="137"/>
                        <a:pt x="204" y="137"/>
                        <a:pt x="204" y="137"/>
                      </a:cubicBezTo>
                      <a:cubicBezTo>
                        <a:pt x="202" y="148"/>
                        <a:pt x="198" y="158"/>
                        <a:pt x="192" y="167"/>
                      </a:cubicBezTo>
                      <a:cubicBezTo>
                        <a:pt x="199" y="174"/>
                        <a:pt x="199" y="174"/>
                        <a:pt x="199" y="174"/>
                      </a:cubicBezTo>
                      <a:cubicBezTo>
                        <a:pt x="203" y="178"/>
                        <a:pt x="203" y="183"/>
                        <a:pt x="199" y="186"/>
                      </a:cubicBezTo>
                      <a:cubicBezTo>
                        <a:pt x="187" y="199"/>
                        <a:pt x="187" y="199"/>
                        <a:pt x="187" y="199"/>
                      </a:cubicBezTo>
                      <a:cubicBezTo>
                        <a:pt x="185" y="200"/>
                        <a:pt x="183" y="201"/>
                        <a:pt x="181" y="201"/>
                      </a:cubicBezTo>
                      <a:cubicBezTo>
                        <a:pt x="179" y="201"/>
                        <a:pt x="177" y="200"/>
                        <a:pt x="175" y="199"/>
                      </a:cubicBezTo>
                      <a:cubicBezTo>
                        <a:pt x="168" y="191"/>
                        <a:pt x="168" y="191"/>
                        <a:pt x="168" y="191"/>
                      </a:cubicBezTo>
                      <a:cubicBezTo>
                        <a:pt x="159" y="197"/>
                        <a:pt x="149" y="202"/>
                        <a:pt x="138" y="204"/>
                      </a:cubicBezTo>
                      <a:cubicBezTo>
                        <a:pt x="138" y="214"/>
                        <a:pt x="138" y="214"/>
                        <a:pt x="138" y="214"/>
                      </a:cubicBezTo>
                      <a:cubicBezTo>
                        <a:pt x="138" y="219"/>
                        <a:pt x="134" y="223"/>
                        <a:pt x="129" y="223"/>
                      </a:cubicBezTo>
                      <a:cubicBezTo>
                        <a:pt x="112" y="223"/>
                        <a:pt x="112" y="223"/>
                        <a:pt x="112" y="223"/>
                      </a:cubicBezTo>
                      <a:cubicBezTo>
                        <a:pt x="107" y="223"/>
                        <a:pt x="103" y="219"/>
                        <a:pt x="103" y="214"/>
                      </a:cubicBezTo>
                      <a:cubicBezTo>
                        <a:pt x="103" y="204"/>
                        <a:pt x="103" y="204"/>
                        <a:pt x="103" y="204"/>
                      </a:cubicBezTo>
                      <a:cubicBezTo>
                        <a:pt x="92" y="202"/>
                        <a:pt x="82" y="197"/>
                        <a:pt x="73" y="191"/>
                      </a:cubicBezTo>
                      <a:cubicBezTo>
                        <a:pt x="66" y="199"/>
                        <a:pt x="66" y="199"/>
                        <a:pt x="66" y="199"/>
                      </a:cubicBezTo>
                      <a:cubicBezTo>
                        <a:pt x="64" y="200"/>
                        <a:pt x="62" y="201"/>
                        <a:pt x="60" y="201"/>
                      </a:cubicBezTo>
                      <a:cubicBezTo>
                        <a:pt x="58" y="201"/>
                        <a:pt x="55" y="200"/>
                        <a:pt x="54" y="199"/>
                      </a:cubicBezTo>
                      <a:cubicBezTo>
                        <a:pt x="42" y="186"/>
                        <a:pt x="42" y="186"/>
                        <a:pt x="42" y="186"/>
                      </a:cubicBezTo>
                      <a:cubicBezTo>
                        <a:pt x="38" y="183"/>
                        <a:pt x="38" y="178"/>
                        <a:pt x="42" y="174"/>
                      </a:cubicBezTo>
                      <a:cubicBezTo>
                        <a:pt x="49" y="167"/>
                        <a:pt x="49" y="167"/>
                        <a:pt x="49" y="167"/>
                      </a:cubicBezTo>
                      <a:cubicBezTo>
                        <a:pt x="43" y="158"/>
                        <a:pt x="39" y="148"/>
                        <a:pt x="36" y="137"/>
                      </a:cubicBezTo>
                      <a:cubicBezTo>
                        <a:pt x="26" y="137"/>
                        <a:pt x="26" y="137"/>
                        <a:pt x="26" y="137"/>
                      </a:cubicBezTo>
                      <a:cubicBezTo>
                        <a:pt x="21" y="137"/>
                        <a:pt x="17" y="133"/>
                        <a:pt x="17" y="128"/>
                      </a:cubicBezTo>
                      <a:cubicBezTo>
                        <a:pt x="17" y="111"/>
                        <a:pt x="17" y="111"/>
                        <a:pt x="17" y="111"/>
                      </a:cubicBezTo>
                      <a:cubicBezTo>
                        <a:pt x="17" y="106"/>
                        <a:pt x="21" y="103"/>
                        <a:pt x="26" y="103"/>
                      </a:cubicBezTo>
                      <a:cubicBezTo>
                        <a:pt x="36" y="103"/>
                        <a:pt x="36" y="103"/>
                        <a:pt x="36" y="103"/>
                      </a:cubicBezTo>
                      <a:cubicBezTo>
                        <a:pt x="39" y="92"/>
                        <a:pt x="43" y="82"/>
                        <a:pt x="49" y="73"/>
                      </a:cubicBezTo>
                      <a:cubicBezTo>
                        <a:pt x="42" y="65"/>
                        <a:pt x="42" y="65"/>
                        <a:pt x="42" y="65"/>
                      </a:cubicBezTo>
                      <a:cubicBezTo>
                        <a:pt x="38" y="62"/>
                        <a:pt x="38" y="56"/>
                        <a:pt x="42" y="53"/>
                      </a:cubicBezTo>
                      <a:cubicBezTo>
                        <a:pt x="54" y="41"/>
                        <a:pt x="54" y="41"/>
                        <a:pt x="54" y="41"/>
                      </a:cubicBezTo>
                      <a:cubicBezTo>
                        <a:pt x="55" y="39"/>
                        <a:pt x="58" y="38"/>
                        <a:pt x="60" y="38"/>
                      </a:cubicBezTo>
                      <a:cubicBezTo>
                        <a:pt x="62" y="38"/>
                        <a:pt x="64" y="39"/>
                        <a:pt x="66" y="41"/>
                      </a:cubicBezTo>
                      <a:cubicBezTo>
                        <a:pt x="73" y="48"/>
                        <a:pt x="73" y="48"/>
                        <a:pt x="73" y="48"/>
                      </a:cubicBezTo>
                      <a:cubicBezTo>
                        <a:pt x="82" y="42"/>
                        <a:pt x="92" y="38"/>
                        <a:pt x="103" y="36"/>
                      </a:cubicBezTo>
                      <a:cubicBezTo>
                        <a:pt x="103" y="25"/>
                        <a:pt x="103" y="25"/>
                        <a:pt x="103" y="25"/>
                      </a:cubicBezTo>
                      <a:cubicBezTo>
                        <a:pt x="103" y="21"/>
                        <a:pt x="107" y="17"/>
                        <a:pt x="112" y="17"/>
                      </a:cubicBezTo>
                      <a:cubicBezTo>
                        <a:pt x="129" y="17"/>
                        <a:pt x="129" y="17"/>
                        <a:pt x="129" y="17"/>
                      </a:cubicBezTo>
                      <a:moveTo>
                        <a:pt x="129" y="0"/>
                      </a:moveTo>
                      <a:cubicBezTo>
                        <a:pt x="112" y="0"/>
                        <a:pt x="112" y="0"/>
                        <a:pt x="112" y="0"/>
                      </a:cubicBezTo>
                      <a:cubicBezTo>
                        <a:pt x="99" y="0"/>
                        <a:pt x="88" y="10"/>
                        <a:pt x="86" y="23"/>
                      </a:cubicBezTo>
                      <a:cubicBezTo>
                        <a:pt x="83" y="24"/>
                        <a:pt x="79" y="25"/>
                        <a:pt x="76" y="27"/>
                      </a:cubicBezTo>
                      <a:cubicBezTo>
                        <a:pt x="71" y="23"/>
                        <a:pt x="66" y="21"/>
                        <a:pt x="60" y="21"/>
                      </a:cubicBezTo>
                      <a:cubicBezTo>
                        <a:pt x="53" y="21"/>
                        <a:pt x="46" y="24"/>
                        <a:pt x="42" y="29"/>
                      </a:cubicBezTo>
                      <a:cubicBezTo>
                        <a:pt x="29" y="41"/>
                        <a:pt x="29" y="41"/>
                        <a:pt x="29" y="41"/>
                      </a:cubicBezTo>
                      <a:cubicBezTo>
                        <a:pt x="25" y="46"/>
                        <a:pt x="22" y="52"/>
                        <a:pt x="22" y="59"/>
                      </a:cubicBezTo>
                      <a:cubicBezTo>
                        <a:pt x="22" y="65"/>
                        <a:pt x="24" y="71"/>
                        <a:pt x="28" y="75"/>
                      </a:cubicBezTo>
                      <a:cubicBezTo>
                        <a:pt x="26" y="79"/>
                        <a:pt x="25" y="82"/>
                        <a:pt x="23" y="86"/>
                      </a:cubicBezTo>
                      <a:cubicBezTo>
                        <a:pt x="10" y="87"/>
                        <a:pt x="0" y="98"/>
                        <a:pt x="0" y="111"/>
                      </a:cubicBezTo>
                      <a:cubicBezTo>
                        <a:pt x="0" y="128"/>
                        <a:pt x="0" y="128"/>
                        <a:pt x="0" y="128"/>
                      </a:cubicBezTo>
                      <a:cubicBezTo>
                        <a:pt x="0" y="142"/>
                        <a:pt x="10" y="153"/>
                        <a:pt x="23" y="154"/>
                      </a:cubicBezTo>
                      <a:cubicBezTo>
                        <a:pt x="25" y="157"/>
                        <a:pt x="26" y="161"/>
                        <a:pt x="28" y="164"/>
                      </a:cubicBezTo>
                      <a:cubicBezTo>
                        <a:pt x="24" y="169"/>
                        <a:pt x="22" y="174"/>
                        <a:pt x="22" y="180"/>
                      </a:cubicBezTo>
                      <a:cubicBezTo>
                        <a:pt x="22" y="187"/>
                        <a:pt x="25" y="194"/>
                        <a:pt x="29" y="199"/>
                      </a:cubicBezTo>
                      <a:cubicBezTo>
                        <a:pt x="42" y="211"/>
                        <a:pt x="42" y="211"/>
                        <a:pt x="42" y="211"/>
                      </a:cubicBezTo>
                      <a:cubicBezTo>
                        <a:pt x="46" y="216"/>
                        <a:pt x="53" y="218"/>
                        <a:pt x="60" y="218"/>
                      </a:cubicBezTo>
                      <a:cubicBezTo>
                        <a:pt x="66" y="218"/>
                        <a:pt x="71" y="216"/>
                        <a:pt x="76" y="212"/>
                      </a:cubicBezTo>
                      <a:cubicBezTo>
                        <a:pt x="79" y="214"/>
                        <a:pt x="83" y="216"/>
                        <a:pt x="86" y="217"/>
                      </a:cubicBezTo>
                      <a:cubicBezTo>
                        <a:pt x="88" y="230"/>
                        <a:pt x="99" y="240"/>
                        <a:pt x="112" y="240"/>
                      </a:cubicBezTo>
                      <a:cubicBezTo>
                        <a:pt x="129" y="240"/>
                        <a:pt x="129" y="240"/>
                        <a:pt x="129" y="240"/>
                      </a:cubicBezTo>
                      <a:cubicBezTo>
                        <a:pt x="142" y="240"/>
                        <a:pt x="153" y="230"/>
                        <a:pt x="155" y="217"/>
                      </a:cubicBezTo>
                      <a:cubicBezTo>
                        <a:pt x="158" y="216"/>
                        <a:pt x="161" y="214"/>
                        <a:pt x="165" y="212"/>
                      </a:cubicBezTo>
                      <a:cubicBezTo>
                        <a:pt x="169" y="216"/>
                        <a:pt x="175" y="218"/>
                        <a:pt x="181" y="218"/>
                      </a:cubicBezTo>
                      <a:cubicBezTo>
                        <a:pt x="188" y="218"/>
                        <a:pt x="194" y="216"/>
                        <a:pt x="199" y="211"/>
                      </a:cubicBezTo>
                      <a:cubicBezTo>
                        <a:pt x="211" y="199"/>
                        <a:pt x="211" y="199"/>
                        <a:pt x="211" y="199"/>
                      </a:cubicBezTo>
                      <a:cubicBezTo>
                        <a:pt x="216" y="194"/>
                        <a:pt x="219" y="187"/>
                        <a:pt x="219" y="180"/>
                      </a:cubicBezTo>
                      <a:cubicBezTo>
                        <a:pt x="219" y="174"/>
                        <a:pt x="217" y="169"/>
                        <a:pt x="213" y="164"/>
                      </a:cubicBezTo>
                      <a:cubicBezTo>
                        <a:pt x="215" y="161"/>
                        <a:pt x="216" y="157"/>
                        <a:pt x="217" y="154"/>
                      </a:cubicBezTo>
                      <a:cubicBezTo>
                        <a:pt x="230" y="153"/>
                        <a:pt x="241" y="142"/>
                        <a:pt x="241" y="128"/>
                      </a:cubicBezTo>
                      <a:cubicBezTo>
                        <a:pt x="241" y="111"/>
                        <a:pt x="241" y="111"/>
                        <a:pt x="241" y="111"/>
                      </a:cubicBezTo>
                      <a:cubicBezTo>
                        <a:pt x="241" y="98"/>
                        <a:pt x="230" y="87"/>
                        <a:pt x="217" y="86"/>
                      </a:cubicBezTo>
                      <a:cubicBezTo>
                        <a:pt x="216" y="82"/>
                        <a:pt x="215" y="79"/>
                        <a:pt x="213" y="75"/>
                      </a:cubicBezTo>
                      <a:cubicBezTo>
                        <a:pt x="217" y="71"/>
                        <a:pt x="219" y="65"/>
                        <a:pt x="219" y="59"/>
                      </a:cubicBezTo>
                      <a:cubicBezTo>
                        <a:pt x="219" y="52"/>
                        <a:pt x="216" y="46"/>
                        <a:pt x="211" y="41"/>
                      </a:cubicBezTo>
                      <a:cubicBezTo>
                        <a:pt x="199" y="29"/>
                        <a:pt x="199" y="29"/>
                        <a:pt x="199" y="29"/>
                      </a:cubicBezTo>
                      <a:cubicBezTo>
                        <a:pt x="194" y="24"/>
                        <a:pt x="188" y="21"/>
                        <a:pt x="181" y="21"/>
                      </a:cubicBezTo>
                      <a:cubicBezTo>
                        <a:pt x="175" y="21"/>
                        <a:pt x="169" y="23"/>
                        <a:pt x="165" y="27"/>
                      </a:cubicBezTo>
                      <a:cubicBezTo>
                        <a:pt x="161" y="25"/>
                        <a:pt x="158" y="24"/>
                        <a:pt x="155" y="23"/>
                      </a:cubicBezTo>
                      <a:cubicBezTo>
                        <a:pt x="153" y="10"/>
                        <a:pt x="142" y="0"/>
                        <a:pt x="129" y="0"/>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15" name="Freeform 25"/>
                <p:cNvSpPr>
                  <a:spLocks noEditPoints="1"/>
                </p:cNvSpPr>
                <p:nvPr/>
              </p:nvSpPr>
              <p:spPr bwMode="auto">
                <a:xfrm>
                  <a:off x="3012600" y="2434530"/>
                  <a:ext cx="367834" cy="369574"/>
                </a:xfrm>
                <a:custGeom>
                  <a:avLst/>
                  <a:gdLst>
                    <a:gd name="T0" fmla="*/ 55 w 111"/>
                    <a:gd name="T1" fmla="*/ 112 h 112"/>
                    <a:gd name="T2" fmla="*/ 0 w 111"/>
                    <a:gd name="T3" fmla="*/ 56 h 112"/>
                    <a:gd name="T4" fmla="*/ 55 w 111"/>
                    <a:gd name="T5" fmla="*/ 0 h 112"/>
                    <a:gd name="T6" fmla="*/ 111 w 111"/>
                    <a:gd name="T7" fmla="*/ 56 h 112"/>
                    <a:gd name="T8" fmla="*/ 55 w 111"/>
                    <a:gd name="T9" fmla="*/ 112 h 112"/>
                    <a:gd name="T10" fmla="*/ 55 w 111"/>
                    <a:gd name="T11" fmla="*/ 9 h 112"/>
                    <a:gd name="T12" fmla="*/ 8 w 111"/>
                    <a:gd name="T13" fmla="*/ 56 h 112"/>
                    <a:gd name="T14" fmla="*/ 55 w 111"/>
                    <a:gd name="T15" fmla="*/ 103 h 112"/>
                    <a:gd name="T16" fmla="*/ 103 w 111"/>
                    <a:gd name="T17" fmla="*/ 56 h 112"/>
                    <a:gd name="T18" fmla="*/ 55 w 111"/>
                    <a:gd name="T19" fmla="*/ 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2">
                      <a:moveTo>
                        <a:pt x="55" y="112"/>
                      </a:moveTo>
                      <a:cubicBezTo>
                        <a:pt x="25" y="112"/>
                        <a:pt x="0" y="86"/>
                        <a:pt x="0" y="56"/>
                      </a:cubicBezTo>
                      <a:cubicBezTo>
                        <a:pt x="0" y="25"/>
                        <a:pt x="25" y="0"/>
                        <a:pt x="55" y="0"/>
                      </a:cubicBezTo>
                      <a:cubicBezTo>
                        <a:pt x="86" y="0"/>
                        <a:pt x="111" y="25"/>
                        <a:pt x="111" y="56"/>
                      </a:cubicBezTo>
                      <a:cubicBezTo>
                        <a:pt x="111" y="86"/>
                        <a:pt x="86" y="112"/>
                        <a:pt x="55" y="112"/>
                      </a:cubicBezTo>
                      <a:close/>
                      <a:moveTo>
                        <a:pt x="55" y="9"/>
                      </a:moveTo>
                      <a:cubicBezTo>
                        <a:pt x="29" y="9"/>
                        <a:pt x="8" y="30"/>
                        <a:pt x="8" y="56"/>
                      </a:cubicBezTo>
                      <a:cubicBezTo>
                        <a:pt x="8" y="82"/>
                        <a:pt x="29" y="103"/>
                        <a:pt x="55" y="103"/>
                      </a:cubicBezTo>
                      <a:cubicBezTo>
                        <a:pt x="81" y="103"/>
                        <a:pt x="103" y="82"/>
                        <a:pt x="103" y="56"/>
                      </a:cubicBezTo>
                      <a:cubicBezTo>
                        <a:pt x="103" y="30"/>
                        <a:pt x="81" y="9"/>
                        <a:pt x="55" y="9"/>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16" name="Freeform 26"/>
                <p:cNvSpPr>
                  <a:spLocks noEditPoints="1"/>
                </p:cNvSpPr>
                <p:nvPr/>
              </p:nvSpPr>
              <p:spPr bwMode="auto">
                <a:xfrm>
                  <a:off x="3094805" y="2520348"/>
                  <a:ext cx="199244" cy="19793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8 h 60"/>
                    <a:gd name="T12" fmla="*/ 9 w 60"/>
                    <a:gd name="T13" fmla="*/ 30 h 60"/>
                    <a:gd name="T14" fmla="*/ 30 w 60"/>
                    <a:gd name="T15" fmla="*/ 51 h 60"/>
                    <a:gd name="T16" fmla="*/ 52 w 60"/>
                    <a:gd name="T17" fmla="*/ 30 h 60"/>
                    <a:gd name="T18" fmla="*/ 30 w 60"/>
                    <a:gd name="T19"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8"/>
                      </a:moveTo>
                      <a:cubicBezTo>
                        <a:pt x="19" y="8"/>
                        <a:pt x="9" y="18"/>
                        <a:pt x="9" y="30"/>
                      </a:cubicBezTo>
                      <a:cubicBezTo>
                        <a:pt x="9" y="42"/>
                        <a:pt x="19" y="51"/>
                        <a:pt x="30" y="51"/>
                      </a:cubicBezTo>
                      <a:cubicBezTo>
                        <a:pt x="42" y="51"/>
                        <a:pt x="52" y="42"/>
                        <a:pt x="52" y="30"/>
                      </a:cubicBezTo>
                      <a:cubicBezTo>
                        <a:pt x="52" y="18"/>
                        <a:pt x="42" y="8"/>
                        <a:pt x="30" y="8"/>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grpSp>
        </p:grpSp>
      </p:grpSp>
      <p:sp>
        <p:nvSpPr>
          <p:cNvPr id="24" name="TextBox 23"/>
          <p:cNvSpPr txBox="1"/>
          <p:nvPr/>
        </p:nvSpPr>
        <p:spPr>
          <a:xfrm>
            <a:off x="3832599" y="2026777"/>
            <a:ext cx="4405373" cy="830997"/>
          </a:xfrm>
          <a:prstGeom prst="rect">
            <a:avLst/>
          </a:prstGeom>
          <a:noFill/>
        </p:spPr>
        <p:txBody>
          <a:bodyPr wrap="none" rtlCol="0">
            <a:spAutoFit/>
          </a:bodyPr>
          <a:lstStyle>
            <a:defPPr>
              <a:defRPr lang="zh-CN"/>
            </a:defPPr>
            <a:lvl1pPr>
              <a:defRPr sz="4000">
                <a:solidFill>
                  <a:schemeClr val="accent1"/>
                </a:solidFill>
              </a:defRPr>
            </a:lvl1pPr>
          </a:lstStyle>
          <a:p>
            <a:r>
              <a:rPr lang="en-US" altLang="zh-CN" sz="2400" b="1" dirty="0">
                <a:solidFill>
                  <a:srgbClr val="004B7D"/>
                </a:solidFill>
                <a:ea typeface="微软雅黑" panose="020B0503020204020204" pitchFamily="34" charset="-122"/>
              </a:rPr>
              <a:t>What is the game developed </a:t>
            </a:r>
          </a:p>
          <a:p>
            <a:r>
              <a:rPr lang="en-US" altLang="zh-CN" sz="2400" b="1" dirty="0">
                <a:solidFill>
                  <a:srgbClr val="004B7D"/>
                </a:solidFill>
                <a:ea typeface="微软雅黑" panose="020B0503020204020204" pitchFamily="34" charset="-122"/>
              </a:rPr>
              <a:t>by C + + language?</a:t>
            </a:r>
            <a:endParaRPr lang="zh-CN" altLang="en-US" sz="2400" b="1" dirty="0">
              <a:solidFill>
                <a:srgbClr val="004B7D"/>
              </a:solidFill>
              <a:ea typeface="微软雅黑" panose="020B0503020204020204" pitchFamily="34" charset="-122"/>
            </a:endParaRPr>
          </a:p>
        </p:txBody>
      </p:sp>
      <p:sp>
        <p:nvSpPr>
          <p:cNvPr id="17"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直角三角形 42"/>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115533" y="2457073"/>
            <a:ext cx="682519" cy="682519"/>
            <a:chOff x="7648250" y="3419611"/>
            <a:chExt cx="910025" cy="910025"/>
          </a:xfrm>
        </p:grpSpPr>
        <p:grpSp>
          <p:nvGrpSpPr>
            <p:cNvPr id="4" name="组合 3"/>
            <p:cNvGrpSpPr/>
            <p:nvPr/>
          </p:nvGrpSpPr>
          <p:grpSpPr>
            <a:xfrm>
              <a:off x="7648250" y="3419611"/>
              <a:ext cx="910025" cy="910025"/>
              <a:chOff x="1236675" y="2423160"/>
              <a:chExt cx="1950720" cy="1950720"/>
            </a:xfrm>
          </p:grpSpPr>
          <p:sp>
            <p:nvSpPr>
              <p:cNvPr id="11" name="椭圆 10"/>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椭圆 4"/>
            <p:cNvSpPr/>
            <p:nvPr/>
          </p:nvSpPr>
          <p:spPr>
            <a:xfrm>
              <a:off x="7794138" y="3565499"/>
              <a:ext cx="618249" cy="618249"/>
            </a:xfrm>
            <a:prstGeom prst="ellipse">
              <a:avLst/>
            </a:prstGeom>
            <a:solidFill>
              <a:srgbClr val="4BAF31"/>
            </a:solidFill>
            <a:ln>
              <a:noFill/>
            </a:ln>
            <a:effectLst>
              <a:innerShdw dist="635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Freeform 349"/>
            <p:cNvSpPr/>
            <p:nvPr/>
          </p:nvSpPr>
          <p:spPr bwMode="auto">
            <a:xfrm>
              <a:off x="7948752" y="3705672"/>
              <a:ext cx="350710" cy="221288"/>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7" name="Freeform 350"/>
            <p:cNvSpPr/>
            <p:nvPr/>
          </p:nvSpPr>
          <p:spPr bwMode="auto">
            <a:xfrm>
              <a:off x="7936987" y="3881671"/>
              <a:ext cx="319120" cy="166007"/>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8" name="Freeform 351"/>
            <p:cNvSpPr>
              <a:spLocks noEditPoints="1"/>
            </p:cNvSpPr>
            <p:nvPr/>
          </p:nvSpPr>
          <p:spPr bwMode="auto">
            <a:xfrm>
              <a:off x="8003873" y="3773526"/>
              <a:ext cx="214842" cy="209523"/>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9" name="Freeform 352"/>
            <p:cNvSpPr>
              <a:spLocks noEditPoints="1"/>
            </p:cNvSpPr>
            <p:nvPr/>
          </p:nvSpPr>
          <p:spPr bwMode="auto">
            <a:xfrm>
              <a:off x="8061412" y="3829129"/>
              <a:ext cx="99443" cy="98637"/>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10" name="Oval 353"/>
            <p:cNvSpPr>
              <a:spLocks noChangeArrowheads="1"/>
            </p:cNvSpPr>
            <p:nvPr/>
          </p:nvSpPr>
          <p:spPr bwMode="auto">
            <a:xfrm>
              <a:off x="8093484" y="3861041"/>
              <a:ext cx="35297" cy="3433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grpSp>
      <p:grpSp>
        <p:nvGrpSpPr>
          <p:cNvPr id="13" name="组合 12"/>
          <p:cNvGrpSpPr/>
          <p:nvPr/>
        </p:nvGrpSpPr>
        <p:grpSpPr>
          <a:xfrm>
            <a:off x="5905189" y="1692271"/>
            <a:ext cx="2507172" cy="1958696"/>
            <a:chOff x="5881252" y="1300683"/>
            <a:chExt cx="2507172" cy="1958696"/>
          </a:xfrm>
        </p:grpSpPr>
        <p:sp>
          <p:nvSpPr>
            <p:cNvPr id="31" name="文本框 30"/>
            <p:cNvSpPr txBox="1"/>
            <p:nvPr/>
          </p:nvSpPr>
          <p:spPr bwMode="auto">
            <a:xfrm>
              <a:off x="5881252" y="1300683"/>
              <a:ext cx="1055969" cy="253916"/>
            </a:xfrm>
            <a:prstGeom prst="rect">
              <a:avLst/>
            </a:prstGeom>
            <a:noFill/>
          </p:spPr>
          <p:txBody>
            <a:bodyPr wrap="square">
              <a:spAutoFit/>
            </a:bodyPr>
            <a:lstStyle/>
            <a:p>
              <a:pPr>
                <a:defRPr/>
              </a:pPr>
              <a:r>
                <a:rPr lang="en-US" altLang="zh-CN" sz="1050" dirty="0">
                  <a:solidFill>
                    <a:srgbClr val="4BAF31"/>
                  </a:solidFill>
                  <a:ea typeface="时尚中黑简体" panose="01010104010101010101" pitchFamily="2" charset="-122"/>
                </a:rPr>
                <a:t>What’s this?</a:t>
              </a:r>
              <a:endParaRPr lang="zh-CN" altLang="en-US" sz="1050" dirty="0">
                <a:solidFill>
                  <a:srgbClr val="4BAF31"/>
                </a:solidFill>
                <a:ea typeface="时尚中黑简体" panose="01010104010101010101" pitchFamily="2" charset="-122"/>
              </a:endParaRPr>
            </a:p>
          </p:txBody>
        </p:sp>
        <p:sp>
          <p:nvSpPr>
            <p:cNvPr id="32" name="文本框 31"/>
            <p:cNvSpPr txBox="1"/>
            <p:nvPr/>
          </p:nvSpPr>
          <p:spPr bwMode="auto">
            <a:xfrm flipH="1">
              <a:off x="5881252" y="1505053"/>
              <a:ext cx="2507172" cy="1754326"/>
            </a:xfrm>
            <a:prstGeom prst="rect">
              <a:avLst/>
            </a:prstGeom>
            <a:noFill/>
          </p:spPr>
          <p:txBody>
            <a:bodyPr wrap="square">
              <a:spAutoFit/>
            </a:bodyPr>
            <a:lstStyle/>
            <a:p>
              <a:pPr algn="just">
                <a:defRPr/>
              </a:pPr>
              <a:r>
                <a:rPr lang="en-US" altLang="zh-CN" sz="900" dirty="0">
                  <a:solidFill>
                    <a:srgbClr val="FFFFFF">
                      <a:lumMod val="50000"/>
                    </a:srgbClr>
                  </a:solidFill>
                  <a:ea typeface="时尚中黑简体" panose="01010104010101010101" pitchFamily="2" charset="-122"/>
                </a:rPr>
                <a:t>The photo is about a game called World of Warcraft. It is a game based on the game engine developed by C + +. It is the first online game produced by the famous game company Blizzard Entertainment. It belongs to large-scale multiplayer online role-playing game. The game takes the plot of the real-time strategic game Warcraft produced by the company as the historical background. Relying on the historical events and heroes of Warcraft, the world of Warcraft has a complete historical background timeline.</a:t>
              </a:r>
            </a:p>
          </p:txBody>
        </p:sp>
      </p:grpSp>
      <p:grpSp>
        <p:nvGrpSpPr>
          <p:cNvPr id="2" name="组合 1"/>
          <p:cNvGrpSpPr/>
          <p:nvPr/>
        </p:nvGrpSpPr>
        <p:grpSpPr>
          <a:xfrm>
            <a:off x="429307" y="1497220"/>
            <a:ext cx="4653266" cy="2697506"/>
            <a:chOff x="395536" y="1505053"/>
            <a:chExt cx="4653266" cy="2697506"/>
          </a:xfrm>
        </p:grpSpPr>
        <p:sp>
          <p:nvSpPr>
            <p:cNvPr id="37" name="矩形 36"/>
            <p:cNvSpPr/>
            <p:nvPr/>
          </p:nvSpPr>
          <p:spPr>
            <a:xfrm>
              <a:off x="395536" y="1505053"/>
              <a:ext cx="4653266" cy="26975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452731" y="1526895"/>
              <a:ext cx="4548519" cy="2558542"/>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750"/>
                                        <p:tgtEl>
                                          <p:spTgt spid="3"/>
                                        </p:tgtEl>
                                      </p:cBhvr>
                                    </p:animEffect>
                                  </p:childTnLst>
                                </p:cTn>
                              </p:par>
                              <p:par>
                                <p:cTn id="12" presetID="2" presetClass="entr" presetSubtype="4"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1000" fill="hold"/>
                                        <p:tgtEl>
                                          <p:spTgt spid="13"/>
                                        </p:tgtEl>
                                        <p:attrNameLst>
                                          <p:attrName>ppt_x</p:attrName>
                                        </p:attrNameLst>
                                      </p:cBhvr>
                                      <p:tavLst>
                                        <p:tav tm="0">
                                          <p:val>
                                            <p:strVal val="#ppt_x"/>
                                          </p:val>
                                        </p:tav>
                                        <p:tav tm="100000">
                                          <p:val>
                                            <p:strVal val="#ppt_x"/>
                                          </p:val>
                                        </p:tav>
                                      </p:tavLst>
                                    </p:anim>
                                    <p:anim calcmode="lin" valueType="num">
                                      <p:cBhvr additive="base">
                                        <p:cTn id="15"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201299" y="1766307"/>
            <a:ext cx="1397036" cy="1397036"/>
            <a:chOff x="2699792" y="1750778"/>
            <a:chExt cx="1397036" cy="1397036"/>
          </a:xfrm>
        </p:grpSpPr>
        <p:sp>
          <p:nvSpPr>
            <p:cNvPr id="26" name="椭圆 25"/>
            <p:cNvSpPr/>
            <p:nvPr/>
          </p:nvSpPr>
          <p:spPr>
            <a:xfrm>
              <a:off x="2699792" y="1750778"/>
              <a:ext cx="1397036" cy="1397036"/>
            </a:xfrm>
            <a:prstGeom prst="ellipse">
              <a:avLst/>
            </a:prstGeom>
            <a:solidFill>
              <a:srgbClr val="004B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27" name="椭圆 26"/>
            <p:cNvSpPr/>
            <p:nvPr/>
          </p:nvSpPr>
          <p:spPr>
            <a:xfrm>
              <a:off x="2874834" y="1925820"/>
              <a:ext cx="1046951" cy="1046951"/>
            </a:xfrm>
            <a:prstGeom prst="ellipse">
              <a:avLst/>
            </a:prstGeom>
            <a:gradFill flip="none" rotWithShape="1">
              <a:gsLst>
                <a:gs pos="36000">
                  <a:schemeClr val="bg1">
                    <a:lumMod val="95000"/>
                  </a:schemeClr>
                </a:gs>
                <a:gs pos="100000">
                  <a:schemeClr val="bg1">
                    <a:lumMod val="75000"/>
                  </a:schemeClr>
                </a:gs>
              </a:gsLst>
              <a:lin ang="18900000" scaled="1"/>
              <a:tileRect/>
            </a:grad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grpSp>
          <p:nvGrpSpPr>
            <p:cNvPr id="4" name="组合 3"/>
            <p:cNvGrpSpPr/>
            <p:nvPr/>
          </p:nvGrpSpPr>
          <p:grpSpPr>
            <a:xfrm>
              <a:off x="2998429" y="2221167"/>
              <a:ext cx="799759" cy="533326"/>
              <a:chOff x="623395" y="3026216"/>
              <a:chExt cx="1313891" cy="876180"/>
            </a:xfrm>
          </p:grpSpPr>
          <p:grpSp>
            <p:nvGrpSpPr>
              <p:cNvPr id="3" name="组合 2"/>
              <p:cNvGrpSpPr/>
              <p:nvPr/>
            </p:nvGrpSpPr>
            <p:grpSpPr>
              <a:xfrm>
                <a:off x="1403648" y="3026216"/>
                <a:ext cx="533638" cy="532906"/>
                <a:chOff x="3576890" y="2139702"/>
                <a:chExt cx="533638" cy="532906"/>
              </a:xfrm>
              <a:effectLst/>
            </p:grpSpPr>
            <p:sp>
              <p:nvSpPr>
                <p:cNvPr id="7" name="Freeform 21"/>
                <p:cNvSpPr>
                  <a:spLocks noEditPoints="1"/>
                </p:cNvSpPr>
                <p:nvPr/>
              </p:nvSpPr>
              <p:spPr bwMode="auto">
                <a:xfrm>
                  <a:off x="3576890" y="2139702"/>
                  <a:ext cx="533638" cy="532906"/>
                </a:xfrm>
                <a:custGeom>
                  <a:avLst/>
                  <a:gdLst>
                    <a:gd name="T0" fmla="*/ 78 w 161"/>
                    <a:gd name="T1" fmla="*/ 17 h 161"/>
                    <a:gd name="T2" fmla="*/ 101 w 161"/>
                    <a:gd name="T3" fmla="*/ 28 h 161"/>
                    <a:gd name="T4" fmla="*/ 108 w 161"/>
                    <a:gd name="T5" fmla="*/ 20 h 161"/>
                    <a:gd name="T6" fmla="*/ 122 w 161"/>
                    <a:gd name="T7" fmla="*/ 27 h 161"/>
                    <a:gd name="T8" fmla="*/ 120 w 161"/>
                    <a:gd name="T9" fmla="*/ 40 h 161"/>
                    <a:gd name="T10" fmla="*/ 139 w 161"/>
                    <a:gd name="T11" fmla="*/ 56 h 161"/>
                    <a:gd name="T12" fmla="*/ 148 w 161"/>
                    <a:gd name="T13" fmla="*/ 72 h 161"/>
                    <a:gd name="T14" fmla="*/ 137 w 161"/>
                    <a:gd name="T15" fmla="*/ 80 h 161"/>
                    <a:gd name="T16" fmla="*/ 139 w 161"/>
                    <a:gd name="T17" fmla="*/ 105 h 161"/>
                    <a:gd name="T18" fmla="*/ 135 w 161"/>
                    <a:gd name="T19" fmla="*/ 122 h 161"/>
                    <a:gd name="T20" fmla="*/ 127 w 161"/>
                    <a:gd name="T21" fmla="*/ 124 h 161"/>
                    <a:gd name="T22" fmla="*/ 103 w 161"/>
                    <a:gd name="T23" fmla="*/ 132 h 161"/>
                    <a:gd name="T24" fmla="*/ 100 w 161"/>
                    <a:gd name="T25" fmla="*/ 146 h 161"/>
                    <a:gd name="T26" fmla="*/ 83 w 161"/>
                    <a:gd name="T27" fmla="*/ 144 h 161"/>
                    <a:gd name="T28" fmla="*/ 60 w 161"/>
                    <a:gd name="T29" fmla="*/ 133 h 161"/>
                    <a:gd name="T30" fmla="*/ 53 w 161"/>
                    <a:gd name="T31" fmla="*/ 142 h 161"/>
                    <a:gd name="T32" fmla="*/ 39 w 161"/>
                    <a:gd name="T33" fmla="*/ 135 h 161"/>
                    <a:gd name="T34" fmla="*/ 41 w 161"/>
                    <a:gd name="T35" fmla="*/ 121 h 161"/>
                    <a:gd name="T36" fmla="*/ 22 w 161"/>
                    <a:gd name="T37" fmla="*/ 105 h 161"/>
                    <a:gd name="T38" fmla="*/ 13 w 161"/>
                    <a:gd name="T39" fmla="*/ 90 h 161"/>
                    <a:gd name="T40" fmla="*/ 24 w 161"/>
                    <a:gd name="T41" fmla="*/ 82 h 161"/>
                    <a:gd name="T42" fmla="*/ 22 w 161"/>
                    <a:gd name="T43" fmla="*/ 57 h 161"/>
                    <a:gd name="T44" fmla="*/ 26 w 161"/>
                    <a:gd name="T45" fmla="*/ 39 h 161"/>
                    <a:gd name="T46" fmla="*/ 34 w 161"/>
                    <a:gd name="T47" fmla="*/ 38 h 161"/>
                    <a:gd name="T48" fmla="*/ 57 w 161"/>
                    <a:gd name="T49" fmla="*/ 29 h 161"/>
                    <a:gd name="T50" fmla="*/ 60 w 161"/>
                    <a:gd name="T51" fmla="*/ 16 h 161"/>
                    <a:gd name="T52" fmla="*/ 69 w 161"/>
                    <a:gd name="T53" fmla="*/ 2 h 161"/>
                    <a:gd name="T54" fmla="*/ 45 w 161"/>
                    <a:gd name="T55" fmla="*/ 23 h 161"/>
                    <a:gd name="T56" fmla="*/ 27 w 161"/>
                    <a:gd name="T57" fmla="*/ 26 h 161"/>
                    <a:gd name="T58" fmla="*/ 11 w 161"/>
                    <a:gd name="T59" fmla="*/ 43 h 161"/>
                    <a:gd name="T60" fmla="*/ 14 w 161"/>
                    <a:gd name="T61" fmla="*/ 65 h 161"/>
                    <a:gd name="T62" fmla="*/ 2 w 161"/>
                    <a:gd name="T63" fmla="*/ 92 h 161"/>
                    <a:gd name="T64" fmla="*/ 23 w 161"/>
                    <a:gd name="T65" fmla="*/ 116 h 161"/>
                    <a:gd name="T66" fmla="*/ 25 w 161"/>
                    <a:gd name="T67" fmla="*/ 134 h 161"/>
                    <a:gd name="T68" fmla="*/ 42 w 161"/>
                    <a:gd name="T69" fmla="*/ 150 h 161"/>
                    <a:gd name="T70" fmla="*/ 65 w 161"/>
                    <a:gd name="T71" fmla="*/ 147 h 161"/>
                    <a:gd name="T72" fmla="*/ 92 w 161"/>
                    <a:gd name="T73" fmla="*/ 159 h 161"/>
                    <a:gd name="T74" fmla="*/ 116 w 161"/>
                    <a:gd name="T75" fmla="*/ 138 h 161"/>
                    <a:gd name="T76" fmla="*/ 133 w 161"/>
                    <a:gd name="T77" fmla="*/ 136 h 161"/>
                    <a:gd name="T78" fmla="*/ 150 w 161"/>
                    <a:gd name="T79" fmla="*/ 119 h 161"/>
                    <a:gd name="T80" fmla="*/ 146 w 161"/>
                    <a:gd name="T81" fmla="*/ 96 h 161"/>
                    <a:gd name="T82" fmla="*/ 159 w 161"/>
                    <a:gd name="T83" fmla="*/ 69 h 161"/>
                    <a:gd name="T84" fmla="*/ 138 w 161"/>
                    <a:gd name="T85" fmla="*/ 45 h 161"/>
                    <a:gd name="T86" fmla="*/ 135 w 161"/>
                    <a:gd name="T87" fmla="*/ 28 h 161"/>
                    <a:gd name="T88" fmla="*/ 118 w 161"/>
                    <a:gd name="T89" fmla="*/ 11 h 161"/>
                    <a:gd name="T90" fmla="*/ 96 w 161"/>
                    <a:gd name="T91" fmla="*/ 15 h 161"/>
                    <a:gd name="T92" fmla="*/ 69 w 161"/>
                    <a:gd name="T93" fmla="*/ 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1" h="161">
                      <a:moveTo>
                        <a:pt x="71" y="13"/>
                      </a:moveTo>
                      <a:cubicBezTo>
                        <a:pt x="74" y="12"/>
                        <a:pt x="77" y="14"/>
                        <a:pt x="78" y="17"/>
                      </a:cubicBezTo>
                      <a:cubicBezTo>
                        <a:pt x="80" y="24"/>
                        <a:pt x="80" y="24"/>
                        <a:pt x="80" y="24"/>
                      </a:cubicBezTo>
                      <a:cubicBezTo>
                        <a:pt x="87" y="24"/>
                        <a:pt x="94" y="25"/>
                        <a:pt x="101" y="28"/>
                      </a:cubicBezTo>
                      <a:cubicBezTo>
                        <a:pt x="104" y="22"/>
                        <a:pt x="104" y="22"/>
                        <a:pt x="104" y="22"/>
                      </a:cubicBezTo>
                      <a:cubicBezTo>
                        <a:pt x="105" y="21"/>
                        <a:pt x="107" y="20"/>
                        <a:pt x="108" y="20"/>
                      </a:cubicBezTo>
                      <a:cubicBezTo>
                        <a:pt x="109" y="19"/>
                        <a:pt x="111" y="20"/>
                        <a:pt x="112" y="20"/>
                      </a:cubicBezTo>
                      <a:cubicBezTo>
                        <a:pt x="122" y="27"/>
                        <a:pt x="122" y="27"/>
                        <a:pt x="122" y="27"/>
                      </a:cubicBezTo>
                      <a:cubicBezTo>
                        <a:pt x="124" y="28"/>
                        <a:pt x="125" y="32"/>
                        <a:pt x="123" y="34"/>
                      </a:cubicBezTo>
                      <a:cubicBezTo>
                        <a:pt x="120" y="40"/>
                        <a:pt x="120" y="40"/>
                        <a:pt x="120" y="40"/>
                      </a:cubicBezTo>
                      <a:cubicBezTo>
                        <a:pt x="125" y="45"/>
                        <a:pt x="129" y="51"/>
                        <a:pt x="132" y="58"/>
                      </a:cubicBezTo>
                      <a:cubicBezTo>
                        <a:pt x="139" y="56"/>
                        <a:pt x="139" y="56"/>
                        <a:pt x="139" y="56"/>
                      </a:cubicBezTo>
                      <a:cubicBezTo>
                        <a:pt x="142" y="56"/>
                        <a:pt x="145" y="58"/>
                        <a:pt x="145" y="61"/>
                      </a:cubicBezTo>
                      <a:cubicBezTo>
                        <a:pt x="148" y="72"/>
                        <a:pt x="148" y="72"/>
                        <a:pt x="148" y="72"/>
                      </a:cubicBezTo>
                      <a:cubicBezTo>
                        <a:pt x="149" y="75"/>
                        <a:pt x="147" y="78"/>
                        <a:pt x="144" y="78"/>
                      </a:cubicBezTo>
                      <a:cubicBezTo>
                        <a:pt x="137" y="80"/>
                        <a:pt x="137" y="80"/>
                        <a:pt x="137" y="80"/>
                      </a:cubicBezTo>
                      <a:cubicBezTo>
                        <a:pt x="137" y="87"/>
                        <a:pt x="136" y="94"/>
                        <a:pt x="133" y="101"/>
                      </a:cubicBezTo>
                      <a:cubicBezTo>
                        <a:pt x="139" y="105"/>
                        <a:pt x="139" y="105"/>
                        <a:pt x="139" y="105"/>
                      </a:cubicBezTo>
                      <a:cubicBezTo>
                        <a:pt x="142" y="106"/>
                        <a:pt x="142" y="110"/>
                        <a:pt x="141" y="113"/>
                      </a:cubicBezTo>
                      <a:cubicBezTo>
                        <a:pt x="135" y="122"/>
                        <a:pt x="135" y="122"/>
                        <a:pt x="135" y="122"/>
                      </a:cubicBezTo>
                      <a:cubicBezTo>
                        <a:pt x="134" y="123"/>
                        <a:pt x="132" y="124"/>
                        <a:pt x="131" y="125"/>
                      </a:cubicBezTo>
                      <a:cubicBezTo>
                        <a:pt x="130" y="125"/>
                        <a:pt x="128" y="125"/>
                        <a:pt x="127" y="124"/>
                      </a:cubicBezTo>
                      <a:cubicBezTo>
                        <a:pt x="121" y="120"/>
                        <a:pt x="121" y="120"/>
                        <a:pt x="121" y="120"/>
                      </a:cubicBezTo>
                      <a:cubicBezTo>
                        <a:pt x="116" y="125"/>
                        <a:pt x="110" y="129"/>
                        <a:pt x="103" y="132"/>
                      </a:cubicBezTo>
                      <a:cubicBezTo>
                        <a:pt x="105" y="139"/>
                        <a:pt x="105" y="139"/>
                        <a:pt x="105" y="139"/>
                      </a:cubicBezTo>
                      <a:cubicBezTo>
                        <a:pt x="105" y="142"/>
                        <a:pt x="104" y="145"/>
                        <a:pt x="100" y="146"/>
                      </a:cubicBezTo>
                      <a:cubicBezTo>
                        <a:pt x="89" y="148"/>
                        <a:pt x="89" y="148"/>
                        <a:pt x="89" y="148"/>
                      </a:cubicBezTo>
                      <a:cubicBezTo>
                        <a:pt x="86" y="149"/>
                        <a:pt x="83" y="147"/>
                        <a:pt x="83" y="144"/>
                      </a:cubicBezTo>
                      <a:cubicBezTo>
                        <a:pt x="81" y="137"/>
                        <a:pt x="81" y="137"/>
                        <a:pt x="81" y="137"/>
                      </a:cubicBezTo>
                      <a:cubicBezTo>
                        <a:pt x="74" y="137"/>
                        <a:pt x="67" y="136"/>
                        <a:pt x="60" y="133"/>
                      </a:cubicBezTo>
                      <a:cubicBezTo>
                        <a:pt x="56" y="139"/>
                        <a:pt x="56" y="139"/>
                        <a:pt x="56" y="139"/>
                      </a:cubicBezTo>
                      <a:cubicBezTo>
                        <a:pt x="56" y="141"/>
                        <a:pt x="54" y="141"/>
                        <a:pt x="53" y="142"/>
                      </a:cubicBezTo>
                      <a:cubicBezTo>
                        <a:pt x="51" y="142"/>
                        <a:pt x="50" y="142"/>
                        <a:pt x="49" y="141"/>
                      </a:cubicBezTo>
                      <a:cubicBezTo>
                        <a:pt x="39" y="135"/>
                        <a:pt x="39" y="135"/>
                        <a:pt x="39" y="135"/>
                      </a:cubicBezTo>
                      <a:cubicBezTo>
                        <a:pt x="36" y="133"/>
                        <a:pt x="36" y="130"/>
                        <a:pt x="37" y="127"/>
                      </a:cubicBezTo>
                      <a:cubicBezTo>
                        <a:pt x="41" y="121"/>
                        <a:pt x="41" y="121"/>
                        <a:pt x="41" y="121"/>
                      </a:cubicBezTo>
                      <a:cubicBezTo>
                        <a:pt x="36" y="116"/>
                        <a:pt x="32" y="110"/>
                        <a:pt x="29" y="104"/>
                      </a:cubicBezTo>
                      <a:cubicBezTo>
                        <a:pt x="22" y="105"/>
                        <a:pt x="22" y="105"/>
                        <a:pt x="22" y="105"/>
                      </a:cubicBezTo>
                      <a:cubicBezTo>
                        <a:pt x="19" y="106"/>
                        <a:pt x="16" y="104"/>
                        <a:pt x="15" y="101"/>
                      </a:cubicBezTo>
                      <a:cubicBezTo>
                        <a:pt x="13" y="90"/>
                        <a:pt x="13" y="90"/>
                        <a:pt x="13" y="90"/>
                      </a:cubicBezTo>
                      <a:cubicBezTo>
                        <a:pt x="12" y="87"/>
                        <a:pt x="14" y="84"/>
                        <a:pt x="17" y="83"/>
                      </a:cubicBezTo>
                      <a:cubicBezTo>
                        <a:pt x="24" y="82"/>
                        <a:pt x="24" y="82"/>
                        <a:pt x="24" y="82"/>
                      </a:cubicBezTo>
                      <a:cubicBezTo>
                        <a:pt x="24" y="74"/>
                        <a:pt x="25" y="67"/>
                        <a:pt x="28" y="60"/>
                      </a:cubicBezTo>
                      <a:cubicBezTo>
                        <a:pt x="22" y="57"/>
                        <a:pt x="22" y="57"/>
                        <a:pt x="22" y="57"/>
                      </a:cubicBezTo>
                      <a:cubicBezTo>
                        <a:pt x="19" y="55"/>
                        <a:pt x="18" y="51"/>
                        <a:pt x="20" y="49"/>
                      </a:cubicBezTo>
                      <a:cubicBezTo>
                        <a:pt x="26" y="39"/>
                        <a:pt x="26" y="39"/>
                        <a:pt x="26" y="39"/>
                      </a:cubicBezTo>
                      <a:cubicBezTo>
                        <a:pt x="27" y="38"/>
                        <a:pt x="28" y="37"/>
                        <a:pt x="30" y="37"/>
                      </a:cubicBezTo>
                      <a:cubicBezTo>
                        <a:pt x="31" y="37"/>
                        <a:pt x="33" y="37"/>
                        <a:pt x="34" y="38"/>
                      </a:cubicBezTo>
                      <a:cubicBezTo>
                        <a:pt x="40" y="41"/>
                        <a:pt x="40" y="41"/>
                        <a:pt x="40" y="41"/>
                      </a:cubicBezTo>
                      <a:cubicBezTo>
                        <a:pt x="45" y="36"/>
                        <a:pt x="51" y="32"/>
                        <a:pt x="57" y="29"/>
                      </a:cubicBezTo>
                      <a:cubicBezTo>
                        <a:pt x="56" y="22"/>
                        <a:pt x="56" y="22"/>
                        <a:pt x="56" y="22"/>
                      </a:cubicBezTo>
                      <a:cubicBezTo>
                        <a:pt x="55" y="19"/>
                        <a:pt x="57" y="16"/>
                        <a:pt x="60" y="16"/>
                      </a:cubicBezTo>
                      <a:cubicBezTo>
                        <a:pt x="71" y="13"/>
                        <a:pt x="71" y="13"/>
                        <a:pt x="71" y="13"/>
                      </a:cubicBezTo>
                      <a:moveTo>
                        <a:pt x="69" y="2"/>
                      </a:moveTo>
                      <a:cubicBezTo>
                        <a:pt x="58" y="5"/>
                        <a:pt x="58" y="5"/>
                        <a:pt x="58" y="5"/>
                      </a:cubicBezTo>
                      <a:cubicBezTo>
                        <a:pt x="49" y="6"/>
                        <a:pt x="44" y="14"/>
                        <a:pt x="45" y="23"/>
                      </a:cubicBezTo>
                      <a:cubicBezTo>
                        <a:pt x="43" y="24"/>
                        <a:pt x="41" y="26"/>
                        <a:pt x="39" y="27"/>
                      </a:cubicBezTo>
                      <a:cubicBezTo>
                        <a:pt x="35" y="25"/>
                        <a:pt x="31" y="25"/>
                        <a:pt x="27" y="26"/>
                      </a:cubicBezTo>
                      <a:cubicBezTo>
                        <a:pt x="23" y="27"/>
                        <a:pt x="19" y="29"/>
                        <a:pt x="17" y="33"/>
                      </a:cubicBezTo>
                      <a:cubicBezTo>
                        <a:pt x="11" y="43"/>
                        <a:pt x="11" y="43"/>
                        <a:pt x="11" y="43"/>
                      </a:cubicBezTo>
                      <a:cubicBezTo>
                        <a:pt x="8" y="47"/>
                        <a:pt x="7" y="51"/>
                        <a:pt x="8" y="56"/>
                      </a:cubicBezTo>
                      <a:cubicBezTo>
                        <a:pt x="9" y="59"/>
                        <a:pt x="11" y="63"/>
                        <a:pt x="14" y="65"/>
                      </a:cubicBezTo>
                      <a:cubicBezTo>
                        <a:pt x="14" y="68"/>
                        <a:pt x="13" y="70"/>
                        <a:pt x="13" y="72"/>
                      </a:cubicBezTo>
                      <a:cubicBezTo>
                        <a:pt x="5" y="75"/>
                        <a:pt x="0" y="84"/>
                        <a:pt x="2" y="92"/>
                      </a:cubicBezTo>
                      <a:cubicBezTo>
                        <a:pt x="4" y="103"/>
                        <a:pt x="4" y="103"/>
                        <a:pt x="4" y="103"/>
                      </a:cubicBezTo>
                      <a:cubicBezTo>
                        <a:pt x="6" y="112"/>
                        <a:pt x="14" y="117"/>
                        <a:pt x="23" y="116"/>
                      </a:cubicBezTo>
                      <a:cubicBezTo>
                        <a:pt x="24" y="118"/>
                        <a:pt x="25" y="120"/>
                        <a:pt x="27" y="122"/>
                      </a:cubicBezTo>
                      <a:cubicBezTo>
                        <a:pt x="25" y="126"/>
                        <a:pt x="25" y="130"/>
                        <a:pt x="25" y="134"/>
                      </a:cubicBezTo>
                      <a:cubicBezTo>
                        <a:pt x="26" y="138"/>
                        <a:pt x="29" y="142"/>
                        <a:pt x="33" y="144"/>
                      </a:cubicBezTo>
                      <a:cubicBezTo>
                        <a:pt x="42" y="150"/>
                        <a:pt x="42" y="150"/>
                        <a:pt x="42" y="150"/>
                      </a:cubicBezTo>
                      <a:cubicBezTo>
                        <a:pt x="46" y="153"/>
                        <a:pt x="51" y="154"/>
                        <a:pt x="55" y="153"/>
                      </a:cubicBezTo>
                      <a:cubicBezTo>
                        <a:pt x="59" y="152"/>
                        <a:pt x="62" y="150"/>
                        <a:pt x="65" y="147"/>
                      </a:cubicBezTo>
                      <a:cubicBezTo>
                        <a:pt x="67" y="147"/>
                        <a:pt x="70" y="148"/>
                        <a:pt x="72" y="148"/>
                      </a:cubicBezTo>
                      <a:cubicBezTo>
                        <a:pt x="75" y="156"/>
                        <a:pt x="83" y="161"/>
                        <a:pt x="92" y="159"/>
                      </a:cubicBezTo>
                      <a:cubicBezTo>
                        <a:pt x="103" y="157"/>
                        <a:pt x="103" y="157"/>
                        <a:pt x="103" y="157"/>
                      </a:cubicBezTo>
                      <a:cubicBezTo>
                        <a:pt x="111" y="155"/>
                        <a:pt x="117" y="147"/>
                        <a:pt x="116" y="138"/>
                      </a:cubicBezTo>
                      <a:cubicBezTo>
                        <a:pt x="118" y="137"/>
                        <a:pt x="120" y="136"/>
                        <a:pt x="122" y="134"/>
                      </a:cubicBezTo>
                      <a:cubicBezTo>
                        <a:pt x="126" y="136"/>
                        <a:pt x="130" y="136"/>
                        <a:pt x="133" y="136"/>
                      </a:cubicBezTo>
                      <a:cubicBezTo>
                        <a:pt x="138" y="135"/>
                        <a:pt x="142" y="132"/>
                        <a:pt x="144" y="128"/>
                      </a:cubicBezTo>
                      <a:cubicBezTo>
                        <a:pt x="150" y="119"/>
                        <a:pt x="150" y="119"/>
                        <a:pt x="150" y="119"/>
                      </a:cubicBezTo>
                      <a:cubicBezTo>
                        <a:pt x="153" y="115"/>
                        <a:pt x="153" y="110"/>
                        <a:pt x="152" y="106"/>
                      </a:cubicBezTo>
                      <a:cubicBezTo>
                        <a:pt x="152" y="102"/>
                        <a:pt x="149" y="99"/>
                        <a:pt x="146" y="96"/>
                      </a:cubicBezTo>
                      <a:cubicBezTo>
                        <a:pt x="147" y="94"/>
                        <a:pt x="147" y="91"/>
                        <a:pt x="148" y="89"/>
                      </a:cubicBezTo>
                      <a:cubicBezTo>
                        <a:pt x="156" y="86"/>
                        <a:pt x="161" y="78"/>
                        <a:pt x="159" y="69"/>
                      </a:cubicBezTo>
                      <a:cubicBezTo>
                        <a:pt x="157" y="58"/>
                        <a:pt x="157" y="58"/>
                        <a:pt x="157" y="58"/>
                      </a:cubicBezTo>
                      <a:cubicBezTo>
                        <a:pt x="155" y="50"/>
                        <a:pt x="147" y="44"/>
                        <a:pt x="138" y="45"/>
                      </a:cubicBezTo>
                      <a:cubicBezTo>
                        <a:pt x="137" y="43"/>
                        <a:pt x="135" y="41"/>
                        <a:pt x="134" y="39"/>
                      </a:cubicBezTo>
                      <a:cubicBezTo>
                        <a:pt x="136" y="36"/>
                        <a:pt x="136" y="32"/>
                        <a:pt x="135" y="28"/>
                      </a:cubicBezTo>
                      <a:cubicBezTo>
                        <a:pt x="134" y="23"/>
                        <a:pt x="132" y="19"/>
                        <a:pt x="128" y="17"/>
                      </a:cubicBezTo>
                      <a:cubicBezTo>
                        <a:pt x="118" y="11"/>
                        <a:pt x="118" y="11"/>
                        <a:pt x="118" y="11"/>
                      </a:cubicBezTo>
                      <a:cubicBezTo>
                        <a:pt x="115" y="8"/>
                        <a:pt x="110" y="8"/>
                        <a:pt x="106" y="9"/>
                      </a:cubicBezTo>
                      <a:cubicBezTo>
                        <a:pt x="102" y="9"/>
                        <a:pt x="98" y="12"/>
                        <a:pt x="96" y="15"/>
                      </a:cubicBezTo>
                      <a:cubicBezTo>
                        <a:pt x="93" y="14"/>
                        <a:pt x="91" y="14"/>
                        <a:pt x="89" y="13"/>
                      </a:cubicBezTo>
                      <a:cubicBezTo>
                        <a:pt x="86" y="5"/>
                        <a:pt x="77" y="0"/>
                        <a:pt x="69" y="2"/>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8" name="Freeform 22"/>
                <p:cNvSpPr>
                  <a:spLocks noEditPoints="1"/>
                </p:cNvSpPr>
                <p:nvPr/>
              </p:nvSpPr>
              <p:spPr bwMode="auto">
                <a:xfrm>
                  <a:off x="3709255" y="2272582"/>
                  <a:ext cx="268909" cy="267145"/>
                </a:xfrm>
                <a:custGeom>
                  <a:avLst/>
                  <a:gdLst>
                    <a:gd name="T0" fmla="*/ 48 w 81"/>
                    <a:gd name="T1" fmla="*/ 77 h 81"/>
                    <a:gd name="T2" fmla="*/ 4 w 81"/>
                    <a:gd name="T3" fmla="*/ 49 h 81"/>
                    <a:gd name="T4" fmla="*/ 32 w 81"/>
                    <a:gd name="T5" fmla="*/ 5 h 81"/>
                    <a:gd name="T6" fmla="*/ 76 w 81"/>
                    <a:gd name="T7" fmla="*/ 33 h 81"/>
                    <a:gd name="T8" fmla="*/ 48 w 81"/>
                    <a:gd name="T9" fmla="*/ 77 h 81"/>
                    <a:gd name="T10" fmla="*/ 34 w 81"/>
                    <a:gd name="T11" fmla="*/ 10 h 81"/>
                    <a:gd name="T12" fmla="*/ 10 w 81"/>
                    <a:gd name="T13" fmla="*/ 47 h 81"/>
                    <a:gd name="T14" fmla="*/ 47 w 81"/>
                    <a:gd name="T15" fmla="*/ 71 h 81"/>
                    <a:gd name="T16" fmla="*/ 71 w 81"/>
                    <a:gd name="T17" fmla="*/ 34 h 81"/>
                    <a:gd name="T18" fmla="*/ 34 w 81"/>
                    <a:gd name="T19"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8" y="77"/>
                      </a:moveTo>
                      <a:cubicBezTo>
                        <a:pt x="28" y="81"/>
                        <a:pt x="9" y="68"/>
                        <a:pt x="4" y="49"/>
                      </a:cubicBezTo>
                      <a:cubicBezTo>
                        <a:pt x="0" y="29"/>
                        <a:pt x="13" y="9"/>
                        <a:pt x="32" y="5"/>
                      </a:cubicBezTo>
                      <a:cubicBezTo>
                        <a:pt x="52" y="0"/>
                        <a:pt x="72" y="13"/>
                        <a:pt x="76" y="33"/>
                      </a:cubicBezTo>
                      <a:cubicBezTo>
                        <a:pt x="81" y="53"/>
                        <a:pt x="68" y="72"/>
                        <a:pt x="48" y="77"/>
                      </a:cubicBezTo>
                      <a:close/>
                      <a:moveTo>
                        <a:pt x="34" y="10"/>
                      </a:moveTo>
                      <a:cubicBezTo>
                        <a:pt x="17" y="14"/>
                        <a:pt x="6" y="31"/>
                        <a:pt x="10" y="47"/>
                      </a:cubicBezTo>
                      <a:cubicBezTo>
                        <a:pt x="14" y="64"/>
                        <a:pt x="30" y="75"/>
                        <a:pt x="47" y="71"/>
                      </a:cubicBezTo>
                      <a:cubicBezTo>
                        <a:pt x="64" y="67"/>
                        <a:pt x="74" y="51"/>
                        <a:pt x="71" y="34"/>
                      </a:cubicBezTo>
                      <a:cubicBezTo>
                        <a:pt x="67" y="17"/>
                        <a:pt x="50" y="7"/>
                        <a:pt x="34" y="10"/>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9" name="Freeform 23"/>
                <p:cNvSpPr>
                  <a:spLocks noEditPoints="1"/>
                </p:cNvSpPr>
                <p:nvPr/>
              </p:nvSpPr>
              <p:spPr bwMode="auto">
                <a:xfrm>
                  <a:off x="3771953" y="2334870"/>
                  <a:ext cx="143511" cy="142570"/>
                </a:xfrm>
                <a:custGeom>
                  <a:avLst/>
                  <a:gdLst>
                    <a:gd name="T0" fmla="*/ 26 w 43"/>
                    <a:gd name="T1" fmla="*/ 41 h 43"/>
                    <a:gd name="T2" fmla="*/ 2 w 43"/>
                    <a:gd name="T3" fmla="*/ 26 h 43"/>
                    <a:gd name="T4" fmla="*/ 17 w 43"/>
                    <a:gd name="T5" fmla="*/ 2 h 43"/>
                    <a:gd name="T6" fmla="*/ 41 w 43"/>
                    <a:gd name="T7" fmla="*/ 17 h 43"/>
                    <a:gd name="T8" fmla="*/ 26 w 43"/>
                    <a:gd name="T9" fmla="*/ 41 h 43"/>
                    <a:gd name="T10" fmla="*/ 18 w 43"/>
                    <a:gd name="T11" fmla="*/ 8 h 43"/>
                    <a:gd name="T12" fmla="*/ 8 w 43"/>
                    <a:gd name="T13" fmla="*/ 25 h 43"/>
                    <a:gd name="T14" fmla="*/ 24 w 43"/>
                    <a:gd name="T15" fmla="*/ 35 h 43"/>
                    <a:gd name="T16" fmla="*/ 35 w 43"/>
                    <a:gd name="T17" fmla="*/ 19 h 43"/>
                    <a:gd name="T18" fmla="*/ 18 w 43"/>
                    <a:gd name="T19"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6" y="41"/>
                      </a:moveTo>
                      <a:cubicBezTo>
                        <a:pt x="15" y="43"/>
                        <a:pt x="4" y="37"/>
                        <a:pt x="2" y="26"/>
                      </a:cubicBezTo>
                      <a:cubicBezTo>
                        <a:pt x="0" y="15"/>
                        <a:pt x="6" y="5"/>
                        <a:pt x="17" y="2"/>
                      </a:cubicBezTo>
                      <a:cubicBezTo>
                        <a:pt x="28" y="0"/>
                        <a:pt x="38" y="7"/>
                        <a:pt x="41" y="17"/>
                      </a:cubicBezTo>
                      <a:cubicBezTo>
                        <a:pt x="43" y="28"/>
                        <a:pt x="36" y="39"/>
                        <a:pt x="26" y="41"/>
                      </a:cubicBezTo>
                      <a:close/>
                      <a:moveTo>
                        <a:pt x="18" y="8"/>
                      </a:moveTo>
                      <a:cubicBezTo>
                        <a:pt x="11" y="10"/>
                        <a:pt x="6" y="17"/>
                        <a:pt x="8" y="25"/>
                      </a:cubicBezTo>
                      <a:cubicBezTo>
                        <a:pt x="9" y="32"/>
                        <a:pt x="17" y="37"/>
                        <a:pt x="24" y="35"/>
                      </a:cubicBezTo>
                      <a:cubicBezTo>
                        <a:pt x="32" y="34"/>
                        <a:pt x="37" y="26"/>
                        <a:pt x="35" y="19"/>
                      </a:cubicBezTo>
                      <a:cubicBezTo>
                        <a:pt x="34" y="11"/>
                        <a:pt x="26" y="6"/>
                        <a:pt x="18" y="8"/>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grpSp>
          <p:grpSp>
            <p:nvGrpSpPr>
              <p:cNvPr id="2" name="组合 1"/>
              <p:cNvGrpSpPr/>
              <p:nvPr/>
            </p:nvGrpSpPr>
            <p:grpSpPr>
              <a:xfrm>
                <a:off x="623395" y="3109266"/>
                <a:ext cx="799759" cy="793130"/>
                <a:chOff x="2796637" y="2222752"/>
                <a:chExt cx="799759" cy="793130"/>
              </a:xfrm>
            </p:grpSpPr>
            <p:sp>
              <p:nvSpPr>
                <p:cNvPr id="14" name="Freeform 24"/>
                <p:cNvSpPr>
                  <a:spLocks noEditPoints="1"/>
                </p:cNvSpPr>
                <p:nvPr/>
              </p:nvSpPr>
              <p:spPr bwMode="auto">
                <a:xfrm>
                  <a:off x="2796637" y="2222752"/>
                  <a:ext cx="799759" cy="793130"/>
                </a:xfrm>
                <a:custGeom>
                  <a:avLst/>
                  <a:gdLst>
                    <a:gd name="T0" fmla="*/ 138 w 241"/>
                    <a:gd name="T1" fmla="*/ 25 h 240"/>
                    <a:gd name="T2" fmla="*/ 168 w 241"/>
                    <a:gd name="T3" fmla="*/ 48 h 240"/>
                    <a:gd name="T4" fmla="*/ 181 w 241"/>
                    <a:gd name="T5" fmla="*/ 38 h 240"/>
                    <a:gd name="T6" fmla="*/ 199 w 241"/>
                    <a:gd name="T7" fmla="*/ 53 h 240"/>
                    <a:gd name="T8" fmla="*/ 192 w 241"/>
                    <a:gd name="T9" fmla="*/ 73 h 240"/>
                    <a:gd name="T10" fmla="*/ 215 w 241"/>
                    <a:gd name="T11" fmla="*/ 103 h 240"/>
                    <a:gd name="T12" fmla="*/ 223 w 241"/>
                    <a:gd name="T13" fmla="*/ 128 h 240"/>
                    <a:gd name="T14" fmla="*/ 204 w 241"/>
                    <a:gd name="T15" fmla="*/ 137 h 240"/>
                    <a:gd name="T16" fmla="*/ 199 w 241"/>
                    <a:gd name="T17" fmla="*/ 174 h 240"/>
                    <a:gd name="T18" fmla="*/ 187 w 241"/>
                    <a:gd name="T19" fmla="*/ 199 h 240"/>
                    <a:gd name="T20" fmla="*/ 175 w 241"/>
                    <a:gd name="T21" fmla="*/ 199 h 240"/>
                    <a:gd name="T22" fmla="*/ 138 w 241"/>
                    <a:gd name="T23" fmla="*/ 204 h 240"/>
                    <a:gd name="T24" fmla="*/ 129 w 241"/>
                    <a:gd name="T25" fmla="*/ 223 h 240"/>
                    <a:gd name="T26" fmla="*/ 103 w 241"/>
                    <a:gd name="T27" fmla="*/ 214 h 240"/>
                    <a:gd name="T28" fmla="*/ 73 w 241"/>
                    <a:gd name="T29" fmla="*/ 191 h 240"/>
                    <a:gd name="T30" fmla="*/ 60 w 241"/>
                    <a:gd name="T31" fmla="*/ 201 h 240"/>
                    <a:gd name="T32" fmla="*/ 42 w 241"/>
                    <a:gd name="T33" fmla="*/ 186 h 240"/>
                    <a:gd name="T34" fmla="*/ 49 w 241"/>
                    <a:gd name="T35" fmla="*/ 167 h 240"/>
                    <a:gd name="T36" fmla="*/ 26 w 241"/>
                    <a:gd name="T37" fmla="*/ 137 h 240"/>
                    <a:gd name="T38" fmla="*/ 17 w 241"/>
                    <a:gd name="T39" fmla="*/ 111 h 240"/>
                    <a:gd name="T40" fmla="*/ 36 w 241"/>
                    <a:gd name="T41" fmla="*/ 103 h 240"/>
                    <a:gd name="T42" fmla="*/ 42 w 241"/>
                    <a:gd name="T43" fmla="*/ 65 h 240"/>
                    <a:gd name="T44" fmla="*/ 54 w 241"/>
                    <a:gd name="T45" fmla="*/ 41 h 240"/>
                    <a:gd name="T46" fmla="*/ 66 w 241"/>
                    <a:gd name="T47" fmla="*/ 41 h 240"/>
                    <a:gd name="T48" fmla="*/ 103 w 241"/>
                    <a:gd name="T49" fmla="*/ 36 h 240"/>
                    <a:gd name="T50" fmla="*/ 112 w 241"/>
                    <a:gd name="T51" fmla="*/ 17 h 240"/>
                    <a:gd name="T52" fmla="*/ 129 w 241"/>
                    <a:gd name="T53" fmla="*/ 0 h 240"/>
                    <a:gd name="T54" fmla="*/ 86 w 241"/>
                    <a:gd name="T55" fmla="*/ 23 h 240"/>
                    <a:gd name="T56" fmla="*/ 60 w 241"/>
                    <a:gd name="T57" fmla="*/ 21 h 240"/>
                    <a:gd name="T58" fmla="*/ 29 w 241"/>
                    <a:gd name="T59" fmla="*/ 41 h 240"/>
                    <a:gd name="T60" fmla="*/ 28 w 241"/>
                    <a:gd name="T61" fmla="*/ 75 h 240"/>
                    <a:gd name="T62" fmla="*/ 0 w 241"/>
                    <a:gd name="T63" fmla="*/ 111 h 240"/>
                    <a:gd name="T64" fmla="*/ 23 w 241"/>
                    <a:gd name="T65" fmla="*/ 154 h 240"/>
                    <a:gd name="T66" fmla="*/ 22 w 241"/>
                    <a:gd name="T67" fmla="*/ 180 h 240"/>
                    <a:gd name="T68" fmla="*/ 42 w 241"/>
                    <a:gd name="T69" fmla="*/ 211 h 240"/>
                    <a:gd name="T70" fmla="*/ 76 w 241"/>
                    <a:gd name="T71" fmla="*/ 212 h 240"/>
                    <a:gd name="T72" fmla="*/ 112 w 241"/>
                    <a:gd name="T73" fmla="*/ 240 h 240"/>
                    <a:gd name="T74" fmla="*/ 155 w 241"/>
                    <a:gd name="T75" fmla="*/ 217 h 240"/>
                    <a:gd name="T76" fmla="*/ 181 w 241"/>
                    <a:gd name="T77" fmla="*/ 218 h 240"/>
                    <a:gd name="T78" fmla="*/ 211 w 241"/>
                    <a:gd name="T79" fmla="*/ 199 h 240"/>
                    <a:gd name="T80" fmla="*/ 213 w 241"/>
                    <a:gd name="T81" fmla="*/ 164 h 240"/>
                    <a:gd name="T82" fmla="*/ 241 w 241"/>
                    <a:gd name="T83" fmla="*/ 128 h 240"/>
                    <a:gd name="T84" fmla="*/ 217 w 241"/>
                    <a:gd name="T85" fmla="*/ 86 h 240"/>
                    <a:gd name="T86" fmla="*/ 219 w 241"/>
                    <a:gd name="T87" fmla="*/ 59 h 240"/>
                    <a:gd name="T88" fmla="*/ 199 w 241"/>
                    <a:gd name="T89" fmla="*/ 29 h 240"/>
                    <a:gd name="T90" fmla="*/ 165 w 241"/>
                    <a:gd name="T91" fmla="*/ 27 h 240"/>
                    <a:gd name="T92" fmla="*/ 129 w 241"/>
                    <a:gd name="T9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1" h="240">
                      <a:moveTo>
                        <a:pt x="129" y="17"/>
                      </a:moveTo>
                      <a:cubicBezTo>
                        <a:pt x="134" y="17"/>
                        <a:pt x="138" y="21"/>
                        <a:pt x="138" y="25"/>
                      </a:cubicBezTo>
                      <a:cubicBezTo>
                        <a:pt x="138" y="36"/>
                        <a:pt x="138" y="36"/>
                        <a:pt x="138" y="36"/>
                      </a:cubicBezTo>
                      <a:cubicBezTo>
                        <a:pt x="149" y="38"/>
                        <a:pt x="159" y="42"/>
                        <a:pt x="168" y="48"/>
                      </a:cubicBezTo>
                      <a:cubicBezTo>
                        <a:pt x="175" y="41"/>
                        <a:pt x="175" y="41"/>
                        <a:pt x="175" y="41"/>
                      </a:cubicBezTo>
                      <a:cubicBezTo>
                        <a:pt x="177" y="39"/>
                        <a:pt x="179" y="38"/>
                        <a:pt x="181" y="38"/>
                      </a:cubicBezTo>
                      <a:cubicBezTo>
                        <a:pt x="183" y="38"/>
                        <a:pt x="185" y="39"/>
                        <a:pt x="187" y="41"/>
                      </a:cubicBezTo>
                      <a:cubicBezTo>
                        <a:pt x="199" y="53"/>
                        <a:pt x="199" y="53"/>
                        <a:pt x="199" y="53"/>
                      </a:cubicBezTo>
                      <a:cubicBezTo>
                        <a:pt x="203" y="56"/>
                        <a:pt x="203" y="62"/>
                        <a:pt x="199" y="65"/>
                      </a:cubicBezTo>
                      <a:cubicBezTo>
                        <a:pt x="192" y="73"/>
                        <a:pt x="192" y="73"/>
                        <a:pt x="192" y="73"/>
                      </a:cubicBezTo>
                      <a:cubicBezTo>
                        <a:pt x="198" y="82"/>
                        <a:pt x="202" y="92"/>
                        <a:pt x="204" y="103"/>
                      </a:cubicBezTo>
                      <a:cubicBezTo>
                        <a:pt x="215" y="103"/>
                        <a:pt x="215" y="103"/>
                        <a:pt x="215" y="103"/>
                      </a:cubicBezTo>
                      <a:cubicBezTo>
                        <a:pt x="220" y="103"/>
                        <a:pt x="223" y="106"/>
                        <a:pt x="223" y="111"/>
                      </a:cubicBezTo>
                      <a:cubicBezTo>
                        <a:pt x="223" y="128"/>
                        <a:pt x="223" y="128"/>
                        <a:pt x="223" y="128"/>
                      </a:cubicBezTo>
                      <a:cubicBezTo>
                        <a:pt x="223" y="133"/>
                        <a:pt x="220" y="137"/>
                        <a:pt x="215" y="137"/>
                      </a:cubicBezTo>
                      <a:cubicBezTo>
                        <a:pt x="204" y="137"/>
                        <a:pt x="204" y="137"/>
                        <a:pt x="204" y="137"/>
                      </a:cubicBezTo>
                      <a:cubicBezTo>
                        <a:pt x="202" y="148"/>
                        <a:pt x="198" y="158"/>
                        <a:pt x="192" y="167"/>
                      </a:cubicBezTo>
                      <a:cubicBezTo>
                        <a:pt x="199" y="174"/>
                        <a:pt x="199" y="174"/>
                        <a:pt x="199" y="174"/>
                      </a:cubicBezTo>
                      <a:cubicBezTo>
                        <a:pt x="203" y="178"/>
                        <a:pt x="203" y="183"/>
                        <a:pt x="199" y="186"/>
                      </a:cubicBezTo>
                      <a:cubicBezTo>
                        <a:pt x="187" y="199"/>
                        <a:pt x="187" y="199"/>
                        <a:pt x="187" y="199"/>
                      </a:cubicBezTo>
                      <a:cubicBezTo>
                        <a:pt x="185" y="200"/>
                        <a:pt x="183" y="201"/>
                        <a:pt x="181" y="201"/>
                      </a:cubicBezTo>
                      <a:cubicBezTo>
                        <a:pt x="179" y="201"/>
                        <a:pt x="177" y="200"/>
                        <a:pt x="175" y="199"/>
                      </a:cubicBezTo>
                      <a:cubicBezTo>
                        <a:pt x="168" y="191"/>
                        <a:pt x="168" y="191"/>
                        <a:pt x="168" y="191"/>
                      </a:cubicBezTo>
                      <a:cubicBezTo>
                        <a:pt x="159" y="197"/>
                        <a:pt x="149" y="202"/>
                        <a:pt x="138" y="204"/>
                      </a:cubicBezTo>
                      <a:cubicBezTo>
                        <a:pt x="138" y="214"/>
                        <a:pt x="138" y="214"/>
                        <a:pt x="138" y="214"/>
                      </a:cubicBezTo>
                      <a:cubicBezTo>
                        <a:pt x="138" y="219"/>
                        <a:pt x="134" y="223"/>
                        <a:pt x="129" y="223"/>
                      </a:cubicBezTo>
                      <a:cubicBezTo>
                        <a:pt x="112" y="223"/>
                        <a:pt x="112" y="223"/>
                        <a:pt x="112" y="223"/>
                      </a:cubicBezTo>
                      <a:cubicBezTo>
                        <a:pt x="107" y="223"/>
                        <a:pt x="103" y="219"/>
                        <a:pt x="103" y="214"/>
                      </a:cubicBezTo>
                      <a:cubicBezTo>
                        <a:pt x="103" y="204"/>
                        <a:pt x="103" y="204"/>
                        <a:pt x="103" y="204"/>
                      </a:cubicBezTo>
                      <a:cubicBezTo>
                        <a:pt x="92" y="202"/>
                        <a:pt x="82" y="197"/>
                        <a:pt x="73" y="191"/>
                      </a:cubicBezTo>
                      <a:cubicBezTo>
                        <a:pt x="66" y="199"/>
                        <a:pt x="66" y="199"/>
                        <a:pt x="66" y="199"/>
                      </a:cubicBezTo>
                      <a:cubicBezTo>
                        <a:pt x="64" y="200"/>
                        <a:pt x="62" y="201"/>
                        <a:pt x="60" y="201"/>
                      </a:cubicBezTo>
                      <a:cubicBezTo>
                        <a:pt x="58" y="201"/>
                        <a:pt x="55" y="200"/>
                        <a:pt x="54" y="199"/>
                      </a:cubicBezTo>
                      <a:cubicBezTo>
                        <a:pt x="42" y="186"/>
                        <a:pt x="42" y="186"/>
                        <a:pt x="42" y="186"/>
                      </a:cubicBezTo>
                      <a:cubicBezTo>
                        <a:pt x="38" y="183"/>
                        <a:pt x="38" y="178"/>
                        <a:pt x="42" y="174"/>
                      </a:cubicBezTo>
                      <a:cubicBezTo>
                        <a:pt x="49" y="167"/>
                        <a:pt x="49" y="167"/>
                        <a:pt x="49" y="167"/>
                      </a:cubicBezTo>
                      <a:cubicBezTo>
                        <a:pt x="43" y="158"/>
                        <a:pt x="39" y="148"/>
                        <a:pt x="36" y="137"/>
                      </a:cubicBezTo>
                      <a:cubicBezTo>
                        <a:pt x="26" y="137"/>
                        <a:pt x="26" y="137"/>
                        <a:pt x="26" y="137"/>
                      </a:cubicBezTo>
                      <a:cubicBezTo>
                        <a:pt x="21" y="137"/>
                        <a:pt x="17" y="133"/>
                        <a:pt x="17" y="128"/>
                      </a:cubicBezTo>
                      <a:cubicBezTo>
                        <a:pt x="17" y="111"/>
                        <a:pt x="17" y="111"/>
                        <a:pt x="17" y="111"/>
                      </a:cubicBezTo>
                      <a:cubicBezTo>
                        <a:pt x="17" y="106"/>
                        <a:pt x="21" y="103"/>
                        <a:pt x="26" y="103"/>
                      </a:cubicBezTo>
                      <a:cubicBezTo>
                        <a:pt x="36" y="103"/>
                        <a:pt x="36" y="103"/>
                        <a:pt x="36" y="103"/>
                      </a:cubicBezTo>
                      <a:cubicBezTo>
                        <a:pt x="39" y="92"/>
                        <a:pt x="43" y="82"/>
                        <a:pt x="49" y="73"/>
                      </a:cubicBezTo>
                      <a:cubicBezTo>
                        <a:pt x="42" y="65"/>
                        <a:pt x="42" y="65"/>
                        <a:pt x="42" y="65"/>
                      </a:cubicBezTo>
                      <a:cubicBezTo>
                        <a:pt x="38" y="62"/>
                        <a:pt x="38" y="56"/>
                        <a:pt x="42" y="53"/>
                      </a:cubicBezTo>
                      <a:cubicBezTo>
                        <a:pt x="54" y="41"/>
                        <a:pt x="54" y="41"/>
                        <a:pt x="54" y="41"/>
                      </a:cubicBezTo>
                      <a:cubicBezTo>
                        <a:pt x="55" y="39"/>
                        <a:pt x="58" y="38"/>
                        <a:pt x="60" y="38"/>
                      </a:cubicBezTo>
                      <a:cubicBezTo>
                        <a:pt x="62" y="38"/>
                        <a:pt x="64" y="39"/>
                        <a:pt x="66" y="41"/>
                      </a:cubicBezTo>
                      <a:cubicBezTo>
                        <a:pt x="73" y="48"/>
                        <a:pt x="73" y="48"/>
                        <a:pt x="73" y="48"/>
                      </a:cubicBezTo>
                      <a:cubicBezTo>
                        <a:pt x="82" y="42"/>
                        <a:pt x="92" y="38"/>
                        <a:pt x="103" y="36"/>
                      </a:cubicBezTo>
                      <a:cubicBezTo>
                        <a:pt x="103" y="25"/>
                        <a:pt x="103" y="25"/>
                        <a:pt x="103" y="25"/>
                      </a:cubicBezTo>
                      <a:cubicBezTo>
                        <a:pt x="103" y="21"/>
                        <a:pt x="107" y="17"/>
                        <a:pt x="112" y="17"/>
                      </a:cubicBezTo>
                      <a:cubicBezTo>
                        <a:pt x="129" y="17"/>
                        <a:pt x="129" y="17"/>
                        <a:pt x="129" y="17"/>
                      </a:cubicBezTo>
                      <a:moveTo>
                        <a:pt x="129" y="0"/>
                      </a:moveTo>
                      <a:cubicBezTo>
                        <a:pt x="112" y="0"/>
                        <a:pt x="112" y="0"/>
                        <a:pt x="112" y="0"/>
                      </a:cubicBezTo>
                      <a:cubicBezTo>
                        <a:pt x="99" y="0"/>
                        <a:pt x="88" y="10"/>
                        <a:pt x="86" y="23"/>
                      </a:cubicBezTo>
                      <a:cubicBezTo>
                        <a:pt x="83" y="24"/>
                        <a:pt x="79" y="25"/>
                        <a:pt x="76" y="27"/>
                      </a:cubicBezTo>
                      <a:cubicBezTo>
                        <a:pt x="71" y="23"/>
                        <a:pt x="66" y="21"/>
                        <a:pt x="60" y="21"/>
                      </a:cubicBezTo>
                      <a:cubicBezTo>
                        <a:pt x="53" y="21"/>
                        <a:pt x="46" y="24"/>
                        <a:pt x="42" y="29"/>
                      </a:cubicBezTo>
                      <a:cubicBezTo>
                        <a:pt x="29" y="41"/>
                        <a:pt x="29" y="41"/>
                        <a:pt x="29" y="41"/>
                      </a:cubicBezTo>
                      <a:cubicBezTo>
                        <a:pt x="25" y="46"/>
                        <a:pt x="22" y="52"/>
                        <a:pt x="22" y="59"/>
                      </a:cubicBezTo>
                      <a:cubicBezTo>
                        <a:pt x="22" y="65"/>
                        <a:pt x="24" y="71"/>
                        <a:pt x="28" y="75"/>
                      </a:cubicBezTo>
                      <a:cubicBezTo>
                        <a:pt x="26" y="79"/>
                        <a:pt x="25" y="82"/>
                        <a:pt x="23" y="86"/>
                      </a:cubicBezTo>
                      <a:cubicBezTo>
                        <a:pt x="10" y="87"/>
                        <a:pt x="0" y="98"/>
                        <a:pt x="0" y="111"/>
                      </a:cubicBezTo>
                      <a:cubicBezTo>
                        <a:pt x="0" y="128"/>
                        <a:pt x="0" y="128"/>
                        <a:pt x="0" y="128"/>
                      </a:cubicBezTo>
                      <a:cubicBezTo>
                        <a:pt x="0" y="142"/>
                        <a:pt x="10" y="153"/>
                        <a:pt x="23" y="154"/>
                      </a:cubicBezTo>
                      <a:cubicBezTo>
                        <a:pt x="25" y="157"/>
                        <a:pt x="26" y="161"/>
                        <a:pt x="28" y="164"/>
                      </a:cubicBezTo>
                      <a:cubicBezTo>
                        <a:pt x="24" y="169"/>
                        <a:pt x="22" y="174"/>
                        <a:pt x="22" y="180"/>
                      </a:cubicBezTo>
                      <a:cubicBezTo>
                        <a:pt x="22" y="187"/>
                        <a:pt x="25" y="194"/>
                        <a:pt x="29" y="199"/>
                      </a:cubicBezTo>
                      <a:cubicBezTo>
                        <a:pt x="42" y="211"/>
                        <a:pt x="42" y="211"/>
                        <a:pt x="42" y="211"/>
                      </a:cubicBezTo>
                      <a:cubicBezTo>
                        <a:pt x="46" y="216"/>
                        <a:pt x="53" y="218"/>
                        <a:pt x="60" y="218"/>
                      </a:cubicBezTo>
                      <a:cubicBezTo>
                        <a:pt x="66" y="218"/>
                        <a:pt x="71" y="216"/>
                        <a:pt x="76" y="212"/>
                      </a:cubicBezTo>
                      <a:cubicBezTo>
                        <a:pt x="79" y="214"/>
                        <a:pt x="83" y="216"/>
                        <a:pt x="86" y="217"/>
                      </a:cubicBezTo>
                      <a:cubicBezTo>
                        <a:pt x="88" y="230"/>
                        <a:pt x="99" y="240"/>
                        <a:pt x="112" y="240"/>
                      </a:cubicBezTo>
                      <a:cubicBezTo>
                        <a:pt x="129" y="240"/>
                        <a:pt x="129" y="240"/>
                        <a:pt x="129" y="240"/>
                      </a:cubicBezTo>
                      <a:cubicBezTo>
                        <a:pt x="142" y="240"/>
                        <a:pt x="153" y="230"/>
                        <a:pt x="155" y="217"/>
                      </a:cubicBezTo>
                      <a:cubicBezTo>
                        <a:pt x="158" y="216"/>
                        <a:pt x="161" y="214"/>
                        <a:pt x="165" y="212"/>
                      </a:cubicBezTo>
                      <a:cubicBezTo>
                        <a:pt x="169" y="216"/>
                        <a:pt x="175" y="218"/>
                        <a:pt x="181" y="218"/>
                      </a:cubicBezTo>
                      <a:cubicBezTo>
                        <a:pt x="188" y="218"/>
                        <a:pt x="194" y="216"/>
                        <a:pt x="199" y="211"/>
                      </a:cubicBezTo>
                      <a:cubicBezTo>
                        <a:pt x="211" y="199"/>
                        <a:pt x="211" y="199"/>
                        <a:pt x="211" y="199"/>
                      </a:cubicBezTo>
                      <a:cubicBezTo>
                        <a:pt x="216" y="194"/>
                        <a:pt x="219" y="187"/>
                        <a:pt x="219" y="180"/>
                      </a:cubicBezTo>
                      <a:cubicBezTo>
                        <a:pt x="219" y="174"/>
                        <a:pt x="217" y="169"/>
                        <a:pt x="213" y="164"/>
                      </a:cubicBezTo>
                      <a:cubicBezTo>
                        <a:pt x="215" y="161"/>
                        <a:pt x="216" y="157"/>
                        <a:pt x="217" y="154"/>
                      </a:cubicBezTo>
                      <a:cubicBezTo>
                        <a:pt x="230" y="153"/>
                        <a:pt x="241" y="142"/>
                        <a:pt x="241" y="128"/>
                      </a:cubicBezTo>
                      <a:cubicBezTo>
                        <a:pt x="241" y="111"/>
                        <a:pt x="241" y="111"/>
                        <a:pt x="241" y="111"/>
                      </a:cubicBezTo>
                      <a:cubicBezTo>
                        <a:pt x="241" y="98"/>
                        <a:pt x="230" y="87"/>
                        <a:pt x="217" y="86"/>
                      </a:cubicBezTo>
                      <a:cubicBezTo>
                        <a:pt x="216" y="82"/>
                        <a:pt x="215" y="79"/>
                        <a:pt x="213" y="75"/>
                      </a:cubicBezTo>
                      <a:cubicBezTo>
                        <a:pt x="217" y="71"/>
                        <a:pt x="219" y="65"/>
                        <a:pt x="219" y="59"/>
                      </a:cubicBezTo>
                      <a:cubicBezTo>
                        <a:pt x="219" y="52"/>
                        <a:pt x="216" y="46"/>
                        <a:pt x="211" y="41"/>
                      </a:cubicBezTo>
                      <a:cubicBezTo>
                        <a:pt x="199" y="29"/>
                        <a:pt x="199" y="29"/>
                        <a:pt x="199" y="29"/>
                      </a:cubicBezTo>
                      <a:cubicBezTo>
                        <a:pt x="194" y="24"/>
                        <a:pt x="188" y="21"/>
                        <a:pt x="181" y="21"/>
                      </a:cubicBezTo>
                      <a:cubicBezTo>
                        <a:pt x="175" y="21"/>
                        <a:pt x="169" y="23"/>
                        <a:pt x="165" y="27"/>
                      </a:cubicBezTo>
                      <a:cubicBezTo>
                        <a:pt x="161" y="25"/>
                        <a:pt x="158" y="24"/>
                        <a:pt x="155" y="23"/>
                      </a:cubicBezTo>
                      <a:cubicBezTo>
                        <a:pt x="153" y="10"/>
                        <a:pt x="142" y="0"/>
                        <a:pt x="129" y="0"/>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15" name="Freeform 25"/>
                <p:cNvSpPr>
                  <a:spLocks noEditPoints="1"/>
                </p:cNvSpPr>
                <p:nvPr/>
              </p:nvSpPr>
              <p:spPr bwMode="auto">
                <a:xfrm>
                  <a:off x="3012600" y="2434530"/>
                  <a:ext cx="367834" cy="369574"/>
                </a:xfrm>
                <a:custGeom>
                  <a:avLst/>
                  <a:gdLst>
                    <a:gd name="T0" fmla="*/ 55 w 111"/>
                    <a:gd name="T1" fmla="*/ 112 h 112"/>
                    <a:gd name="T2" fmla="*/ 0 w 111"/>
                    <a:gd name="T3" fmla="*/ 56 h 112"/>
                    <a:gd name="T4" fmla="*/ 55 w 111"/>
                    <a:gd name="T5" fmla="*/ 0 h 112"/>
                    <a:gd name="T6" fmla="*/ 111 w 111"/>
                    <a:gd name="T7" fmla="*/ 56 h 112"/>
                    <a:gd name="T8" fmla="*/ 55 w 111"/>
                    <a:gd name="T9" fmla="*/ 112 h 112"/>
                    <a:gd name="T10" fmla="*/ 55 w 111"/>
                    <a:gd name="T11" fmla="*/ 9 h 112"/>
                    <a:gd name="T12" fmla="*/ 8 w 111"/>
                    <a:gd name="T13" fmla="*/ 56 h 112"/>
                    <a:gd name="T14" fmla="*/ 55 w 111"/>
                    <a:gd name="T15" fmla="*/ 103 h 112"/>
                    <a:gd name="T16" fmla="*/ 103 w 111"/>
                    <a:gd name="T17" fmla="*/ 56 h 112"/>
                    <a:gd name="T18" fmla="*/ 55 w 111"/>
                    <a:gd name="T19" fmla="*/ 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2">
                      <a:moveTo>
                        <a:pt x="55" y="112"/>
                      </a:moveTo>
                      <a:cubicBezTo>
                        <a:pt x="25" y="112"/>
                        <a:pt x="0" y="86"/>
                        <a:pt x="0" y="56"/>
                      </a:cubicBezTo>
                      <a:cubicBezTo>
                        <a:pt x="0" y="25"/>
                        <a:pt x="25" y="0"/>
                        <a:pt x="55" y="0"/>
                      </a:cubicBezTo>
                      <a:cubicBezTo>
                        <a:pt x="86" y="0"/>
                        <a:pt x="111" y="25"/>
                        <a:pt x="111" y="56"/>
                      </a:cubicBezTo>
                      <a:cubicBezTo>
                        <a:pt x="111" y="86"/>
                        <a:pt x="86" y="112"/>
                        <a:pt x="55" y="112"/>
                      </a:cubicBezTo>
                      <a:close/>
                      <a:moveTo>
                        <a:pt x="55" y="9"/>
                      </a:moveTo>
                      <a:cubicBezTo>
                        <a:pt x="29" y="9"/>
                        <a:pt x="8" y="30"/>
                        <a:pt x="8" y="56"/>
                      </a:cubicBezTo>
                      <a:cubicBezTo>
                        <a:pt x="8" y="82"/>
                        <a:pt x="29" y="103"/>
                        <a:pt x="55" y="103"/>
                      </a:cubicBezTo>
                      <a:cubicBezTo>
                        <a:pt x="81" y="103"/>
                        <a:pt x="103" y="82"/>
                        <a:pt x="103" y="56"/>
                      </a:cubicBezTo>
                      <a:cubicBezTo>
                        <a:pt x="103" y="30"/>
                        <a:pt x="81" y="9"/>
                        <a:pt x="55" y="9"/>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16" name="Freeform 26"/>
                <p:cNvSpPr>
                  <a:spLocks noEditPoints="1"/>
                </p:cNvSpPr>
                <p:nvPr/>
              </p:nvSpPr>
              <p:spPr bwMode="auto">
                <a:xfrm>
                  <a:off x="3094805" y="2520348"/>
                  <a:ext cx="199244" cy="19793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8 h 60"/>
                    <a:gd name="T12" fmla="*/ 9 w 60"/>
                    <a:gd name="T13" fmla="*/ 30 h 60"/>
                    <a:gd name="T14" fmla="*/ 30 w 60"/>
                    <a:gd name="T15" fmla="*/ 51 h 60"/>
                    <a:gd name="T16" fmla="*/ 52 w 60"/>
                    <a:gd name="T17" fmla="*/ 30 h 60"/>
                    <a:gd name="T18" fmla="*/ 30 w 60"/>
                    <a:gd name="T19"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8"/>
                      </a:moveTo>
                      <a:cubicBezTo>
                        <a:pt x="19" y="8"/>
                        <a:pt x="9" y="18"/>
                        <a:pt x="9" y="30"/>
                      </a:cubicBezTo>
                      <a:cubicBezTo>
                        <a:pt x="9" y="42"/>
                        <a:pt x="19" y="51"/>
                        <a:pt x="30" y="51"/>
                      </a:cubicBezTo>
                      <a:cubicBezTo>
                        <a:pt x="42" y="51"/>
                        <a:pt x="52" y="42"/>
                        <a:pt x="52" y="30"/>
                      </a:cubicBezTo>
                      <a:cubicBezTo>
                        <a:pt x="52" y="18"/>
                        <a:pt x="42" y="8"/>
                        <a:pt x="30" y="8"/>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grpSp>
        </p:grpSp>
      </p:grpSp>
      <p:sp>
        <p:nvSpPr>
          <p:cNvPr id="24" name="TextBox 23"/>
          <p:cNvSpPr txBox="1"/>
          <p:nvPr/>
        </p:nvSpPr>
        <p:spPr>
          <a:xfrm>
            <a:off x="3832599" y="2026777"/>
            <a:ext cx="4405373" cy="830997"/>
          </a:xfrm>
          <a:prstGeom prst="rect">
            <a:avLst/>
          </a:prstGeom>
          <a:noFill/>
        </p:spPr>
        <p:txBody>
          <a:bodyPr wrap="none" rtlCol="0">
            <a:spAutoFit/>
          </a:bodyPr>
          <a:lstStyle>
            <a:defPPr>
              <a:defRPr lang="zh-CN"/>
            </a:defPPr>
            <a:lvl1pPr>
              <a:defRPr sz="4000">
                <a:solidFill>
                  <a:schemeClr val="accent1"/>
                </a:solidFill>
              </a:defRPr>
            </a:lvl1pPr>
          </a:lstStyle>
          <a:p>
            <a:r>
              <a:rPr lang="en-US" altLang="zh-CN" sz="2400" b="1" dirty="0">
                <a:solidFill>
                  <a:srgbClr val="004B7D"/>
                </a:solidFill>
                <a:ea typeface="微软雅黑" panose="020B0503020204020204" pitchFamily="34" charset="-122"/>
              </a:rPr>
              <a:t>What is the game developed </a:t>
            </a:r>
          </a:p>
          <a:p>
            <a:r>
              <a:rPr lang="en-US" altLang="zh-CN" sz="2400" b="1" dirty="0">
                <a:solidFill>
                  <a:srgbClr val="004B7D"/>
                </a:solidFill>
                <a:ea typeface="微软雅黑" panose="020B0503020204020204" pitchFamily="34" charset="-122"/>
              </a:rPr>
              <a:t>by C# language?</a:t>
            </a:r>
            <a:endParaRPr lang="zh-CN" altLang="en-US" sz="2400" b="1" dirty="0">
              <a:solidFill>
                <a:srgbClr val="004B7D"/>
              </a:solidFill>
              <a:ea typeface="微软雅黑" panose="020B0503020204020204" pitchFamily="34" charset="-122"/>
            </a:endParaRPr>
          </a:p>
        </p:txBody>
      </p:sp>
      <p:sp>
        <p:nvSpPr>
          <p:cNvPr id="17"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直角三角形 42"/>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115533" y="2457073"/>
            <a:ext cx="682519" cy="682519"/>
            <a:chOff x="7648250" y="3419611"/>
            <a:chExt cx="910025" cy="910025"/>
          </a:xfrm>
        </p:grpSpPr>
        <p:grpSp>
          <p:nvGrpSpPr>
            <p:cNvPr id="4" name="组合 3"/>
            <p:cNvGrpSpPr/>
            <p:nvPr/>
          </p:nvGrpSpPr>
          <p:grpSpPr>
            <a:xfrm>
              <a:off x="7648250" y="3419611"/>
              <a:ext cx="910025" cy="910025"/>
              <a:chOff x="1236675" y="2423160"/>
              <a:chExt cx="1950720" cy="1950720"/>
            </a:xfrm>
          </p:grpSpPr>
          <p:sp>
            <p:nvSpPr>
              <p:cNvPr id="11" name="椭圆 10"/>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椭圆 4"/>
            <p:cNvSpPr/>
            <p:nvPr/>
          </p:nvSpPr>
          <p:spPr>
            <a:xfrm>
              <a:off x="7794138" y="3565499"/>
              <a:ext cx="618249" cy="618249"/>
            </a:xfrm>
            <a:prstGeom prst="ellipse">
              <a:avLst/>
            </a:prstGeom>
            <a:solidFill>
              <a:srgbClr val="4BAF31"/>
            </a:solidFill>
            <a:ln>
              <a:noFill/>
            </a:ln>
            <a:effectLst>
              <a:innerShdw dist="635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Freeform 349"/>
            <p:cNvSpPr/>
            <p:nvPr/>
          </p:nvSpPr>
          <p:spPr bwMode="auto">
            <a:xfrm>
              <a:off x="7948752" y="3705672"/>
              <a:ext cx="350710" cy="221288"/>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7" name="Freeform 350"/>
            <p:cNvSpPr/>
            <p:nvPr/>
          </p:nvSpPr>
          <p:spPr bwMode="auto">
            <a:xfrm>
              <a:off x="7936987" y="3881671"/>
              <a:ext cx="319120" cy="166007"/>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8" name="Freeform 351"/>
            <p:cNvSpPr>
              <a:spLocks noEditPoints="1"/>
            </p:cNvSpPr>
            <p:nvPr/>
          </p:nvSpPr>
          <p:spPr bwMode="auto">
            <a:xfrm>
              <a:off x="8003873" y="3773526"/>
              <a:ext cx="214842" cy="209523"/>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9" name="Freeform 352"/>
            <p:cNvSpPr>
              <a:spLocks noEditPoints="1"/>
            </p:cNvSpPr>
            <p:nvPr/>
          </p:nvSpPr>
          <p:spPr bwMode="auto">
            <a:xfrm>
              <a:off x="8061412" y="3829129"/>
              <a:ext cx="99443" cy="98637"/>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10" name="Oval 353"/>
            <p:cNvSpPr>
              <a:spLocks noChangeArrowheads="1"/>
            </p:cNvSpPr>
            <p:nvPr/>
          </p:nvSpPr>
          <p:spPr bwMode="auto">
            <a:xfrm>
              <a:off x="8093484" y="3861041"/>
              <a:ext cx="35297" cy="3433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grpSp>
      <p:grpSp>
        <p:nvGrpSpPr>
          <p:cNvPr id="13" name="组合 12"/>
          <p:cNvGrpSpPr/>
          <p:nvPr/>
        </p:nvGrpSpPr>
        <p:grpSpPr>
          <a:xfrm>
            <a:off x="5905189" y="1692271"/>
            <a:ext cx="2507172" cy="1958696"/>
            <a:chOff x="5881252" y="1300683"/>
            <a:chExt cx="2507172" cy="1958696"/>
          </a:xfrm>
        </p:grpSpPr>
        <p:sp>
          <p:nvSpPr>
            <p:cNvPr id="31" name="文本框 30"/>
            <p:cNvSpPr txBox="1"/>
            <p:nvPr/>
          </p:nvSpPr>
          <p:spPr bwMode="auto">
            <a:xfrm>
              <a:off x="5881252" y="1300683"/>
              <a:ext cx="1055969" cy="253916"/>
            </a:xfrm>
            <a:prstGeom prst="rect">
              <a:avLst/>
            </a:prstGeom>
            <a:noFill/>
          </p:spPr>
          <p:txBody>
            <a:bodyPr wrap="square">
              <a:spAutoFit/>
            </a:bodyPr>
            <a:lstStyle/>
            <a:p>
              <a:pPr>
                <a:defRPr/>
              </a:pPr>
              <a:r>
                <a:rPr lang="en-US" altLang="zh-CN" sz="1050" dirty="0">
                  <a:solidFill>
                    <a:srgbClr val="4BAF31"/>
                  </a:solidFill>
                  <a:ea typeface="时尚中黑简体" panose="01010104010101010101" pitchFamily="2" charset="-122"/>
                </a:rPr>
                <a:t>What’s this?</a:t>
              </a:r>
              <a:endParaRPr lang="zh-CN" altLang="en-US" sz="1050" dirty="0">
                <a:solidFill>
                  <a:srgbClr val="4BAF31"/>
                </a:solidFill>
                <a:ea typeface="时尚中黑简体" panose="01010104010101010101" pitchFamily="2" charset="-122"/>
              </a:endParaRPr>
            </a:p>
          </p:txBody>
        </p:sp>
        <p:sp>
          <p:nvSpPr>
            <p:cNvPr id="32" name="文本框 31"/>
            <p:cNvSpPr txBox="1"/>
            <p:nvPr/>
          </p:nvSpPr>
          <p:spPr bwMode="auto">
            <a:xfrm flipH="1">
              <a:off x="5881252" y="1505053"/>
              <a:ext cx="2507172" cy="1754326"/>
            </a:xfrm>
            <a:prstGeom prst="rect">
              <a:avLst/>
            </a:prstGeom>
            <a:noFill/>
          </p:spPr>
          <p:txBody>
            <a:bodyPr wrap="square">
              <a:spAutoFit/>
            </a:bodyPr>
            <a:lstStyle/>
            <a:p>
              <a:pPr algn="just">
                <a:defRPr/>
              </a:pPr>
              <a:r>
                <a:rPr lang="en-US" altLang="zh-CN" sz="900" dirty="0">
                  <a:solidFill>
                    <a:srgbClr val="FFFFFF">
                      <a:lumMod val="50000"/>
                    </a:srgbClr>
                  </a:solidFill>
                  <a:ea typeface="时尚中黑简体" panose="01010104010101010101" pitchFamily="2" charset="-122"/>
                </a:rPr>
                <a:t>This picture is about a game called Honor of Kings. It is a game based on a C# developed game engine. This is a MOBA mobile game developed and run by Tencent Game </a:t>
              </a:r>
              <a:r>
                <a:rPr lang="en-US" altLang="zh-CN" sz="900" dirty="0" err="1">
                  <a:solidFill>
                    <a:srgbClr val="FFFFFF">
                      <a:lumMod val="50000"/>
                    </a:srgbClr>
                  </a:solidFill>
                  <a:ea typeface="时尚中黑简体" panose="01010104010101010101" pitchFamily="2" charset="-122"/>
                </a:rPr>
                <a:t>Tianmei</a:t>
              </a:r>
              <a:r>
                <a:rPr lang="en-US" altLang="zh-CN" sz="900" dirty="0">
                  <a:solidFill>
                    <a:srgbClr val="FFFFFF">
                      <a:lumMod val="50000"/>
                    </a:srgbClr>
                  </a:solidFill>
                  <a:ea typeface="时尚中黑简体" panose="01010104010101010101" pitchFamily="2" charset="-122"/>
                </a:rPr>
                <a:t> Studio group operating on Android, IOS and NS platforms. The gameplay in Honor of Kings is based on competitive battles and belongs to role-playing games. The game takes the plot adapted by the company as its historical background. Rely on the historical events of China and the heroic role of the two sides to engage in fair confrontation.</a:t>
              </a:r>
            </a:p>
          </p:txBody>
        </p:sp>
      </p:grpSp>
      <p:grpSp>
        <p:nvGrpSpPr>
          <p:cNvPr id="2" name="组合 1"/>
          <p:cNvGrpSpPr/>
          <p:nvPr/>
        </p:nvGrpSpPr>
        <p:grpSpPr>
          <a:xfrm>
            <a:off x="429307" y="1497220"/>
            <a:ext cx="4653266" cy="2697506"/>
            <a:chOff x="395536" y="1505053"/>
            <a:chExt cx="4653266" cy="2697506"/>
          </a:xfrm>
        </p:grpSpPr>
        <p:sp>
          <p:nvSpPr>
            <p:cNvPr id="37" name="矩形 36"/>
            <p:cNvSpPr/>
            <p:nvPr/>
          </p:nvSpPr>
          <p:spPr>
            <a:xfrm>
              <a:off x="395536" y="1505053"/>
              <a:ext cx="4653266" cy="26975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678428" y="1526895"/>
              <a:ext cx="4097124" cy="2558542"/>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750"/>
                                        <p:tgtEl>
                                          <p:spTgt spid="3"/>
                                        </p:tgtEl>
                                      </p:cBhvr>
                                    </p:animEffect>
                                  </p:childTnLst>
                                </p:cTn>
                              </p:par>
                              <p:par>
                                <p:cTn id="12" presetID="2" presetClass="entr" presetSubtype="4"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1000" fill="hold"/>
                                        <p:tgtEl>
                                          <p:spTgt spid="13"/>
                                        </p:tgtEl>
                                        <p:attrNameLst>
                                          <p:attrName>ppt_x</p:attrName>
                                        </p:attrNameLst>
                                      </p:cBhvr>
                                      <p:tavLst>
                                        <p:tav tm="0">
                                          <p:val>
                                            <p:strVal val="#ppt_x"/>
                                          </p:val>
                                        </p:tav>
                                        <p:tav tm="100000">
                                          <p:val>
                                            <p:strVal val="#ppt_x"/>
                                          </p:val>
                                        </p:tav>
                                      </p:tavLst>
                                    </p:anim>
                                    <p:anim calcmode="lin" valueType="num">
                                      <p:cBhvr additive="base">
                                        <p:cTn id="15"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201299" y="1766307"/>
            <a:ext cx="1397036" cy="1397036"/>
            <a:chOff x="2699792" y="1750778"/>
            <a:chExt cx="1397036" cy="1397036"/>
          </a:xfrm>
        </p:grpSpPr>
        <p:sp>
          <p:nvSpPr>
            <p:cNvPr id="26" name="椭圆 25"/>
            <p:cNvSpPr/>
            <p:nvPr/>
          </p:nvSpPr>
          <p:spPr>
            <a:xfrm>
              <a:off x="2699792" y="1750778"/>
              <a:ext cx="1397036" cy="1397036"/>
            </a:xfrm>
            <a:prstGeom prst="ellipse">
              <a:avLst/>
            </a:prstGeom>
            <a:solidFill>
              <a:srgbClr val="004B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27" name="椭圆 26"/>
            <p:cNvSpPr/>
            <p:nvPr/>
          </p:nvSpPr>
          <p:spPr>
            <a:xfrm>
              <a:off x="2874834" y="1925820"/>
              <a:ext cx="1046951" cy="1046951"/>
            </a:xfrm>
            <a:prstGeom prst="ellipse">
              <a:avLst/>
            </a:prstGeom>
            <a:gradFill flip="none" rotWithShape="1">
              <a:gsLst>
                <a:gs pos="36000">
                  <a:schemeClr val="bg1">
                    <a:lumMod val="95000"/>
                  </a:schemeClr>
                </a:gs>
                <a:gs pos="100000">
                  <a:schemeClr val="bg1">
                    <a:lumMod val="75000"/>
                  </a:schemeClr>
                </a:gs>
              </a:gsLst>
              <a:lin ang="18900000" scaled="1"/>
              <a:tileRect/>
            </a:grad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grpSp>
          <p:nvGrpSpPr>
            <p:cNvPr id="4" name="组合 3"/>
            <p:cNvGrpSpPr/>
            <p:nvPr/>
          </p:nvGrpSpPr>
          <p:grpSpPr>
            <a:xfrm>
              <a:off x="2998429" y="2221167"/>
              <a:ext cx="799759" cy="533326"/>
              <a:chOff x="623395" y="3026216"/>
              <a:chExt cx="1313891" cy="876180"/>
            </a:xfrm>
          </p:grpSpPr>
          <p:grpSp>
            <p:nvGrpSpPr>
              <p:cNvPr id="3" name="组合 2"/>
              <p:cNvGrpSpPr/>
              <p:nvPr/>
            </p:nvGrpSpPr>
            <p:grpSpPr>
              <a:xfrm>
                <a:off x="1403648" y="3026216"/>
                <a:ext cx="533638" cy="532906"/>
                <a:chOff x="3576890" y="2139702"/>
                <a:chExt cx="533638" cy="532906"/>
              </a:xfrm>
              <a:effectLst/>
            </p:grpSpPr>
            <p:sp>
              <p:nvSpPr>
                <p:cNvPr id="7" name="Freeform 21"/>
                <p:cNvSpPr>
                  <a:spLocks noEditPoints="1"/>
                </p:cNvSpPr>
                <p:nvPr/>
              </p:nvSpPr>
              <p:spPr bwMode="auto">
                <a:xfrm>
                  <a:off x="3576890" y="2139702"/>
                  <a:ext cx="533638" cy="532906"/>
                </a:xfrm>
                <a:custGeom>
                  <a:avLst/>
                  <a:gdLst>
                    <a:gd name="T0" fmla="*/ 78 w 161"/>
                    <a:gd name="T1" fmla="*/ 17 h 161"/>
                    <a:gd name="T2" fmla="*/ 101 w 161"/>
                    <a:gd name="T3" fmla="*/ 28 h 161"/>
                    <a:gd name="T4" fmla="*/ 108 w 161"/>
                    <a:gd name="T5" fmla="*/ 20 h 161"/>
                    <a:gd name="T6" fmla="*/ 122 w 161"/>
                    <a:gd name="T7" fmla="*/ 27 h 161"/>
                    <a:gd name="T8" fmla="*/ 120 w 161"/>
                    <a:gd name="T9" fmla="*/ 40 h 161"/>
                    <a:gd name="T10" fmla="*/ 139 w 161"/>
                    <a:gd name="T11" fmla="*/ 56 h 161"/>
                    <a:gd name="T12" fmla="*/ 148 w 161"/>
                    <a:gd name="T13" fmla="*/ 72 h 161"/>
                    <a:gd name="T14" fmla="*/ 137 w 161"/>
                    <a:gd name="T15" fmla="*/ 80 h 161"/>
                    <a:gd name="T16" fmla="*/ 139 w 161"/>
                    <a:gd name="T17" fmla="*/ 105 h 161"/>
                    <a:gd name="T18" fmla="*/ 135 w 161"/>
                    <a:gd name="T19" fmla="*/ 122 h 161"/>
                    <a:gd name="T20" fmla="*/ 127 w 161"/>
                    <a:gd name="T21" fmla="*/ 124 h 161"/>
                    <a:gd name="T22" fmla="*/ 103 w 161"/>
                    <a:gd name="T23" fmla="*/ 132 h 161"/>
                    <a:gd name="T24" fmla="*/ 100 w 161"/>
                    <a:gd name="T25" fmla="*/ 146 h 161"/>
                    <a:gd name="T26" fmla="*/ 83 w 161"/>
                    <a:gd name="T27" fmla="*/ 144 h 161"/>
                    <a:gd name="T28" fmla="*/ 60 w 161"/>
                    <a:gd name="T29" fmla="*/ 133 h 161"/>
                    <a:gd name="T30" fmla="*/ 53 w 161"/>
                    <a:gd name="T31" fmla="*/ 142 h 161"/>
                    <a:gd name="T32" fmla="*/ 39 w 161"/>
                    <a:gd name="T33" fmla="*/ 135 h 161"/>
                    <a:gd name="T34" fmla="*/ 41 w 161"/>
                    <a:gd name="T35" fmla="*/ 121 h 161"/>
                    <a:gd name="T36" fmla="*/ 22 w 161"/>
                    <a:gd name="T37" fmla="*/ 105 h 161"/>
                    <a:gd name="T38" fmla="*/ 13 w 161"/>
                    <a:gd name="T39" fmla="*/ 90 h 161"/>
                    <a:gd name="T40" fmla="*/ 24 w 161"/>
                    <a:gd name="T41" fmla="*/ 82 h 161"/>
                    <a:gd name="T42" fmla="*/ 22 w 161"/>
                    <a:gd name="T43" fmla="*/ 57 h 161"/>
                    <a:gd name="T44" fmla="*/ 26 w 161"/>
                    <a:gd name="T45" fmla="*/ 39 h 161"/>
                    <a:gd name="T46" fmla="*/ 34 w 161"/>
                    <a:gd name="T47" fmla="*/ 38 h 161"/>
                    <a:gd name="T48" fmla="*/ 57 w 161"/>
                    <a:gd name="T49" fmla="*/ 29 h 161"/>
                    <a:gd name="T50" fmla="*/ 60 w 161"/>
                    <a:gd name="T51" fmla="*/ 16 h 161"/>
                    <a:gd name="T52" fmla="*/ 69 w 161"/>
                    <a:gd name="T53" fmla="*/ 2 h 161"/>
                    <a:gd name="T54" fmla="*/ 45 w 161"/>
                    <a:gd name="T55" fmla="*/ 23 h 161"/>
                    <a:gd name="T56" fmla="*/ 27 w 161"/>
                    <a:gd name="T57" fmla="*/ 26 h 161"/>
                    <a:gd name="T58" fmla="*/ 11 w 161"/>
                    <a:gd name="T59" fmla="*/ 43 h 161"/>
                    <a:gd name="T60" fmla="*/ 14 w 161"/>
                    <a:gd name="T61" fmla="*/ 65 h 161"/>
                    <a:gd name="T62" fmla="*/ 2 w 161"/>
                    <a:gd name="T63" fmla="*/ 92 h 161"/>
                    <a:gd name="T64" fmla="*/ 23 w 161"/>
                    <a:gd name="T65" fmla="*/ 116 h 161"/>
                    <a:gd name="T66" fmla="*/ 25 w 161"/>
                    <a:gd name="T67" fmla="*/ 134 h 161"/>
                    <a:gd name="T68" fmla="*/ 42 w 161"/>
                    <a:gd name="T69" fmla="*/ 150 h 161"/>
                    <a:gd name="T70" fmla="*/ 65 w 161"/>
                    <a:gd name="T71" fmla="*/ 147 h 161"/>
                    <a:gd name="T72" fmla="*/ 92 w 161"/>
                    <a:gd name="T73" fmla="*/ 159 h 161"/>
                    <a:gd name="T74" fmla="*/ 116 w 161"/>
                    <a:gd name="T75" fmla="*/ 138 h 161"/>
                    <a:gd name="T76" fmla="*/ 133 w 161"/>
                    <a:gd name="T77" fmla="*/ 136 h 161"/>
                    <a:gd name="T78" fmla="*/ 150 w 161"/>
                    <a:gd name="T79" fmla="*/ 119 h 161"/>
                    <a:gd name="T80" fmla="*/ 146 w 161"/>
                    <a:gd name="T81" fmla="*/ 96 h 161"/>
                    <a:gd name="T82" fmla="*/ 159 w 161"/>
                    <a:gd name="T83" fmla="*/ 69 h 161"/>
                    <a:gd name="T84" fmla="*/ 138 w 161"/>
                    <a:gd name="T85" fmla="*/ 45 h 161"/>
                    <a:gd name="T86" fmla="*/ 135 w 161"/>
                    <a:gd name="T87" fmla="*/ 28 h 161"/>
                    <a:gd name="T88" fmla="*/ 118 w 161"/>
                    <a:gd name="T89" fmla="*/ 11 h 161"/>
                    <a:gd name="T90" fmla="*/ 96 w 161"/>
                    <a:gd name="T91" fmla="*/ 15 h 161"/>
                    <a:gd name="T92" fmla="*/ 69 w 161"/>
                    <a:gd name="T93" fmla="*/ 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1" h="161">
                      <a:moveTo>
                        <a:pt x="71" y="13"/>
                      </a:moveTo>
                      <a:cubicBezTo>
                        <a:pt x="74" y="12"/>
                        <a:pt x="77" y="14"/>
                        <a:pt x="78" y="17"/>
                      </a:cubicBezTo>
                      <a:cubicBezTo>
                        <a:pt x="80" y="24"/>
                        <a:pt x="80" y="24"/>
                        <a:pt x="80" y="24"/>
                      </a:cubicBezTo>
                      <a:cubicBezTo>
                        <a:pt x="87" y="24"/>
                        <a:pt x="94" y="25"/>
                        <a:pt x="101" y="28"/>
                      </a:cubicBezTo>
                      <a:cubicBezTo>
                        <a:pt x="104" y="22"/>
                        <a:pt x="104" y="22"/>
                        <a:pt x="104" y="22"/>
                      </a:cubicBezTo>
                      <a:cubicBezTo>
                        <a:pt x="105" y="21"/>
                        <a:pt x="107" y="20"/>
                        <a:pt x="108" y="20"/>
                      </a:cubicBezTo>
                      <a:cubicBezTo>
                        <a:pt x="109" y="19"/>
                        <a:pt x="111" y="20"/>
                        <a:pt x="112" y="20"/>
                      </a:cubicBezTo>
                      <a:cubicBezTo>
                        <a:pt x="122" y="27"/>
                        <a:pt x="122" y="27"/>
                        <a:pt x="122" y="27"/>
                      </a:cubicBezTo>
                      <a:cubicBezTo>
                        <a:pt x="124" y="28"/>
                        <a:pt x="125" y="32"/>
                        <a:pt x="123" y="34"/>
                      </a:cubicBezTo>
                      <a:cubicBezTo>
                        <a:pt x="120" y="40"/>
                        <a:pt x="120" y="40"/>
                        <a:pt x="120" y="40"/>
                      </a:cubicBezTo>
                      <a:cubicBezTo>
                        <a:pt x="125" y="45"/>
                        <a:pt x="129" y="51"/>
                        <a:pt x="132" y="58"/>
                      </a:cubicBezTo>
                      <a:cubicBezTo>
                        <a:pt x="139" y="56"/>
                        <a:pt x="139" y="56"/>
                        <a:pt x="139" y="56"/>
                      </a:cubicBezTo>
                      <a:cubicBezTo>
                        <a:pt x="142" y="56"/>
                        <a:pt x="145" y="58"/>
                        <a:pt x="145" y="61"/>
                      </a:cubicBezTo>
                      <a:cubicBezTo>
                        <a:pt x="148" y="72"/>
                        <a:pt x="148" y="72"/>
                        <a:pt x="148" y="72"/>
                      </a:cubicBezTo>
                      <a:cubicBezTo>
                        <a:pt x="149" y="75"/>
                        <a:pt x="147" y="78"/>
                        <a:pt x="144" y="78"/>
                      </a:cubicBezTo>
                      <a:cubicBezTo>
                        <a:pt x="137" y="80"/>
                        <a:pt x="137" y="80"/>
                        <a:pt x="137" y="80"/>
                      </a:cubicBezTo>
                      <a:cubicBezTo>
                        <a:pt x="137" y="87"/>
                        <a:pt x="136" y="94"/>
                        <a:pt x="133" y="101"/>
                      </a:cubicBezTo>
                      <a:cubicBezTo>
                        <a:pt x="139" y="105"/>
                        <a:pt x="139" y="105"/>
                        <a:pt x="139" y="105"/>
                      </a:cubicBezTo>
                      <a:cubicBezTo>
                        <a:pt x="142" y="106"/>
                        <a:pt x="142" y="110"/>
                        <a:pt x="141" y="113"/>
                      </a:cubicBezTo>
                      <a:cubicBezTo>
                        <a:pt x="135" y="122"/>
                        <a:pt x="135" y="122"/>
                        <a:pt x="135" y="122"/>
                      </a:cubicBezTo>
                      <a:cubicBezTo>
                        <a:pt x="134" y="123"/>
                        <a:pt x="132" y="124"/>
                        <a:pt x="131" y="125"/>
                      </a:cubicBezTo>
                      <a:cubicBezTo>
                        <a:pt x="130" y="125"/>
                        <a:pt x="128" y="125"/>
                        <a:pt x="127" y="124"/>
                      </a:cubicBezTo>
                      <a:cubicBezTo>
                        <a:pt x="121" y="120"/>
                        <a:pt x="121" y="120"/>
                        <a:pt x="121" y="120"/>
                      </a:cubicBezTo>
                      <a:cubicBezTo>
                        <a:pt x="116" y="125"/>
                        <a:pt x="110" y="129"/>
                        <a:pt x="103" y="132"/>
                      </a:cubicBezTo>
                      <a:cubicBezTo>
                        <a:pt x="105" y="139"/>
                        <a:pt x="105" y="139"/>
                        <a:pt x="105" y="139"/>
                      </a:cubicBezTo>
                      <a:cubicBezTo>
                        <a:pt x="105" y="142"/>
                        <a:pt x="104" y="145"/>
                        <a:pt x="100" y="146"/>
                      </a:cubicBezTo>
                      <a:cubicBezTo>
                        <a:pt x="89" y="148"/>
                        <a:pt x="89" y="148"/>
                        <a:pt x="89" y="148"/>
                      </a:cubicBezTo>
                      <a:cubicBezTo>
                        <a:pt x="86" y="149"/>
                        <a:pt x="83" y="147"/>
                        <a:pt x="83" y="144"/>
                      </a:cubicBezTo>
                      <a:cubicBezTo>
                        <a:pt x="81" y="137"/>
                        <a:pt x="81" y="137"/>
                        <a:pt x="81" y="137"/>
                      </a:cubicBezTo>
                      <a:cubicBezTo>
                        <a:pt x="74" y="137"/>
                        <a:pt x="67" y="136"/>
                        <a:pt x="60" y="133"/>
                      </a:cubicBezTo>
                      <a:cubicBezTo>
                        <a:pt x="56" y="139"/>
                        <a:pt x="56" y="139"/>
                        <a:pt x="56" y="139"/>
                      </a:cubicBezTo>
                      <a:cubicBezTo>
                        <a:pt x="56" y="141"/>
                        <a:pt x="54" y="141"/>
                        <a:pt x="53" y="142"/>
                      </a:cubicBezTo>
                      <a:cubicBezTo>
                        <a:pt x="51" y="142"/>
                        <a:pt x="50" y="142"/>
                        <a:pt x="49" y="141"/>
                      </a:cubicBezTo>
                      <a:cubicBezTo>
                        <a:pt x="39" y="135"/>
                        <a:pt x="39" y="135"/>
                        <a:pt x="39" y="135"/>
                      </a:cubicBezTo>
                      <a:cubicBezTo>
                        <a:pt x="36" y="133"/>
                        <a:pt x="36" y="130"/>
                        <a:pt x="37" y="127"/>
                      </a:cubicBezTo>
                      <a:cubicBezTo>
                        <a:pt x="41" y="121"/>
                        <a:pt x="41" y="121"/>
                        <a:pt x="41" y="121"/>
                      </a:cubicBezTo>
                      <a:cubicBezTo>
                        <a:pt x="36" y="116"/>
                        <a:pt x="32" y="110"/>
                        <a:pt x="29" y="104"/>
                      </a:cubicBezTo>
                      <a:cubicBezTo>
                        <a:pt x="22" y="105"/>
                        <a:pt x="22" y="105"/>
                        <a:pt x="22" y="105"/>
                      </a:cubicBezTo>
                      <a:cubicBezTo>
                        <a:pt x="19" y="106"/>
                        <a:pt x="16" y="104"/>
                        <a:pt x="15" y="101"/>
                      </a:cubicBezTo>
                      <a:cubicBezTo>
                        <a:pt x="13" y="90"/>
                        <a:pt x="13" y="90"/>
                        <a:pt x="13" y="90"/>
                      </a:cubicBezTo>
                      <a:cubicBezTo>
                        <a:pt x="12" y="87"/>
                        <a:pt x="14" y="84"/>
                        <a:pt x="17" y="83"/>
                      </a:cubicBezTo>
                      <a:cubicBezTo>
                        <a:pt x="24" y="82"/>
                        <a:pt x="24" y="82"/>
                        <a:pt x="24" y="82"/>
                      </a:cubicBezTo>
                      <a:cubicBezTo>
                        <a:pt x="24" y="74"/>
                        <a:pt x="25" y="67"/>
                        <a:pt x="28" y="60"/>
                      </a:cubicBezTo>
                      <a:cubicBezTo>
                        <a:pt x="22" y="57"/>
                        <a:pt x="22" y="57"/>
                        <a:pt x="22" y="57"/>
                      </a:cubicBezTo>
                      <a:cubicBezTo>
                        <a:pt x="19" y="55"/>
                        <a:pt x="18" y="51"/>
                        <a:pt x="20" y="49"/>
                      </a:cubicBezTo>
                      <a:cubicBezTo>
                        <a:pt x="26" y="39"/>
                        <a:pt x="26" y="39"/>
                        <a:pt x="26" y="39"/>
                      </a:cubicBezTo>
                      <a:cubicBezTo>
                        <a:pt x="27" y="38"/>
                        <a:pt x="28" y="37"/>
                        <a:pt x="30" y="37"/>
                      </a:cubicBezTo>
                      <a:cubicBezTo>
                        <a:pt x="31" y="37"/>
                        <a:pt x="33" y="37"/>
                        <a:pt x="34" y="38"/>
                      </a:cubicBezTo>
                      <a:cubicBezTo>
                        <a:pt x="40" y="41"/>
                        <a:pt x="40" y="41"/>
                        <a:pt x="40" y="41"/>
                      </a:cubicBezTo>
                      <a:cubicBezTo>
                        <a:pt x="45" y="36"/>
                        <a:pt x="51" y="32"/>
                        <a:pt x="57" y="29"/>
                      </a:cubicBezTo>
                      <a:cubicBezTo>
                        <a:pt x="56" y="22"/>
                        <a:pt x="56" y="22"/>
                        <a:pt x="56" y="22"/>
                      </a:cubicBezTo>
                      <a:cubicBezTo>
                        <a:pt x="55" y="19"/>
                        <a:pt x="57" y="16"/>
                        <a:pt x="60" y="16"/>
                      </a:cubicBezTo>
                      <a:cubicBezTo>
                        <a:pt x="71" y="13"/>
                        <a:pt x="71" y="13"/>
                        <a:pt x="71" y="13"/>
                      </a:cubicBezTo>
                      <a:moveTo>
                        <a:pt x="69" y="2"/>
                      </a:moveTo>
                      <a:cubicBezTo>
                        <a:pt x="58" y="5"/>
                        <a:pt x="58" y="5"/>
                        <a:pt x="58" y="5"/>
                      </a:cubicBezTo>
                      <a:cubicBezTo>
                        <a:pt x="49" y="6"/>
                        <a:pt x="44" y="14"/>
                        <a:pt x="45" y="23"/>
                      </a:cubicBezTo>
                      <a:cubicBezTo>
                        <a:pt x="43" y="24"/>
                        <a:pt x="41" y="26"/>
                        <a:pt x="39" y="27"/>
                      </a:cubicBezTo>
                      <a:cubicBezTo>
                        <a:pt x="35" y="25"/>
                        <a:pt x="31" y="25"/>
                        <a:pt x="27" y="26"/>
                      </a:cubicBezTo>
                      <a:cubicBezTo>
                        <a:pt x="23" y="27"/>
                        <a:pt x="19" y="29"/>
                        <a:pt x="17" y="33"/>
                      </a:cubicBezTo>
                      <a:cubicBezTo>
                        <a:pt x="11" y="43"/>
                        <a:pt x="11" y="43"/>
                        <a:pt x="11" y="43"/>
                      </a:cubicBezTo>
                      <a:cubicBezTo>
                        <a:pt x="8" y="47"/>
                        <a:pt x="7" y="51"/>
                        <a:pt x="8" y="56"/>
                      </a:cubicBezTo>
                      <a:cubicBezTo>
                        <a:pt x="9" y="59"/>
                        <a:pt x="11" y="63"/>
                        <a:pt x="14" y="65"/>
                      </a:cubicBezTo>
                      <a:cubicBezTo>
                        <a:pt x="14" y="68"/>
                        <a:pt x="13" y="70"/>
                        <a:pt x="13" y="72"/>
                      </a:cubicBezTo>
                      <a:cubicBezTo>
                        <a:pt x="5" y="75"/>
                        <a:pt x="0" y="84"/>
                        <a:pt x="2" y="92"/>
                      </a:cubicBezTo>
                      <a:cubicBezTo>
                        <a:pt x="4" y="103"/>
                        <a:pt x="4" y="103"/>
                        <a:pt x="4" y="103"/>
                      </a:cubicBezTo>
                      <a:cubicBezTo>
                        <a:pt x="6" y="112"/>
                        <a:pt x="14" y="117"/>
                        <a:pt x="23" y="116"/>
                      </a:cubicBezTo>
                      <a:cubicBezTo>
                        <a:pt x="24" y="118"/>
                        <a:pt x="25" y="120"/>
                        <a:pt x="27" y="122"/>
                      </a:cubicBezTo>
                      <a:cubicBezTo>
                        <a:pt x="25" y="126"/>
                        <a:pt x="25" y="130"/>
                        <a:pt x="25" y="134"/>
                      </a:cubicBezTo>
                      <a:cubicBezTo>
                        <a:pt x="26" y="138"/>
                        <a:pt x="29" y="142"/>
                        <a:pt x="33" y="144"/>
                      </a:cubicBezTo>
                      <a:cubicBezTo>
                        <a:pt x="42" y="150"/>
                        <a:pt x="42" y="150"/>
                        <a:pt x="42" y="150"/>
                      </a:cubicBezTo>
                      <a:cubicBezTo>
                        <a:pt x="46" y="153"/>
                        <a:pt x="51" y="154"/>
                        <a:pt x="55" y="153"/>
                      </a:cubicBezTo>
                      <a:cubicBezTo>
                        <a:pt x="59" y="152"/>
                        <a:pt x="62" y="150"/>
                        <a:pt x="65" y="147"/>
                      </a:cubicBezTo>
                      <a:cubicBezTo>
                        <a:pt x="67" y="147"/>
                        <a:pt x="70" y="148"/>
                        <a:pt x="72" y="148"/>
                      </a:cubicBezTo>
                      <a:cubicBezTo>
                        <a:pt x="75" y="156"/>
                        <a:pt x="83" y="161"/>
                        <a:pt x="92" y="159"/>
                      </a:cubicBezTo>
                      <a:cubicBezTo>
                        <a:pt x="103" y="157"/>
                        <a:pt x="103" y="157"/>
                        <a:pt x="103" y="157"/>
                      </a:cubicBezTo>
                      <a:cubicBezTo>
                        <a:pt x="111" y="155"/>
                        <a:pt x="117" y="147"/>
                        <a:pt x="116" y="138"/>
                      </a:cubicBezTo>
                      <a:cubicBezTo>
                        <a:pt x="118" y="137"/>
                        <a:pt x="120" y="136"/>
                        <a:pt x="122" y="134"/>
                      </a:cubicBezTo>
                      <a:cubicBezTo>
                        <a:pt x="126" y="136"/>
                        <a:pt x="130" y="136"/>
                        <a:pt x="133" y="136"/>
                      </a:cubicBezTo>
                      <a:cubicBezTo>
                        <a:pt x="138" y="135"/>
                        <a:pt x="142" y="132"/>
                        <a:pt x="144" y="128"/>
                      </a:cubicBezTo>
                      <a:cubicBezTo>
                        <a:pt x="150" y="119"/>
                        <a:pt x="150" y="119"/>
                        <a:pt x="150" y="119"/>
                      </a:cubicBezTo>
                      <a:cubicBezTo>
                        <a:pt x="153" y="115"/>
                        <a:pt x="153" y="110"/>
                        <a:pt x="152" y="106"/>
                      </a:cubicBezTo>
                      <a:cubicBezTo>
                        <a:pt x="152" y="102"/>
                        <a:pt x="149" y="99"/>
                        <a:pt x="146" y="96"/>
                      </a:cubicBezTo>
                      <a:cubicBezTo>
                        <a:pt x="147" y="94"/>
                        <a:pt x="147" y="91"/>
                        <a:pt x="148" y="89"/>
                      </a:cubicBezTo>
                      <a:cubicBezTo>
                        <a:pt x="156" y="86"/>
                        <a:pt x="161" y="78"/>
                        <a:pt x="159" y="69"/>
                      </a:cubicBezTo>
                      <a:cubicBezTo>
                        <a:pt x="157" y="58"/>
                        <a:pt x="157" y="58"/>
                        <a:pt x="157" y="58"/>
                      </a:cubicBezTo>
                      <a:cubicBezTo>
                        <a:pt x="155" y="50"/>
                        <a:pt x="147" y="44"/>
                        <a:pt x="138" y="45"/>
                      </a:cubicBezTo>
                      <a:cubicBezTo>
                        <a:pt x="137" y="43"/>
                        <a:pt x="135" y="41"/>
                        <a:pt x="134" y="39"/>
                      </a:cubicBezTo>
                      <a:cubicBezTo>
                        <a:pt x="136" y="36"/>
                        <a:pt x="136" y="32"/>
                        <a:pt x="135" y="28"/>
                      </a:cubicBezTo>
                      <a:cubicBezTo>
                        <a:pt x="134" y="23"/>
                        <a:pt x="132" y="19"/>
                        <a:pt x="128" y="17"/>
                      </a:cubicBezTo>
                      <a:cubicBezTo>
                        <a:pt x="118" y="11"/>
                        <a:pt x="118" y="11"/>
                        <a:pt x="118" y="11"/>
                      </a:cubicBezTo>
                      <a:cubicBezTo>
                        <a:pt x="115" y="8"/>
                        <a:pt x="110" y="8"/>
                        <a:pt x="106" y="9"/>
                      </a:cubicBezTo>
                      <a:cubicBezTo>
                        <a:pt x="102" y="9"/>
                        <a:pt x="98" y="12"/>
                        <a:pt x="96" y="15"/>
                      </a:cubicBezTo>
                      <a:cubicBezTo>
                        <a:pt x="93" y="14"/>
                        <a:pt x="91" y="14"/>
                        <a:pt x="89" y="13"/>
                      </a:cubicBezTo>
                      <a:cubicBezTo>
                        <a:pt x="86" y="5"/>
                        <a:pt x="77" y="0"/>
                        <a:pt x="69" y="2"/>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8" name="Freeform 22"/>
                <p:cNvSpPr>
                  <a:spLocks noEditPoints="1"/>
                </p:cNvSpPr>
                <p:nvPr/>
              </p:nvSpPr>
              <p:spPr bwMode="auto">
                <a:xfrm>
                  <a:off x="3709255" y="2272582"/>
                  <a:ext cx="268909" cy="267145"/>
                </a:xfrm>
                <a:custGeom>
                  <a:avLst/>
                  <a:gdLst>
                    <a:gd name="T0" fmla="*/ 48 w 81"/>
                    <a:gd name="T1" fmla="*/ 77 h 81"/>
                    <a:gd name="T2" fmla="*/ 4 w 81"/>
                    <a:gd name="T3" fmla="*/ 49 h 81"/>
                    <a:gd name="T4" fmla="*/ 32 w 81"/>
                    <a:gd name="T5" fmla="*/ 5 h 81"/>
                    <a:gd name="T6" fmla="*/ 76 w 81"/>
                    <a:gd name="T7" fmla="*/ 33 h 81"/>
                    <a:gd name="T8" fmla="*/ 48 w 81"/>
                    <a:gd name="T9" fmla="*/ 77 h 81"/>
                    <a:gd name="T10" fmla="*/ 34 w 81"/>
                    <a:gd name="T11" fmla="*/ 10 h 81"/>
                    <a:gd name="T12" fmla="*/ 10 w 81"/>
                    <a:gd name="T13" fmla="*/ 47 h 81"/>
                    <a:gd name="T14" fmla="*/ 47 w 81"/>
                    <a:gd name="T15" fmla="*/ 71 h 81"/>
                    <a:gd name="T16" fmla="*/ 71 w 81"/>
                    <a:gd name="T17" fmla="*/ 34 h 81"/>
                    <a:gd name="T18" fmla="*/ 34 w 81"/>
                    <a:gd name="T19"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8" y="77"/>
                      </a:moveTo>
                      <a:cubicBezTo>
                        <a:pt x="28" y="81"/>
                        <a:pt x="9" y="68"/>
                        <a:pt x="4" y="49"/>
                      </a:cubicBezTo>
                      <a:cubicBezTo>
                        <a:pt x="0" y="29"/>
                        <a:pt x="13" y="9"/>
                        <a:pt x="32" y="5"/>
                      </a:cubicBezTo>
                      <a:cubicBezTo>
                        <a:pt x="52" y="0"/>
                        <a:pt x="72" y="13"/>
                        <a:pt x="76" y="33"/>
                      </a:cubicBezTo>
                      <a:cubicBezTo>
                        <a:pt x="81" y="53"/>
                        <a:pt x="68" y="72"/>
                        <a:pt x="48" y="77"/>
                      </a:cubicBezTo>
                      <a:close/>
                      <a:moveTo>
                        <a:pt x="34" y="10"/>
                      </a:moveTo>
                      <a:cubicBezTo>
                        <a:pt x="17" y="14"/>
                        <a:pt x="6" y="31"/>
                        <a:pt x="10" y="47"/>
                      </a:cubicBezTo>
                      <a:cubicBezTo>
                        <a:pt x="14" y="64"/>
                        <a:pt x="30" y="75"/>
                        <a:pt x="47" y="71"/>
                      </a:cubicBezTo>
                      <a:cubicBezTo>
                        <a:pt x="64" y="67"/>
                        <a:pt x="74" y="51"/>
                        <a:pt x="71" y="34"/>
                      </a:cubicBezTo>
                      <a:cubicBezTo>
                        <a:pt x="67" y="17"/>
                        <a:pt x="50" y="7"/>
                        <a:pt x="34" y="10"/>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9" name="Freeform 23"/>
                <p:cNvSpPr>
                  <a:spLocks noEditPoints="1"/>
                </p:cNvSpPr>
                <p:nvPr/>
              </p:nvSpPr>
              <p:spPr bwMode="auto">
                <a:xfrm>
                  <a:off x="3771953" y="2334870"/>
                  <a:ext cx="143511" cy="142570"/>
                </a:xfrm>
                <a:custGeom>
                  <a:avLst/>
                  <a:gdLst>
                    <a:gd name="T0" fmla="*/ 26 w 43"/>
                    <a:gd name="T1" fmla="*/ 41 h 43"/>
                    <a:gd name="T2" fmla="*/ 2 w 43"/>
                    <a:gd name="T3" fmla="*/ 26 h 43"/>
                    <a:gd name="T4" fmla="*/ 17 w 43"/>
                    <a:gd name="T5" fmla="*/ 2 h 43"/>
                    <a:gd name="T6" fmla="*/ 41 w 43"/>
                    <a:gd name="T7" fmla="*/ 17 h 43"/>
                    <a:gd name="T8" fmla="*/ 26 w 43"/>
                    <a:gd name="T9" fmla="*/ 41 h 43"/>
                    <a:gd name="T10" fmla="*/ 18 w 43"/>
                    <a:gd name="T11" fmla="*/ 8 h 43"/>
                    <a:gd name="T12" fmla="*/ 8 w 43"/>
                    <a:gd name="T13" fmla="*/ 25 h 43"/>
                    <a:gd name="T14" fmla="*/ 24 w 43"/>
                    <a:gd name="T15" fmla="*/ 35 h 43"/>
                    <a:gd name="T16" fmla="*/ 35 w 43"/>
                    <a:gd name="T17" fmla="*/ 19 h 43"/>
                    <a:gd name="T18" fmla="*/ 18 w 43"/>
                    <a:gd name="T19"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6" y="41"/>
                      </a:moveTo>
                      <a:cubicBezTo>
                        <a:pt x="15" y="43"/>
                        <a:pt x="4" y="37"/>
                        <a:pt x="2" y="26"/>
                      </a:cubicBezTo>
                      <a:cubicBezTo>
                        <a:pt x="0" y="15"/>
                        <a:pt x="6" y="5"/>
                        <a:pt x="17" y="2"/>
                      </a:cubicBezTo>
                      <a:cubicBezTo>
                        <a:pt x="28" y="0"/>
                        <a:pt x="38" y="7"/>
                        <a:pt x="41" y="17"/>
                      </a:cubicBezTo>
                      <a:cubicBezTo>
                        <a:pt x="43" y="28"/>
                        <a:pt x="36" y="39"/>
                        <a:pt x="26" y="41"/>
                      </a:cubicBezTo>
                      <a:close/>
                      <a:moveTo>
                        <a:pt x="18" y="8"/>
                      </a:moveTo>
                      <a:cubicBezTo>
                        <a:pt x="11" y="10"/>
                        <a:pt x="6" y="17"/>
                        <a:pt x="8" y="25"/>
                      </a:cubicBezTo>
                      <a:cubicBezTo>
                        <a:pt x="9" y="32"/>
                        <a:pt x="17" y="37"/>
                        <a:pt x="24" y="35"/>
                      </a:cubicBezTo>
                      <a:cubicBezTo>
                        <a:pt x="32" y="34"/>
                        <a:pt x="37" y="26"/>
                        <a:pt x="35" y="19"/>
                      </a:cubicBezTo>
                      <a:cubicBezTo>
                        <a:pt x="34" y="11"/>
                        <a:pt x="26" y="6"/>
                        <a:pt x="18" y="8"/>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grpSp>
          <p:grpSp>
            <p:nvGrpSpPr>
              <p:cNvPr id="2" name="组合 1"/>
              <p:cNvGrpSpPr/>
              <p:nvPr/>
            </p:nvGrpSpPr>
            <p:grpSpPr>
              <a:xfrm>
                <a:off x="623395" y="3109266"/>
                <a:ext cx="799759" cy="793130"/>
                <a:chOff x="2796637" y="2222752"/>
                <a:chExt cx="799759" cy="793130"/>
              </a:xfrm>
            </p:grpSpPr>
            <p:sp>
              <p:nvSpPr>
                <p:cNvPr id="14" name="Freeform 24"/>
                <p:cNvSpPr>
                  <a:spLocks noEditPoints="1"/>
                </p:cNvSpPr>
                <p:nvPr/>
              </p:nvSpPr>
              <p:spPr bwMode="auto">
                <a:xfrm>
                  <a:off x="2796637" y="2222752"/>
                  <a:ext cx="799759" cy="793130"/>
                </a:xfrm>
                <a:custGeom>
                  <a:avLst/>
                  <a:gdLst>
                    <a:gd name="T0" fmla="*/ 138 w 241"/>
                    <a:gd name="T1" fmla="*/ 25 h 240"/>
                    <a:gd name="T2" fmla="*/ 168 w 241"/>
                    <a:gd name="T3" fmla="*/ 48 h 240"/>
                    <a:gd name="T4" fmla="*/ 181 w 241"/>
                    <a:gd name="T5" fmla="*/ 38 h 240"/>
                    <a:gd name="T6" fmla="*/ 199 w 241"/>
                    <a:gd name="T7" fmla="*/ 53 h 240"/>
                    <a:gd name="T8" fmla="*/ 192 w 241"/>
                    <a:gd name="T9" fmla="*/ 73 h 240"/>
                    <a:gd name="T10" fmla="*/ 215 w 241"/>
                    <a:gd name="T11" fmla="*/ 103 h 240"/>
                    <a:gd name="T12" fmla="*/ 223 w 241"/>
                    <a:gd name="T13" fmla="*/ 128 h 240"/>
                    <a:gd name="T14" fmla="*/ 204 w 241"/>
                    <a:gd name="T15" fmla="*/ 137 h 240"/>
                    <a:gd name="T16" fmla="*/ 199 w 241"/>
                    <a:gd name="T17" fmla="*/ 174 h 240"/>
                    <a:gd name="T18" fmla="*/ 187 w 241"/>
                    <a:gd name="T19" fmla="*/ 199 h 240"/>
                    <a:gd name="T20" fmla="*/ 175 w 241"/>
                    <a:gd name="T21" fmla="*/ 199 h 240"/>
                    <a:gd name="T22" fmla="*/ 138 w 241"/>
                    <a:gd name="T23" fmla="*/ 204 h 240"/>
                    <a:gd name="T24" fmla="*/ 129 w 241"/>
                    <a:gd name="T25" fmla="*/ 223 h 240"/>
                    <a:gd name="T26" fmla="*/ 103 w 241"/>
                    <a:gd name="T27" fmla="*/ 214 h 240"/>
                    <a:gd name="T28" fmla="*/ 73 w 241"/>
                    <a:gd name="T29" fmla="*/ 191 h 240"/>
                    <a:gd name="T30" fmla="*/ 60 w 241"/>
                    <a:gd name="T31" fmla="*/ 201 h 240"/>
                    <a:gd name="T32" fmla="*/ 42 w 241"/>
                    <a:gd name="T33" fmla="*/ 186 h 240"/>
                    <a:gd name="T34" fmla="*/ 49 w 241"/>
                    <a:gd name="T35" fmla="*/ 167 h 240"/>
                    <a:gd name="T36" fmla="*/ 26 w 241"/>
                    <a:gd name="T37" fmla="*/ 137 h 240"/>
                    <a:gd name="T38" fmla="*/ 17 w 241"/>
                    <a:gd name="T39" fmla="*/ 111 h 240"/>
                    <a:gd name="T40" fmla="*/ 36 w 241"/>
                    <a:gd name="T41" fmla="*/ 103 h 240"/>
                    <a:gd name="T42" fmla="*/ 42 w 241"/>
                    <a:gd name="T43" fmla="*/ 65 h 240"/>
                    <a:gd name="T44" fmla="*/ 54 w 241"/>
                    <a:gd name="T45" fmla="*/ 41 h 240"/>
                    <a:gd name="T46" fmla="*/ 66 w 241"/>
                    <a:gd name="T47" fmla="*/ 41 h 240"/>
                    <a:gd name="T48" fmla="*/ 103 w 241"/>
                    <a:gd name="T49" fmla="*/ 36 h 240"/>
                    <a:gd name="T50" fmla="*/ 112 w 241"/>
                    <a:gd name="T51" fmla="*/ 17 h 240"/>
                    <a:gd name="T52" fmla="*/ 129 w 241"/>
                    <a:gd name="T53" fmla="*/ 0 h 240"/>
                    <a:gd name="T54" fmla="*/ 86 w 241"/>
                    <a:gd name="T55" fmla="*/ 23 h 240"/>
                    <a:gd name="T56" fmla="*/ 60 w 241"/>
                    <a:gd name="T57" fmla="*/ 21 h 240"/>
                    <a:gd name="T58" fmla="*/ 29 w 241"/>
                    <a:gd name="T59" fmla="*/ 41 h 240"/>
                    <a:gd name="T60" fmla="*/ 28 w 241"/>
                    <a:gd name="T61" fmla="*/ 75 h 240"/>
                    <a:gd name="T62" fmla="*/ 0 w 241"/>
                    <a:gd name="T63" fmla="*/ 111 h 240"/>
                    <a:gd name="T64" fmla="*/ 23 w 241"/>
                    <a:gd name="T65" fmla="*/ 154 h 240"/>
                    <a:gd name="T66" fmla="*/ 22 w 241"/>
                    <a:gd name="T67" fmla="*/ 180 h 240"/>
                    <a:gd name="T68" fmla="*/ 42 w 241"/>
                    <a:gd name="T69" fmla="*/ 211 h 240"/>
                    <a:gd name="T70" fmla="*/ 76 w 241"/>
                    <a:gd name="T71" fmla="*/ 212 h 240"/>
                    <a:gd name="T72" fmla="*/ 112 w 241"/>
                    <a:gd name="T73" fmla="*/ 240 h 240"/>
                    <a:gd name="T74" fmla="*/ 155 w 241"/>
                    <a:gd name="T75" fmla="*/ 217 h 240"/>
                    <a:gd name="T76" fmla="*/ 181 w 241"/>
                    <a:gd name="T77" fmla="*/ 218 h 240"/>
                    <a:gd name="T78" fmla="*/ 211 w 241"/>
                    <a:gd name="T79" fmla="*/ 199 h 240"/>
                    <a:gd name="T80" fmla="*/ 213 w 241"/>
                    <a:gd name="T81" fmla="*/ 164 h 240"/>
                    <a:gd name="T82" fmla="*/ 241 w 241"/>
                    <a:gd name="T83" fmla="*/ 128 h 240"/>
                    <a:gd name="T84" fmla="*/ 217 w 241"/>
                    <a:gd name="T85" fmla="*/ 86 h 240"/>
                    <a:gd name="T86" fmla="*/ 219 w 241"/>
                    <a:gd name="T87" fmla="*/ 59 h 240"/>
                    <a:gd name="T88" fmla="*/ 199 w 241"/>
                    <a:gd name="T89" fmla="*/ 29 h 240"/>
                    <a:gd name="T90" fmla="*/ 165 w 241"/>
                    <a:gd name="T91" fmla="*/ 27 h 240"/>
                    <a:gd name="T92" fmla="*/ 129 w 241"/>
                    <a:gd name="T9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1" h="240">
                      <a:moveTo>
                        <a:pt x="129" y="17"/>
                      </a:moveTo>
                      <a:cubicBezTo>
                        <a:pt x="134" y="17"/>
                        <a:pt x="138" y="21"/>
                        <a:pt x="138" y="25"/>
                      </a:cubicBezTo>
                      <a:cubicBezTo>
                        <a:pt x="138" y="36"/>
                        <a:pt x="138" y="36"/>
                        <a:pt x="138" y="36"/>
                      </a:cubicBezTo>
                      <a:cubicBezTo>
                        <a:pt x="149" y="38"/>
                        <a:pt x="159" y="42"/>
                        <a:pt x="168" y="48"/>
                      </a:cubicBezTo>
                      <a:cubicBezTo>
                        <a:pt x="175" y="41"/>
                        <a:pt x="175" y="41"/>
                        <a:pt x="175" y="41"/>
                      </a:cubicBezTo>
                      <a:cubicBezTo>
                        <a:pt x="177" y="39"/>
                        <a:pt x="179" y="38"/>
                        <a:pt x="181" y="38"/>
                      </a:cubicBezTo>
                      <a:cubicBezTo>
                        <a:pt x="183" y="38"/>
                        <a:pt x="185" y="39"/>
                        <a:pt x="187" y="41"/>
                      </a:cubicBezTo>
                      <a:cubicBezTo>
                        <a:pt x="199" y="53"/>
                        <a:pt x="199" y="53"/>
                        <a:pt x="199" y="53"/>
                      </a:cubicBezTo>
                      <a:cubicBezTo>
                        <a:pt x="203" y="56"/>
                        <a:pt x="203" y="62"/>
                        <a:pt x="199" y="65"/>
                      </a:cubicBezTo>
                      <a:cubicBezTo>
                        <a:pt x="192" y="73"/>
                        <a:pt x="192" y="73"/>
                        <a:pt x="192" y="73"/>
                      </a:cubicBezTo>
                      <a:cubicBezTo>
                        <a:pt x="198" y="82"/>
                        <a:pt x="202" y="92"/>
                        <a:pt x="204" y="103"/>
                      </a:cubicBezTo>
                      <a:cubicBezTo>
                        <a:pt x="215" y="103"/>
                        <a:pt x="215" y="103"/>
                        <a:pt x="215" y="103"/>
                      </a:cubicBezTo>
                      <a:cubicBezTo>
                        <a:pt x="220" y="103"/>
                        <a:pt x="223" y="106"/>
                        <a:pt x="223" y="111"/>
                      </a:cubicBezTo>
                      <a:cubicBezTo>
                        <a:pt x="223" y="128"/>
                        <a:pt x="223" y="128"/>
                        <a:pt x="223" y="128"/>
                      </a:cubicBezTo>
                      <a:cubicBezTo>
                        <a:pt x="223" y="133"/>
                        <a:pt x="220" y="137"/>
                        <a:pt x="215" y="137"/>
                      </a:cubicBezTo>
                      <a:cubicBezTo>
                        <a:pt x="204" y="137"/>
                        <a:pt x="204" y="137"/>
                        <a:pt x="204" y="137"/>
                      </a:cubicBezTo>
                      <a:cubicBezTo>
                        <a:pt x="202" y="148"/>
                        <a:pt x="198" y="158"/>
                        <a:pt x="192" y="167"/>
                      </a:cubicBezTo>
                      <a:cubicBezTo>
                        <a:pt x="199" y="174"/>
                        <a:pt x="199" y="174"/>
                        <a:pt x="199" y="174"/>
                      </a:cubicBezTo>
                      <a:cubicBezTo>
                        <a:pt x="203" y="178"/>
                        <a:pt x="203" y="183"/>
                        <a:pt x="199" y="186"/>
                      </a:cubicBezTo>
                      <a:cubicBezTo>
                        <a:pt x="187" y="199"/>
                        <a:pt x="187" y="199"/>
                        <a:pt x="187" y="199"/>
                      </a:cubicBezTo>
                      <a:cubicBezTo>
                        <a:pt x="185" y="200"/>
                        <a:pt x="183" y="201"/>
                        <a:pt x="181" y="201"/>
                      </a:cubicBezTo>
                      <a:cubicBezTo>
                        <a:pt x="179" y="201"/>
                        <a:pt x="177" y="200"/>
                        <a:pt x="175" y="199"/>
                      </a:cubicBezTo>
                      <a:cubicBezTo>
                        <a:pt x="168" y="191"/>
                        <a:pt x="168" y="191"/>
                        <a:pt x="168" y="191"/>
                      </a:cubicBezTo>
                      <a:cubicBezTo>
                        <a:pt x="159" y="197"/>
                        <a:pt x="149" y="202"/>
                        <a:pt x="138" y="204"/>
                      </a:cubicBezTo>
                      <a:cubicBezTo>
                        <a:pt x="138" y="214"/>
                        <a:pt x="138" y="214"/>
                        <a:pt x="138" y="214"/>
                      </a:cubicBezTo>
                      <a:cubicBezTo>
                        <a:pt x="138" y="219"/>
                        <a:pt x="134" y="223"/>
                        <a:pt x="129" y="223"/>
                      </a:cubicBezTo>
                      <a:cubicBezTo>
                        <a:pt x="112" y="223"/>
                        <a:pt x="112" y="223"/>
                        <a:pt x="112" y="223"/>
                      </a:cubicBezTo>
                      <a:cubicBezTo>
                        <a:pt x="107" y="223"/>
                        <a:pt x="103" y="219"/>
                        <a:pt x="103" y="214"/>
                      </a:cubicBezTo>
                      <a:cubicBezTo>
                        <a:pt x="103" y="204"/>
                        <a:pt x="103" y="204"/>
                        <a:pt x="103" y="204"/>
                      </a:cubicBezTo>
                      <a:cubicBezTo>
                        <a:pt x="92" y="202"/>
                        <a:pt x="82" y="197"/>
                        <a:pt x="73" y="191"/>
                      </a:cubicBezTo>
                      <a:cubicBezTo>
                        <a:pt x="66" y="199"/>
                        <a:pt x="66" y="199"/>
                        <a:pt x="66" y="199"/>
                      </a:cubicBezTo>
                      <a:cubicBezTo>
                        <a:pt x="64" y="200"/>
                        <a:pt x="62" y="201"/>
                        <a:pt x="60" y="201"/>
                      </a:cubicBezTo>
                      <a:cubicBezTo>
                        <a:pt x="58" y="201"/>
                        <a:pt x="55" y="200"/>
                        <a:pt x="54" y="199"/>
                      </a:cubicBezTo>
                      <a:cubicBezTo>
                        <a:pt x="42" y="186"/>
                        <a:pt x="42" y="186"/>
                        <a:pt x="42" y="186"/>
                      </a:cubicBezTo>
                      <a:cubicBezTo>
                        <a:pt x="38" y="183"/>
                        <a:pt x="38" y="178"/>
                        <a:pt x="42" y="174"/>
                      </a:cubicBezTo>
                      <a:cubicBezTo>
                        <a:pt x="49" y="167"/>
                        <a:pt x="49" y="167"/>
                        <a:pt x="49" y="167"/>
                      </a:cubicBezTo>
                      <a:cubicBezTo>
                        <a:pt x="43" y="158"/>
                        <a:pt x="39" y="148"/>
                        <a:pt x="36" y="137"/>
                      </a:cubicBezTo>
                      <a:cubicBezTo>
                        <a:pt x="26" y="137"/>
                        <a:pt x="26" y="137"/>
                        <a:pt x="26" y="137"/>
                      </a:cubicBezTo>
                      <a:cubicBezTo>
                        <a:pt x="21" y="137"/>
                        <a:pt x="17" y="133"/>
                        <a:pt x="17" y="128"/>
                      </a:cubicBezTo>
                      <a:cubicBezTo>
                        <a:pt x="17" y="111"/>
                        <a:pt x="17" y="111"/>
                        <a:pt x="17" y="111"/>
                      </a:cubicBezTo>
                      <a:cubicBezTo>
                        <a:pt x="17" y="106"/>
                        <a:pt x="21" y="103"/>
                        <a:pt x="26" y="103"/>
                      </a:cubicBezTo>
                      <a:cubicBezTo>
                        <a:pt x="36" y="103"/>
                        <a:pt x="36" y="103"/>
                        <a:pt x="36" y="103"/>
                      </a:cubicBezTo>
                      <a:cubicBezTo>
                        <a:pt x="39" y="92"/>
                        <a:pt x="43" y="82"/>
                        <a:pt x="49" y="73"/>
                      </a:cubicBezTo>
                      <a:cubicBezTo>
                        <a:pt x="42" y="65"/>
                        <a:pt x="42" y="65"/>
                        <a:pt x="42" y="65"/>
                      </a:cubicBezTo>
                      <a:cubicBezTo>
                        <a:pt x="38" y="62"/>
                        <a:pt x="38" y="56"/>
                        <a:pt x="42" y="53"/>
                      </a:cubicBezTo>
                      <a:cubicBezTo>
                        <a:pt x="54" y="41"/>
                        <a:pt x="54" y="41"/>
                        <a:pt x="54" y="41"/>
                      </a:cubicBezTo>
                      <a:cubicBezTo>
                        <a:pt x="55" y="39"/>
                        <a:pt x="58" y="38"/>
                        <a:pt x="60" y="38"/>
                      </a:cubicBezTo>
                      <a:cubicBezTo>
                        <a:pt x="62" y="38"/>
                        <a:pt x="64" y="39"/>
                        <a:pt x="66" y="41"/>
                      </a:cubicBezTo>
                      <a:cubicBezTo>
                        <a:pt x="73" y="48"/>
                        <a:pt x="73" y="48"/>
                        <a:pt x="73" y="48"/>
                      </a:cubicBezTo>
                      <a:cubicBezTo>
                        <a:pt x="82" y="42"/>
                        <a:pt x="92" y="38"/>
                        <a:pt x="103" y="36"/>
                      </a:cubicBezTo>
                      <a:cubicBezTo>
                        <a:pt x="103" y="25"/>
                        <a:pt x="103" y="25"/>
                        <a:pt x="103" y="25"/>
                      </a:cubicBezTo>
                      <a:cubicBezTo>
                        <a:pt x="103" y="21"/>
                        <a:pt x="107" y="17"/>
                        <a:pt x="112" y="17"/>
                      </a:cubicBezTo>
                      <a:cubicBezTo>
                        <a:pt x="129" y="17"/>
                        <a:pt x="129" y="17"/>
                        <a:pt x="129" y="17"/>
                      </a:cubicBezTo>
                      <a:moveTo>
                        <a:pt x="129" y="0"/>
                      </a:moveTo>
                      <a:cubicBezTo>
                        <a:pt x="112" y="0"/>
                        <a:pt x="112" y="0"/>
                        <a:pt x="112" y="0"/>
                      </a:cubicBezTo>
                      <a:cubicBezTo>
                        <a:pt x="99" y="0"/>
                        <a:pt x="88" y="10"/>
                        <a:pt x="86" y="23"/>
                      </a:cubicBezTo>
                      <a:cubicBezTo>
                        <a:pt x="83" y="24"/>
                        <a:pt x="79" y="25"/>
                        <a:pt x="76" y="27"/>
                      </a:cubicBezTo>
                      <a:cubicBezTo>
                        <a:pt x="71" y="23"/>
                        <a:pt x="66" y="21"/>
                        <a:pt x="60" y="21"/>
                      </a:cubicBezTo>
                      <a:cubicBezTo>
                        <a:pt x="53" y="21"/>
                        <a:pt x="46" y="24"/>
                        <a:pt x="42" y="29"/>
                      </a:cubicBezTo>
                      <a:cubicBezTo>
                        <a:pt x="29" y="41"/>
                        <a:pt x="29" y="41"/>
                        <a:pt x="29" y="41"/>
                      </a:cubicBezTo>
                      <a:cubicBezTo>
                        <a:pt x="25" y="46"/>
                        <a:pt x="22" y="52"/>
                        <a:pt x="22" y="59"/>
                      </a:cubicBezTo>
                      <a:cubicBezTo>
                        <a:pt x="22" y="65"/>
                        <a:pt x="24" y="71"/>
                        <a:pt x="28" y="75"/>
                      </a:cubicBezTo>
                      <a:cubicBezTo>
                        <a:pt x="26" y="79"/>
                        <a:pt x="25" y="82"/>
                        <a:pt x="23" y="86"/>
                      </a:cubicBezTo>
                      <a:cubicBezTo>
                        <a:pt x="10" y="87"/>
                        <a:pt x="0" y="98"/>
                        <a:pt x="0" y="111"/>
                      </a:cubicBezTo>
                      <a:cubicBezTo>
                        <a:pt x="0" y="128"/>
                        <a:pt x="0" y="128"/>
                        <a:pt x="0" y="128"/>
                      </a:cubicBezTo>
                      <a:cubicBezTo>
                        <a:pt x="0" y="142"/>
                        <a:pt x="10" y="153"/>
                        <a:pt x="23" y="154"/>
                      </a:cubicBezTo>
                      <a:cubicBezTo>
                        <a:pt x="25" y="157"/>
                        <a:pt x="26" y="161"/>
                        <a:pt x="28" y="164"/>
                      </a:cubicBezTo>
                      <a:cubicBezTo>
                        <a:pt x="24" y="169"/>
                        <a:pt x="22" y="174"/>
                        <a:pt x="22" y="180"/>
                      </a:cubicBezTo>
                      <a:cubicBezTo>
                        <a:pt x="22" y="187"/>
                        <a:pt x="25" y="194"/>
                        <a:pt x="29" y="199"/>
                      </a:cubicBezTo>
                      <a:cubicBezTo>
                        <a:pt x="42" y="211"/>
                        <a:pt x="42" y="211"/>
                        <a:pt x="42" y="211"/>
                      </a:cubicBezTo>
                      <a:cubicBezTo>
                        <a:pt x="46" y="216"/>
                        <a:pt x="53" y="218"/>
                        <a:pt x="60" y="218"/>
                      </a:cubicBezTo>
                      <a:cubicBezTo>
                        <a:pt x="66" y="218"/>
                        <a:pt x="71" y="216"/>
                        <a:pt x="76" y="212"/>
                      </a:cubicBezTo>
                      <a:cubicBezTo>
                        <a:pt x="79" y="214"/>
                        <a:pt x="83" y="216"/>
                        <a:pt x="86" y="217"/>
                      </a:cubicBezTo>
                      <a:cubicBezTo>
                        <a:pt x="88" y="230"/>
                        <a:pt x="99" y="240"/>
                        <a:pt x="112" y="240"/>
                      </a:cubicBezTo>
                      <a:cubicBezTo>
                        <a:pt x="129" y="240"/>
                        <a:pt x="129" y="240"/>
                        <a:pt x="129" y="240"/>
                      </a:cubicBezTo>
                      <a:cubicBezTo>
                        <a:pt x="142" y="240"/>
                        <a:pt x="153" y="230"/>
                        <a:pt x="155" y="217"/>
                      </a:cubicBezTo>
                      <a:cubicBezTo>
                        <a:pt x="158" y="216"/>
                        <a:pt x="161" y="214"/>
                        <a:pt x="165" y="212"/>
                      </a:cubicBezTo>
                      <a:cubicBezTo>
                        <a:pt x="169" y="216"/>
                        <a:pt x="175" y="218"/>
                        <a:pt x="181" y="218"/>
                      </a:cubicBezTo>
                      <a:cubicBezTo>
                        <a:pt x="188" y="218"/>
                        <a:pt x="194" y="216"/>
                        <a:pt x="199" y="211"/>
                      </a:cubicBezTo>
                      <a:cubicBezTo>
                        <a:pt x="211" y="199"/>
                        <a:pt x="211" y="199"/>
                        <a:pt x="211" y="199"/>
                      </a:cubicBezTo>
                      <a:cubicBezTo>
                        <a:pt x="216" y="194"/>
                        <a:pt x="219" y="187"/>
                        <a:pt x="219" y="180"/>
                      </a:cubicBezTo>
                      <a:cubicBezTo>
                        <a:pt x="219" y="174"/>
                        <a:pt x="217" y="169"/>
                        <a:pt x="213" y="164"/>
                      </a:cubicBezTo>
                      <a:cubicBezTo>
                        <a:pt x="215" y="161"/>
                        <a:pt x="216" y="157"/>
                        <a:pt x="217" y="154"/>
                      </a:cubicBezTo>
                      <a:cubicBezTo>
                        <a:pt x="230" y="153"/>
                        <a:pt x="241" y="142"/>
                        <a:pt x="241" y="128"/>
                      </a:cubicBezTo>
                      <a:cubicBezTo>
                        <a:pt x="241" y="111"/>
                        <a:pt x="241" y="111"/>
                        <a:pt x="241" y="111"/>
                      </a:cubicBezTo>
                      <a:cubicBezTo>
                        <a:pt x="241" y="98"/>
                        <a:pt x="230" y="87"/>
                        <a:pt x="217" y="86"/>
                      </a:cubicBezTo>
                      <a:cubicBezTo>
                        <a:pt x="216" y="82"/>
                        <a:pt x="215" y="79"/>
                        <a:pt x="213" y="75"/>
                      </a:cubicBezTo>
                      <a:cubicBezTo>
                        <a:pt x="217" y="71"/>
                        <a:pt x="219" y="65"/>
                        <a:pt x="219" y="59"/>
                      </a:cubicBezTo>
                      <a:cubicBezTo>
                        <a:pt x="219" y="52"/>
                        <a:pt x="216" y="46"/>
                        <a:pt x="211" y="41"/>
                      </a:cubicBezTo>
                      <a:cubicBezTo>
                        <a:pt x="199" y="29"/>
                        <a:pt x="199" y="29"/>
                        <a:pt x="199" y="29"/>
                      </a:cubicBezTo>
                      <a:cubicBezTo>
                        <a:pt x="194" y="24"/>
                        <a:pt x="188" y="21"/>
                        <a:pt x="181" y="21"/>
                      </a:cubicBezTo>
                      <a:cubicBezTo>
                        <a:pt x="175" y="21"/>
                        <a:pt x="169" y="23"/>
                        <a:pt x="165" y="27"/>
                      </a:cubicBezTo>
                      <a:cubicBezTo>
                        <a:pt x="161" y="25"/>
                        <a:pt x="158" y="24"/>
                        <a:pt x="155" y="23"/>
                      </a:cubicBezTo>
                      <a:cubicBezTo>
                        <a:pt x="153" y="10"/>
                        <a:pt x="142" y="0"/>
                        <a:pt x="129" y="0"/>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15" name="Freeform 25"/>
                <p:cNvSpPr>
                  <a:spLocks noEditPoints="1"/>
                </p:cNvSpPr>
                <p:nvPr/>
              </p:nvSpPr>
              <p:spPr bwMode="auto">
                <a:xfrm>
                  <a:off x="3012600" y="2434530"/>
                  <a:ext cx="367834" cy="369574"/>
                </a:xfrm>
                <a:custGeom>
                  <a:avLst/>
                  <a:gdLst>
                    <a:gd name="T0" fmla="*/ 55 w 111"/>
                    <a:gd name="T1" fmla="*/ 112 h 112"/>
                    <a:gd name="T2" fmla="*/ 0 w 111"/>
                    <a:gd name="T3" fmla="*/ 56 h 112"/>
                    <a:gd name="T4" fmla="*/ 55 w 111"/>
                    <a:gd name="T5" fmla="*/ 0 h 112"/>
                    <a:gd name="T6" fmla="*/ 111 w 111"/>
                    <a:gd name="T7" fmla="*/ 56 h 112"/>
                    <a:gd name="T8" fmla="*/ 55 w 111"/>
                    <a:gd name="T9" fmla="*/ 112 h 112"/>
                    <a:gd name="T10" fmla="*/ 55 w 111"/>
                    <a:gd name="T11" fmla="*/ 9 h 112"/>
                    <a:gd name="T12" fmla="*/ 8 w 111"/>
                    <a:gd name="T13" fmla="*/ 56 h 112"/>
                    <a:gd name="T14" fmla="*/ 55 w 111"/>
                    <a:gd name="T15" fmla="*/ 103 h 112"/>
                    <a:gd name="T16" fmla="*/ 103 w 111"/>
                    <a:gd name="T17" fmla="*/ 56 h 112"/>
                    <a:gd name="T18" fmla="*/ 55 w 111"/>
                    <a:gd name="T19" fmla="*/ 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2">
                      <a:moveTo>
                        <a:pt x="55" y="112"/>
                      </a:moveTo>
                      <a:cubicBezTo>
                        <a:pt x="25" y="112"/>
                        <a:pt x="0" y="86"/>
                        <a:pt x="0" y="56"/>
                      </a:cubicBezTo>
                      <a:cubicBezTo>
                        <a:pt x="0" y="25"/>
                        <a:pt x="25" y="0"/>
                        <a:pt x="55" y="0"/>
                      </a:cubicBezTo>
                      <a:cubicBezTo>
                        <a:pt x="86" y="0"/>
                        <a:pt x="111" y="25"/>
                        <a:pt x="111" y="56"/>
                      </a:cubicBezTo>
                      <a:cubicBezTo>
                        <a:pt x="111" y="86"/>
                        <a:pt x="86" y="112"/>
                        <a:pt x="55" y="112"/>
                      </a:cubicBezTo>
                      <a:close/>
                      <a:moveTo>
                        <a:pt x="55" y="9"/>
                      </a:moveTo>
                      <a:cubicBezTo>
                        <a:pt x="29" y="9"/>
                        <a:pt x="8" y="30"/>
                        <a:pt x="8" y="56"/>
                      </a:cubicBezTo>
                      <a:cubicBezTo>
                        <a:pt x="8" y="82"/>
                        <a:pt x="29" y="103"/>
                        <a:pt x="55" y="103"/>
                      </a:cubicBezTo>
                      <a:cubicBezTo>
                        <a:pt x="81" y="103"/>
                        <a:pt x="103" y="82"/>
                        <a:pt x="103" y="56"/>
                      </a:cubicBezTo>
                      <a:cubicBezTo>
                        <a:pt x="103" y="30"/>
                        <a:pt x="81" y="9"/>
                        <a:pt x="55" y="9"/>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sp>
              <p:nvSpPr>
                <p:cNvPr id="16" name="Freeform 26"/>
                <p:cNvSpPr>
                  <a:spLocks noEditPoints="1"/>
                </p:cNvSpPr>
                <p:nvPr/>
              </p:nvSpPr>
              <p:spPr bwMode="auto">
                <a:xfrm>
                  <a:off x="3094805" y="2520348"/>
                  <a:ext cx="199244" cy="19793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8 h 60"/>
                    <a:gd name="T12" fmla="*/ 9 w 60"/>
                    <a:gd name="T13" fmla="*/ 30 h 60"/>
                    <a:gd name="T14" fmla="*/ 30 w 60"/>
                    <a:gd name="T15" fmla="*/ 51 h 60"/>
                    <a:gd name="T16" fmla="*/ 52 w 60"/>
                    <a:gd name="T17" fmla="*/ 30 h 60"/>
                    <a:gd name="T18" fmla="*/ 30 w 60"/>
                    <a:gd name="T19"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8"/>
                      </a:moveTo>
                      <a:cubicBezTo>
                        <a:pt x="19" y="8"/>
                        <a:pt x="9" y="18"/>
                        <a:pt x="9" y="30"/>
                      </a:cubicBezTo>
                      <a:cubicBezTo>
                        <a:pt x="9" y="42"/>
                        <a:pt x="19" y="51"/>
                        <a:pt x="30" y="51"/>
                      </a:cubicBezTo>
                      <a:cubicBezTo>
                        <a:pt x="42" y="51"/>
                        <a:pt x="52" y="42"/>
                        <a:pt x="52" y="30"/>
                      </a:cubicBezTo>
                      <a:cubicBezTo>
                        <a:pt x="52" y="18"/>
                        <a:pt x="42" y="8"/>
                        <a:pt x="30" y="8"/>
                      </a:cubicBez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endParaRPr lang="id-ID" dirty="0">
                    <a:solidFill>
                      <a:srgbClr val="FFFFFF"/>
                    </a:solidFill>
                    <a:ea typeface="微软雅黑" panose="020B0503020204020204" pitchFamily="34" charset="-122"/>
                  </a:endParaRPr>
                </a:p>
              </p:txBody>
            </p:sp>
          </p:grpSp>
        </p:grpSp>
      </p:grpSp>
      <p:sp>
        <p:nvSpPr>
          <p:cNvPr id="24" name="TextBox 23"/>
          <p:cNvSpPr txBox="1"/>
          <p:nvPr/>
        </p:nvSpPr>
        <p:spPr>
          <a:xfrm>
            <a:off x="3832599" y="2026777"/>
            <a:ext cx="4405373" cy="830997"/>
          </a:xfrm>
          <a:prstGeom prst="rect">
            <a:avLst/>
          </a:prstGeom>
          <a:noFill/>
        </p:spPr>
        <p:txBody>
          <a:bodyPr wrap="none" rtlCol="0">
            <a:spAutoFit/>
          </a:bodyPr>
          <a:lstStyle>
            <a:defPPr>
              <a:defRPr lang="zh-CN"/>
            </a:defPPr>
            <a:lvl1pPr>
              <a:defRPr sz="4000">
                <a:solidFill>
                  <a:schemeClr val="accent1"/>
                </a:solidFill>
              </a:defRPr>
            </a:lvl1pPr>
          </a:lstStyle>
          <a:p>
            <a:r>
              <a:rPr lang="en-US" altLang="zh-CN" sz="2400" b="1" dirty="0">
                <a:solidFill>
                  <a:srgbClr val="004B7D"/>
                </a:solidFill>
                <a:ea typeface="微软雅黑" panose="020B0503020204020204" pitchFamily="34" charset="-122"/>
              </a:rPr>
              <a:t>What is the game developed </a:t>
            </a:r>
          </a:p>
          <a:p>
            <a:r>
              <a:rPr lang="en-US" altLang="zh-CN" sz="2400" b="1" dirty="0">
                <a:solidFill>
                  <a:srgbClr val="004B7D"/>
                </a:solidFill>
                <a:ea typeface="微软雅黑" panose="020B0503020204020204" pitchFamily="34" charset="-122"/>
              </a:rPr>
              <a:t>by Java language?</a:t>
            </a:r>
            <a:endParaRPr lang="zh-CN" altLang="en-US" sz="2400" b="1" dirty="0">
              <a:solidFill>
                <a:srgbClr val="004B7D"/>
              </a:solidFill>
              <a:ea typeface="微软雅黑" panose="020B0503020204020204" pitchFamily="34" charset="-122"/>
            </a:endParaRPr>
          </a:p>
        </p:txBody>
      </p:sp>
      <p:sp>
        <p:nvSpPr>
          <p:cNvPr id="17"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直角三角形 42"/>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115533" y="2457073"/>
            <a:ext cx="682519" cy="682519"/>
            <a:chOff x="7648250" y="3419611"/>
            <a:chExt cx="910025" cy="910025"/>
          </a:xfrm>
        </p:grpSpPr>
        <p:grpSp>
          <p:nvGrpSpPr>
            <p:cNvPr id="4" name="组合 3"/>
            <p:cNvGrpSpPr/>
            <p:nvPr/>
          </p:nvGrpSpPr>
          <p:grpSpPr>
            <a:xfrm>
              <a:off x="7648250" y="3419611"/>
              <a:ext cx="910025" cy="910025"/>
              <a:chOff x="1236675" y="2423160"/>
              <a:chExt cx="1950720" cy="1950720"/>
            </a:xfrm>
          </p:grpSpPr>
          <p:sp>
            <p:nvSpPr>
              <p:cNvPr id="11" name="椭圆 10"/>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椭圆 4"/>
            <p:cNvSpPr/>
            <p:nvPr/>
          </p:nvSpPr>
          <p:spPr>
            <a:xfrm>
              <a:off x="7794138" y="3565499"/>
              <a:ext cx="618249" cy="618249"/>
            </a:xfrm>
            <a:prstGeom prst="ellipse">
              <a:avLst/>
            </a:prstGeom>
            <a:solidFill>
              <a:srgbClr val="4BAF31"/>
            </a:solidFill>
            <a:ln>
              <a:noFill/>
            </a:ln>
            <a:effectLst>
              <a:innerShdw dist="635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Freeform 349"/>
            <p:cNvSpPr/>
            <p:nvPr/>
          </p:nvSpPr>
          <p:spPr bwMode="auto">
            <a:xfrm>
              <a:off x="7948752" y="3705672"/>
              <a:ext cx="350710" cy="221288"/>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7" name="Freeform 350"/>
            <p:cNvSpPr/>
            <p:nvPr/>
          </p:nvSpPr>
          <p:spPr bwMode="auto">
            <a:xfrm>
              <a:off x="7936987" y="3881671"/>
              <a:ext cx="319120" cy="166007"/>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8" name="Freeform 351"/>
            <p:cNvSpPr>
              <a:spLocks noEditPoints="1"/>
            </p:cNvSpPr>
            <p:nvPr/>
          </p:nvSpPr>
          <p:spPr bwMode="auto">
            <a:xfrm>
              <a:off x="8003873" y="3773526"/>
              <a:ext cx="214842" cy="209523"/>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9" name="Freeform 352"/>
            <p:cNvSpPr>
              <a:spLocks noEditPoints="1"/>
            </p:cNvSpPr>
            <p:nvPr/>
          </p:nvSpPr>
          <p:spPr bwMode="auto">
            <a:xfrm>
              <a:off x="8061412" y="3829129"/>
              <a:ext cx="99443" cy="98637"/>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10" name="Oval 353"/>
            <p:cNvSpPr>
              <a:spLocks noChangeArrowheads="1"/>
            </p:cNvSpPr>
            <p:nvPr/>
          </p:nvSpPr>
          <p:spPr bwMode="auto">
            <a:xfrm>
              <a:off x="8093484" y="3861041"/>
              <a:ext cx="35297" cy="3433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grpSp>
      <p:grpSp>
        <p:nvGrpSpPr>
          <p:cNvPr id="13" name="组合 12"/>
          <p:cNvGrpSpPr/>
          <p:nvPr/>
        </p:nvGrpSpPr>
        <p:grpSpPr>
          <a:xfrm>
            <a:off x="5937191" y="2143623"/>
            <a:ext cx="2507172" cy="1404699"/>
            <a:chOff x="5881252" y="1300683"/>
            <a:chExt cx="2507172" cy="1404699"/>
          </a:xfrm>
        </p:grpSpPr>
        <p:sp>
          <p:nvSpPr>
            <p:cNvPr id="31" name="文本框 30"/>
            <p:cNvSpPr txBox="1"/>
            <p:nvPr/>
          </p:nvSpPr>
          <p:spPr bwMode="auto">
            <a:xfrm>
              <a:off x="5881252" y="1300683"/>
              <a:ext cx="1055969" cy="253916"/>
            </a:xfrm>
            <a:prstGeom prst="rect">
              <a:avLst/>
            </a:prstGeom>
            <a:noFill/>
          </p:spPr>
          <p:txBody>
            <a:bodyPr wrap="square">
              <a:spAutoFit/>
            </a:bodyPr>
            <a:lstStyle/>
            <a:p>
              <a:pPr>
                <a:defRPr/>
              </a:pPr>
              <a:r>
                <a:rPr lang="en-US" altLang="zh-CN" sz="1050" dirty="0">
                  <a:solidFill>
                    <a:srgbClr val="4BAF31"/>
                  </a:solidFill>
                  <a:ea typeface="时尚中黑简体" panose="01010104010101010101" pitchFamily="2" charset="-122"/>
                </a:rPr>
                <a:t>What’s this?</a:t>
              </a:r>
              <a:endParaRPr lang="zh-CN" altLang="en-US" sz="1050" dirty="0">
                <a:solidFill>
                  <a:srgbClr val="4BAF31"/>
                </a:solidFill>
                <a:ea typeface="时尚中黑简体" panose="01010104010101010101" pitchFamily="2" charset="-122"/>
              </a:endParaRPr>
            </a:p>
          </p:txBody>
        </p:sp>
        <p:sp>
          <p:nvSpPr>
            <p:cNvPr id="32" name="文本框 31"/>
            <p:cNvSpPr txBox="1"/>
            <p:nvPr/>
          </p:nvSpPr>
          <p:spPr bwMode="auto">
            <a:xfrm flipH="1">
              <a:off x="5881252" y="1505053"/>
              <a:ext cx="2507172" cy="1200329"/>
            </a:xfrm>
            <a:prstGeom prst="rect">
              <a:avLst/>
            </a:prstGeom>
            <a:noFill/>
          </p:spPr>
          <p:txBody>
            <a:bodyPr wrap="square">
              <a:spAutoFit/>
            </a:bodyPr>
            <a:lstStyle/>
            <a:p>
              <a:pPr algn="just">
                <a:defRPr/>
              </a:pPr>
              <a:r>
                <a:rPr lang="en-US" altLang="zh-CN" sz="900" dirty="0">
                  <a:solidFill>
                    <a:srgbClr val="FFFFFF">
                      <a:lumMod val="50000"/>
                    </a:srgbClr>
                  </a:solidFill>
                  <a:ea typeface="时尚中黑简体" panose="01010104010101010101" pitchFamily="2" charset="-122"/>
                </a:rPr>
                <a:t>The photo is about a game called Pixel Dungeon. This is a small game based on Java development, pixel dungeon is a role-playing game, the game is very simple, traditional, control the protagonist in the dungeon to explore, collect useful items, defeat all kinds of enemies, the game has a wide map waiting for you to explore.</a:t>
              </a:r>
            </a:p>
          </p:txBody>
        </p:sp>
      </p:grpSp>
      <p:grpSp>
        <p:nvGrpSpPr>
          <p:cNvPr id="2" name="组合 1"/>
          <p:cNvGrpSpPr/>
          <p:nvPr/>
        </p:nvGrpSpPr>
        <p:grpSpPr>
          <a:xfrm>
            <a:off x="429307" y="1497220"/>
            <a:ext cx="4653266" cy="2697506"/>
            <a:chOff x="395536" y="1505053"/>
            <a:chExt cx="4653266" cy="2697506"/>
          </a:xfrm>
        </p:grpSpPr>
        <p:sp>
          <p:nvSpPr>
            <p:cNvPr id="37" name="矩形 36"/>
            <p:cNvSpPr/>
            <p:nvPr/>
          </p:nvSpPr>
          <p:spPr>
            <a:xfrm>
              <a:off x="395536" y="1505053"/>
              <a:ext cx="4653266" cy="26975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433773" y="1526895"/>
              <a:ext cx="4540851" cy="263686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750"/>
                                        <p:tgtEl>
                                          <p:spTgt spid="3"/>
                                        </p:tgtEl>
                                      </p:cBhvr>
                                    </p:animEffect>
                                  </p:childTnLst>
                                </p:cTn>
                              </p:par>
                              <p:par>
                                <p:cTn id="12" presetID="2" presetClass="entr" presetSubtype="4"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1000" fill="hold"/>
                                        <p:tgtEl>
                                          <p:spTgt spid="13"/>
                                        </p:tgtEl>
                                        <p:attrNameLst>
                                          <p:attrName>ppt_x</p:attrName>
                                        </p:attrNameLst>
                                      </p:cBhvr>
                                      <p:tavLst>
                                        <p:tav tm="0">
                                          <p:val>
                                            <p:strVal val="#ppt_x"/>
                                          </p:val>
                                        </p:tav>
                                        <p:tav tm="100000">
                                          <p:val>
                                            <p:strVal val="#ppt_x"/>
                                          </p:val>
                                        </p:tav>
                                      </p:tavLst>
                                    </p:anim>
                                    <p:anim calcmode="lin" valueType="num">
                                      <p:cBhvr additive="base">
                                        <p:cTn id="15"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708075" y="1866273"/>
            <a:ext cx="1397036" cy="1397036"/>
            <a:chOff x="2627784" y="1894794"/>
            <a:chExt cx="1397036" cy="1397036"/>
          </a:xfrm>
          <a:solidFill>
            <a:srgbClr val="004B7D"/>
          </a:solidFill>
        </p:grpSpPr>
        <p:sp>
          <p:nvSpPr>
            <p:cNvPr id="2" name="椭圆 1"/>
            <p:cNvSpPr/>
            <p:nvPr/>
          </p:nvSpPr>
          <p:spPr>
            <a:xfrm>
              <a:off x="2627784" y="1894794"/>
              <a:ext cx="1397036" cy="1397036"/>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3" name="椭圆 2"/>
            <p:cNvSpPr/>
            <p:nvPr/>
          </p:nvSpPr>
          <p:spPr>
            <a:xfrm>
              <a:off x="2802826" y="2069836"/>
              <a:ext cx="1046951" cy="1046951"/>
            </a:xfrm>
            <a:prstGeom prst="ellipse">
              <a:avLst/>
            </a:prstGeom>
            <a:grp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sp>
          <p:nvSpPr>
            <p:cNvPr id="4" name="KSO_Shape"/>
            <p:cNvSpPr/>
            <p:nvPr/>
          </p:nvSpPr>
          <p:spPr bwMode="auto">
            <a:xfrm>
              <a:off x="2962460" y="2309090"/>
              <a:ext cx="648840" cy="546106"/>
            </a:xfrm>
            <a:custGeom>
              <a:avLst/>
              <a:gdLst>
                <a:gd name="T0" fmla="*/ 1134092 w 2300288"/>
                <a:gd name="T1" fmla="*/ 968860 h 1936750"/>
                <a:gd name="T2" fmla="*/ 1214775 w 2300288"/>
                <a:gd name="T3" fmla="*/ 1049028 h 1936750"/>
                <a:gd name="T4" fmla="*/ 1216884 w 2300288"/>
                <a:gd name="T5" fmla="*/ 1064537 h 1936750"/>
                <a:gd name="T6" fmla="*/ 1151230 w 2300288"/>
                <a:gd name="T7" fmla="*/ 1136031 h 1936750"/>
                <a:gd name="T8" fmla="*/ 1182871 w 2300288"/>
                <a:gd name="T9" fmla="*/ 1247216 h 1936750"/>
                <a:gd name="T10" fmla="*/ 1204228 w 2300288"/>
                <a:gd name="T11" fmla="*/ 1413599 h 1936750"/>
                <a:gd name="T12" fmla="*/ 1046025 w 2300288"/>
                <a:gd name="T13" fmla="*/ 1361555 h 1936750"/>
                <a:gd name="T14" fmla="*/ 1071074 w 2300288"/>
                <a:gd name="T15" fmla="*/ 1209103 h 1936750"/>
                <a:gd name="T16" fmla="*/ 1033632 w 2300288"/>
                <a:gd name="T17" fmla="*/ 1075313 h 1936750"/>
                <a:gd name="T18" fmla="*/ 1028095 w 2300288"/>
                <a:gd name="T19" fmla="*/ 1060068 h 1936750"/>
                <a:gd name="T20" fmla="*/ 1033632 w 2300288"/>
                <a:gd name="T21" fmla="*/ 1045086 h 1936750"/>
                <a:gd name="T22" fmla="*/ 1116162 w 2300288"/>
                <a:gd name="T23" fmla="*/ 967020 h 1936750"/>
                <a:gd name="T24" fmla="*/ 1415999 w 2300288"/>
                <a:gd name="T25" fmla="*/ 862909 h 1936750"/>
                <a:gd name="T26" fmla="*/ 1591713 w 2300288"/>
                <a:gd name="T27" fmla="*/ 924102 h 1936750"/>
                <a:gd name="T28" fmla="*/ 1763745 w 2300288"/>
                <a:gd name="T29" fmla="*/ 983456 h 1936750"/>
                <a:gd name="T30" fmla="*/ 1808726 w 2300288"/>
                <a:gd name="T31" fmla="*/ 1009194 h 1936750"/>
                <a:gd name="T32" fmla="*/ 1836345 w 2300288"/>
                <a:gd name="T33" fmla="*/ 1041235 h 1936750"/>
                <a:gd name="T34" fmla="*/ 1870541 w 2300288"/>
                <a:gd name="T35" fmla="*/ 1114771 h 1936750"/>
                <a:gd name="T36" fmla="*/ 1893952 w 2300288"/>
                <a:gd name="T37" fmla="*/ 1212469 h 1936750"/>
                <a:gd name="T38" fmla="*/ 1905000 w 2300288"/>
                <a:gd name="T39" fmla="*/ 1335643 h 1936750"/>
                <a:gd name="T40" fmla="*/ 1899740 w 2300288"/>
                <a:gd name="T41" fmla="*/ 1362957 h 1936750"/>
                <a:gd name="T42" fmla="*/ 1874487 w 2300288"/>
                <a:gd name="T43" fmla="*/ 1383704 h 1936750"/>
                <a:gd name="T44" fmla="*/ 1781895 w 2300288"/>
                <a:gd name="T45" fmla="*/ 1418897 h 1936750"/>
                <a:gd name="T46" fmla="*/ 1625909 w 2300288"/>
                <a:gd name="T47" fmla="*/ 1447524 h 1936750"/>
                <a:gd name="T48" fmla="*/ 1404950 w 2300288"/>
                <a:gd name="T49" fmla="*/ 1464857 h 1936750"/>
                <a:gd name="T50" fmla="*/ 948915 w 2300288"/>
                <a:gd name="T51" fmla="*/ 1532887 h 1936750"/>
                <a:gd name="T52" fmla="*/ 96732 w 2300288"/>
                <a:gd name="T53" fmla="*/ 835367 h 1936750"/>
                <a:gd name="T54" fmla="*/ 1152637 w 2300288"/>
                <a:gd name="T55" fmla="*/ 1576 h 1936750"/>
                <a:gd name="T56" fmla="*/ 1203190 w 2300288"/>
                <a:gd name="T57" fmla="*/ 12613 h 1936750"/>
                <a:gd name="T58" fmla="*/ 1249793 w 2300288"/>
                <a:gd name="T59" fmla="*/ 32847 h 1936750"/>
                <a:gd name="T60" fmla="*/ 1292446 w 2300288"/>
                <a:gd name="T61" fmla="*/ 62015 h 1936750"/>
                <a:gd name="T62" fmla="*/ 1357480 w 2300288"/>
                <a:gd name="T63" fmla="*/ 134804 h 1936750"/>
                <a:gd name="T64" fmla="*/ 1402767 w 2300288"/>
                <a:gd name="T65" fmla="*/ 235972 h 1936750"/>
                <a:gd name="T66" fmla="*/ 1414352 w 2300288"/>
                <a:gd name="T67" fmla="*/ 301403 h 1936750"/>
                <a:gd name="T68" fmla="*/ 1414615 w 2300288"/>
                <a:gd name="T69" fmla="*/ 367360 h 1936750"/>
                <a:gd name="T70" fmla="*/ 1402767 w 2300288"/>
                <a:gd name="T71" fmla="*/ 444090 h 1936750"/>
                <a:gd name="T72" fmla="*/ 1379596 w 2300288"/>
                <a:gd name="T73" fmla="*/ 521346 h 1936750"/>
                <a:gd name="T74" fmla="*/ 1346158 w 2300288"/>
                <a:gd name="T75" fmla="*/ 595186 h 1936750"/>
                <a:gd name="T76" fmla="*/ 1304295 w 2300288"/>
                <a:gd name="T77" fmla="*/ 661143 h 1936750"/>
                <a:gd name="T78" fmla="*/ 1223990 w 2300288"/>
                <a:gd name="T79" fmla="*/ 866108 h 1936750"/>
                <a:gd name="T80" fmla="*/ 1146318 w 2300288"/>
                <a:gd name="T81" fmla="*/ 934430 h 1936750"/>
                <a:gd name="T82" fmla="*/ 1120778 w 2300288"/>
                <a:gd name="T83" fmla="*/ 944678 h 1936750"/>
                <a:gd name="T84" fmla="*/ 1086550 w 2300288"/>
                <a:gd name="T85" fmla="*/ 925758 h 1936750"/>
                <a:gd name="T86" fmla="*/ 993607 w 2300288"/>
                <a:gd name="T87" fmla="*/ 837202 h 1936750"/>
                <a:gd name="T88" fmla="*/ 928310 w 2300288"/>
                <a:gd name="T89" fmla="*/ 643274 h 1936750"/>
                <a:gd name="T90" fmla="*/ 888553 w 2300288"/>
                <a:gd name="T91" fmla="*/ 574427 h 1936750"/>
                <a:gd name="T92" fmla="*/ 858011 w 2300288"/>
                <a:gd name="T93" fmla="*/ 499273 h 1936750"/>
                <a:gd name="T94" fmla="*/ 837737 w 2300288"/>
                <a:gd name="T95" fmla="*/ 421754 h 1936750"/>
                <a:gd name="T96" fmla="*/ 829575 w 2300288"/>
                <a:gd name="T97" fmla="*/ 346075 h 1936750"/>
                <a:gd name="T98" fmla="*/ 832734 w 2300288"/>
                <a:gd name="T99" fmla="*/ 284848 h 1936750"/>
                <a:gd name="T100" fmla="*/ 852482 w 2300288"/>
                <a:gd name="T101" fmla="*/ 204965 h 1936750"/>
                <a:gd name="T102" fmla="*/ 905667 w 2300288"/>
                <a:gd name="T103" fmla="*/ 109840 h 1936750"/>
                <a:gd name="T104" fmla="*/ 964645 w 2300288"/>
                <a:gd name="T105" fmla="*/ 52818 h 1936750"/>
                <a:gd name="T106" fmla="*/ 1008615 w 2300288"/>
                <a:gd name="T107" fmla="*/ 26277 h 1936750"/>
                <a:gd name="T108" fmla="*/ 1056535 w 2300288"/>
                <a:gd name="T109" fmla="*/ 8671 h 1936750"/>
                <a:gd name="T110" fmla="*/ 1107614 w 2300288"/>
                <a:gd name="T111" fmla="*/ 262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微软雅黑" panose="020B0503020204020204" pitchFamily="34" charset="-122"/>
              </a:endParaRPr>
            </a:p>
          </p:txBody>
        </p:sp>
      </p:grpSp>
      <p:sp>
        <p:nvSpPr>
          <p:cNvPr id="7" name="TextBox 6"/>
          <p:cNvSpPr txBox="1"/>
          <p:nvPr/>
        </p:nvSpPr>
        <p:spPr>
          <a:xfrm>
            <a:off x="3296794" y="2137351"/>
            <a:ext cx="5484194" cy="553998"/>
          </a:xfrm>
          <a:prstGeom prst="rect">
            <a:avLst/>
          </a:prstGeom>
          <a:noFill/>
        </p:spPr>
        <p:txBody>
          <a:bodyPr wrap="none" rtlCol="0">
            <a:spAutoFit/>
          </a:bodyPr>
          <a:lstStyle>
            <a:defPPr>
              <a:defRPr lang="zh-CN"/>
            </a:defPPr>
            <a:lvl1pPr>
              <a:defRPr sz="4000">
                <a:solidFill>
                  <a:schemeClr val="accent1"/>
                </a:solidFill>
              </a:defRPr>
            </a:lvl1pPr>
          </a:lstStyle>
          <a:p>
            <a:r>
              <a:rPr lang="en-US" altLang="zh-CN" sz="3000" b="1" dirty="0"/>
              <a:t>Game development overview</a:t>
            </a:r>
            <a:endParaRPr lang="zh-CN" altLang="en-US" sz="3000" b="1" dirty="0"/>
          </a:p>
        </p:txBody>
      </p:sp>
      <p:sp>
        <p:nvSpPr>
          <p:cNvPr id="9"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708075" y="1866273"/>
            <a:ext cx="1397036" cy="1397036"/>
            <a:chOff x="2627784" y="1894794"/>
            <a:chExt cx="1397036" cy="1397036"/>
          </a:xfrm>
          <a:solidFill>
            <a:srgbClr val="004B7D"/>
          </a:solidFill>
        </p:grpSpPr>
        <p:sp>
          <p:nvSpPr>
            <p:cNvPr id="2" name="椭圆 1"/>
            <p:cNvSpPr/>
            <p:nvPr/>
          </p:nvSpPr>
          <p:spPr>
            <a:xfrm>
              <a:off x="2627784" y="1894794"/>
              <a:ext cx="1397036" cy="1397036"/>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3" name="椭圆 2"/>
            <p:cNvSpPr/>
            <p:nvPr/>
          </p:nvSpPr>
          <p:spPr>
            <a:xfrm>
              <a:off x="2802826" y="2069836"/>
              <a:ext cx="1046951" cy="1046951"/>
            </a:xfrm>
            <a:prstGeom prst="ellipse">
              <a:avLst/>
            </a:prstGeom>
            <a:grp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sp>
          <p:nvSpPr>
            <p:cNvPr id="4" name="KSO_Shape"/>
            <p:cNvSpPr/>
            <p:nvPr/>
          </p:nvSpPr>
          <p:spPr bwMode="auto">
            <a:xfrm>
              <a:off x="2962460" y="2309090"/>
              <a:ext cx="648840" cy="546106"/>
            </a:xfrm>
            <a:custGeom>
              <a:avLst/>
              <a:gdLst>
                <a:gd name="T0" fmla="*/ 1134092 w 2300288"/>
                <a:gd name="T1" fmla="*/ 968860 h 1936750"/>
                <a:gd name="T2" fmla="*/ 1214775 w 2300288"/>
                <a:gd name="T3" fmla="*/ 1049028 h 1936750"/>
                <a:gd name="T4" fmla="*/ 1216884 w 2300288"/>
                <a:gd name="T5" fmla="*/ 1064537 h 1936750"/>
                <a:gd name="T6" fmla="*/ 1151230 w 2300288"/>
                <a:gd name="T7" fmla="*/ 1136031 h 1936750"/>
                <a:gd name="T8" fmla="*/ 1182871 w 2300288"/>
                <a:gd name="T9" fmla="*/ 1247216 h 1936750"/>
                <a:gd name="T10" fmla="*/ 1204228 w 2300288"/>
                <a:gd name="T11" fmla="*/ 1413599 h 1936750"/>
                <a:gd name="T12" fmla="*/ 1046025 w 2300288"/>
                <a:gd name="T13" fmla="*/ 1361555 h 1936750"/>
                <a:gd name="T14" fmla="*/ 1071074 w 2300288"/>
                <a:gd name="T15" fmla="*/ 1209103 h 1936750"/>
                <a:gd name="T16" fmla="*/ 1033632 w 2300288"/>
                <a:gd name="T17" fmla="*/ 1075313 h 1936750"/>
                <a:gd name="T18" fmla="*/ 1028095 w 2300288"/>
                <a:gd name="T19" fmla="*/ 1060068 h 1936750"/>
                <a:gd name="T20" fmla="*/ 1033632 w 2300288"/>
                <a:gd name="T21" fmla="*/ 1045086 h 1936750"/>
                <a:gd name="T22" fmla="*/ 1116162 w 2300288"/>
                <a:gd name="T23" fmla="*/ 967020 h 1936750"/>
                <a:gd name="T24" fmla="*/ 1415999 w 2300288"/>
                <a:gd name="T25" fmla="*/ 862909 h 1936750"/>
                <a:gd name="T26" fmla="*/ 1591713 w 2300288"/>
                <a:gd name="T27" fmla="*/ 924102 h 1936750"/>
                <a:gd name="T28" fmla="*/ 1763745 w 2300288"/>
                <a:gd name="T29" fmla="*/ 983456 h 1936750"/>
                <a:gd name="T30" fmla="*/ 1808726 w 2300288"/>
                <a:gd name="T31" fmla="*/ 1009194 h 1936750"/>
                <a:gd name="T32" fmla="*/ 1836345 w 2300288"/>
                <a:gd name="T33" fmla="*/ 1041235 h 1936750"/>
                <a:gd name="T34" fmla="*/ 1870541 w 2300288"/>
                <a:gd name="T35" fmla="*/ 1114771 h 1936750"/>
                <a:gd name="T36" fmla="*/ 1893952 w 2300288"/>
                <a:gd name="T37" fmla="*/ 1212469 h 1936750"/>
                <a:gd name="T38" fmla="*/ 1905000 w 2300288"/>
                <a:gd name="T39" fmla="*/ 1335643 h 1936750"/>
                <a:gd name="T40" fmla="*/ 1899740 w 2300288"/>
                <a:gd name="T41" fmla="*/ 1362957 h 1936750"/>
                <a:gd name="T42" fmla="*/ 1874487 w 2300288"/>
                <a:gd name="T43" fmla="*/ 1383704 h 1936750"/>
                <a:gd name="T44" fmla="*/ 1781895 w 2300288"/>
                <a:gd name="T45" fmla="*/ 1418897 h 1936750"/>
                <a:gd name="T46" fmla="*/ 1625909 w 2300288"/>
                <a:gd name="T47" fmla="*/ 1447524 h 1936750"/>
                <a:gd name="T48" fmla="*/ 1404950 w 2300288"/>
                <a:gd name="T49" fmla="*/ 1464857 h 1936750"/>
                <a:gd name="T50" fmla="*/ 948915 w 2300288"/>
                <a:gd name="T51" fmla="*/ 1532887 h 1936750"/>
                <a:gd name="T52" fmla="*/ 96732 w 2300288"/>
                <a:gd name="T53" fmla="*/ 835367 h 1936750"/>
                <a:gd name="T54" fmla="*/ 1152637 w 2300288"/>
                <a:gd name="T55" fmla="*/ 1576 h 1936750"/>
                <a:gd name="T56" fmla="*/ 1203190 w 2300288"/>
                <a:gd name="T57" fmla="*/ 12613 h 1936750"/>
                <a:gd name="T58" fmla="*/ 1249793 w 2300288"/>
                <a:gd name="T59" fmla="*/ 32847 h 1936750"/>
                <a:gd name="T60" fmla="*/ 1292446 w 2300288"/>
                <a:gd name="T61" fmla="*/ 62015 h 1936750"/>
                <a:gd name="T62" fmla="*/ 1357480 w 2300288"/>
                <a:gd name="T63" fmla="*/ 134804 h 1936750"/>
                <a:gd name="T64" fmla="*/ 1402767 w 2300288"/>
                <a:gd name="T65" fmla="*/ 235972 h 1936750"/>
                <a:gd name="T66" fmla="*/ 1414352 w 2300288"/>
                <a:gd name="T67" fmla="*/ 301403 h 1936750"/>
                <a:gd name="T68" fmla="*/ 1414615 w 2300288"/>
                <a:gd name="T69" fmla="*/ 367360 h 1936750"/>
                <a:gd name="T70" fmla="*/ 1402767 w 2300288"/>
                <a:gd name="T71" fmla="*/ 444090 h 1936750"/>
                <a:gd name="T72" fmla="*/ 1379596 w 2300288"/>
                <a:gd name="T73" fmla="*/ 521346 h 1936750"/>
                <a:gd name="T74" fmla="*/ 1346158 w 2300288"/>
                <a:gd name="T75" fmla="*/ 595186 h 1936750"/>
                <a:gd name="T76" fmla="*/ 1304295 w 2300288"/>
                <a:gd name="T77" fmla="*/ 661143 h 1936750"/>
                <a:gd name="T78" fmla="*/ 1223990 w 2300288"/>
                <a:gd name="T79" fmla="*/ 866108 h 1936750"/>
                <a:gd name="T80" fmla="*/ 1146318 w 2300288"/>
                <a:gd name="T81" fmla="*/ 934430 h 1936750"/>
                <a:gd name="T82" fmla="*/ 1120778 w 2300288"/>
                <a:gd name="T83" fmla="*/ 944678 h 1936750"/>
                <a:gd name="T84" fmla="*/ 1086550 w 2300288"/>
                <a:gd name="T85" fmla="*/ 925758 h 1936750"/>
                <a:gd name="T86" fmla="*/ 993607 w 2300288"/>
                <a:gd name="T87" fmla="*/ 837202 h 1936750"/>
                <a:gd name="T88" fmla="*/ 928310 w 2300288"/>
                <a:gd name="T89" fmla="*/ 643274 h 1936750"/>
                <a:gd name="T90" fmla="*/ 888553 w 2300288"/>
                <a:gd name="T91" fmla="*/ 574427 h 1936750"/>
                <a:gd name="T92" fmla="*/ 858011 w 2300288"/>
                <a:gd name="T93" fmla="*/ 499273 h 1936750"/>
                <a:gd name="T94" fmla="*/ 837737 w 2300288"/>
                <a:gd name="T95" fmla="*/ 421754 h 1936750"/>
                <a:gd name="T96" fmla="*/ 829575 w 2300288"/>
                <a:gd name="T97" fmla="*/ 346075 h 1936750"/>
                <a:gd name="T98" fmla="*/ 832734 w 2300288"/>
                <a:gd name="T99" fmla="*/ 284848 h 1936750"/>
                <a:gd name="T100" fmla="*/ 852482 w 2300288"/>
                <a:gd name="T101" fmla="*/ 204965 h 1936750"/>
                <a:gd name="T102" fmla="*/ 905667 w 2300288"/>
                <a:gd name="T103" fmla="*/ 109840 h 1936750"/>
                <a:gd name="T104" fmla="*/ 964645 w 2300288"/>
                <a:gd name="T105" fmla="*/ 52818 h 1936750"/>
                <a:gd name="T106" fmla="*/ 1008615 w 2300288"/>
                <a:gd name="T107" fmla="*/ 26277 h 1936750"/>
                <a:gd name="T108" fmla="*/ 1056535 w 2300288"/>
                <a:gd name="T109" fmla="*/ 8671 h 1936750"/>
                <a:gd name="T110" fmla="*/ 1107614 w 2300288"/>
                <a:gd name="T111" fmla="*/ 262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微软雅黑" panose="020B0503020204020204" pitchFamily="34" charset="-122"/>
              </a:endParaRPr>
            </a:p>
          </p:txBody>
        </p:sp>
      </p:grpSp>
      <p:sp>
        <p:nvSpPr>
          <p:cNvPr id="7" name="TextBox 6"/>
          <p:cNvSpPr txBox="1"/>
          <p:nvPr/>
        </p:nvSpPr>
        <p:spPr>
          <a:xfrm>
            <a:off x="3296794" y="2137351"/>
            <a:ext cx="4852610" cy="584775"/>
          </a:xfrm>
          <a:prstGeom prst="rect">
            <a:avLst/>
          </a:prstGeom>
          <a:noFill/>
        </p:spPr>
        <p:txBody>
          <a:bodyPr wrap="none" rtlCol="0">
            <a:spAutoFit/>
          </a:bodyPr>
          <a:lstStyle>
            <a:defPPr>
              <a:defRPr lang="zh-CN"/>
            </a:defPPr>
            <a:lvl1pPr>
              <a:defRPr sz="4000">
                <a:solidFill>
                  <a:schemeClr val="accent1"/>
                </a:solidFill>
              </a:defRPr>
            </a:lvl1pPr>
          </a:lstStyle>
          <a:p>
            <a:r>
              <a:rPr lang="en-US" altLang="zh-CN" sz="3200" b="1" dirty="0"/>
              <a:t>Future computer games</a:t>
            </a:r>
            <a:endParaRPr lang="zh-CN" altLang="en-US" sz="3200" b="1" dirty="0"/>
          </a:p>
        </p:txBody>
      </p:sp>
      <p:sp>
        <p:nvSpPr>
          <p:cNvPr id="9"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159873" y="2220098"/>
            <a:ext cx="1273321" cy="1273321"/>
          </a:xfrm>
          <a:prstGeom prst="ellipse">
            <a:avLst/>
          </a:prstGeom>
          <a:solidFill>
            <a:srgbClr val="4BAF3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a typeface="微软雅黑" panose="020B0503020204020204" pitchFamily="34" charset="-122"/>
              </a:rPr>
              <a:t>VR</a:t>
            </a:r>
            <a:endParaRPr lang="zh-CN" altLang="en-US" sz="2000" dirty="0">
              <a:solidFill>
                <a:schemeClr val="bg1"/>
              </a:solidFill>
              <a:ea typeface="微软雅黑" panose="020B0503020204020204" pitchFamily="34" charset="-122"/>
            </a:endParaRPr>
          </a:p>
        </p:txBody>
      </p:sp>
      <p:sp>
        <p:nvSpPr>
          <p:cNvPr id="7" name="椭圆 6"/>
          <p:cNvSpPr/>
          <p:nvPr/>
        </p:nvSpPr>
        <p:spPr>
          <a:xfrm>
            <a:off x="4800752" y="2252096"/>
            <a:ext cx="1273321" cy="1273321"/>
          </a:xfrm>
          <a:prstGeom prst="ellipse">
            <a:avLst/>
          </a:prstGeom>
          <a:solidFill>
            <a:srgbClr val="004B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a typeface="微软雅黑" panose="020B0503020204020204" pitchFamily="34" charset="-122"/>
              </a:rPr>
              <a:t>AR</a:t>
            </a:r>
            <a:endParaRPr lang="zh-CN" altLang="en-US" sz="2000" dirty="0">
              <a:solidFill>
                <a:schemeClr val="bg1"/>
              </a:solidFill>
              <a:ea typeface="微软雅黑" panose="020B0503020204020204" pitchFamily="34" charset="-122"/>
            </a:endParaRPr>
          </a:p>
        </p:txBody>
      </p:sp>
      <p:grpSp>
        <p:nvGrpSpPr>
          <p:cNvPr id="16" name="组合 15"/>
          <p:cNvGrpSpPr/>
          <p:nvPr/>
        </p:nvGrpSpPr>
        <p:grpSpPr>
          <a:xfrm>
            <a:off x="3430364" y="836542"/>
            <a:ext cx="2304256" cy="779313"/>
            <a:chOff x="3419872" y="496293"/>
            <a:chExt cx="2304256" cy="779313"/>
          </a:xfrm>
        </p:grpSpPr>
        <p:sp>
          <p:nvSpPr>
            <p:cNvPr id="2" name="TextBox 1"/>
            <p:cNvSpPr txBox="1"/>
            <p:nvPr/>
          </p:nvSpPr>
          <p:spPr>
            <a:xfrm>
              <a:off x="3761522" y="496293"/>
              <a:ext cx="1647695" cy="523220"/>
            </a:xfrm>
            <a:prstGeom prst="rect">
              <a:avLst/>
            </a:prstGeom>
            <a:noFill/>
          </p:spPr>
          <p:txBody>
            <a:bodyPr wrap="none" rtlCol="0">
              <a:spAutoFit/>
            </a:bodyPr>
            <a:lstStyle/>
            <a:p>
              <a:r>
                <a:rPr lang="en-US" altLang="zh-CN" sz="2800" b="1" dirty="0">
                  <a:solidFill>
                    <a:schemeClr val="tx1">
                      <a:lumMod val="90000"/>
                      <a:lumOff val="10000"/>
                    </a:schemeClr>
                  </a:solidFill>
                  <a:ea typeface="微软雅黑" panose="020B0503020204020204" pitchFamily="34" charset="-122"/>
                </a:rPr>
                <a:t>VR &amp; AR</a:t>
              </a:r>
              <a:endParaRPr lang="zh-CN" altLang="en-US" sz="2800" b="1" dirty="0">
                <a:solidFill>
                  <a:schemeClr val="tx1">
                    <a:lumMod val="90000"/>
                    <a:lumOff val="10000"/>
                  </a:schemeClr>
                </a:solidFill>
                <a:ea typeface="微软雅黑" panose="020B0503020204020204" pitchFamily="34" charset="-122"/>
              </a:endParaRPr>
            </a:p>
          </p:txBody>
        </p:sp>
        <p:sp>
          <p:nvSpPr>
            <p:cNvPr id="3" name="矩形 2"/>
            <p:cNvSpPr/>
            <p:nvPr/>
          </p:nvSpPr>
          <p:spPr>
            <a:xfrm>
              <a:off x="3419872" y="937052"/>
              <a:ext cx="2304256" cy="338554"/>
            </a:xfrm>
            <a:prstGeom prst="rect">
              <a:avLst/>
            </a:prstGeom>
          </p:spPr>
          <p:txBody>
            <a:bodyPr wrap="square">
              <a:spAutoFit/>
            </a:bodyPr>
            <a:lstStyle/>
            <a:p>
              <a:pPr algn="ctr"/>
              <a:r>
                <a:rPr lang="en-US" altLang="zh-CN" sz="1600" dirty="0">
                  <a:solidFill>
                    <a:schemeClr val="tx1">
                      <a:lumMod val="90000"/>
                      <a:lumOff val="10000"/>
                    </a:schemeClr>
                  </a:solidFill>
                  <a:ea typeface="微软雅黑" panose="020B0503020204020204" pitchFamily="34" charset="-122"/>
                </a:rPr>
                <a:t>Advanced Technology</a:t>
              </a:r>
              <a:endParaRPr lang="zh-CN" altLang="en-US" sz="1600" dirty="0">
                <a:solidFill>
                  <a:schemeClr val="tx1">
                    <a:lumMod val="90000"/>
                    <a:lumOff val="10000"/>
                  </a:schemeClr>
                </a:solidFill>
                <a:ea typeface="微软雅黑" panose="020B0503020204020204" pitchFamily="34" charset="-122"/>
              </a:endParaRPr>
            </a:p>
          </p:txBody>
        </p:sp>
      </p:grpSp>
      <p:sp>
        <p:nvSpPr>
          <p:cNvPr id="4" name="椭圆 1"/>
          <p:cNvSpPr/>
          <p:nvPr/>
        </p:nvSpPr>
        <p:spPr>
          <a:xfrm flipV="1">
            <a:off x="2884494" y="1965348"/>
            <a:ext cx="3467100" cy="1831661"/>
          </a:xfrm>
          <a:custGeom>
            <a:avLst/>
            <a:gdLst/>
            <a:ahLst/>
            <a:cxnLst/>
            <a:rect l="l" t="t" r="r" b="b"/>
            <a:pathLst>
              <a:path w="5293867" h="2796737">
                <a:moveTo>
                  <a:pt x="3889711" y="2796737"/>
                </a:moveTo>
                <a:cubicBezTo>
                  <a:pt x="4665205" y="2796737"/>
                  <a:pt x="5293867" y="2168075"/>
                  <a:pt x="5293867" y="1392581"/>
                </a:cubicBezTo>
                <a:lnTo>
                  <a:pt x="4969831" y="1392581"/>
                </a:lnTo>
                <a:cubicBezTo>
                  <a:pt x="4969831" y="1989115"/>
                  <a:pt x="4486245" y="2472701"/>
                  <a:pt x="3889711" y="2472701"/>
                </a:cubicBezTo>
                <a:cubicBezTo>
                  <a:pt x="3293177" y="2472701"/>
                  <a:pt x="2809591" y="1989115"/>
                  <a:pt x="2809591" y="1392581"/>
                </a:cubicBezTo>
                <a:lnTo>
                  <a:pt x="2807728" y="1392581"/>
                </a:lnTo>
                <a:cubicBezTo>
                  <a:pt x="2802045" y="622414"/>
                  <a:pt x="2175787" y="0"/>
                  <a:pt x="1404156" y="0"/>
                </a:cubicBezTo>
                <a:cubicBezTo>
                  <a:pt x="628662" y="0"/>
                  <a:pt x="0" y="628662"/>
                  <a:pt x="0" y="1404156"/>
                </a:cubicBezTo>
                <a:lnTo>
                  <a:pt x="324036" y="1404156"/>
                </a:lnTo>
                <a:cubicBezTo>
                  <a:pt x="324036" y="807622"/>
                  <a:pt x="807622" y="324036"/>
                  <a:pt x="1404156" y="324036"/>
                </a:cubicBezTo>
                <a:cubicBezTo>
                  <a:pt x="2000690" y="324036"/>
                  <a:pt x="2484276" y="807622"/>
                  <a:pt x="2484276" y="1404156"/>
                </a:cubicBezTo>
                <a:lnTo>
                  <a:pt x="2486140" y="1404156"/>
                </a:lnTo>
                <a:cubicBezTo>
                  <a:pt x="2491823" y="2174323"/>
                  <a:pt x="3118081" y="2796737"/>
                  <a:pt x="3889711" y="2796737"/>
                </a:cubicBezTo>
                <a:close/>
              </a:path>
            </a:pathLst>
          </a:custGeom>
          <a:gradFill flip="none" rotWithShape="1">
            <a:gsLst>
              <a:gs pos="36000">
                <a:schemeClr val="bg1">
                  <a:lumMod val="95000"/>
                </a:schemeClr>
              </a:gs>
              <a:gs pos="100000">
                <a:schemeClr val="bg1">
                  <a:lumMod val="75000"/>
                </a:schemeClr>
              </a:gs>
            </a:gsLst>
            <a:lin ang="18900000" scaled="1"/>
            <a:tileRect/>
          </a:gradFill>
          <a:ln w="28575">
            <a:no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sp>
        <p:nvSpPr>
          <p:cNvPr id="6" name="椭圆 1"/>
          <p:cNvSpPr/>
          <p:nvPr/>
        </p:nvSpPr>
        <p:spPr>
          <a:xfrm rot="187314">
            <a:off x="2884494" y="1944721"/>
            <a:ext cx="3467100" cy="1831661"/>
          </a:xfrm>
          <a:custGeom>
            <a:avLst/>
            <a:gdLst/>
            <a:ahLst/>
            <a:cxnLst/>
            <a:rect l="l" t="t" r="r" b="b"/>
            <a:pathLst>
              <a:path w="5293867" h="2796737">
                <a:moveTo>
                  <a:pt x="3889711" y="2796737"/>
                </a:moveTo>
                <a:cubicBezTo>
                  <a:pt x="4665205" y="2796737"/>
                  <a:pt x="5293867" y="2168075"/>
                  <a:pt x="5293867" y="1392581"/>
                </a:cubicBezTo>
                <a:lnTo>
                  <a:pt x="4969831" y="1392581"/>
                </a:lnTo>
                <a:cubicBezTo>
                  <a:pt x="4969831" y="1989115"/>
                  <a:pt x="4486245" y="2472701"/>
                  <a:pt x="3889711" y="2472701"/>
                </a:cubicBezTo>
                <a:cubicBezTo>
                  <a:pt x="3293177" y="2472701"/>
                  <a:pt x="2809591" y="1989115"/>
                  <a:pt x="2809591" y="1392581"/>
                </a:cubicBezTo>
                <a:lnTo>
                  <a:pt x="2807728" y="1392581"/>
                </a:lnTo>
                <a:cubicBezTo>
                  <a:pt x="2802045" y="622414"/>
                  <a:pt x="2175787" y="0"/>
                  <a:pt x="1404156" y="0"/>
                </a:cubicBezTo>
                <a:cubicBezTo>
                  <a:pt x="628662" y="0"/>
                  <a:pt x="0" y="628662"/>
                  <a:pt x="0" y="1404156"/>
                </a:cubicBezTo>
                <a:lnTo>
                  <a:pt x="324036" y="1404156"/>
                </a:lnTo>
                <a:cubicBezTo>
                  <a:pt x="324036" y="807622"/>
                  <a:pt x="807622" y="324036"/>
                  <a:pt x="1404156" y="324036"/>
                </a:cubicBezTo>
                <a:cubicBezTo>
                  <a:pt x="2000690" y="324036"/>
                  <a:pt x="2484276" y="807622"/>
                  <a:pt x="2484276" y="1404156"/>
                </a:cubicBezTo>
                <a:lnTo>
                  <a:pt x="2486140" y="1404156"/>
                </a:lnTo>
                <a:cubicBezTo>
                  <a:pt x="2491823" y="2174323"/>
                  <a:pt x="3118081" y="2796737"/>
                  <a:pt x="3889711" y="2796737"/>
                </a:cubicBezTo>
                <a:close/>
              </a:path>
            </a:pathLst>
          </a:custGeom>
          <a:gradFill flip="none" rotWithShape="1">
            <a:gsLst>
              <a:gs pos="36000">
                <a:schemeClr val="bg1">
                  <a:lumMod val="95000"/>
                </a:schemeClr>
              </a:gs>
              <a:gs pos="100000">
                <a:schemeClr val="bg1">
                  <a:lumMod val="75000"/>
                </a:schemeClr>
              </a:gs>
            </a:gsLst>
            <a:lin ang="18900000" scaled="1"/>
            <a:tileRect/>
          </a:gradFill>
          <a:ln w="28575">
            <a:no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grpSp>
        <p:nvGrpSpPr>
          <p:cNvPr id="8" name="组合 7"/>
          <p:cNvGrpSpPr/>
          <p:nvPr/>
        </p:nvGrpSpPr>
        <p:grpSpPr>
          <a:xfrm>
            <a:off x="943835" y="2296430"/>
            <a:ext cx="1620957" cy="1520324"/>
            <a:chOff x="943857" y="2637582"/>
            <a:chExt cx="1620957" cy="1520324"/>
          </a:xfrm>
        </p:grpSpPr>
        <p:sp>
          <p:nvSpPr>
            <p:cNvPr id="9" name="TextBox 8"/>
            <p:cNvSpPr txBox="1"/>
            <p:nvPr/>
          </p:nvSpPr>
          <p:spPr>
            <a:xfrm>
              <a:off x="1328253" y="2637582"/>
              <a:ext cx="902812" cy="307777"/>
            </a:xfrm>
            <a:prstGeom prst="rect">
              <a:avLst/>
            </a:prstGeom>
            <a:noFill/>
          </p:spPr>
          <p:txBody>
            <a:bodyPr wrap="none" rtlCol="0">
              <a:spAutoFit/>
            </a:bodyPr>
            <a:lstStyle/>
            <a:p>
              <a:pPr algn="ctr"/>
              <a:r>
                <a:rPr lang="zh-CN" altLang="en-US" sz="1400" dirty="0">
                  <a:solidFill>
                    <a:schemeClr val="bg1">
                      <a:lumMod val="50000"/>
                    </a:schemeClr>
                  </a:solidFill>
                  <a:ea typeface="微软雅黑" panose="020B0503020204020204" pitchFamily="34" charset="-122"/>
                </a:rPr>
                <a:t>虚拟现实</a:t>
              </a:r>
            </a:p>
          </p:txBody>
        </p:sp>
        <p:sp>
          <p:nvSpPr>
            <p:cNvPr id="10" name="TextBox 9"/>
            <p:cNvSpPr txBox="1"/>
            <p:nvPr/>
          </p:nvSpPr>
          <p:spPr>
            <a:xfrm>
              <a:off x="943857" y="2988355"/>
              <a:ext cx="1620957" cy="1169551"/>
            </a:xfrm>
            <a:prstGeom prst="rect">
              <a:avLst/>
            </a:prstGeom>
            <a:noFill/>
          </p:spPr>
          <p:txBody>
            <a:bodyPr wrap="square" rtlCol="0">
              <a:spAutoFit/>
            </a:bodyPr>
            <a:lstStyle/>
            <a:p>
              <a:pPr algn="ctr"/>
              <a:r>
                <a:rPr lang="en-US" altLang="zh-CN" sz="1400" dirty="0">
                  <a:solidFill>
                    <a:schemeClr val="bg1">
                      <a:lumMod val="50000"/>
                    </a:schemeClr>
                  </a:solidFill>
                  <a:ea typeface="微软雅黑" panose="020B0503020204020204" pitchFamily="34" charset="-122"/>
                </a:rPr>
                <a:t>VR is the abbreviation of virtual reality, namely virtual reality.</a:t>
              </a:r>
            </a:p>
          </p:txBody>
        </p:sp>
      </p:grpSp>
      <p:grpSp>
        <p:nvGrpSpPr>
          <p:cNvPr id="11" name="组合 10"/>
          <p:cNvGrpSpPr/>
          <p:nvPr/>
        </p:nvGrpSpPr>
        <p:grpSpPr>
          <a:xfrm>
            <a:off x="6656020" y="2296430"/>
            <a:ext cx="1709736" cy="1306057"/>
            <a:chOff x="6843930" y="2190531"/>
            <a:chExt cx="1709736" cy="1306057"/>
          </a:xfrm>
        </p:grpSpPr>
        <p:sp>
          <p:nvSpPr>
            <p:cNvPr id="12" name="TextBox 11"/>
            <p:cNvSpPr txBox="1"/>
            <p:nvPr/>
          </p:nvSpPr>
          <p:spPr>
            <a:xfrm>
              <a:off x="7247393" y="2190531"/>
              <a:ext cx="902811" cy="307777"/>
            </a:xfrm>
            <a:prstGeom prst="rect">
              <a:avLst/>
            </a:prstGeom>
            <a:noFill/>
          </p:spPr>
          <p:txBody>
            <a:bodyPr wrap="none" rtlCol="0">
              <a:spAutoFit/>
            </a:bodyPr>
            <a:lstStyle/>
            <a:p>
              <a:r>
                <a:rPr lang="zh-CN" altLang="en-US" sz="1400" dirty="0">
                  <a:solidFill>
                    <a:schemeClr val="bg1">
                      <a:lumMod val="50000"/>
                    </a:schemeClr>
                  </a:solidFill>
                  <a:ea typeface="微软雅黑" panose="020B0503020204020204" pitchFamily="34" charset="-122"/>
                </a:rPr>
                <a:t>增强现实</a:t>
              </a:r>
            </a:p>
          </p:txBody>
        </p:sp>
        <p:sp>
          <p:nvSpPr>
            <p:cNvPr id="15" name="TextBox 14"/>
            <p:cNvSpPr txBox="1"/>
            <p:nvPr/>
          </p:nvSpPr>
          <p:spPr>
            <a:xfrm>
              <a:off x="6843930" y="2542481"/>
              <a:ext cx="1709736" cy="954107"/>
            </a:xfrm>
            <a:prstGeom prst="rect">
              <a:avLst/>
            </a:prstGeom>
            <a:noFill/>
          </p:spPr>
          <p:txBody>
            <a:bodyPr wrap="square" rtlCol="0">
              <a:spAutoFit/>
            </a:bodyPr>
            <a:lstStyle/>
            <a:p>
              <a:pPr algn="ctr"/>
              <a:r>
                <a:rPr lang="en-US" altLang="zh-CN" sz="1400" dirty="0">
                  <a:solidFill>
                    <a:schemeClr val="bg1">
                      <a:lumMod val="50000"/>
                    </a:schemeClr>
                  </a:solidFill>
                  <a:ea typeface="微软雅黑" panose="020B0503020204020204" pitchFamily="34" charset="-122"/>
                </a:rPr>
                <a:t>AR is augmented reality technology, that is, augmented reality.</a:t>
              </a:r>
              <a:endParaRPr lang="zh-CN" altLang="en-US" sz="1400" dirty="0">
                <a:solidFill>
                  <a:schemeClr val="bg1">
                    <a:lumMod val="50000"/>
                  </a:schemeClr>
                </a:solidFill>
                <a:ea typeface="微软雅黑" panose="020B0503020204020204" pitchFamily="34" charset="-122"/>
              </a:endParaRPr>
            </a:p>
          </p:txBody>
        </p:sp>
      </p:grpSp>
      <p:sp>
        <p:nvSpPr>
          <p:cNvPr id="17"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par>
                          <p:cTn id="14" fill="hold">
                            <p:stCondLst>
                              <p:cond delay="1000"/>
                            </p:stCondLst>
                            <p:childTnLst>
                              <p:par>
                                <p:cTn id="15" presetID="16" presetClass="entr" presetSubtype="37"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outVertical)">
                                      <p:cBhvr>
                                        <p:cTn id="17" dur="500"/>
                                        <p:tgtEl>
                                          <p:spTgt spid="6"/>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par>
                                <p:cTn id="33" presetID="22" presetClass="entr" presetSubtype="2"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righ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4"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159873" y="2220098"/>
            <a:ext cx="1273321" cy="1273321"/>
          </a:xfrm>
          <a:prstGeom prst="ellipse">
            <a:avLst/>
          </a:prstGeom>
          <a:solidFill>
            <a:srgbClr val="4BAF3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a typeface="微软雅黑" panose="020B0503020204020204" pitchFamily="34" charset="-122"/>
              </a:rPr>
              <a:t>VR</a:t>
            </a:r>
            <a:endParaRPr lang="zh-CN" altLang="en-US" sz="2000" dirty="0">
              <a:solidFill>
                <a:schemeClr val="bg1"/>
              </a:solidFill>
              <a:ea typeface="微软雅黑" panose="020B0503020204020204" pitchFamily="34" charset="-122"/>
            </a:endParaRPr>
          </a:p>
        </p:txBody>
      </p:sp>
      <p:sp>
        <p:nvSpPr>
          <p:cNvPr id="7" name="椭圆 6"/>
          <p:cNvSpPr/>
          <p:nvPr/>
        </p:nvSpPr>
        <p:spPr>
          <a:xfrm>
            <a:off x="4800752" y="2252096"/>
            <a:ext cx="1273321" cy="1273321"/>
          </a:xfrm>
          <a:prstGeom prst="ellipse">
            <a:avLst/>
          </a:prstGeom>
          <a:solidFill>
            <a:srgbClr val="004B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a typeface="微软雅黑" panose="020B0503020204020204" pitchFamily="34" charset="-122"/>
              </a:rPr>
              <a:t>AR</a:t>
            </a:r>
            <a:endParaRPr lang="zh-CN" altLang="en-US" sz="2000" dirty="0">
              <a:solidFill>
                <a:schemeClr val="bg1"/>
              </a:solidFill>
              <a:ea typeface="微软雅黑" panose="020B0503020204020204" pitchFamily="34" charset="-122"/>
            </a:endParaRPr>
          </a:p>
        </p:txBody>
      </p:sp>
      <p:grpSp>
        <p:nvGrpSpPr>
          <p:cNvPr id="16" name="组合 15"/>
          <p:cNvGrpSpPr/>
          <p:nvPr/>
        </p:nvGrpSpPr>
        <p:grpSpPr>
          <a:xfrm>
            <a:off x="3430364" y="836542"/>
            <a:ext cx="2304256" cy="779313"/>
            <a:chOff x="3419872" y="496293"/>
            <a:chExt cx="2304256" cy="779313"/>
          </a:xfrm>
        </p:grpSpPr>
        <p:sp>
          <p:nvSpPr>
            <p:cNvPr id="2" name="TextBox 1"/>
            <p:cNvSpPr txBox="1"/>
            <p:nvPr/>
          </p:nvSpPr>
          <p:spPr>
            <a:xfrm>
              <a:off x="3761522" y="496293"/>
              <a:ext cx="1647695" cy="523220"/>
            </a:xfrm>
            <a:prstGeom prst="rect">
              <a:avLst/>
            </a:prstGeom>
            <a:noFill/>
          </p:spPr>
          <p:txBody>
            <a:bodyPr wrap="none" rtlCol="0">
              <a:spAutoFit/>
            </a:bodyPr>
            <a:lstStyle/>
            <a:p>
              <a:r>
                <a:rPr lang="en-US" altLang="zh-CN" sz="2800" b="1" dirty="0">
                  <a:solidFill>
                    <a:schemeClr val="tx1">
                      <a:lumMod val="90000"/>
                      <a:lumOff val="10000"/>
                    </a:schemeClr>
                  </a:solidFill>
                  <a:ea typeface="微软雅黑" panose="020B0503020204020204" pitchFamily="34" charset="-122"/>
                </a:rPr>
                <a:t>VR &amp; AR</a:t>
              </a:r>
              <a:endParaRPr lang="zh-CN" altLang="en-US" sz="2800" b="1" dirty="0">
                <a:solidFill>
                  <a:schemeClr val="tx1">
                    <a:lumMod val="90000"/>
                    <a:lumOff val="10000"/>
                  </a:schemeClr>
                </a:solidFill>
                <a:ea typeface="微软雅黑" panose="020B0503020204020204" pitchFamily="34" charset="-122"/>
              </a:endParaRPr>
            </a:p>
          </p:txBody>
        </p:sp>
        <p:sp>
          <p:nvSpPr>
            <p:cNvPr id="3" name="矩形 2"/>
            <p:cNvSpPr/>
            <p:nvPr/>
          </p:nvSpPr>
          <p:spPr>
            <a:xfrm>
              <a:off x="3419872" y="937052"/>
              <a:ext cx="2304256" cy="338554"/>
            </a:xfrm>
            <a:prstGeom prst="rect">
              <a:avLst/>
            </a:prstGeom>
          </p:spPr>
          <p:txBody>
            <a:bodyPr wrap="square">
              <a:spAutoFit/>
            </a:bodyPr>
            <a:lstStyle/>
            <a:p>
              <a:pPr algn="ctr"/>
              <a:r>
                <a:rPr lang="en-US" altLang="zh-CN" sz="1600" dirty="0">
                  <a:solidFill>
                    <a:schemeClr val="tx1">
                      <a:lumMod val="90000"/>
                      <a:lumOff val="10000"/>
                    </a:schemeClr>
                  </a:solidFill>
                  <a:ea typeface="微软雅黑" panose="020B0503020204020204" pitchFamily="34" charset="-122"/>
                </a:rPr>
                <a:t>Advanced Technology</a:t>
              </a:r>
              <a:endParaRPr lang="zh-CN" altLang="en-US" sz="1600" dirty="0">
                <a:solidFill>
                  <a:schemeClr val="tx1">
                    <a:lumMod val="90000"/>
                    <a:lumOff val="10000"/>
                  </a:schemeClr>
                </a:solidFill>
                <a:ea typeface="微软雅黑" panose="020B0503020204020204" pitchFamily="34" charset="-122"/>
              </a:endParaRPr>
            </a:p>
          </p:txBody>
        </p:sp>
      </p:grpSp>
      <p:sp>
        <p:nvSpPr>
          <p:cNvPr id="4" name="椭圆 1"/>
          <p:cNvSpPr/>
          <p:nvPr/>
        </p:nvSpPr>
        <p:spPr>
          <a:xfrm flipV="1">
            <a:off x="2884494" y="1965348"/>
            <a:ext cx="3467100" cy="1831661"/>
          </a:xfrm>
          <a:custGeom>
            <a:avLst/>
            <a:gdLst/>
            <a:ahLst/>
            <a:cxnLst/>
            <a:rect l="l" t="t" r="r" b="b"/>
            <a:pathLst>
              <a:path w="5293867" h="2796737">
                <a:moveTo>
                  <a:pt x="3889711" y="2796737"/>
                </a:moveTo>
                <a:cubicBezTo>
                  <a:pt x="4665205" y="2796737"/>
                  <a:pt x="5293867" y="2168075"/>
                  <a:pt x="5293867" y="1392581"/>
                </a:cubicBezTo>
                <a:lnTo>
                  <a:pt x="4969831" y="1392581"/>
                </a:lnTo>
                <a:cubicBezTo>
                  <a:pt x="4969831" y="1989115"/>
                  <a:pt x="4486245" y="2472701"/>
                  <a:pt x="3889711" y="2472701"/>
                </a:cubicBezTo>
                <a:cubicBezTo>
                  <a:pt x="3293177" y="2472701"/>
                  <a:pt x="2809591" y="1989115"/>
                  <a:pt x="2809591" y="1392581"/>
                </a:cubicBezTo>
                <a:lnTo>
                  <a:pt x="2807728" y="1392581"/>
                </a:lnTo>
                <a:cubicBezTo>
                  <a:pt x="2802045" y="622414"/>
                  <a:pt x="2175787" y="0"/>
                  <a:pt x="1404156" y="0"/>
                </a:cubicBezTo>
                <a:cubicBezTo>
                  <a:pt x="628662" y="0"/>
                  <a:pt x="0" y="628662"/>
                  <a:pt x="0" y="1404156"/>
                </a:cubicBezTo>
                <a:lnTo>
                  <a:pt x="324036" y="1404156"/>
                </a:lnTo>
                <a:cubicBezTo>
                  <a:pt x="324036" y="807622"/>
                  <a:pt x="807622" y="324036"/>
                  <a:pt x="1404156" y="324036"/>
                </a:cubicBezTo>
                <a:cubicBezTo>
                  <a:pt x="2000690" y="324036"/>
                  <a:pt x="2484276" y="807622"/>
                  <a:pt x="2484276" y="1404156"/>
                </a:cubicBezTo>
                <a:lnTo>
                  <a:pt x="2486140" y="1404156"/>
                </a:lnTo>
                <a:cubicBezTo>
                  <a:pt x="2491823" y="2174323"/>
                  <a:pt x="3118081" y="2796737"/>
                  <a:pt x="3889711" y="2796737"/>
                </a:cubicBezTo>
                <a:close/>
              </a:path>
            </a:pathLst>
          </a:custGeom>
          <a:gradFill flip="none" rotWithShape="1">
            <a:gsLst>
              <a:gs pos="36000">
                <a:schemeClr val="bg1">
                  <a:lumMod val="95000"/>
                </a:schemeClr>
              </a:gs>
              <a:gs pos="100000">
                <a:schemeClr val="bg1">
                  <a:lumMod val="75000"/>
                </a:schemeClr>
              </a:gs>
            </a:gsLst>
            <a:lin ang="18900000" scaled="1"/>
            <a:tileRect/>
          </a:gradFill>
          <a:ln w="28575">
            <a:no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sp>
        <p:nvSpPr>
          <p:cNvPr id="6" name="椭圆 1"/>
          <p:cNvSpPr/>
          <p:nvPr/>
        </p:nvSpPr>
        <p:spPr>
          <a:xfrm rot="187314">
            <a:off x="2884494" y="1944721"/>
            <a:ext cx="3467100" cy="1831661"/>
          </a:xfrm>
          <a:custGeom>
            <a:avLst/>
            <a:gdLst/>
            <a:ahLst/>
            <a:cxnLst/>
            <a:rect l="l" t="t" r="r" b="b"/>
            <a:pathLst>
              <a:path w="5293867" h="2796737">
                <a:moveTo>
                  <a:pt x="3889711" y="2796737"/>
                </a:moveTo>
                <a:cubicBezTo>
                  <a:pt x="4665205" y="2796737"/>
                  <a:pt x="5293867" y="2168075"/>
                  <a:pt x="5293867" y="1392581"/>
                </a:cubicBezTo>
                <a:lnTo>
                  <a:pt x="4969831" y="1392581"/>
                </a:lnTo>
                <a:cubicBezTo>
                  <a:pt x="4969831" y="1989115"/>
                  <a:pt x="4486245" y="2472701"/>
                  <a:pt x="3889711" y="2472701"/>
                </a:cubicBezTo>
                <a:cubicBezTo>
                  <a:pt x="3293177" y="2472701"/>
                  <a:pt x="2809591" y="1989115"/>
                  <a:pt x="2809591" y="1392581"/>
                </a:cubicBezTo>
                <a:lnTo>
                  <a:pt x="2807728" y="1392581"/>
                </a:lnTo>
                <a:cubicBezTo>
                  <a:pt x="2802045" y="622414"/>
                  <a:pt x="2175787" y="0"/>
                  <a:pt x="1404156" y="0"/>
                </a:cubicBezTo>
                <a:cubicBezTo>
                  <a:pt x="628662" y="0"/>
                  <a:pt x="0" y="628662"/>
                  <a:pt x="0" y="1404156"/>
                </a:cubicBezTo>
                <a:lnTo>
                  <a:pt x="324036" y="1404156"/>
                </a:lnTo>
                <a:cubicBezTo>
                  <a:pt x="324036" y="807622"/>
                  <a:pt x="807622" y="324036"/>
                  <a:pt x="1404156" y="324036"/>
                </a:cubicBezTo>
                <a:cubicBezTo>
                  <a:pt x="2000690" y="324036"/>
                  <a:pt x="2484276" y="807622"/>
                  <a:pt x="2484276" y="1404156"/>
                </a:cubicBezTo>
                <a:lnTo>
                  <a:pt x="2486140" y="1404156"/>
                </a:lnTo>
                <a:cubicBezTo>
                  <a:pt x="2491823" y="2174323"/>
                  <a:pt x="3118081" y="2796737"/>
                  <a:pt x="3889711" y="2796737"/>
                </a:cubicBezTo>
                <a:close/>
              </a:path>
            </a:pathLst>
          </a:custGeom>
          <a:gradFill flip="none" rotWithShape="1">
            <a:gsLst>
              <a:gs pos="36000">
                <a:schemeClr val="bg1">
                  <a:lumMod val="95000"/>
                </a:schemeClr>
              </a:gs>
              <a:gs pos="100000">
                <a:schemeClr val="bg1">
                  <a:lumMod val="75000"/>
                </a:schemeClr>
              </a:gs>
            </a:gsLst>
            <a:lin ang="18900000" scaled="1"/>
            <a:tileRect/>
          </a:gradFill>
          <a:ln w="28575">
            <a:no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sp>
        <p:nvSpPr>
          <p:cNvPr id="17"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12" y="2126985"/>
            <a:ext cx="2225757" cy="1464568"/>
          </a:xfrm>
          <a:prstGeom prst="rect">
            <a:avLst/>
          </a:prstGeom>
        </p:spPr>
      </p:pic>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9375" y="2109800"/>
            <a:ext cx="2409030" cy="15667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par>
                          <p:cTn id="14" fill="hold">
                            <p:stCondLst>
                              <p:cond delay="1000"/>
                            </p:stCondLst>
                            <p:childTnLst>
                              <p:par>
                                <p:cTn id="15" presetID="16" presetClass="entr" presetSubtype="37"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outVertical)">
                                      <p:cBhvr>
                                        <p:cTn id="17" dur="500"/>
                                        <p:tgtEl>
                                          <p:spTgt spid="6"/>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par>
                                <p:cTn id="29" presetID="6" presetClass="entr" presetSubtype="16"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ircle(in)">
                                      <p:cBhvr>
                                        <p:cTn id="31" dur="2000"/>
                                        <p:tgtEl>
                                          <p:spTgt spid="14"/>
                                        </p:tgtEl>
                                      </p:cBhvr>
                                    </p:animEffect>
                                  </p:childTnLst>
                                </p:cTn>
                              </p:par>
                              <p:par>
                                <p:cTn id="32" presetID="6" presetClass="entr" presetSubtype="16"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ircle(in)">
                                      <p:cBhvr>
                                        <p:cTn id="34"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4"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95606" y="2005385"/>
            <a:ext cx="4903394" cy="553998"/>
          </a:xfrm>
          <a:prstGeom prst="rect">
            <a:avLst/>
          </a:prstGeom>
          <a:noFill/>
        </p:spPr>
        <p:txBody>
          <a:bodyPr wrap="none" rtlCol="0">
            <a:spAutoFit/>
          </a:bodyPr>
          <a:lstStyle>
            <a:defPPr>
              <a:defRPr lang="zh-CN"/>
            </a:defPPr>
            <a:lvl1pPr>
              <a:defRPr sz="4000">
                <a:solidFill>
                  <a:schemeClr val="accent1"/>
                </a:solidFill>
              </a:defRPr>
            </a:lvl1pPr>
          </a:lstStyle>
          <a:p>
            <a:r>
              <a:rPr lang="en-US" altLang="zh-CN" sz="3000" b="1" dirty="0">
                <a:solidFill>
                  <a:srgbClr val="4BAF31"/>
                </a:solidFill>
                <a:ea typeface="微软雅黑" panose="020B0503020204020204" pitchFamily="34" charset="-122"/>
              </a:rPr>
              <a:t>Video games of the future</a:t>
            </a:r>
            <a:endParaRPr lang="zh-CN" altLang="en-US" sz="3000" b="1" dirty="0">
              <a:solidFill>
                <a:srgbClr val="4BAF31"/>
              </a:solidFill>
              <a:ea typeface="微软雅黑" panose="020B0503020204020204" pitchFamily="34" charset="-122"/>
            </a:endParaRPr>
          </a:p>
        </p:txBody>
      </p:sp>
      <p:sp>
        <p:nvSpPr>
          <p:cNvPr id="4" name="矩形 3"/>
          <p:cNvSpPr/>
          <p:nvPr/>
        </p:nvSpPr>
        <p:spPr>
          <a:xfrm>
            <a:off x="4975924" y="2568139"/>
            <a:ext cx="2880320" cy="461665"/>
          </a:xfrm>
          <a:prstGeom prst="rect">
            <a:avLst/>
          </a:prstGeom>
        </p:spPr>
        <p:txBody>
          <a:bodyPr wrap="square">
            <a:spAutoFit/>
          </a:bodyPr>
          <a:lstStyle/>
          <a:p>
            <a:r>
              <a:rPr lang="en-US" altLang="zh-CN" sz="2400" dirty="0">
                <a:solidFill>
                  <a:schemeClr val="bg1">
                    <a:lumMod val="50000"/>
                  </a:schemeClr>
                </a:solidFill>
                <a:ea typeface="微软雅黑" panose="020B0503020204020204" pitchFamily="34" charset="-122"/>
              </a:rPr>
              <a:t>PlayStation 5</a:t>
            </a:r>
          </a:p>
        </p:txBody>
      </p:sp>
      <p:grpSp>
        <p:nvGrpSpPr>
          <p:cNvPr id="2" name="组合 1"/>
          <p:cNvGrpSpPr/>
          <p:nvPr/>
        </p:nvGrpSpPr>
        <p:grpSpPr>
          <a:xfrm>
            <a:off x="2001563" y="1702469"/>
            <a:ext cx="1397036" cy="1397036"/>
            <a:chOff x="2699792" y="1750778"/>
            <a:chExt cx="1397036" cy="1397036"/>
          </a:xfrm>
        </p:grpSpPr>
        <p:sp>
          <p:nvSpPr>
            <p:cNvPr id="6" name="椭圆 5"/>
            <p:cNvSpPr/>
            <p:nvPr/>
          </p:nvSpPr>
          <p:spPr>
            <a:xfrm>
              <a:off x="2699792" y="1750778"/>
              <a:ext cx="1397036" cy="1397036"/>
            </a:xfrm>
            <a:prstGeom prst="ellipse">
              <a:avLst/>
            </a:prstGeom>
            <a:solidFill>
              <a:srgbClr val="004B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7" name="椭圆 6"/>
            <p:cNvSpPr/>
            <p:nvPr/>
          </p:nvSpPr>
          <p:spPr>
            <a:xfrm>
              <a:off x="2874834" y="1925820"/>
              <a:ext cx="1046951" cy="1046951"/>
            </a:xfrm>
            <a:prstGeom prst="ellipse">
              <a:avLst/>
            </a:prstGeom>
            <a:gradFill flip="none" rotWithShape="1">
              <a:gsLst>
                <a:gs pos="36000">
                  <a:schemeClr val="bg1">
                    <a:lumMod val="95000"/>
                  </a:schemeClr>
                </a:gs>
                <a:gs pos="100000">
                  <a:schemeClr val="bg1">
                    <a:lumMod val="75000"/>
                  </a:schemeClr>
                </a:gs>
              </a:gsLst>
              <a:lin ang="18900000" scaled="1"/>
              <a:tileRect/>
            </a:grad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sp>
          <p:nvSpPr>
            <p:cNvPr id="9" name="KSO_Shape"/>
            <p:cNvSpPr/>
            <p:nvPr/>
          </p:nvSpPr>
          <p:spPr bwMode="auto">
            <a:xfrm>
              <a:off x="3196228" y="2127750"/>
              <a:ext cx="504056" cy="673571"/>
            </a:xfrm>
            <a:custGeom>
              <a:avLst/>
              <a:gdLst>
                <a:gd name="T0" fmla="*/ 285834 w 1798638"/>
                <a:gd name="T1" fmla="*/ 1025057 h 2405063"/>
                <a:gd name="T2" fmla="*/ 283542 w 1798638"/>
                <a:gd name="T3" fmla="*/ 1061940 h 2405063"/>
                <a:gd name="T4" fmla="*/ 266867 w 1798638"/>
                <a:gd name="T5" fmla="*/ 1081329 h 2405063"/>
                <a:gd name="T6" fmla="*/ 239355 w 1798638"/>
                <a:gd name="T7" fmla="*/ 1091235 h 2405063"/>
                <a:gd name="T8" fmla="*/ 210382 w 1798638"/>
                <a:gd name="T9" fmla="*/ 1085334 h 2405063"/>
                <a:gd name="T10" fmla="*/ 182661 w 1798638"/>
                <a:gd name="T11" fmla="*/ 1045079 h 2405063"/>
                <a:gd name="T12" fmla="*/ 130167 w 1798638"/>
                <a:gd name="T13" fmla="*/ 853163 h 2405063"/>
                <a:gd name="T14" fmla="*/ 331600 w 1798638"/>
                <a:gd name="T15" fmla="*/ 932575 h 2405063"/>
                <a:gd name="T16" fmla="*/ 325312 w 1798638"/>
                <a:gd name="T17" fmla="*/ 976576 h 2405063"/>
                <a:gd name="T18" fmla="*/ 374780 w 1798638"/>
                <a:gd name="T19" fmla="*/ 1079455 h 2405063"/>
                <a:gd name="T20" fmla="*/ 418378 w 1798638"/>
                <a:gd name="T21" fmla="*/ 1096427 h 2405063"/>
                <a:gd name="T22" fmla="*/ 433470 w 1798638"/>
                <a:gd name="T23" fmla="*/ 1188829 h 2405063"/>
                <a:gd name="T24" fmla="*/ 417959 w 1798638"/>
                <a:gd name="T25" fmla="*/ 1219840 h 2405063"/>
                <a:gd name="T26" fmla="*/ 379391 w 1798638"/>
                <a:gd name="T27" fmla="*/ 1246241 h 2405063"/>
                <a:gd name="T28" fmla="*/ 245661 w 1798638"/>
                <a:gd name="T29" fmla="*/ 1229269 h 2405063"/>
                <a:gd name="T30" fmla="*/ 24105 w 1798638"/>
                <a:gd name="T31" fmla="*/ 1849475 h 2405063"/>
                <a:gd name="T32" fmla="*/ 42341 w 1798638"/>
                <a:gd name="T33" fmla="*/ 1182753 h 2405063"/>
                <a:gd name="T34" fmla="*/ 11319 w 1798638"/>
                <a:gd name="T35" fmla="*/ 1152580 h 2405063"/>
                <a:gd name="T36" fmla="*/ 209 w 1798638"/>
                <a:gd name="T37" fmla="*/ 1106275 h 2405063"/>
                <a:gd name="T38" fmla="*/ 45695 w 1798638"/>
                <a:gd name="T39" fmla="*/ 898421 h 2405063"/>
                <a:gd name="T40" fmla="*/ 72734 w 1798638"/>
                <a:gd name="T41" fmla="*/ 867201 h 2405063"/>
                <a:gd name="T42" fmla="*/ 117800 w 1798638"/>
                <a:gd name="T43" fmla="*/ 852534 h 2405063"/>
                <a:gd name="T44" fmla="*/ 991695 w 1798638"/>
                <a:gd name="T45" fmla="*/ 538457 h 2405063"/>
                <a:gd name="T46" fmla="*/ 940528 w 1798638"/>
                <a:gd name="T47" fmla="*/ 611768 h 2405063"/>
                <a:gd name="T48" fmla="*/ 890198 w 1798638"/>
                <a:gd name="T49" fmla="*/ 689687 h 2405063"/>
                <a:gd name="T50" fmla="*/ 837143 w 1798638"/>
                <a:gd name="T51" fmla="*/ 750849 h 2405063"/>
                <a:gd name="T52" fmla="*/ 781361 w 1798638"/>
                <a:gd name="T53" fmla="*/ 797768 h 2405063"/>
                <a:gd name="T54" fmla="*/ 712578 w 1798638"/>
                <a:gd name="T55" fmla="*/ 838403 h 2405063"/>
                <a:gd name="T56" fmla="*/ 621146 w 1798638"/>
                <a:gd name="T57" fmla="*/ 899984 h 2405063"/>
                <a:gd name="T58" fmla="*/ 526360 w 1798638"/>
                <a:gd name="T59" fmla="*/ 981255 h 2405063"/>
                <a:gd name="T60" fmla="*/ 431783 w 1798638"/>
                <a:gd name="T61" fmla="*/ 1063782 h 2405063"/>
                <a:gd name="T62" fmla="*/ 399908 w 1798638"/>
                <a:gd name="T63" fmla="*/ 1057079 h 2405063"/>
                <a:gd name="T64" fmla="*/ 377050 w 1798638"/>
                <a:gd name="T65" fmla="*/ 1039485 h 2405063"/>
                <a:gd name="T66" fmla="*/ 362790 w 1798638"/>
                <a:gd name="T67" fmla="*/ 1013721 h 2405063"/>
                <a:gd name="T68" fmla="*/ 356709 w 1798638"/>
                <a:gd name="T69" fmla="*/ 963241 h 2405063"/>
                <a:gd name="T70" fmla="*/ 373065 w 1798638"/>
                <a:gd name="T71" fmla="*/ 906896 h 2405063"/>
                <a:gd name="T72" fmla="*/ 391100 w 1798638"/>
                <a:gd name="T73" fmla="*/ 884485 h 2405063"/>
                <a:gd name="T74" fmla="*/ 509164 w 1798638"/>
                <a:gd name="T75" fmla="*/ 774309 h 2405063"/>
                <a:gd name="T76" fmla="*/ 532022 w 1798638"/>
                <a:gd name="T77" fmla="*/ 722363 h 2405063"/>
                <a:gd name="T78" fmla="*/ 522166 w 1798638"/>
                <a:gd name="T79" fmla="*/ 672930 h 2405063"/>
                <a:gd name="T80" fmla="*/ 509164 w 1798638"/>
                <a:gd name="T81" fmla="*/ 653031 h 2405063"/>
                <a:gd name="T82" fmla="*/ 509793 w 1798638"/>
                <a:gd name="T83" fmla="*/ 662038 h 2405063"/>
                <a:gd name="T84" fmla="*/ 486935 w 1798638"/>
                <a:gd name="T85" fmla="*/ 664551 h 2405063"/>
                <a:gd name="T86" fmla="*/ 407247 w 1798638"/>
                <a:gd name="T87" fmla="*/ 645281 h 2405063"/>
                <a:gd name="T88" fmla="*/ 277021 w 1798638"/>
                <a:gd name="T89" fmla="*/ 835471 h 2405063"/>
                <a:gd name="T90" fmla="*/ 169651 w 1798638"/>
                <a:gd name="T91" fmla="*/ 828977 h 2405063"/>
                <a:gd name="T92" fmla="*/ 121419 w 1798638"/>
                <a:gd name="T93" fmla="*/ 813477 h 2405063"/>
                <a:gd name="T94" fmla="*/ 118484 w 1798638"/>
                <a:gd name="T95" fmla="*/ 759228 h 2405063"/>
                <a:gd name="T96" fmla="*/ 122887 w 1798638"/>
                <a:gd name="T97" fmla="*/ 704558 h 2405063"/>
                <a:gd name="T98" fmla="*/ 265906 w 1798638"/>
                <a:gd name="T99" fmla="*/ 510389 h 2405063"/>
                <a:gd name="T100" fmla="*/ 314977 w 1798638"/>
                <a:gd name="T101" fmla="*/ 456139 h 2405063"/>
                <a:gd name="T102" fmla="*/ 398649 w 1798638"/>
                <a:gd name="T103" fmla="*/ 429119 h 2405063"/>
                <a:gd name="T104" fmla="*/ 626179 w 1798638"/>
                <a:gd name="T105" fmla="*/ 367747 h 2405063"/>
                <a:gd name="T106" fmla="*/ 729145 w 1798638"/>
                <a:gd name="T107" fmla="*/ 329206 h 2405063"/>
                <a:gd name="T108" fmla="*/ 1418655 w 1798638"/>
                <a:gd name="T109" fmla="*/ 273823 h 2405063"/>
                <a:gd name="T110" fmla="*/ 1242922 w 1798638"/>
                <a:gd name="T111" fmla="*/ 436859 h 2405063"/>
                <a:gd name="T112" fmla="*/ 862516 w 1798638"/>
                <a:gd name="T113" fmla="*/ 200594 h 24050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798638" h="2405063">
                  <a:moveTo>
                    <a:pt x="188912" y="1236662"/>
                  </a:moveTo>
                  <a:lnTo>
                    <a:pt x="354061" y="1270454"/>
                  </a:lnTo>
                  <a:lnTo>
                    <a:pt x="354587" y="1271519"/>
                  </a:lnTo>
                  <a:lnTo>
                    <a:pt x="355902" y="1275510"/>
                  </a:lnTo>
                  <a:lnTo>
                    <a:pt x="358005" y="1281364"/>
                  </a:lnTo>
                  <a:lnTo>
                    <a:pt x="359057" y="1285089"/>
                  </a:lnTo>
                  <a:lnTo>
                    <a:pt x="359846" y="1289346"/>
                  </a:lnTo>
                  <a:lnTo>
                    <a:pt x="360635" y="1294135"/>
                  </a:lnTo>
                  <a:lnTo>
                    <a:pt x="361161" y="1299191"/>
                  </a:lnTo>
                  <a:lnTo>
                    <a:pt x="361950" y="1304512"/>
                  </a:lnTo>
                  <a:lnTo>
                    <a:pt x="361950" y="1310366"/>
                  </a:lnTo>
                  <a:lnTo>
                    <a:pt x="361950" y="1316752"/>
                  </a:lnTo>
                  <a:lnTo>
                    <a:pt x="361161" y="1323138"/>
                  </a:lnTo>
                  <a:lnTo>
                    <a:pt x="360109" y="1330056"/>
                  </a:lnTo>
                  <a:lnTo>
                    <a:pt x="358794" y="1336974"/>
                  </a:lnTo>
                  <a:lnTo>
                    <a:pt x="357743" y="1340699"/>
                  </a:lnTo>
                  <a:lnTo>
                    <a:pt x="355902" y="1344158"/>
                  </a:lnTo>
                  <a:lnTo>
                    <a:pt x="354324" y="1347617"/>
                  </a:lnTo>
                  <a:lnTo>
                    <a:pt x="351957" y="1350810"/>
                  </a:lnTo>
                  <a:lnTo>
                    <a:pt x="349590" y="1354003"/>
                  </a:lnTo>
                  <a:lnTo>
                    <a:pt x="346698" y="1357196"/>
                  </a:lnTo>
                  <a:lnTo>
                    <a:pt x="343805" y="1359857"/>
                  </a:lnTo>
                  <a:lnTo>
                    <a:pt x="340386" y="1362784"/>
                  </a:lnTo>
                  <a:lnTo>
                    <a:pt x="336704" y="1365178"/>
                  </a:lnTo>
                  <a:lnTo>
                    <a:pt x="332760" y="1367573"/>
                  </a:lnTo>
                  <a:lnTo>
                    <a:pt x="328815" y="1369702"/>
                  </a:lnTo>
                  <a:lnTo>
                    <a:pt x="324608" y="1371830"/>
                  </a:lnTo>
                  <a:lnTo>
                    <a:pt x="320137" y="1373427"/>
                  </a:lnTo>
                  <a:lnTo>
                    <a:pt x="316192" y="1374757"/>
                  </a:lnTo>
                  <a:lnTo>
                    <a:pt x="311196" y="1376088"/>
                  </a:lnTo>
                  <a:lnTo>
                    <a:pt x="306988" y="1377152"/>
                  </a:lnTo>
                  <a:lnTo>
                    <a:pt x="301992" y="1377684"/>
                  </a:lnTo>
                  <a:lnTo>
                    <a:pt x="297258" y="1377950"/>
                  </a:lnTo>
                  <a:lnTo>
                    <a:pt x="292524" y="1377950"/>
                  </a:lnTo>
                  <a:lnTo>
                    <a:pt x="288054" y="1377684"/>
                  </a:lnTo>
                  <a:lnTo>
                    <a:pt x="283320" y="1376886"/>
                  </a:lnTo>
                  <a:lnTo>
                    <a:pt x="278587" y="1376088"/>
                  </a:lnTo>
                  <a:lnTo>
                    <a:pt x="274116" y="1374491"/>
                  </a:lnTo>
                  <a:lnTo>
                    <a:pt x="269646" y="1372629"/>
                  </a:lnTo>
                  <a:lnTo>
                    <a:pt x="265438" y="1370234"/>
                  </a:lnTo>
                  <a:lnTo>
                    <a:pt x="261230" y="1367839"/>
                  </a:lnTo>
                  <a:lnTo>
                    <a:pt x="257549" y="1364646"/>
                  </a:lnTo>
                  <a:lnTo>
                    <a:pt x="253604" y="1360921"/>
                  </a:lnTo>
                  <a:lnTo>
                    <a:pt x="249922" y="1357196"/>
                  </a:lnTo>
                  <a:lnTo>
                    <a:pt x="246504" y="1352673"/>
                  </a:lnTo>
                  <a:lnTo>
                    <a:pt x="243611" y="1347617"/>
                  </a:lnTo>
                  <a:lnTo>
                    <a:pt x="240718" y="1341763"/>
                  </a:lnTo>
                  <a:lnTo>
                    <a:pt x="230462" y="1319413"/>
                  </a:lnTo>
                  <a:lnTo>
                    <a:pt x="220732" y="1299191"/>
                  </a:lnTo>
                  <a:lnTo>
                    <a:pt x="212054" y="1281364"/>
                  </a:lnTo>
                  <a:lnTo>
                    <a:pt x="204165" y="1266197"/>
                  </a:lnTo>
                  <a:lnTo>
                    <a:pt x="192857" y="1244645"/>
                  </a:lnTo>
                  <a:lnTo>
                    <a:pt x="188912" y="1236662"/>
                  </a:lnTo>
                  <a:close/>
                  <a:moveTo>
                    <a:pt x="148627" y="1076325"/>
                  </a:moveTo>
                  <a:lnTo>
                    <a:pt x="156297" y="1076589"/>
                  </a:lnTo>
                  <a:lnTo>
                    <a:pt x="164231" y="1077118"/>
                  </a:lnTo>
                  <a:lnTo>
                    <a:pt x="172164" y="1078706"/>
                  </a:lnTo>
                  <a:lnTo>
                    <a:pt x="436362" y="1134257"/>
                  </a:lnTo>
                  <a:lnTo>
                    <a:pt x="432659" y="1141399"/>
                  </a:lnTo>
                  <a:lnTo>
                    <a:pt x="428957" y="1148806"/>
                  </a:lnTo>
                  <a:lnTo>
                    <a:pt x="425783" y="1155949"/>
                  </a:lnTo>
                  <a:lnTo>
                    <a:pt x="423138" y="1163091"/>
                  </a:lnTo>
                  <a:lnTo>
                    <a:pt x="420494" y="1170498"/>
                  </a:lnTo>
                  <a:lnTo>
                    <a:pt x="418378" y="1177376"/>
                  </a:lnTo>
                  <a:lnTo>
                    <a:pt x="416527" y="1184518"/>
                  </a:lnTo>
                  <a:lnTo>
                    <a:pt x="414940" y="1191660"/>
                  </a:lnTo>
                  <a:lnTo>
                    <a:pt x="413618" y="1198802"/>
                  </a:lnTo>
                  <a:lnTo>
                    <a:pt x="412296" y="1205680"/>
                  </a:lnTo>
                  <a:lnTo>
                    <a:pt x="411502" y="1212558"/>
                  </a:lnTo>
                  <a:lnTo>
                    <a:pt x="410973" y="1219436"/>
                  </a:lnTo>
                  <a:lnTo>
                    <a:pt x="410709" y="1226314"/>
                  </a:lnTo>
                  <a:lnTo>
                    <a:pt x="410444" y="1232927"/>
                  </a:lnTo>
                  <a:lnTo>
                    <a:pt x="410709" y="1239805"/>
                  </a:lnTo>
                  <a:lnTo>
                    <a:pt x="410973" y="1246154"/>
                  </a:lnTo>
                  <a:lnTo>
                    <a:pt x="159206" y="1193512"/>
                  </a:lnTo>
                  <a:lnTo>
                    <a:pt x="116892" y="1394291"/>
                  </a:lnTo>
                  <a:lnTo>
                    <a:pt x="437948" y="1461482"/>
                  </a:lnTo>
                  <a:lnTo>
                    <a:pt x="460692" y="1353024"/>
                  </a:lnTo>
                  <a:lnTo>
                    <a:pt x="466510" y="1358315"/>
                  </a:lnTo>
                  <a:lnTo>
                    <a:pt x="472857" y="1362812"/>
                  </a:lnTo>
                  <a:lnTo>
                    <a:pt x="479204" y="1367309"/>
                  </a:lnTo>
                  <a:lnTo>
                    <a:pt x="485816" y="1371012"/>
                  </a:lnTo>
                  <a:lnTo>
                    <a:pt x="492427" y="1374187"/>
                  </a:lnTo>
                  <a:lnTo>
                    <a:pt x="499039" y="1377361"/>
                  </a:lnTo>
                  <a:lnTo>
                    <a:pt x="506179" y="1380007"/>
                  </a:lnTo>
                  <a:lnTo>
                    <a:pt x="513320" y="1381594"/>
                  </a:lnTo>
                  <a:lnTo>
                    <a:pt x="520460" y="1383181"/>
                  </a:lnTo>
                  <a:lnTo>
                    <a:pt x="527865" y="1384239"/>
                  </a:lnTo>
                  <a:lnTo>
                    <a:pt x="535270" y="1384504"/>
                  </a:lnTo>
                  <a:lnTo>
                    <a:pt x="542675" y="1384239"/>
                  </a:lnTo>
                  <a:lnTo>
                    <a:pt x="550344" y="1383445"/>
                  </a:lnTo>
                  <a:lnTo>
                    <a:pt x="557749" y="1382123"/>
                  </a:lnTo>
                  <a:lnTo>
                    <a:pt x="565419" y="1380271"/>
                  </a:lnTo>
                  <a:lnTo>
                    <a:pt x="573088" y="1377626"/>
                  </a:lnTo>
                  <a:lnTo>
                    <a:pt x="547964" y="1495871"/>
                  </a:lnTo>
                  <a:lnTo>
                    <a:pt x="546906" y="1500897"/>
                  </a:lnTo>
                  <a:lnTo>
                    <a:pt x="545584" y="1505923"/>
                  </a:lnTo>
                  <a:lnTo>
                    <a:pt x="543733" y="1510949"/>
                  </a:lnTo>
                  <a:lnTo>
                    <a:pt x="541882" y="1515711"/>
                  </a:lnTo>
                  <a:lnTo>
                    <a:pt x="539502" y="1520472"/>
                  </a:lnTo>
                  <a:lnTo>
                    <a:pt x="537386" y="1524969"/>
                  </a:lnTo>
                  <a:lnTo>
                    <a:pt x="534477" y="1529466"/>
                  </a:lnTo>
                  <a:lnTo>
                    <a:pt x="531832" y="1533699"/>
                  </a:lnTo>
                  <a:lnTo>
                    <a:pt x="527336" y="1540048"/>
                  </a:lnTo>
                  <a:lnTo>
                    <a:pt x="522312" y="1545603"/>
                  </a:lnTo>
                  <a:lnTo>
                    <a:pt x="517022" y="1550893"/>
                  </a:lnTo>
                  <a:lnTo>
                    <a:pt x="511204" y="1555655"/>
                  </a:lnTo>
                  <a:lnTo>
                    <a:pt x="505386" y="1560152"/>
                  </a:lnTo>
                  <a:lnTo>
                    <a:pt x="499039" y="1564120"/>
                  </a:lnTo>
                  <a:lnTo>
                    <a:pt x="492427" y="1567823"/>
                  </a:lnTo>
                  <a:lnTo>
                    <a:pt x="485816" y="1570733"/>
                  </a:lnTo>
                  <a:lnTo>
                    <a:pt x="478675" y="1573379"/>
                  </a:lnTo>
                  <a:lnTo>
                    <a:pt x="471270" y="1575230"/>
                  </a:lnTo>
                  <a:lnTo>
                    <a:pt x="463866" y="1577082"/>
                  </a:lnTo>
                  <a:lnTo>
                    <a:pt x="456196" y="1577876"/>
                  </a:lnTo>
                  <a:lnTo>
                    <a:pt x="448527" y="1578405"/>
                  </a:lnTo>
                  <a:lnTo>
                    <a:pt x="440857" y="1578140"/>
                  </a:lnTo>
                  <a:lnTo>
                    <a:pt x="432924" y="1577611"/>
                  </a:lnTo>
                  <a:lnTo>
                    <a:pt x="424990" y="1576288"/>
                  </a:lnTo>
                  <a:lnTo>
                    <a:pt x="309949" y="1551952"/>
                  </a:lnTo>
                  <a:lnTo>
                    <a:pt x="213949" y="2018848"/>
                  </a:lnTo>
                  <a:lnTo>
                    <a:pt x="434510" y="2065670"/>
                  </a:lnTo>
                  <a:lnTo>
                    <a:pt x="406477" y="2200316"/>
                  </a:lnTo>
                  <a:lnTo>
                    <a:pt x="185652" y="2153759"/>
                  </a:lnTo>
                  <a:lnTo>
                    <a:pt x="171106" y="2223595"/>
                  </a:lnTo>
                  <a:lnTo>
                    <a:pt x="391668" y="2270153"/>
                  </a:lnTo>
                  <a:lnTo>
                    <a:pt x="363370" y="2405063"/>
                  </a:lnTo>
                  <a:lnTo>
                    <a:pt x="30413" y="2334963"/>
                  </a:lnTo>
                  <a:lnTo>
                    <a:pt x="197553" y="1528408"/>
                  </a:lnTo>
                  <a:lnTo>
                    <a:pt x="82512" y="1504336"/>
                  </a:lnTo>
                  <a:lnTo>
                    <a:pt x="77487" y="1503013"/>
                  </a:lnTo>
                  <a:lnTo>
                    <a:pt x="72462" y="1501426"/>
                  </a:lnTo>
                  <a:lnTo>
                    <a:pt x="67438" y="1499839"/>
                  </a:lnTo>
                  <a:lnTo>
                    <a:pt x="62677" y="1497723"/>
                  </a:lnTo>
                  <a:lnTo>
                    <a:pt x="57917" y="1495606"/>
                  </a:lnTo>
                  <a:lnTo>
                    <a:pt x="53421" y="1493226"/>
                  </a:lnTo>
                  <a:lnTo>
                    <a:pt x="48925" y="1490845"/>
                  </a:lnTo>
                  <a:lnTo>
                    <a:pt x="44694" y="1487935"/>
                  </a:lnTo>
                  <a:lnTo>
                    <a:pt x="38876" y="1483174"/>
                  </a:lnTo>
                  <a:lnTo>
                    <a:pt x="32793" y="1478412"/>
                  </a:lnTo>
                  <a:lnTo>
                    <a:pt x="27504" y="1473121"/>
                  </a:lnTo>
                  <a:lnTo>
                    <a:pt x="22744" y="1467566"/>
                  </a:lnTo>
                  <a:lnTo>
                    <a:pt x="18248" y="1461217"/>
                  </a:lnTo>
                  <a:lnTo>
                    <a:pt x="14281" y="1455133"/>
                  </a:lnTo>
                  <a:lnTo>
                    <a:pt x="10843" y="1448785"/>
                  </a:lnTo>
                  <a:lnTo>
                    <a:pt x="7669" y="1441642"/>
                  </a:lnTo>
                  <a:lnTo>
                    <a:pt x="5025" y="1434764"/>
                  </a:lnTo>
                  <a:lnTo>
                    <a:pt x="3173" y="1427358"/>
                  </a:lnTo>
                  <a:lnTo>
                    <a:pt x="1587" y="1419951"/>
                  </a:lnTo>
                  <a:lnTo>
                    <a:pt x="529" y="1412544"/>
                  </a:lnTo>
                  <a:lnTo>
                    <a:pt x="0" y="1404608"/>
                  </a:lnTo>
                  <a:lnTo>
                    <a:pt x="264" y="1396672"/>
                  </a:lnTo>
                  <a:lnTo>
                    <a:pt x="793" y="1389001"/>
                  </a:lnTo>
                  <a:lnTo>
                    <a:pt x="2380" y="1381065"/>
                  </a:lnTo>
                  <a:lnTo>
                    <a:pt x="48925" y="1159123"/>
                  </a:lnTo>
                  <a:lnTo>
                    <a:pt x="50248" y="1153832"/>
                  </a:lnTo>
                  <a:lnTo>
                    <a:pt x="51834" y="1148806"/>
                  </a:lnTo>
                  <a:lnTo>
                    <a:pt x="53421" y="1143780"/>
                  </a:lnTo>
                  <a:lnTo>
                    <a:pt x="55272" y="1139019"/>
                  </a:lnTo>
                  <a:lnTo>
                    <a:pt x="57653" y="1134257"/>
                  </a:lnTo>
                  <a:lnTo>
                    <a:pt x="59768" y="1129760"/>
                  </a:lnTo>
                  <a:lnTo>
                    <a:pt x="62677" y="1125263"/>
                  </a:lnTo>
                  <a:lnTo>
                    <a:pt x="65586" y="1121030"/>
                  </a:lnTo>
                  <a:lnTo>
                    <a:pt x="70082" y="1115211"/>
                  </a:lnTo>
                  <a:lnTo>
                    <a:pt x="74843" y="1109391"/>
                  </a:lnTo>
                  <a:lnTo>
                    <a:pt x="80132" y="1104100"/>
                  </a:lnTo>
                  <a:lnTo>
                    <a:pt x="85950" y="1099074"/>
                  </a:lnTo>
                  <a:lnTo>
                    <a:pt x="91768" y="1094842"/>
                  </a:lnTo>
                  <a:lnTo>
                    <a:pt x="98115" y="1090609"/>
                  </a:lnTo>
                  <a:lnTo>
                    <a:pt x="104727" y="1087435"/>
                  </a:lnTo>
                  <a:lnTo>
                    <a:pt x="111603" y="1084261"/>
                  </a:lnTo>
                  <a:lnTo>
                    <a:pt x="118479" y="1081615"/>
                  </a:lnTo>
                  <a:lnTo>
                    <a:pt x="125884" y="1079499"/>
                  </a:lnTo>
                  <a:lnTo>
                    <a:pt x="133289" y="1077912"/>
                  </a:lnTo>
                  <a:lnTo>
                    <a:pt x="140958" y="1076854"/>
                  </a:lnTo>
                  <a:lnTo>
                    <a:pt x="148627" y="1076325"/>
                  </a:lnTo>
                  <a:close/>
                  <a:moveTo>
                    <a:pt x="1003565" y="346075"/>
                  </a:moveTo>
                  <a:lnTo>
                    <a:pt x="1303338" y="611047"/>
                  </a:lnTo>
                  <a:lnTo>
                    <a:pt x="1299899" y="617393"/>
                  </a:lnTo>
                  <a:lnTo>
                    <a:pt x="1295136" y="624269"/>
                  </a:lnTo>
                  <a:lnTo>
                    <a:pt x="1289051" y="632202"/>
                  </a:lnTo>
                  <a:lnTo>
                    <a:pt x="1282701" y="640929"/>
                  </a:lnTo>
                  <a:lnTo>
                    <a:pt x="1267619" y="659969"/>
                  </a:lnTo>
                  <a:lnTo>
                    <a:pt x="1251215" y="679802"/>
                  </a:lnTo>
                  <a:lnTo>
                    <a:pt x="1235340" y="699899"/>
                  </a:lnTo>
                  <a:lnTo>
                    <a:pt x="1220788" y="718146"/>
                  </a:lnTo>
                  <a:lnTo>
                    <a:pt x="1214703" y="726079"/>
                  </a:lnTo>
                  <a:lnTo>
                    <a:pt x="1209411" y="733219"/>
                  </a:lnTo>
                  <a:lnTo>
                    <a:pt x="1205178" y="739037"/>
                  </a:lnTo>
                  <a:lnTo>
                    <a:pt x="1202267" y="743797"/>
                  </a:lnTo>
                  <a:lnTo>
                    <a:pt x="1194594" y="758341"/>
                  </a:lnTo>
                  <a:lnTo>
                    <a:pt x="1186657" y="772357"/>
                  </a:lnTo>
                  <a:lnTo>
                    <a:pt x="1178984" y="785843"/>
                  </a:lnTo>
                  <a:lnTo>
                    <a:pt x="1171311" y="799330"/>
                  </a:lnTo>
                  <a:lnTo>
                    <a:pt x="1163374" y="811759"/>
                  </a:lnTo>
                  <a:lnTo>
                    <a:pt x="1155171" y="824452"/>
                  </a:lnTo>
                  <a:lnTo>
                    <a:pt x="1147234" y="836616"/>
                  </a:lnTo>
                  <a:lnTo>
                    <a:pt x="1139296" y="848252"/>
                  </a:lnTo>
                  <a:lnTo>
                    <a:pt x="1131359" y="859623"/>
                  </a:lnTo>
                  <a:lnTo>
                    <a:pt x="1123157" y="870730"/>
                  </a:lnTo>
                  <a:lnTo>
                    <a:pt x="1114955" y="881572"/>
                  </a:lnTo>
                  <a:lnTo>
                    <a:pt x="1106488" y="891885"/>
                  </a:lnTo>
                  <a:lnTo>
                    <a:pt x="1098551" y="901934"/>
                  </a:lnTo>
                  <a:lnTo>
                    <a:pt x="1090084" y="911718"/>
                  </a:lnTo>
                  <a:lnTo>
                    <a:pt x="1081882" y="921238"/>
                  </a:lnTo>
                  <a:lnTo>
                    <a:pt x="1073415" y="930494"/>
                  </a:lnTo>
                  <a:lnTo>
                    <a:pt x="1064684" y="939485"/>
                  </a:lnTo>
                  <a:lnTo>
                    <a:pt x="1056217" y="947947"/>
                  </a:lnTo>
                  <a:lnTo>
                    <a:pt x="1047486" y="956409"/>
                  </a:lnTo>
                  <a:lnTo>
                    <a:pt x="1039284" y="964607"/>
                  </a:lnTo>
                  <a:lnTo>
                    <a:pt x="1030553" y="972011"/>
                  </a:lnTo>
                  <a:lnTo>
                    <a:pt x="1021557" y="979680"/>
                  </a:lnTo>
                  <a:lnTo>
                    <a:pt x="1012826" y="987085"/>
                  </a:lnTo>
                  <a:lnTo>
                    <a:pt x="1003830" y="993960"/>
                  </a:lnTo>
                  <a:lnTo>
                    <a:pt x="994834" y="1000836"/>
                  </a:lnTo>
                  <a:lnTo>
                    <a:pt x="985838" y="1007182"/>
                  </a:lnTo>
                  <a:lnTo>
                    <a:pt x="976842" y="1013264"/>
                  </a:lnTo>
                  <a:lnTo>
                    <a:pt x="967582" y="1019347"/>
                  </a:lnTo>
                  <a:lnTo>
                    <a:pt x="958321" y="1025164"/>
                  </a:lnTo>
                  <a:lnTo>
                    <a:pt x="949061" y="1030718"/>
                  </a:lnTo>
                  <a:lnTo>
                    <a:pt x="939800" y="1036006"/>
                  </a:lnTo>
                  <a:lnTo>
                    <a:pt x="930275" y="1041295"/>
                  </a:lnTo>
                  <a:lnTo>
                    <a:pt x="914400" y="1049758"/>
                  </a:lnTo>
                  <a:lnTo>
                    <a:pt x="899055" y="1058484"/>
                  </a:lnTo>
                  <a:lnTo>
                    <a:pt x="883709" y="1067475"/>
                  </a:lnTo>
                  <a:lnTo>
                    <a:pt x="868628" y="1076731"/>
                  </a:lnTo>
                  <a:lnTo>
                    <a:pt x="853811" y="1086251"/>
                  </a:lnTo>
                  <a:lnTo>
                    <a:pt x="839259" y="1096299"/>
                  </a:lnTo>
                  <a:lnTo>
                    <a:pt x="825236" y="1106084"/>
                  </a:lnTo>
                  <a:lnTo>
                    <a:pt x="810948" y="1115868"/>
                  </a:lnTo>
                  <a:lnTo>
                    <a:pt x="797190" y="1125917"/>
                  </a:lnTo>
                  <a:lnTo>
                    <a:pt x="783696" y="1136230"/>
                  </a:lnTo>
                  <a:lnTo>
                    <a:pt x="770467" y="1146544"/>
                  </a:lnTo>
                  <a:lnTo>
                    <a:pt x="757503" y="1156857"/>
                  </a:lnTo>
                  <a:lnTo>
                    <a:pt x="744802" y="1167170"/>
                  </a:lnTo>
                  <a:lnTo>
                    <a:pt x="732102" y="1177483"/>
                  </a:lnTo>
                  <a:lnTo>
                    <a:pt x="720196" y="1188061"/>
                  </a:lnTo>
                  <a:lnTo>
                    <a:pt x="708290" y="1198374"/>
                  </a:lnTo>
                  <a:lnTo>
                    <a:pt x="685536" y="1218737"/>
                  </a:lnTo>
                  <a:lnTo>
                    <a:pt x="664105" y="1238835"/>
                  </a:lnTo>
                  <a:lnTo>
                    <a:pt x="643732" y="1258403"/>
                  </a:lnTo>
                  <a:lnTo>
                    <a:pt x="624946" y="1277179"/>
                  </a:lnTo>
                  <a:lnTo>
                    <a:pt x="607219" y="1295161"/>
                  </a:lnTo>
                  <a:lnTo>
                    <a:pt x="591344" y="1312085"/>
                  </a:lnTo>
                  <a:lnTo>
                    <a:pt x="563034" y="1341439"/>
                  </a:lnTo>
                  <a:lnTo>
                    <a:pt x="556948" y="1342496"/>
                  </a:lnTo>
                  <a:lnTo>
                    <a:pt x="550863" y="1342761"/>
                  </a:lnTo>
                  <a:lnTo>
                    <a:pt x="544777" y="1343025"/>
                  </a:lnTo>
                  <a:lnTo>
                    <a:pt x="539221" y="1342761"/>
                  </a:lnTo>
                  <a:lnTo>
                    <a:pt x="533665" y="1342496"/>
                  </a:lnTo>
                  <a:lnTo>
                    <a:pt x="528373" y="1341703"/>
                  </a:lnTo>
                  <a:lnTo>
                    <a:pt x="523346" y="1340645"/>
                  </a:lnTo>
                  <a:lnTo>
                    <a:pt x="518319" y="1339587"/>
                  </a:lnTo>
                  <a:lnTo>
                    <a:pt x="513557" y="1338265"/>
                  </a:lnTo>
                  <a:lnTo>
                    <a:pt x="509059" y="1336414"/>
                  </a:lnTo>
                  <a:lnTo>
                    <a:pt x="504561" y="1334563"/>
                  </a:lnTo>
                  <a:lnTo>
                    <a:pt x="500327" y="1332447"/>
                  </a:lnTo>
                  <a:lnTo>
                    <a:pt x="496359" y="1330332"/>
                  </a:lnTo>
                  <a:lnTo>
                    <a:pt x="492390" y="1327688"/>
                  </a:lnTo>
                  <a:lnTo>
                    <a:pt x="488686" y="1325043"/>
                  </a:lnTo>
                  <a:lnTo>
                    <a:pt x="485246" y="1322134"/>
                  </a:lnTo>
                  <a:lnTo>
                    <a:pt x="482071" y="1318696"/>
                  </a:lnTo>
                  <a:lnTo>
                    <a:pt x="478632" y="1315788"/>
                  </a:lnTo>
                  <a:lnTo>
                    <a:pt x="475721" y="1312350"/>
                  </a:lnTo>
                  <a:lnTo>
                    <a:pt x="473075" y="1308648"/>
                  </a:lnTo>
                  <a:lnTo>
                    <a:pt x="470165" y="1304945"/>
                  </a:lnTo>
                  <a:lnTo>
                    <a:pt x="467784" y="1300979"/>
                  </a:lnTo>
                  <a:lnTo>
                    <a:pt x="465402" y="1297012"/>
                  </a:lnTo>
                  <a:lnTo>
                    <a:pt x="463286" y="1293045"/>
                  </a:lnTo>
                  <a:lnTo>
                    <a:pt x="461169" y="1288814"/>
                  </a:lnTo>
                  <a:lnTo>
                    <a:pt x="459582" y="1284319"/>
                  </a:lnTo>
                  <a:lnTo>
                    <a:pt x="457729" y="1279823"/>
                  </a:lnTo>
                  <a:lnTo>
                    <a:pt x="456142" y="1275328"/>
                  </a:lnTo>
                  <a:lnTo>
                    <a:pt x="454819" y="1270568"/>
                  </a:lnTo>
                  <a:lnTo>
                    <a:pt x="453761" y="1266072"/>
                  </a:lnTo>
                  <a:lnTo>
                    <a:pt x="451644" y="1256288"/>
                  </a:lnTo>
                  <a:lnTo>
                    <a:pt x="450586" y="1246504"/>
                  </a:lnTo>
                  <a:lnTo>
                    <a:pt x="449792" y="1236190"/>
                  </a:lnTo>
                  <a:lnTo>
                    <a:pt x="449527" y="1226141"/>
                  </a:lnTo>
                  <a:lnTo>
                    <a:pt x="450057" y="1216092"/>
                  </a:lnTo>
                  <a:lnTo>
                    <a:pt x="451115" y="1206043"/>
                  </a:lnTo>
                  <a:lnTo>
                    <a:pt x="452438" y="1195730"/>
                  </a:lnTo>
                  <a:lnTo>
                    <a:pt x="454819" y="1185946"/>
                  </a:lnTo>
                  <a:lnTo>
                    <a:pt x="457200" y="1176161"/>
                  </a:lnTo>
                  <a:lnTo>
                    <a:pt x="460640" y="1166906"/>
                  </a:lnTo>
                  <a:lnTo>
                    <a:pt x="464344" y="1157650"/>
                  </a:lnTo>
                  <a:lnTo>
                    <a:pt x="468577" y="1148924"/>
                  </a:lnTo>
                  <a:lnTo>
                    <a:pt x="470694" y="1144957"/>
                  </a:lnTo>
                  <a:lnTo>
                    <a:pt x="473340" y="1140726"/>
                  </a:lnTo>
                  <a:lnTo>
                    <a:pt x="475721" y="1137024"/>
                  </a:lnTo>
                  <a:lnTo>
                    <a:pt x="478367" y="1133322"/>
                  </a:lnTo>
                  <a:lnTo>
                    <a:pt x="481277" y="1129619"/>
                  </a:lnTo>
                  <a:lnTo>
                    <a:pt x="483923" y="1126182"/>
                  </a:lnTo>
                  <a:lnTo>
                    <a:pt x="487098" y="1122744"/>
                  </a:lnTo>
                  <a:lnTo>
                    <a:pt x="490273" y="1119835"/>
                  </a:lnTo>
                  <a:lnTo>
                    <a:pt x="493448" y="1116662"/>
                  </a:lnTo>
                  <a:lnTo>
                    <a:pt x="496888" y="1113753"/>
                  </a:lnTo>
                  <a:lnTo>
                    <a:pt x="519907" y="1093655"/>
                  </a:lnTo>
                  <a:lnTo>
                    <a:pt x="543719" y="1072235"/>
                  </a:lnTo>
                  <a:lnTo>
                    <a:pt x="567532" y="1050551"/>
                  </a:lnTo>
                  <a:lnTo>
                    <a:pt x="591344" y="1028338"/>
                  </a:lnTo>
                  <a:lnTo>
                    <a:pt x="613040" y="1006918"/>
                  </a:lnTo>
                  <a:lnTo>
                    <a:pt x="633413" y="987085"/>
                  </a:lnTo>
                  <a:lnTo>
                    <a:pt x="642409" y="977565"/>
                  </a:lnTo>
                  <a:lnTo>
                    <a:pt x="650875" y="968574"/>
                  </a:lnTo>
                  <a:lnTo>
                    <a:pt x="658284" y="960376"/>
                  </a:lnTo>
                  <a:lnTo>
                    <a:pt x="665163" y="952707"/>
                  </a:lnTo>
                  <a:lnTo>
                    <a:pt x="666750" y="944509"/>
                  </a:lnTo>
                  <a:lnTo>
                    <a:pt x="668602" y="936840"/>
                  </a:lnTo>
                  <a:lnTo>
                    <a:pt x="669925" y="928643"/>
                  </a:lnTo>
                  <a:lnTo>
                    <a:pt x="670719" y="920445"/>
                  </a:lnTo>
                  <a:lnTo>
                    <a:pt x="671248" y="911983"/>
                  </a:lnTo>
                  <a:lnTo>
                    <a:pt x="671513" y="903521"/>
                  </a:lnTo>
                  <a:lnTo>
                    <a:pt x="671248" y="895587"/>
                  </a:lnTo>
                  <a:lnTo>
                    <a:pt x="670190" y="887125"/>
                  </a:lnTo>
                  <a:lnTo>
                    <a:pt x="668867" y="878663"/>
                  </a:lnTo>
                  <a:lnTo>
                    <a:pt x="666750" y="870201"/>
                  </a:lnTo>
                  <a:lnTo>
                    <a:pt x="664369" y="861739"/>
                  </a:lnTo>
                  <a:lnTo>
                    <a:pt x="660930" y="853805"/>
                  </a:lnTo>
                  <a:lnTo>
                    <a:pt x="658813" y="849574"/>
                  </a:lnTo>
                  <a:lnTo>
                    <a:pt x="656696" y="845608"/>
                  </a:lnTo>
                  <a:lnTo>
                    <a:pt x="654315" y="841376"/>
                  </a:lnTo>
                  <a:lnTo>
                    <a:pt x="651934" y="837145"/>
                  </a:lnTo>
                  <a:lnTo>
                    <a:pt x="649023" y="833179"/>
                  </a:lnTo>
                  <a:lnTo>
                    <a:pt x="646377" y="829212"/>
                  </a:lnTo>
                  <a:lnTo>
                    <a:pt x="643202" y="825245"/>
                  </a:lnTo>
                  <a:lnTo>
                    <a:pt x="639763" y="821279"/>
                  </a:lnTo>
                  <a:lnTo>
                    <a:pt x="642409" y="824452"/>
                  </a:lnTo>
                  <a:lnTo>
                    <a:pt x="643996" y="827625"/>
                  </a:lnTo>
                  <a:lnTo>
                    <a:pt x="644790" y="830005"/>
                  </a:lnTo>
                  <a:lnTo>
                    <a:pt x="645055" y="831328"/>
                  </a:lnTo>
                  <a:lnTo>
                    <a:pt x="645055" y="832385"/>
                  </a:lnTo>
                  <a:lnTo>
                    <a:pt x="644790" y="833179"/>
                  </a:lnTo>
                  <a:lnTo>
                    <a:pt x="644525" y="833972"/>
                  </a:lnTo>
                  <a:lnTo>
                    <a:pt x="643996" y="834765"/>
                  </a:lnTo>
                  <a:lnTo>
                    <a:pt x="643202" y="835823"/>
                  </a:lnTo>
                  <a:lnTo>
                    <a:pt x="641615" y="837145"/>
                  </a:lnTo>
                  <a:lnTo>
                    <a:pt x="638969" y="838203"/>
                  </a:lnTo>
                  <a:lnTo>
                    <a:pt x="636059" y="838732"/>
                  </a:lnTo>
                  <a:lnTo>
                    <a:pt x="632619" y="839261"/>
                  </a:lnTo>
                  <a:lnTo>
                    <a:pt x="628650" y="839525"/>
                  </a:lnTo>
                  <a:lnTo>
                    <a:pt x="624417" y="839525"/>
                  </a:lnTo>
                  <a:lnTo>
                    <a:pt x="619655" y="839525"/>
                  </a:lnTo>
                  <a:lnTo>
                    <a:pt x="614363" y="838996"/>
                  </a:lnTo>
                  <a:lnTo>
                    <a:pt x="603250" y="837939"/>
                  </a:lnTo>
                  <a:lnTo>
                    <a:pt x="591079" y="835823"/>
                  </a:lnTo>
                  <a:lnTo>
                    <a:pt x="578115" y="833179"/>
                  </a:lnTo>
                  <a:lnTo>
                    <a:pt x="564886" y="830005"/>
                  </a:lnTo>
                  <a:lnTo>
                    <a:pt x="551392" y="826568"/>
                  </a:lnTo>
                  <a:lnTo>
                    <a:pt x="538163" y="822865"/>
                  </a:lnTo>
                  <a:lnTo>
                    <a:pt x="525463" y="818634"/>
                  </a:lnTo>
                  <a:lnTo>
                    <a:pt x="513821" y="814668"/>
                  </a:lnTo>
                  <a:lnTo>
                    <a:pt x="502973" y="810437"/>
                  </a:lnTo>
                  <a:lnTo>
                    <a:pt x="340519" y="975978"/>
                  </a:lnTo>
                  <a:lnTo>
                    <a:pt x="341842" y="984705"/>
                  </a:lnTo>
                  <a:lnTo>
                    <a:pt x="343429" y="994753"/>
                  </a:lnTo>
                  <a:lnTo>
                    <a:pt x="345281" y="1007447"/>
                  </a:lnTo>
                  <a:lnTo>
                    <a:pt x="346869" y="1021991"/>
                  </a:lnTo>
                  <a:lnTo>
                    <a:pt x="348721" y="1038122"/>
                  </a:lnTo>
                  <a:lnTo>
                    <a:pt x="349515" y="1054782"/>
                  </a:lnTo>
                  <a:lnTo>
                    <a:pt x="349779" y="1062715"/>
                  </a:lnTo>
                  <a:lnTo>
                    <a:pt x="350044" y="1070913"/>
                  </a:lnTo>
                  <a:lnTo>
                    <a:pt x="318823" y="1066153"/>
                  </a:lnTo>
                  <a:lnTo>
                    <a:pt x="287073" y="1060864"/>
                  </a:lnTo>
                  <a:lnTo>
                    <a:pt x="269081" y="1057426"/>
                  </a:lnTo>
                  <a:lnTo>
                    <a:pt x="250561" y="1053989"/>
                  </a:lnTo>
                  <a:lnTo>
                    <a:pt x="232040" y="1050551"/>
                  </a:lnTo>
                  <a:lnTo>
                    <a:pt x="214048" y="1046584"/>
                  </a:lnTo>
                  <a:lnTo>
                    <a:pt x="197115" y="1042618"/>
                  </a:lnTo>
                  <a:lnTo>
                    <a:pt x="182033" y="1038651"/>
                  </a:lnTo>
                  <a:lnTo>
                    <a:pt x="175419" y="1036800"/>
                  </a:lnTo>
                  <a:lnTo>
                    <a:pt x="169333" y="1034684"/>
                  </a:lnTo>
                  <a:lnTo>
                    <a:pt x="164042" y="1032833"/>
                  </a:lnTo>
                  <a:lnTo>
                    <a:pt x="159544" y="1030718"/>
                  </a:lnTo>
                  <a:lnTo>
                    <a:pt x="155575" y="1028867"/>
                  </a:lnTo>
                  <a:lnTo>
                    <a:pt x="153194" y="1027015"/>
                  </a:lnTo>
                  <a:lnTo>
                    <a:pt x="152135" y="1025958"/>
                  </a:lnTo>
                  <a:lnTo>
                    <a:pt x="151342" y="1025164"/>
                  </a:lnTo>
                  <a:lnTo>
                    <a:pt x="150812" y="1024371"/>
                  </a:lnTo>
                  <a:lnTo>
                    <a:pt x="150548" y="1023578"/>
                  </a:lnTo>
                  <a:lnTo>
                    <a:pt x="150019" y="1005067"/>
                  </a:lnTo>
                  <a:lnTo>
                    <a:pt x="149490" y="987878"/>
                  </a:lnTo>
                  <a:lnTo>
                    <a:pt x="149225" y="972540"/>
                  </a:lnTo>
                  <a:lnTo>
                    <a:pt x="149490" y="958525"/>
                  </a:lnTo>
                  <a:lnTo>
                    <a:pt x="149754" y="946360"/>
                  </a:lnTo>
                  <a:lnTo>
                    <a:pt x="150019" y="935254"/>
                  </a:lnTo>
                  <a:lnTo>
                    <a:pt x="150548" y="925734"/>
                  </a:lnTo>
                  <a:lnTo>
                    <a:pt x="151077" y="917272"/>
                  </a:lnTo>
                  <a:lnTo>
                    <a:pt x="152665" y="904578"/>
                  </a:lnTo>
                  <a:lnTo>
                    <a:pt x="153723" y="895852"/>
                  </a:lnTo>
                  <a:lnTo>
                    <a:pt x="154781" y="891092"/>
                  </a:lnTo>
                  <a:lnTo>
                    <a:pt x="155046" y="889505"/>
                  </a:lnTo>
                  <a:lnTo>
                    <a:pt x="164571" y="875754"/>
                  </a:lnTo>
                  <a:lnTo>
                    <a:pt x="190235" y="839525"/>
                  </a:lnTo>
                  <a:lnTo>
                    <a:pt x="227013" y="788488"/>
                  </a:lnTo>
                  <a:lnTo>
                    <a:pt x="247650" y="759664"/>
                  </a:lnTo>
                  <a:lnTo>
                    <a:pt x="269875" y="729782"/>
                  </a:lnTo>
                  <a:lnTo>
                    <a:pt x="292100" y="700164"/>
                  </a:lnTo>
                  <a:lnTo>
                    <a:pt x="314325" y="671340"/>
                  </a:lnTo>
                  <a:lnTo>
                    <a:pt x="335492" y="644366"/>
                  </a:lnTo>
                  <a:lnTo>
                    <a:pt x="345811" y="631673"/>
                  </a:lnTo>
                  <a:lnTo>
                    <a:pt x="355336" y="620038"/>
                  </a:lnTo>
                  <a:lnTo>
                    <a:pt x="364596" y="609196"/>
                  </a:lnTo>
                  <a:lnTo>
                    <a:pt x="373063" y="599676"/>
                  </a:lnTo>
                  <a:lnTo>
                    <a:pt x="381265" y="591213"/>
                  </a:lnTo>
                  <a:lnTo>
                    <a:pt x="388144" y="583809"/>
                  </a:lnTo>
                  <a:lnTo>
                    <a:pt x="394759" y="577991"/>
                  </a:lnTo>
                  <a:lnTo>
                    <a:pt x="397404" y="575876"/>
                  </a:lnTo>
                  <a:lnTo>
                    <a:pt x="400315" y="573760"/>
                  </a:lnTo>
                  <a:lnTo>
                    <a:pt x="402431" y="572173"/>
                  </a:lnTo>
                  <a:lnTo>
                    <a:pt x="404813" y="571116"/>
                  </a:lnTo>
                  <a:lnTo>
                    <a:pt x="406665" y="570322"/>
                  </a:lnTo>
                  <a:lnTo>
                    <a:pt x="408252" y="570058"/>
                  </a:lnTo>
                  <a:lnTo>
                    <a:pt x="441325" y="559745"/>
                  </a:lnTo>
                  <a:lnTo>
                    <a:pt x="472811" y="550489"/>
                  </a:lnTo>
                  <a:lnTo>
                    <a:pt x="502973" y="541763"/>
                  </a:lnTo>
                  <a:lnTo>
                    <a:pt x="532342" y="533565"/>
                  </a:lnTo>
                  <a:lnTo>
                    <a:pt x="560917" y="526160"/>
                  </a:lnTo>
                  <a:lnTo>
                    <a:pt x="588963" y="518756"/>
                  </a:lnTo>
                  <a:lnTo>
                    <a:pt x="644261" y="504212"/>
                  </a:lnTo>
                  <a:lnTo>
                    <a:pt x="700617" y="489667"/>
                  </a:lnTo>
                  <a:lnTo>
                    <a:pt x="729457" y="481734"/>
                  </a:lnTo>
                  <a:lnTo>
                    <a:pt x="759090" y="473272"/>
                  </a:lnTo>
                  <a:lnTo>
                    <a:pt x="790046" y="464281"/>
                  </a:lnTo>
                  <a:lnTo>
                    <a:pt x="822590" y="454761"/>
                  </a:lnTo>
                  <a:lnTo>
                    <a:pt x="856457" y="444183"/>
                  </a:lnTo>
                  <a:lnTo>
                    <a:pt x="892440" y="432548"/>
                  </a:lnTo>
                  <a:lnTo>
                    <a:pt x="895350" y="431225"/>
                  </a:lnTo>
                  <a:lnTo>
                    <a:pt x="899055" y="429639"/>
                  </a:lnTo>
                  <a:lnTo>
                    <a:pt x="903288" y="426730"/>
                  </a:lnTo>
                  <a:lnTo>
                    <a:pt x="908315" y="423557"/>
                  </a:lnTo>
                  <a:lnTo>
                    <a:pt x="919957" y="415623"/>
                  </a:lnTo>
                  <a:lnTo>
                    <a:pt x="933186" y="405310"/>
                  </a:lnTo>
                  <a:lnTo>
                    <a:pt x="948532" y="393146"/>
                  </a:lnTo>
                  <a:lnTo>
                    <a:pt x="965201" y="379130"/>
                  </a:lnTo>
                  <a:lnTo>
                    <a:pt x="983986" y="363264"/>
                  </a:lnTo>
                  <a:lnTo>
                    <a:pt x="1003565" y="346075"/>
                  </a:lnTo>
                  <a:close/>
                  <a:moveTo>
                    <a:pt x="1350963" y="0"/>
                  </a:moveTo>
                  <a:lnTo>
                    <a:pt x="1798638" y="337490"/>
                  </a:lnTo>
                  <a:lnTo>
                    <a:pt x="1789907" y="345702"/>
                  </a:lnTo>
                  <a:lnTo>
                    <a:pt x="1766094" y="369543"/>
                  </a:lnTo>
                  <a:lnTo>
                    <a:pt x="1729053" y="404776"/>
                  </a:lnTo>
                  <a:lnTo>
                    <a:pt x="1706828" y="425968"/>
                  </a:lnTo>
                  <a:lnTo>
                    <a:pt x="1681957" y="449015"/>
                  </a:lnTo>
                  <a:lnTo>
                    <a:pt x="1655763" y="473386"/>
                  </a:lnTo>
                  <a:lnTo>
                    <a:pt x="1627453" y="499082"/>
                  </a:lnTo>
                  <a:lnTo>
                    <a:pt x="1598348" y="525308"/>
                  </a:lnTo>
                  <a:lnTo>
                    <a:pt x="1568186" y="551534"/>
                  </a:lnTo>
                  <a:lnTo>
                    <a:pt x="1537759" y="578024"/>
                  </a:lnTo>
                  <a:lnTo>
                    <a:pt x="1506803" y="603985"/>
                  </a:lnTo>
                  <a:lnTo>
                    <a:pt x="1475846" y="628886"/>
                  </a:lnTo>
                  <a:lnTo>
                    <a:pt x="1460500" y="641072"/>
                  </a:lnTo>
                  <a:lnTo>
                    <a:pt x="1445684" y="652463"/>
                  </a:lnTo>
                  <a:lnTo>
                    <a:pt x="1035050" y="302787"/>
                  </a:lnTo>
                  <a:lnTo>
                    <a:pt x="1061244" y="278681"/>
                  </a:lnTo>
                  <a:lnTo>
                    <a:pt x="1088231" y="253250"/>
                  </a:lnTo>
                  <a:lnTo>
                    <a:pt x="1143000" y="201858"/>
                  </a:lnTo>
                  <a:lnTo>
                    <a:pt x="1195917" y="150996"/>
                  </a:lnTo>
                  <a:lnTo>
                    <a:pt x="1245129" y="103578"/>
                  </a:lnTo>
                  <a:lnTo>
                    <a:pt x="1287727" y="62253"/>
                  </a:lnTo>
                  <a:lnTo>
                    <a:pt x="1321065" y="29404"/>
                  </a:lnTo>
                  <a:lnTo>
                    <a:pt x="1350963" y="0"/>
                  </a:ln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微软雅黑" panose="020B0503020204020204" pitchFamily="34" charset="-122"/>
              </a:endParaRPr>
            </a:p>
          </p:txBody>
        </p:sp>
      </p:grpSp>
      <p:sp>
        <p:nvSpPr>
          <p:cNvPr id="8"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直角三角形 42"/>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136582" y="1265886"/>
            <a:ext cx="682519" cy="682519"/>
            <a:chOff x="7648250" y="3419611"/>
            <a:chExt cx="910025" cy="910025"/>
          </a:xfrm>
        </p:grpSpPr>
        <p:grpSp>
          <p:nvGrpSpPr>
            <p:cNvPr id="4" name="组合 3"/>
            <p:cNvGrpSpPr/>
            <p:nvPr/>
          </p:nvGrpSpPr>
          <p:grpSpPr>
            <a:xfrm>
              <a:off x="7648250" y="3419611"/>
              <a:ext cx="910025" cy="910025"/>
              <a:chOff x="1236675" y="2423160"/>
              <a:chExt cx="1950720" cy="1950720"/>
            </a:xfrm>
          </p:grpSpPr>
          <p:sp>
            <p:nvSpPr>
              <p:cNvPr id="11" name="椭圆 10"/>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椭圆 4"/>
            <p:cNvSpPr/>
            <p:nvPr/>
          </p:nvSpPr>
          <p:spPr>
            <a:xfrm>
              <a:off x="7794138" y="3565499"/>
              <a:ext cx="618249" cy="618249"/>
            </a:xfrm>
            <a:prstGeom prst="ellipse">
              <a:avLst/>
            </a:prstGeom>
            <a:solidFill>
              <a:srgbClr val="4BAF31"/>
            </a:solidFill>
            <a:ln>
              <a:noFill/>
            </a:ln>
            <a:effectLst>
              <a:innerShdw dist="635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Freeform 349"/>
            <p:cNvSpPr/>
            <p:nvPr/>
          </p:nvSpPr>
          <p:spPr bwMode="auto">
            <a:xfrm>
              <a:off x="7948752" y="3705672"/>
              <a:ext cx="350710" cy="221288"/>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7" name="Freeform 350"/>
            <p:cNvSpPr/>
            <p:nvPr/>
          </p:nvSpPr>
          <p:spPr bwMode="auto">
            <a:xfrm>
              <a:off x="7936987" y="3881671"/>
              <a:ext cx="319120" cy="166007"/>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8" name="Freeform 351"/>
            <p:cNvSpPr>
              <a:spLocks noEditPoints="1"/>
            </p:cNvSpPr>
            <p:nvPr/>
          </p:nvSpPr>
          <p:spPr bwMode="auto">
            <a:xfrm>
              <a:off x="8003873" y="3773526"/>
              <a:ext cx="214842" cy="209523"/>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9" name="Freeform 352"/>
            <p:cNvSpPr>
              <a:spLocks noEditPoints="1"/>
            </p:cNvSpPr>
            <p:nvPr/>
          </p:nvSpPr>
          <p:spPr bwMode="auto">
            <a:xfrm>
              <a:off x="8061412" y="3829129"/>
              <a:ext cx="99443" cy="98637"/>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10" name="Oval 353"/>
            <p:cNvSpPr>
              <a:spLocks noChangeArrowheads="1"/>
            </p:cNvSpPr>
            <p:nvPr/>
          </p:nvSpPr>
          <p:spPr bwMode="auto">
            <a:xfrm>
              <a:off x="8093484" y="3861041"/>
              <a:ext cx="35297" cy="3433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grpSp>
      <p:grpSp>
        <p:nvGrpSpPr>
          <p:cNvPr id="25" name="组合 24"/>
          <p:cNvGrpSpPr/>
          <p:nvPr/>
        </p:nvGrpSpPr>
        <p:grpSpPr>
          <a:xfrm>
            <a:off x="5136580" y="2336376"/>
            <a:ext cx="682519" cy="682519"/>
            <a:chOff x="6745561" y="4260629"/>
            <a:chExt cx="910025" cy="910025"/>
          </a:xfrm>
        </p:grpSpPr>
        <p:grpSp>
          <p:nvGrpSpPr>
            <p:cNvPr id="26" name="组合 25"/>
            <p:cNvGrpSpPr/>
            <p:nvPr/>
          </p:nvGrpSpPr>
          <p:grpSpPr>
            <a:xfrm>
              <a:off x="6745561" y="4260629"/>
              <a:ext cx="910025" cy="910025"/>
              <a:chOff x="1236675" y="2423160"/>
              <a:chExt cx="1950720" cy="1950720"/>
            </a:xfrm>
          </p:grpSpPr>
          <p:sp>
            <p:nvSpPr>
              <p:cNvPr id="29" name="椭圆 28"/>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椭圆 29"/>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6891449" y="4406517"/>
              <a:ext cx="618249" cy="618249"/>
            </a:xfrm>
            <a:prstGeom prst="ellipse">
              <a:avLst/>
            </a:prstGeom>
            <a:solidFill>
              <a:schemeClr val="accent3"/>
            </a:solidFill>
            <a:ln>
              <a:noFill/>
            </a:ln>
            <a:effectLst>
              <a:innerShdw dist="635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KSO_Shape"/>
            <p:cNvSpPr/>
            <p:nvPr/>
          </p:nvSpPr>
          <p:spPr bwMode="auto">
            <a:xfrm>
              <a:off x="7048892" y="4560348"/>
              <a:ext cx="317826" cy="327656"/>
            </a:xfrm>
            <a:custGeom>
              <a:avLst/>
              <a:gdLst>
                <a:gd name="T0" fmla="*/ 705908 w 4388"/>
                <a:gd name="T1" fmla="*/ 0 h 4523"/>
                <a:gd name="T2" fmla="*/ 293567 w 4388"/>
                <a:gd name="T3" fmla="*/ 424129 h 4523"/>
                <a:gd name="T4" fmla="*/ 924083 w 4388"/>
                <a:gd name="T5" fmla="*/ 624611 h 4523"/>
                <a:gd name="T6" fmla="*/ 705908 w 4388"/>
                <a:gd name="T7" fmla="*/ 0 h 4523"/>
                <a:gd name="T8" fmla="*/ 0 w 4388"/>
                <a:gd name="T9" fmla="*/ 629244 h 4523"/>
                <a:gd name="T10" fmla="*/ 0 w 4388"/>
                <a:gd name="T11" fmla="*/ 987247 h 4523"/>
                <a:gd name="T12" fmla="*/ 165526 w 4388"/>
                <a:gd name="T13" fmla="*/ 987247 h 4523"/>
                <a:gd name="T14" fmla="*/ 165526 w 4388"/>
                <a:gd name="T15" fmla="*/ 1905000 h 4523"/>
                <a:gd name="T16" fmla="*/ 1682639 w 4388"/>
                <a:gd name="T17" fmla="*/ 1905000 h 4523"/>
                <a:gd name="T18" fmla="*/ 1682639 w 4388"/>
                <a:gd name="T19" fmla="*/ 987247 h 4523"/>
                <a:gd name="T20" fmla="*/ 1848165 w 4388"/>
                <a:gd name="T21" fmla="*/ 987247 h 4523"/>
                <a:gd name="T22" fmla="*/ 1848165 w 4388"/>
                <a:gd name="T23" fmla="*/ 629244 h 4523"/>
                <a:gd name="T24" fmla="*/ 0 w 4388"/>
                <a:gd name="T25" fmla="*/ 629244 h 4523"/>
                <a:gd name="T26" fmla="*/ 1142257 w 4388"/>
                <a:gd name="T27" fmla="*/ 0 h 4523"/>
                <a:gd name="T28" fmla="*/ 924083 w 4388"/>
                <a:gd name="T29" fmla="*/ 624611 h 4523"/>
                <a:gd name="T30" fmla="*/ 1554177 w 4388"/>
                <a:gd name="T31" fmla="*/ 424129 h 4523"/>
                <a:gd name="T32" fmla="*/ 1142257 w 4388"/>
                <a:gd name="T33" fmla="*/ 0 h 45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388" h="4523">
                  <a:moveTo>
                    <a:pt x="1676" y="0"/>
                  </a:moveTo>
                  <a:lnTo>
                    <a:pt x="697" y="1007"/>
                  </a:lnTo>
                  <a:lnTo>
                    <a:pt x="2194" y="1483"/>
                  </a:lnTo>
                  <a:lnTo>
                    <a:pt x="1676" y="0"/>
                  </a:lnTo>
                  <a:close/>
                  <a:moveTo>
                    <a:pt x="0" y="1494"/>
                  </a:moveTo>
                  <a:lnTo>
                    <a:pt x="0" y="2344"/>
                  </a:lnTo>
                  <a:lnTo>
                    <a:pt x="393" y="2344"/>
                  </a:lnTo>
                  <a:lnTo>
                    <a:pt x="393" y="4523"/>
                  </a:lnTo>
                  <a:lnTo>
                    <a:pt x="3995" y="4523"/>
                  </a:lnTo>
                  <a:lnTo>
                    <a:pt x="3995" y="2344"/>
                  </a:lnTo>
                  <a:lnTo>
                    <a:pt x="4388" y="2344"/>
                  </a:lnTo>
                  <a:lnTo>
                    <a:pt x="4388" y="1494"/>
                  </a:lnTo>
                  <a:lnTo>
                    <a:pt x="0" y="1494"/>
                  </a:lnTo>
                  <a:close/>
                  <a:moveTo>
                    <a:pt x="2712" y="0"/>
                  </a:moveTo>
                  <a:lnTo>
                    <a:pt x="2194" y="1483"/>
                  </a:lnTo>
                  <a:lnTo>
                    <a:pt x="3690" y="1007"/>
                  </a:lnTo>
                  <a:lnTo>
                    <a:pt x="2712" y="0"/>
                  </a:lnTo>
                  <a:close/>
                </a:path>
              </a:pathLst>
            </a:custGeom>
            <a:solidFill>
              <a:schemeClr val="bg1"/>
            </a:solidFill>
            <a:ln>
              <a:noFill/>
            </a:ln>
          </p:spPr>
          <p:txBody>
            <a:bodyPr tIns="513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sz="1350" dirty="0">
                <a:solidFill>
                  <a:srgbClr val="FFFFFF"/>
                </a:solidFill>
              </a:endParaRPr>
            </a:p>
          </p:txBody>
        </p:sp>
      </p:grpSp>
      <p:sp>
        <p:nvSpPr>
          <p:cNvPr id="31" name="文本框 30"/>
          <p:cNvSpPr txBox="1"/>
          <p:nvPr/>
        </p:nvSpPr>
        <p:spPr bwMode="auto">
          <a:xfrm>
            <a:off x="5881252" y="1300683"/>
            <a:ext cx="1055969" cy="253916"/>
          </a:xfrm>
          <a:prstGeom prst="rect">
            <a:avLst/>
          </a:prstGeom>
          <a:noFill/>
        </p:spPr>
        <p:txBody>
          <a:bodyPr wrap="square">
            <a:spAutoFit/>
          </a:bodyPr>
          <a:lstStyle/>
          <a:p>
            <a:pPr>
              <a:defRPr/>
            </a:pPr>
            <a:r>
              <a:rPr lang="en-US" altLang="zh-CN" sz="1050" dirty="0">
                <a:solidFill>
                  <a:srgbClr val="4BAF31"/>
                </a:solidFill>
                <a:ea typeface="时尚中黑简体" panose="01010104010101010101" pitchFamily="2" charset="-122"/>
              </a:rPr>
              <a:t>What’s this?</a:t>
            </a:r>
            <a:endParaRPr lang="zh-CN" altLang="en-US" sz="1050" dirty="0">
              <a:solidFill>
                <a:srgbClr val="4BAF31"/>
              </a:solidFill>
              <a:ea typeface="时尚中黑简体" panose="01010104010101010101" pitchFamily="2" charset="-122"/>
            </a:endParaRPr>
          </a:p>
        </p:txBody>
      </p:sp>
      <p:sp>
        <p:nvSpPr>
          <p:cNvPr id="32" name="文本框 31"/>
          <p:cNvSpPr txBox="1"/>
          <p:nvPr/>
        </p:nvSpPr>
        <p:spPr bwMode="auto">
          <a:xfrm flipH="1">
            <a:off x="5881252" y="1505053"/>
            <a:ext cx="2507172" cy="507831"/>
          </a:xfrm>
          <a:prstGeom prst="rect">
            <a:avLst/>
          </a:prstGeom>
          <a:noFill/>
        </p:spPr>
        <p:txBody>
          <a:bodyPr wrap="square">
            <a:spAutoFit/>
          </a:bodyPr>
          <a:lstStyle/>
          <a:p>
            <a:pPr algn="just">
              <a:defRPr/>
            </a:pPr>
            <a:r>
              <a:rPr lang="en-US" altLang="zh-CN" sz="900" dirty="0">
                <a:solidFill>
                  <a:srgbClr val="FFFFFF">
                    <a:lumMod val="50000"/>
                  </a:srgbClr>
                </a:solidFill>
                <a:ea typeface="时尚中黑简体" panose="01010104010101010101" pitchFamily="2" charset="-122"/>
              </a:rPr>
              <a:t>The photo is about a video game player named PlayStation 5. It's Sony's next generation game console.</a:t>
            </a:r>
          </a:p>
        </p:txBody>
      </p:sp>
      <p:sp>
        <p:nvSpPr>
          <p:cNvPr id="34" name="文本框 33"/>
          <p:cNvSpPr txBox="1"/>
          <p:nvPr/>
        </p:nvSpPr>
        <p:spPr bwMode="auto">
          <a:xfrm flipH="1">
            <a:off x="5881252" y="2624546"/>
            <a:ext cx="2507172" cy="230832"/>
          </a:xfrm>
          <a:prstGeom prst="rect">
            <a:avLst/>
          </a:prstGeom>
          <a:noFill/>
        </p:spPr>
        <p:txBody>
          <a:bodyPr wrap="square">
            <a:spAutoFit/>
          </a:bodyPr>
          <a:lstStyle/>
          <a:p>
            <a:pPr algn="just">
              <a:defRPr/>
            </a:pPr>
            <a:r>
              <a:rPr lang="en-US" altLang="zh-CN" sz="900" dirty="0">
                <a:solidFill>
                  <a:srgbClr val="FFFFFF">
                    <a:lumMod val="50000"/>
                  </a:srgbClr>
                </a:solidFill>
                <a:ea typeface="时尚中黑简体" panose="01010104010101010101" pitchFamily="2" charset="-122"/>
              </a:rPr>
              <a:t>What games can we play on the PS5 platform?</a:t>
            </a:r>
          </a:p>
        </p:txBody>
      </p:sp>
      <p:grpSp>
        <p:nvGrpSpPr>
          <p:cNvPr id="2" name="组合 1"/>
          <p:cNvGrpSpPr/>
          <p:nvPr/>
        </p:nvGrpSpPr>
        <p:grpSpPr>
          <a:xfrm>
            <a:off x="451620" y="1429206"/>
            <a:ext cx="4597181" cy="2730479"/>
            <a:chOff x="451620" y="1429206"/>
            <a:chExt cx="4597181" cy="2730479"/>
          </a:xfrm>
        </p:grpSpPr>
        <p:sp>
          <p:nvSpPr>
            <p:cNvPr id="37" name="矩形 36"/>
            <p:cNvSpPr/>
            <p:nvPr/>
          </p:nvSpPr>
          <p:spPr>
            <a:xfrm>
              <a:off x="498060" y="1429207"/>
              <a:ext cx="4550741" cy="273047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451620" y="1429206"/>
              <a:ext cx="4550741" cy="2652232"/>
            </a:xfrm>
            <a:prstGeom prst="rect">
              <a:avLst/>
            </a:prstGeom>
          </p:spPr>
        </p:pic>
      </p:grpSp>
      <p:grpSp>
        <p:nvGrpSpPr>
          <p:cNvPr id="54" name="组合 53"/>
          <p:cNvGrpSpPr/>
          <p:nvPr/>
        </p:nvGrpSpPr>
        <p:grpSpPr>
          <a:xfrm>
            <a:off x="6733433" y="3105817"/>
            <a:ext cx="519584" cy="519584"/>
            <a:chOff x="4305292" y="2285878"/>
            <a:chExt cx="519584" cy="519584"/>
          </a:xfrm>
          <a:solidFill>
            <a:srgbClr val="4BAF31"/>
          </a:solidFill>
        </p:grpSpPr>
        <p:grpSp>
          <p:nvGrpSpPr>
            <p:cNvPr id="55" name="组合 54"/>
            <p:cNvGrpSpPr/>
            <p:nvPr/>
          </p:nvGrpSpPr>
          <p:grpSpPr>
            <a:xfrm rot="1738458">
              <a:off x="4305292" y="2285878"/>
              <a:ext cx="519584" cy="519584"/>
              <a:chOff x="775780" y="771550"/>
              <a:chExt cx="1852004" cy="1852004"/>
            </a:xfrm>
            <a:grpFill/>
          </p:grpSpPr>
          <p:sp>
            <p:nvSpPr>
              <p:cNvPr id="59" name="椭圆 58"/>
              <p:cNvSpPr/>
              <p:nvPr/>
            </p:nvSpPr>
            <p:spPr>
              <a:xfrm>
                <a:off x="775780" y="771550"/>
                <a:ext cx="1852004" cy="1852004"/>
              </a:xfrm>
              <a:prstGeom prst="ellipse">
                <a:avLst/>
              </a:pr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60" name="椭圆 59"/>
              <p:cNvSpPr/>
              <p:nvPr/>
            </p:nvSpPr>
            <p:spPr>
              <a:xfrm>
                <a:off x="1007828" y="1003597"/>
                <a:ext cx="1387908" cy="1387908"/>
              </a:xfrm>
              <a:prstGeom prst="ellipse">
                <a:avLst/>
              </a:prstGeom>
              <a:grpFill/>
              <a:ln w="19050">
                <a:solidFill>
                  <a:schemeClr val="bg1"/>
                </a:solidFill>
              </a:ln>
              <a:effectLst>
                <a:outerShdw blurRad="177800" dist="1524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grpSp>
        <p:grpSp>
          <p:nvGrpSpPr>
            <p:cNvPr id="56" name="组合 55"/>
            <p:cNvGrpSpPr/>
            <p:nvPr/>
          </p:nvGrpSpPr>
          <p:grpSpPr>
            <a:xfrm rot="5400000">
              <a:off x="4461105" y="2454704"/>
              <a:ext cx="209583" cy="181930"/>
              <a:chOff x="6434683" y="570835"/>
              <a:chExt cx="987549" cy="857250"/>
            </a:xfrm>
            <a:grpFill/>
          </p:grpSpPr>
          <p:sp>
            <p:nvSpPr>
              <p:cNvPr id="57" name="任意多边形 40"/>
              <p:cNvSpPr/>
              <p:nvPr/>
            </p:nvSpPr>
            <p:spPr>
              <a:xfrm>
                <a:off x="6978345" y="570835"/>
                <a:ext cx="438152"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cxnSp>
            <p:nvCxnSpPr>
              <p:cNvPr id="58" name="直接连接符 57"/>
              <p:cNvCxnSpPr/>
              <p:nvPr/>
            </p:nvCxnSpPr>
            <p:spPr>
              <a:xfrm>
                <a:off x="6434683" y="1014647"/>
                <a:ext cx="987549" cy="0"/>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750"/>
                                        <p:tgtEl>
                                          <p:spTgt spid="31"/>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750"/>
                                        <p:tgtEl>
                                          <p:spTgt spid="32"/>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750"/>
                                        <p:tgtEl>
                                          <p:spTgt spid="25"/>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750"/>
                                        <p:tgtEl>
                                          <p:spTgt spid="34"/>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直角三角形 47"/>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直角三角形 49"/>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直角三角形 50"/>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3807928" y="2388880"/>
            <a:ext cx="1661224" cy="483965"/>
            <a:chOff x="3807928" y="2388880"/>
            <a:chExt cx="1661224" cy="483965"/>
          </a:xfrm>
        </p:grpSpPr>
        <p:sp>
          <p:nvSpPr>
            <p:cNvPr id="15" name="矩形 14"/>
            <p:cNvSpPr/>
            <p:nvPr/>
          </p:nvSpPr>
          <p:spPr>
            <a:xfrm>
              <a:off x="3807928" y="2388880"/>
              <a:ext cx="1661224" cy="400110"/>
            </a:xfrm>
            <a:prstGeom prst="rect">
              <a:avLst/>
            </a:prstGeom>
          </p:spPr>
          <p:txBody>
            <a:bodyPr wrap="none">
              <a:spAutoFit/>
            </a:bodyPr>
            <a:lstStyle/>
            <a:p>
              <a:pPr algn="ctr"/>
              <a:r>
                <a:rPr lang="en-US" altLang="zh-CN" sz="2000" b="1" dirty="0">
                  <a:solidFill>
                    <a:srgbClr val="004B7D"/>
                  </a:solidFill>
                  <a:ea typeface="微软雅黑" panose="020B0503020204020204" pitchFamily="34" charset="-122"/>
                </a:rPr>
                <a:t>Video Game</a:t>
              </a:r>
              <a:endParaRPr lang="zh-CN" altLang="en-US" sz="2000" b="1" dirty="0">
                <a:solidFill>
                  <a:srgbClr val="004B7D"/>
                </a:solidFill>
                <a:ea typeface="微软雅黑" panose="020B0503020204020204" pitchFamily="34" charset="-122"/>
              </a:endParaRPr>
            </a:p>
          </p:txBody>
        </p:sp>
        <p:sp>
          <p:nvSpPr>
            <p:cNvPr id="27" name="矩形 26"/>
            <p:cNvSpPr/>
            <p:nvPr/>
          </p:nvSpPr>
          <p:spPr>
            <a:xfrm>
              <a:off x="4565224" y="2618929"/>
              <a:ext cx="184730" cy="253916"/>
            </a:xfrm>
            <a:prstGeom prst="rect">
              <a:avLst/>
            </a:prstGeom>
          </p:spPr>
          <p:txBody>
            <a:bodyPr wrap="none">
              <a:spAutoFit/>
            </a:bodyPr>
            <a:lstStyle/>
            <a:p>
              <a:pPr algn="ctr"/>
              <a:endParaRPr lang="zh-CN" altLang="en-US" sz="1050" dirty="0">
                <a:solidFill>
                  <a:schemeClr val="bg1">
                    <a:lumMod val="50000"/>
                  </a:schemeClr>
                </a:solidFill>
                <a:ea typeface="微软雅黑" panose="020B0503020204020204" pitchFamily="34" charset="-122"/>
              </a:endParaRPr>
            </a:p>
          </p:txBody>
        </p:sp>
      </p:grpSp>
      <p:grpSp>
        <p:nvGrpSpPr>
          <p:cNvPr id="14" name="组合 13"/>
          <p:cNvGrpSpPr/>
          <p:nvPr/>
        </p:nvGrpSpPr>
        <p:grpSpPr>
          <a:xfrm>
            <a:off x="3968319" y="3277018"/>
            <a:ext cx="1408053" cy="1337082"/>
            <a:chOff x="3968319" y="3277018"/>
            <a:chExt cx="1408053" cy="1337082"/>
          </a:xfrm>
        </p:grpSpPr>
        <p:sp>
          <p:nvSpPr>
            <p:cNvPr id="22" name="Freeform 12"/>
            <p:cNvSpPr/>
            <p:nvPr/>
          </p:nvSpPr>
          <p:spPr bwMode="auto">
            <a:xfrm>
              <a:off x="3968319" y="3277018"/>
              <a:ext cx="1408053" cy="1337082"/>
            </a:xfrm>
            <a:custGeom>
              <a:avLst/>
              <a:gdLst>
                <a:gd name="T0" fmla="*/ 488 w 600"/>
                <a:gd name="T1" fmla="*/ 11 h 570"/>
                <a:gd name="T2" fmla="*/ 483 w 600"/>
                <a:gd name="T3" fmla="*/ 170 h 570"/>
                <a:gd name="T4" fmla="*/ 585 w 600"/>
                <a:gd name="T5" fmla="*/ 316 h 570"/>
                <a:gd name="T6" fmla="*/ 600 w 600"/>
                <a:gd name="T7" fmla="*/ 335 h 570"/>
                <a:gd name="T8" fmla="*/ 594 w 600"/>
                <a:gd name="T9" fmla="*/ 356 h 570"/>
                <a:gd name="T10" fmla="*/ 592 w 600"/>
                <a:gd name="T11" fmla="*/ 360 h 570"/>
                <a:gd name="T12" fmla="*/ 589 w 600"/>
                <a:gd name="T13" fmla="*/ 365 h 570"/>
                <a:gd name="T14" fmla="*/ 586 w 600"/>
                <a:gd name="T15" fmla="*/ 369 h 570"/>
                <a:gd name="T16" fmla="*/ 582 w 600"/>
                <a:gd name="T17" fmla="*/ 372 h 570"/>
                <a:gd name="T18" fmla="*/ 578 w 600"/>
                <a:gd name="T19" fmla="*/ 375 h 570"/>
                <a:gd name="T20" fmla="*/ 573 w 600"/>
                <a:gd name="T21" fmla="*/ 378 h 570"/>
                <a:gd name="T22" fmla="*/ 566 w 600"/>
                <a:gd name="T23" fmla="*/ 380 h 570"/>
                <a:gd name="T24" fmla="*/ 398 w 600"/>
                <a:gd name="T25" fmla="*/ 437 h 570"/>
                <a:gd name="T26" fmla="*/ 298 w 600"/>
                <a:gd name="T27" fmla="*/ 570 h 570"/>
                <a:gd name="T28" fmla="*/ 198 w 600"/>
                <a:gd name="T29" fmla="*/ 437 h 570"/>
                <a:gd name="T30" fmla="*/ 30 w 600"/>
                <a:gd name="T31" fmla="*/ 380 h 570"/>
                <a:gd name="T32" fmla="*/ 24 w 600"/>
                <a:gd name="T33" fmla="*/ 378 h 570"/>
                <a:gd name="T34" fmla="*/ 20 w 600"/>
                <a:gd name="T35" fmla="*/ 376 h 570"/>
                <a:gd name="T36" fmla="*/ 16 w 600"/>
                <a:gd name="T37" fmla="*/ 374 h 570"/>
                <a:gd name="T38" fmla="*/ 11 w 600"/>
                <a:gd name="T39" fmla="*/ 370 h 570"/>
                <a:gd name="T40" fmla="*/ 8 w 600"/>
                <a:gd name="T41" fmla="*/ 366 h 570"/>
                <a:gd name="T42" fmla="*/ 5 w 600"/>
                <a:gd name="T43" fmla="*/ 362 h 570"/>
                <a:gd name="T44" fmla="*/ 3 w 600"/>
                <a:gd name="T45" fmla="*/ 358 h 570"/>
                <a:gd name="T46" fmla="*/ 1 w 600"/>
                <a:gd name="T47" fmla="*/ 352 h 570"/>
                <a:gd name="T48" fmla="*/ 0 w 600"/>
                <a:gd name="T49" fmla="*/ 347 h 570"/>
                <a:gd name="T50" fmla="*/ 0 w 600"/>
                <a:gd name="T51" fmla="*/ 342 h 570"/>
                <a:gd name="T52" fmla="*/ 1 w 600"/>
                <a:gd name="T53" fmla="*/ 337 h 570"/>
                <a:gd name="T54" fmla="*/ 2 w 600"/>
                <a:gd name="T55" fmla="*/ 332 h 570"/>
                <a:gd name="T56" fmla="*/ 6 w 600"/>
                <a:gd name="T57" fmla="*/ 322 h 570"/>
                <a:gd name="T58" fmla="*/ 11 w 600"/>
                <a:gd name="T59" fmla="*/ 316 h 570"/>
                <a:gd name="T60" fmla="*/ 113 w 600"/>
                <a:gd name="T61" fmla="*/ 170 h 570"/>
                <a:gd name="T62" fmla="*/ 109 w 600"/>
                <a:gd name="T63" fmla="*/ 11 h 570"/>
                <a:gd name="T64" fmla="*/ 135 w 600"/>
                <a:gd name="T65" fmla="*/ 0 h 570"/>
                <a:gd name="T66" fmla="*/ 213 w 600"/>
                <a:gd name="T67" fmla="*/ 30 h 570"/>
                <a:gd name="T68" fmla="*/ 298 w 600"/>
                <a:gd name="T69" fmla="*/ 61 h 570"/>
                <a:gd name="T70" fmla="*/ 383 w 600"/>
                <a:gd name="T71" fmla="*/ 30 h 570"/>
                <a:gd name="T72" fmla="*/ 461 w 600"/>
                <a:gd name="T73"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0" h="570">
                  <a:moveTo>
                    <a:pt x="461" y="0"/>
                  </a:moveTo>
                  <a:cubicBezTo>
                    <a:pt x="472" y="0"/>
                    <a:pt x="481" y="4"/>
                    <a:pt x="488" y="11"/>
                  </a:cubicBezTo>
                  <a:cubicBezTo>
                    <a:pt x="493" y="16"/>
                    <a:pt x="498" y="26"/>
                    <a:pt x="497" y="42"/>
                  </a:cubicBezTo>
                  <a:cubicBezTo>
                    <a:pt x="493" y="85"/>
                    <a:pt x="488" y="128"/>
                    <a:pt x="483" y="170"/>
                  </a:cubicBezTo>
                  <a:cubicBezTo>
                    <a:pt x="481" y="183"/>
                    <a:pt x="489" y="207"/>
                    <a:pt x="499" y="217"/>
                  </a:cubicBezTo>
                  <a:cubicBezTo>
                    <a:pt x="528" y="248"/>
                    <a:pt x="556" y="280"/>
                    <a:pt x="585" y="316"/>
                  </a:cubicBezTo>
                  <a:cubicBezTo>
                    <a:pt x="589" y="321"/>
                    <a:pt x="592" y="327"/>
                    <a:pt x="594" y="333"/>
                  </a:cubicBezTo>
                  <a:cubicBezTo>
                    <a:pt x="600" y="335"/>
                    <a:pt x="600" y="335"/>
                    <a:pt x="600" y="335"/>
                  </a:cubicBezTo>
                  <a:cubicBezTo>
                    <a:pt x="595" y="354"/>
                    <a:pt x="595" y="354"/>
                    <a:pt x="595" y="354"/>
                  </a:cubicBezTo>
                  <a:cubicBezTo>
                    <a:pt x="595" y="354"/>
                    <a:pt x="594" y="355"/>
                    <a:pt x="594" y="356"/>
                  </a:cubicBezTo>
                  <a:cubicBezTo>
                    <a:pt x="594" y="356"/>
                    <a:pt x="594" y="357"/>
                    <a:pt x="593" y="358"/>
                  </a:cubicBezTo>
                  <a:cubicBezTo>
                    <a:pt x="593" y="359"/>
                    <a:pt x="593" y="360"/>
                    <a:pt x="592" y="360"/>
                  </a:cubicBezTo>
                  <a:cubicBezTo>
                    <a:pt x="592" y="361"/>
                    <a:pt x="591" y="362"/>
                    <a:pt x="591" y="363"/>
                  </a:cubicBezTo>
                  <a:cubicBezTo>
                    <a:pt x="590" y="364"/>
                    <a:pt x="590" y="364"/>
                    <a:pt x="589" y="365"/>
                  </a:cubicBezTo>
                  <a:cubicBezTo>
                    <a:pt x="589" y="366"/>
                    <a:pt x="588" y="367"/>
                    <a:pt x="588" y="367"/>
                  </a:cubicBezTo>
                  <a:cubicBezTo>
                    <a:pt x="587" y="368"/>
                    <a:pt x="587" y="368"/>
                    <a:pt x="586" y="369"/>
                  </a:cubicBezTo>
                  <a:cubicBezTo>
                    <a:pt x="585" y="370"/>
                    <a:pt x="585" y="370"/>
                    <a:pt x="584" y="371"/>
                  </a:cubicBezTo>
                  <a:cubicBezTo>
                    <a:pt x="583" y="372"/>
                    <a:pt x="583" y="372"/>
                    <a:pt x="582" y="372"/>
                  </a:cubicBezTo>
                  <a:cubicBezTo>
                    <a:pt x="581" y="373"/>
                    <a:pt x="581" y="374"/>
                    <a:pt x="580" y="374"/>
                  </a:cubicBezTo>
                  <a:cubicBezTo>
                    <a:pt x="579" y="375"/>
                    <a:pt x="578" y="375"/>
                    <a:pt x="578" y="375"/>
                  </a:cubicBezTo>
                  <a:cubicBezTo>
                    <a:pt x="577" y="376"/>
                    <a:pt x="576" y="376"/>
                    <a:pt x="575" y="377"/>
                  </a:cubicBezTo>
                  <a:cubicBezTo>
                    <a:pt x="575" y="377"/>
                    <a:pt x="574" y="377"/>
                    <a:pt x="573" y="378"/>
                  </a:cubicBezTo>
                  <a:cubicBezTo>
                    <a:pt x="572" y="378"/>
                    <a:pt x="572" y="378"/>
                    <a:pt x="571" y="379"/>
                  </a:cubicBezTo>
                  <a:cubicBezTo>
                    <a:pt x="569" y="379"/>
                    <a:pt x="568" y="380"/>
                    <a:pt x="566" y="380"/>
                  </a:cubicBezTo>
                  <a:cubicBezTo>
                    <a:pt x="531" y="389"/>
                    <a:pt x="488" y="398"/>
                    <a:pt x="439" y="407"/>
                  </a:cubicBezTo>
                  <a:cubicBezTo>
                    <a:pt x="425" y="410"/>
                    <a:pt x="405" y="424"/>
                    <a:pt x="398" y="437"/>
                  </a:cubicBezTo>
                  <a:cubicBezTo>
                    <a:pt x="375" y="480"/>
                    <a:pt x="352" y="519"/>
                    <a:pt x="332" y="550"/>
                  </a:cubicBezTo>
                  <a:cubicBezTo>
                    <a:pt x="323" y="563"/>
                    <a:pt x="311" y="570"/>
                    <a:pt x="298" y="570"/>
                  </a:cubicBezTo>
                  <a:cubicBezTo>
                    <a:pt x="285" y="570"/>
                    <a:pt x="273" y="563"/>
                    <a:pt x="265" y="550"/>
                  </a:cubicBezTo>
                  <a:cubicBezTo>
                    <a:pt x="244" y="519"/>
                    <a:pt x="221" y="480"/>
                    <a:pt x="198" y="437"/>
                  </a:cubicBezTo>
                  <a:cubicBezTo>
                    <a:pt x="191" y="424"/>
                    <a:pt x="171" y="410"/>
                    <a:pt x="157" y="407"/>
                  </a:cubicBezTo>
                  <a:cubicBezTo>
                    <a:pt x="108" y="398"/>
                    <a:pt x="65" y="389"/>
                    <a:pt x="30" y="380"/>
                  </a:cubicBezTo>
                  <a:cubicBezTo>
                    <a:pt x="29" y="380"/>
                    <a:pt x="27" y="379"/>
                    <a:pt x="26" y="379"/>
                  </a:cubicBezTo>
                  <a:cubicBezTo>
                    <a:pt x="25" y="379"/>
                    <a:pt x="25" y="379"/>
                    <a:pt x="24" y="378"/>
                  </a:cubicBezTo>
                  <a:cubicBezTo>
                    <a:pt x="23" y="378"/>
                    <a:pt x="22" y="378"/>
                    <a:pt x="21" y="377"/>
                  </a:cubicBezTo>
                  <a:cubicBezTo>
                    <a:pt x="21" y="377"/>
                    <a:pt x="20" y="377"/>
                    <a:pt x="20" y="376"/>
                  </a:cubicBezTo>
                  <a:cubicBezTo>
                    <a:pt x="19" y="376"/>
                    <a:pt x="18" y="375"/>
                    <a:pt x="17" y="375"/>
                  </a:cubicBezTo>
                  <a:cubicBezTo>
                    <a:pt x="17" y="374"/>
                    <a:pt x="16" y="374"/>
                    <a:pt x="16" y="374"/>
                  </a:cubicBezTo>
                  <a:cubicBezTo>
                    <a:pt x="15" y="373"/>
                    <a:pt x="13" y="372"/>
                    <a:pt x="12" y="371"/>
                  </a:cubicBezTo>
                  <a:cubicBezTo>
                    <a:pt x="12" y="371"/>
                    <a:pt x="11" y="370"/>
                    <a:pt x="11" y="370"/>
                  </a:cubicBezTo>
                  <a:cubicBezTo>
                    <a:pt x="10" y="369"/>
                    <a:pt x="10" y="369"/>
                    <a:pt x="9" y="368"/>
                  </a:cubicBezTo>
                  <a:cubicBezTo>
                    <a:pt x="8" y="367"/>
                    <a:pt x="8" y="367"/>
                    <a:pt x="8" y="366"/>
                  </a:cubicBezTo>
                  <a:cubicBezTo>
                    <a:pt x="7" y="365"/>
                    <a:pt x="6" y="365"/>
                    <a:pt x="6" y="364"/>
                  </a:cubicBezTo>
                  <a:cubicBezTo>
                    <a:pt x="5" y="363"/>
                    <a:pt x="5" y="363"/>
                    <a:pt x="5" y="362"/>
                  </a:cubicBezTo>
                  <a:cubicBezTo>
                    <a:pt x="4" y="361"/>
                    <a:pt x="4" y="360"/>
                    <a:pt x="3" y="359"/>
                  </a:cubicBezTo>
                  <a:cubicBezTo>
                    <a:pt x="3" y="359"/>
                    <a:pt x="3" y="358"/>
                    <a:pt x="3" y="358"/>
                  </a:cubicBezTo>
                  <a:cubicBezTo>
                    <a:pt x="2" y="356"/>
                    <a:pt x="2" y="355"/>
                    <a:pt x="1" y="353"/>
                  </a:cubicBezTo>
                  <a:cubicBezTo>
                    <a:pt x="1" y="353"/>
                    <a:pt x="1" y="352"/>
                    <a:pt x="1" y="352"/>
                  </a:cubicBezTo>
                  <a:cubicBezTo>
                    <a:pt x="1" y="351"/>
                    <a:pt x="1" y="350"/>
                    <a:pt x="0" y="349"/>
                  </a:cubicBezTo>
                  <a:cubicBezTo>
                    <a:pt x="0" y="348"/>
                    <a:pt x="0" y="348"/>
                    <a:pt x="0" y="347"/>
                  </a:cubicBezTo>
                  <a:cubicBezTo>
                    <a:pt x="0" y="346"/>
                    <a:pt x="0" y="345"/>
                    <a:pt x="0" y="344"/>
                  </a:cubicBezTo>
                  <a:cubicBezTo>
                    <a:pt x="0" y="343"/>
                    <a:pt x="0" y="343"/>
                    <a:pt x="0" y="342"/>
                  </a:cubicBezTo>
                  <a:cubicBezTo>
                    <a:pt x="0" y="341"/>
                    <a:pt x="0" y="339"/>
                    <a:pt x="1" y="338"/>
                  </a:cubicBezTo>
                  <a:cubicBezTo>
                    <a:pt x="1" y="338"/>
                    <a:pt x="1" y="337"/>
                    <a:pt x="1" y="337"/>
                  </a:cubicBezTo>
                  <a:cubicBezTo>
                    <a:pt x="1" y="336"/>
                    <a:pt x="1" y="335"/>
                    <a:pt x="2" y="333"/>
                  </a:cubicBezTo>
                  <a:cubicBezTo>
                    <a:pt x="2" y="333"/>
                    <a:pt x="2" y="332"/>
                    <a:pt x="2" y="332"/>
                  </a:cubicBezTo>
                  <a:cubicBezTo>
                    <a:pt x="2" y="331"/>
                    <a:pt x="3" y="331"/>
                    <a:pt x="3" y="330"/>
                  </a:cubicBezTo>
                  <a:cubicBezTo>
                    <a:pt x="6" y="322"/>
                    <a:pt x="6" y="322"/>
                    <a:pt x="6" y="322"/>
                  </a:cubicBezTo>
                  <a:cubicBezTo>
                    <a:pt x="7" y="321"/>
                    <a:pt x="7" y="321"/>
                    <a:pt x="7" y="321"/>
                  </a:cubicBezTo>
                  <a:cubicBezTo>
                    <a:pt x="9" y="319"/>
                    <a:pt x="10" y="318"/>
                    <a:pt x="11" y="316"/>
                  </a:cubicBezTo>
                  <a:cubicBezTo>
                    <a:pt x="40" y="280"/>
                    <a:pt x="68" y="248"/>
                    <a:pt x="97" y="217"/>
                  </a:cubicBezTo>
                  <a:cubicBezTo>
                    <a:pt x="107" y="207"/>
                    <a:pt x="115" y="183"/>
                    <a:pt x="113" y="170"/>
                  </a:cubicBezTo>
                  <a:cubicBezTo>
                    <a:pt x="108" y="127"/>
                    <a:pt x="103" y="85"/>
                    <a:pt x="99" y="42"/>
                  </a:cubicBezTo>
                  <a:cubicBezTo>
                    <a:pt x="98" y="26"/>
                    <a:pt x="103" y="16"/>
                    <a:pt x="109" y="11"/>
                  </a:cubicBezTo>
                  <a:cubicBezTo>
                    <a:pt x="115" y="4"/>
                    <a:pt x="124" y="0"/>
                    <a:pt x="135" y="0"/>
                  </a:cubicBezTo>
                  <a:cubicBezTo>
                    <a:pt x="135" y="0"/>
                    <a:pt x="135" y="0"/>
                    <a:pt x="135" y="0"/>
                  </a:cubicBezTo>
                  <a:cubicBezTo>
                    <a:pt x="142" y="0"/>
                    <a:pt x="149" y="1"/>
                    <a:pt x="156" y="5"/>
                  </a:cubicBezTo>
                  <a:cubicBezTo>
                    <a:pt x="175" y="13"/>
                    <a:pt x="193" y="22"/>
                    <a:pt x="213" y="30"/>
                  </a:cubicBezTo>
                  <a:cubicBezTo>
                    <a:pt x="233" y="39"/>
                    <a:pt x="253" y="47"/>
                    <a:pt x="273" y="57"/>
                  </a:cubicBezTo>
                  <a:cubicBezTo>
                    <a:pt x="279" y="60"/>
                    <a:pt x="288" y="61"/>
                    <a:pt x="298" y="61"/>
                  </a:cubicBezTo>
                  <a:cubicBezTo>
                    <a:pt x="308" y="61"/>
                    <a:pt x="317" y="60"/>
                    <a:pt x="323" y="57"/>
                  </a:cubicBezTo>
                  <a:cubicBezTo>
                    <a:pt x="344" y="47"/>
                    <a:pt x="363" y="39"/>
                    <a:pt x="383" y="30"/>
                  </a:cubicBezTo>
                  <a:cubicBezTo>
                    <a:pt x="403" y="21"/>
                    <a:pt x="421" y="13"/>
                    <a:pt x="440" y="5"/>
                  </a:cubicBezTo>
                  <a:cubicBezTo>
                    <a:pt x="447" y="1"/>
                    <a:pt x="454" y="0"/>
                    <a:pt x="461" y="0"/>
                  </a:cubicBezTo>
                  <a:close/>
                </a:path>
              </a:pathLst>
            </a:custGeom>
            <a:solidFill>
              <a:srgbClr val="004B7D"/>
            </a:solidFill>
            <a:ln w="57150">
              <a:noFill/>
            </a:ln>
            <a:effectLst/>
          </p:spPr>
          <p:txBody>
            <a:bodyPr lIns="180000" tIns="288000" anchor="ctr" anchorCtr="1"/>
            <a:lstStyle/>
            <a:p>
              <a:endParaRPr lang="zh-CN" altLang="en-US" sz="1600" dirty="0">
                <a:solidFill>
                  <a:srgbClr val="FFFFFF"/>
                </a:solidFill>
                <a:ea typeface="微软雅黑" panose="020B0503020204020204" pitchFamily="34" charset="-122"/>
              </a:endParaRPr>
            </a:p>
          </p:txBody>
        </p:sp>
        <p:sp>
          <p:nvSpPr>
            <p:cNvPr id="5" name="Freeform 12"/>
            <p:cNvSpPr/>
            <p:nvPr/>
          </p:nvSpPr>
          <p:spPr bwMode="auto">
            <a:xfrm>
              <a:off x="4042174" y="3344845"/>
              <a:ext cx="1243987" cy="1181286"/>
            </a:xfrm>
            <a:custGeom>
              <a:avLst/>
              <a:gdLst>
                <a:gd name="T0" fmla="*/ 488 w 600"/>
                <a:gd name="T1" fmla="*/ 11 h 570"/>
                <a:gd name="T2" fmla="*/ 483 w 600"/>
                <a:gd name="T3" fmla="*/ 170 h 570"/>
                <a:gd name="T4" fmla="*/ 585 w 600"/>
                <a:gd name="T5" fmla="*/ 316 h 570"/>
                <a:gd name="T6" fmla="*/ 600 w 600"/>
                <a:gd name="T7" fmla="*/ 335 h 570"/>
                <a:gd name="T8" fmla="*/ 594 w 600"/>
                <a:gd name="T9" fmla="*/ 356 h 570"/>
                <a:gd name="T10" fmla="*/ 592 w 600"/>
                <a:gd name="T11" fmla="*/ 360 h 570"/>
                <a:gd name="T12" fmla="*/ 589 w 600"/>
                <a:gd name="T13" fmla="*/ 365 h 570"/>
                <a:gd name="T14" fmla="*/ 586 w 600"/>
                <a:gd name="T15" fmla="*/ 369 h 570"/>
                <a:gd name="T16" fmla="*/ 582 w 600"/>
                <a:gd name="T17" fmla="*/ 372 h 570"/>
                <a:gd name="T18" fmla="*/ 578 w 600"/>
                <a:gd name="T19" fmla="*/ 375 h 570"/>
                <a:gd name="T20" fmla="*/ 573 w 600"/>
                <a:gd name="T21" fmla="*/ 378 h 570"/>
                <a:gd name="T22" fmla="*/ 566 w 600"/>
                <a:gd name="T23" fmla="*/ 380 h 570"/>
                <a:gd name="T24" fmla="*/ 398 w 600"/>
                <a:gd name="T25" fmla="*/ 437 h 570"/>
                <a:gd name="T26" fmla="*/ 298 w 600"/>
                <a:gd name="T27" fmla="*/ 570 h 570"/>
                <a:gd name="T28" fmla="*/ 198 w 600"/>
                <a:gd name="T29" fmla="*/ 437 h 570"/>
                <a:gd name="T30" fmla="*/ 30 w 600"/>
                <a:gd name="T31" fmla="*/ 380 h 570"/>
                <a:gd name="T32" fmla="*/ 24 w 600"/>
                <a:gd name="T33" fmla="*/ 378 h 570"/>
                <a:gd name="T34" fmla="*/ 20 w 600"/>
                <a:gd name="T35" fmla="*/ 376 h 570"/>
                <a:gd name="T36" fmla="*/ 16 w 600"/>
                <a:gd name="T37" fmla="*/ 374 h 570"/>
                <a:gd name="T38" fmla="*/ 11 w 600"/>
                <a:gd name="T39" fmla="*/ 370 h 570"/>
                <a:gd name="T40" fmla="*/ 8 w 600"/>
                <a:gd name="T41" fmla="*/ 366 h 570"/>
                <a:gd name="T42" fmla="*/ 5 w 600"/>
                <a:gd name="T43" fmla="*/ 362 h 570"/>
                <a:gd name="T44" fmla="*/ 3 w 600"/>
                <a:gd name="T45" fmla="*/ 358 h 570"/>
                <a:gd name="T46" fmla="*/ 1 w 600"/>
                <a:gd name="T47" fmla="*/ 352 h 570"/>
                <a:gd name="T48" fmla="*/ 0 w 600"/>
                <a:gd name="T49" fmla="*/ 347 h 570"/>
                <a:gd name="T50" fmla="*/ 0 w 600"/>
                <a:gd name="T51" fmla="*/ 342 h 570"/>
                <a:gd name="T52" fmla="*/ 1 w 600"/>
                <a:gd name="T53" fmla="*/ 337 h 570"/>
                <a:gd name="T54" fmla="*/ 2 w 600"/>
                <a:gd name="T55" fmla="*/ 332 h 570"/>
                <a:gd name="T56" fmla="*/ 6 w 600"/>
                <a:gd name="T57" fmla="*/ 322 h 570"/>
                <a:gd name="T58" fmla="*/ 11 w 600"/>
                <a:gd name="T59" fmla="*/ 316 h 570"/>
                <a:gd name="T60" fmla="*/ 113 w 600"/>
                <a:gd name="T61" fmla="*/ 170 h 570"/>
                <a:gd name="T62" fmla="*/ 109 w 600"/>
                <a:gd name="T63" fmla="*/ 11 h 570"/>
                <a:gd name="T64" fmla="*/ 135 w 600"/>
                <a:gd name="T65" fmla="*/ 0 h 570"/>
                <a:gd name="T66" fmla="*/ 213 w 600"/>
                <a:gd name="T67" fmla="*/ 30 h 570"/>
                <a:gd name="T68" fmla="*/ 298 w 600"/>
                <a:gd name="T69" fmla="*/ 61 h 570"/>
                <a:gd name="T70" fmla="*/ 383 w 600"/>
                <a:gd name="T71" fmla="*/ 30 h 570"/>
                <a:gd name="T72" fmla="*/ 461 w 600"/>
                <a:gd name="T73"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0" h="570">
                  <a:moveTo>
                    <a:pt x="461" y="0"/>
                  </a:moveTo>
                  <a:cubicBezTo>
                    <a:pt x="472" y="0"/>
                    <a:pt x="481" y="4"/>
                    <a:pt x="488" y="11"/>
                  </a:cubicBezTo>
                  <a:cubicBezTo>
                    <a:pt x="493" y="16"/>
                    <a:pt x="498" y="26"/>
                    <a:pt x="497" y="42"/>
                  </a:cubicBezTo>
                  <a:cubicBezTo>
                    <a:pt x="493" y="85"/>
                    <a:pt x="488" y="128"/>
                    <a:pt x="483" y="170"/>
                  </a:cubicBezTo>
                  <a:cubicBezTo>
                    <a:pt x="481" y="183"/>
                    <a:pt x="489" y="207"/>
                    <a:pt x="499" y="217"/>
                  </a:cubicBezTo>
                  <a:cubicBezTo>
                    <a:pt x="528" y="248"/>
                    <a:pt x="556" y="280"/>
                    <a:pt x="585" y="316"/>
                  </a:cubicBezTo>
                  <a:cubicBezTo>
                    <a:pt x="589" y="321"/>
                    <a:pt x="592" y="327"/>
                    <a:pt x="594" y="333"/>
                  </a:cubicBezTo>
                  <a:cubicBezTo>
                    <a:pt x="600" y="335"/>
                    <a:pt x="600" y="335"/>
                    <a:pt x="600" y="335"/>
                  </a:cubicBezTo>
                  <a:cubicBezTo>
                    <a:pt x="595" y="354"/>
                    <a:pt x="595" y="354"/>
                    <a:pt x="595" y="354"/>
                  </a:cubicBezTo>
                  <a:cubicBezTo>
                    <a:pt x="595" y="354"/>
                    <a:pt x="594" y="355"/>
                    <a:pt x="594" y="356"/>
                  </a:cubicBezTo>
                  <a:cubicBezTo>
                    <a:pt x="594" y="356"/>
                    <a:pt x="594" y="357"/>
                    <a:pt x="593" y="358"/>
                  </a:cubicBezTo>
                  <a:cubicBezTo>
                    <a:pt x="593" y="359"/>
                    <a:pt x="593" y="360"/>
                    <a:pt x="592" y="360"/>
                  </a:cubicBezTo>
                  <a:cubicBezTo>
                    <a:pt x="592" y="361"/>
                    <a:pt x="591" y="362"/>
                    <a:pt x="591" y="363"/>
                  </a:cubicBezTo>
                  <a:cubicBezTo>
                    <a:pt x="590" y="364"/>
                    <a:pt x="590" y="364"/>
                    <a:pt x="589" y="365"/>
                  </a:cubicBezTo>
                  <a:cubicBezTo>
                    <a:pt x="589" y="366"/>
                    <a:pt x="588" y="367"/>
                    <a:pt x="588" y="367"/>
                  </a:cubicBezTo>
                  <a:cubicBezTo>
                    <a:pt x="587" y="368"/>
                    <a:pt x="587" y="368"/>
                    <a:pt x="586" y="369"/>
                  </a:cubicBezTo>
                  <a:cubicBezTo>
                    <a:pt x="585" y="370"/>
                    <a:pt x="585" y="370"/>
                    <a:pt x="584" y="371"/>
                  </a:cubicBezTo>
                  <a:cubicBezTo>
                    <a:pt x="583" y="372"/>
                    <a:pt x="583" y="372"/>
                    <a:pt x="582" y="372"/>
                  </a:cubicBezTo>
                  <a:cubicBezTo>
                    <a:pt x="581" y="373"/>
                    <a:pt x="581" y="374"/>
                    <a:pt x="580" y="374"/>
                  </a:cubicBezTo>
                  <a:cubicBezTo>
                    <a:pt x="579" y="375"/>
                    <a:pt x="578" y="375"/>
                    <a:pt x="578" y="375"/>
                  </a:cubicBezTo>
                  <a:cubicBezTo>
                    <a:pt x="577" y="376"/>
                    <a:pt x="576" y="376"/>
                    <a:pt x="575" y="377"/>
                  </a:cubicBezTo>
                  <a:cubicBezTo>
                    <a:pt x="575" y="377"/>
                    <a:pt x="574" y="377"/>
                    <a:pt x="573" y="378"/>
                  </a:cubicBezTo>
                  <a:cubicBezTo>
                    <a:pt x="572" y="378"/>
                    <a:pt x="572" y="378"/>
                    <a:pt x="571" y="379"/>
                  </a:cubicBezTo>
                  <a:cubicBezTo>
                    <a:pt x="569" y="379"/>
                    <a:pt x="568" y="380"/>
                    <a:pt x="566" y="380"/>
                  </a:cubicBezTo>
                  <a:cubicBezTo>
                    <a:pt x="531" y="389"/>
                    <a:pt x="488" y="398"/>
                    <a:pt x="439" y="407"/>
                  </a:cubicBezTo>
                  <a:cubicBezTo>
                    <a:pt x="425" y="410"/>
                    <a:pt x="405" y="424"/>
                    <a:pt x="398" y="437"/>
                  </a:cubicBezTo>
                  <a:cubicBezTo>
                    <a:pt x="375" y="480"/>
                    <a:pt x="352" y="519"/>
                    <a:pt x="332" y="550"/>
                  </a:cubicBezTo>
                  <a:cubicBezTo>
                    <a:pt x="323" y="563"/>
                    <a:pt x="311" y="570"/>
                    <a:pt x="298" y="570"/>
                  </a:cubicBezTo>
                  <a:cubicBezTo>
                    <a:pt x="285" y="570"/>
                    <a:pt x="273" y="563"/>
                    <a:pt x="265" y="550"/>
                  </a:cubicBezTo>
                  <a:cubicBezTo>
                    <a:pt x="244" y="519"/>
                    <a:pt x="221" y="480"/>
                    <a:pt x="198" y="437"/>
                  </a:cubicBezTo>
                  <a:cubicBezTo>
                    <a:pt x="191" y="424"/>
                    <a:pt x="171" y="410"/>
                    <a:pt x="157" y="407"/>
                  </a:cubicBezTo>
                  <a:cubicBezTo>
                    <a:pt x="108" y="398"/>
                    <a:pt x="65" y="389"/>
                    <a:pt x="30" y="380"/>
                  </a:cubicBezTo>
                  <a:cubicBezTo>
                    <a:pt x="29" y="380"/>
                    <a:pt x="27" y="379"/>
                    <a:pt x="26" y="379"/>
                  </a:cubicBezTo>
                  <a:cubicBezTo>
                    <a:pt x="25" y="379"/>
                    <a:pt x="25" y="379"/>
                    <a:pt x="24" y="378"/>
                  </a:cubicBezTo>
                  <a:cubicBezTo>
                    <a:pt x="23" y="378"/>
                    <a:pt x="22" y="378"/>
                    <a:pt x="21" y="377"/>
                  </a:cubicBezTo>
                  <a:cubicBezTo>
                    <a:pt x="21" y="377"/>
                    <a:pt x="20" y="377"/>
                    <a:pt x="20" y="376"/>
                  </a:cubicBezTo>
                  <a:cubicBezTo>
                    <a:pt x="19" y="376"/>
                    <a:pt x="18" y="375"/>
                    <a:pt x="17" y="375"/>
                  </a:cubicBezTo>
                  <a:cubicBezTo>
                    <a:pt x="17" y="374"/>
                    <a:pt x="16" y="374"/>
                    <a:pt x="16" y="374"/>
                  </a:cubicBezTo>
                  <a:cubicBezTo>
                    <a:pt x="15" y="373"/>
                    <a:pt x="13" y="372"/>
                    <a:pt x="12" y="371"/>
                  </a:cubicBezTo>
                  <a:cubicBezTo>
                    <a:pt x="12" y="371"/>
                    <a:pt x="11" y="370"/>
                    <a:pt x="11" y="370"/>
                  </a:cubicBezTo>
                  <a:cubicBezTo>
                    <a:pt x="10" y="369"/>
                    <a:pt x="10" y="369"/>
                    <a:pt x="9" y="368"/>
                  </a:cubicBezTo>
                  <a:cubicBezTo>
                    <a:pt x="8" y="367"/>
                    <a:pt x="8" y="367"/>
                    <a:pt x="8" y="366"/>
                  </a:cubicBezTo>
                  <a:cubicBezTo>
                    <a:pt x="7" y="365"/>
                    <a:pt x="6" y="365"/>
                    <a:pt x="6" y="364"/>
                  </a:cubicBezTo>
                  <a:cubicBezTo>
                    <a:pt x="5" y="363"/>
                    <a:pt x="5" y="363"/>
                    <a:pt x="5" y="362"/>
                  </a:cubicBezTo>
                  <a:cubicBezTo>
                    <a:pt x="4" y="361"/>
                    <a:pt x="4" y="360"/>
                    <a:pt x="3" y="359"/>
                  </a:cubicBezTo>
                  <a:cubicBezTo>
                    <a:pt x="3" y="359"/>
                    <a:pt x="3" y="358"/>
                    <a:pt x="3" y="358"/>
                  </a:cubicBezTo>
                  <a:cubicBezTo>
                    <a:pt x="2" y="356"/>
                    <a:pt x="2" y="355"/>
                    <a:pt x="1" y="353"/>
                  </a:cubicBezTo>
                  <a:cubicBezTo>
                    <a:pt x="1" y="353"/>
                    <a:pt x="1" y="352"/>
                    <a:pt x="1" y="352"/>
                  </a:cubicBezTo>
                  <a:cubicBezTo>
                    <a:pt x="1" y="351"/>
                    <a:pt x="1" y="350"/>
                    <a:pt x="0" y="349"/>
                  </a:cubicBezTo>
                  <a:cubicBezTo>
                    <a:pt x="0" y="348"/>
                    <a:pt x="0" y="348"/>
                    <a:pt x="0" y="347"/>
                  </a:cubicBezTo>
                  <a:cubicBezTo>
                    <a:pt x="0" y="346"/>
                    <a:pt x="0" y="345"/>
                    <a:pt x="0" y="344"/>
                  </a:cubicBezTo>
                  <a:cubicBezTo>
                    <a:pt x="0" y="343"/>
                    <a:pt x="0" y="343"/>
                    <a:pt x="0" y="342"/>
                  </a:cubicBezTo>
                  <a:cubicBezTo>
                    <a:pt x="0" y="341"/>
                    <a:pt x="0" y="339"/>
                    <a:pt x="1" y="338"/>
                  </a:cubicBezTo>
                  <a:cubicBezTo>
                    <a:pt x="1" y="338"/>
                    <a:pt x="1" y="337"/>
                    <a:pt x="1" y="337"/>
                  </a:cubicBezTo>
                  <a:cubicBezTo>
                    <a:pt x="1" y="336"/>
                    <a:pt x="1" y="335"/>
                    <a:pt x="2" y="333"/>
                  </a:cubicBezTo>
                  <a:cubicBezTo>
                    <a:pt x="2" y="333"/>
                    <a:pt x="2" y="332"/>
                    <a:pt x="2" y="332"/>
                  </a:cubicBezTo>
                  <a:cubicBezTo>
                    <a:pt x="2" y="331"/>
                    <a:pt x="3" y="331"/>
                    <a:pt x="3" y="330"/>
                  </a:cubicBezTo>
                  <a:cubicBezTo>
                    <a:pt x="6" y="322"/>
                    <a:pt x="6" y="322"/>
                    <a:pt x="6" y="322"/>
                  </a:cubicBezTo>
                  <a:cubicBezTo>
                    <a:pt x="7" y="321"/>
                    <a:pt x="7" y="321"/>
                    <a:pt x="7" y="321"/>
                  </a:cubicBezTo>
                  <a:cubicBezTo>
                    <a:pt x="9" y="319"/>
                    <a:pt x="10" y="318"/>
                    <a:pt x="11" y="316"/>
                  </a:cubicBezTo>
                  <a:cubicBezTo>
                    <a:pt x="40" y="280"/>
                    <a:pt x="68" y="248"/>
                    <a:pt x="97" y="217"/>
                  </a:cubicBezTo>
                  <a:cubicBezTo>
                    <a:pt x="107" y="207"/>
                    <a:pt x="115" y="183"/>
                    <a:pt x="113" y="170"/>
                  </a:cubicBezTo>
                  <a:cubicBezTo>
                    <a:pt x="108" y="127"/>
                    <a:pt x="103" y="85"/>
                    <a:pt x="99" y="42"/>
                  </a:cubicBezTo>
                  <a:cubicBezTo>
                    <a:pt x="98" y="26"/>
                    <a:pt x="103" y="16"/>
                    <a:pt x="109" y="11"/>
                  </a:cubicBezTo>
                  <a:cubicBezTo>
                    <a:pt x="115" y="4"/>
                    <a:pt x="124" y="0"/>
                    <a:pt x="135" y="0"/>
                  </a:cubicBezTo>
                  <a:cubicBezTo>
                    <a:pt x="135" y="0"/>
                    <a:pt x="135" y="0"/>
                    <a:pt x="135" y="0"/>
                  </a:cubicBezTo>
                  <a:cubicBezTo>
                    <a:pt x="142" y="0"/>
                    <a:pt x="149" y="1"/>
                    <a:pt x="156" y="5"/>
                  </a:cubicBezTo>
                  <a:cubicBezTo>
                    <a:pt x="175" y="13"/>
                    <a:pt x="193" y="22"/>
                    <a:pt x="213" y="30"/>
                  </a:cubicBezTo>
                  <a:cubicBezTo>
                    <a:pt x="233" y="39"/>
                    <a:pt x="253" y="47"/>
                    <a:pt x="273" y="57"/>
                  </a:cubicBezTo>
                  <a:cubicBezTo>
                    <a:pt x="279" y="60"/>
                    <a:pt x="288" y="61"/>
                    <a:pt x="298" y="61"/>
                  </a:cubicBezTo>
                  <a:cubicBezTo>
                    <a:pt x="308" y="61"/>
                    <a:pt x="317" y="60"/>
                    <a:pt x="323" y="57"/>
                  </a:cubicBezTo>
                  <a:cubicBezTo>
                    <a:pt x="344" y="47"/>
                    <a:pt x="363" y="39"/>
                    <a:pt x="383" y="30"/>
                  </a:cubicBezTo>
                  <a:cubicBezTo>
                    <a:pt x="403" y="21"/>
                    <a:pt x="421" y="13"/>
                    <a:pt x="440" y="5"/>
                  </a:cubicBezTo>
                  <a:cubicBezTo>
                    <a:pt x="447" y="1"/>
                    <a:pt x="454" y="0"/>
                    <a:pt x="461" y="0"/>
                  </a:cubicBezTo>
                  <a:close/>
                </a:path>
              </a:pathLst>
            </a:custGeom>
            <a:gradFill flip="none" rotWithShape="1">
              <a:gsLst>
                <a:gs pos="36000">
                  <a:schemeClr val="bg1">
                    <a:lumMod val="95000"/>
                  </a:schemeClr>
                </a:gs>
                <a:gs pos="100000">
                  <a:schemeClr val="bg1">
                    <a:lumMod val="75000"/>
                  </a:schemeClr>
                </a:gs>
              </a:gsLst>
              <a:lin ang="18900000" scaled="1"/>
              <a:tileRect/>
            </a:gradFill>
            <a:ln w="1905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a typeface="微软雅黑" panose="020B0503020204020204" pitchFamily="34" charset="-122"/>
              </a:endParaRPr>
            </a:p>
          </p:txBody>
        </p:sp>
        <p:sp>
          <p:nvSpPr>
            <p:cNvPr id="32" name="矩形 31"/>
            <p:cNvSpPr/>
            <p:nvPr/>
          </p:nvSpPr>
          <p:spPr>
            <a:xfrm>
              <a:off x="4273192" y="3888452"/>
              <a:ext cx="811441" cy="307777"/>
            </a:xfrm>
            <a:prstGeom prst="rect">
              <a:avLst/>
            </a:prstGeom>
          </p:spPr>
          <p:txBody>
            <a:bodyPr wrap="none">
              <a:spAutoFit/>
            </a:bodyPr>
            <a:lstStyle/>
            <a:p>
              <a:pPr algn="ctr"/>
              <a:r>
                <a:rPr lang="en-US" altLang="zh-CN" sz="1400" dirty="0" err="1">
                  <a:solidFill>
                    <a:schemeClr val="bg1">
                      <a:lumMod val="50000"/>
                    </a:schemeClr>
                  </a:solidFill>
                  <a:ea typeface="微软雅黑" panose="020B0503020204020204" pitchFamily="34" charset="-122"/>
                </a:rPr>
                <a:t>GodFall</a:t>
              </a:r>
              <a:endParaRPr lang="zh-CN" altLang="en-US" sz="1400" dirty="0">
                <a:solidFill>
                  <a:schemeClr val="bg1">
                    <a:lumMod val="50000"/>
                  </a:schemeClr>
                </a:solidFill>
                <a:ea typeface="微软雅黑" panose="020B0503020204020204" pitchFamily="34" charset="-122"/>
              </a:endParaRPr>
            </a:p>
          </p:txBody>
        </p:sp>
        <p:sp>
          <p:nvSpPr>
            <p:cNvPr id="34" name="KSO_Shape"/>
            <p:cNvSpPr/>
            <p:nvPr/>
          </p:nvSpPr>
          <p:spPr bwMode="auto">
            <a:xfrm>
              <a:off x="4575057" y="3591012"/>
              <a:ext cx="194576" cy="334515"/>
            </a:xfrm>
            <a:custGeom>
              <a:avLst/>
              <a:gdLst>
                <a:gd name="T0" fmla="*/ 507139 w 1119188"/>
                <a:gd name="T1" fmla="*/ 1685446 h 1925638"/>
                <a:gd name="T2" fmla="*/ 673921 w 1119188"/>
                <a:gd name="T3" fmla="*/ 1762713 h 1925638"/>
                <a:gd name="T4" fmla="*/ 708851 w 1119188"/>
                <a:gd name="T5" fmla="*/ 1830558 h 1925638"/>
                <a:gd name="T6" fmla="*/ 603432 w 1119188"/>
                <a:gd name="T7" fmla="*/ 1881128 h 1925638"/>
                <a:gd name="T8" fmla="*/ 226756 w 1119188"/>
                <a:gd name="T9" fmla="*/ 1860712 h 1925638"/>
                <a:gd name="T10" fmla="*/ 127631 w 1119188"/>
                <a:gd name="T11" fmla="*/ 1813283 h 1925638"/>
                <a:gd name="T12" fmla="*/ 145253 w 1119188"/>
                <a:gd name="T13" fmla="*/ 1714971 h 1925638"/>
                <a:gd name="T14" fmla="*/ 322592 w 1119188"/>
                <a:gd name="T15" fmla="*/ 1374487 h 1925638"/>
                <a:gd name="T16" fmla="*/ 575103 w 1119188"/>
                <a:gd name="T17" fmla="*/ 1418410 h 1925638"/>
                <a:gd name="T18" fmla="*/ 728683 w 1119188"/>
                <a:gd name="T19" fmla="*/ 1509077 h 1925638"/>
                <a:gd name="T20" fmla="*/ 750667 w 1119188"/>
                <a:gd name="T21" fmla="*/ 1580922 h 1925638"/>
                <a:gd name="T22" fmla="*/ 638859 w 1119188"/>
                <a:gd name="T23" fmla="*/ 1633629 h 1925638"/>
                <a:gd name="T24" fmla="*/ 291812 w 1119188"/>
                <a:gd name="T25" fmla="*/ 1626727 h 1925638"/>
                <a:gd name="T26" fmla="*/ 63483 w 1119188"/>
                <a:gd name="T27" fmla="*/ 1569627 h 1925638"/>
                <a:gd name="T28" fmla="*/ 51863 w 1119188"/>
                <a:gd name="T29" fmla="*/ 1489312 h 1925638"/>
                <a:gd name="T30" fmla="*/ 213295 w 1119188"/>
                <a:gd name="T31" fmla="*/ 1372918 h 1925638"/>
                <a:gd name="T32" fmla="*/ 517814 w 1119188"/>
                <a:gd name="T33" fmla="*/ 1109160 h 1925638"/>
                <a:gd name="T34" fmla="*/ 716949 w 1119188"/>
                <a:gd name="T35" fmla="*/ 1175036 h 1925638"/>
                <a:gd name="T36" fmla="*/ 818875 w 1119188"/>
                <a:gd name="T37" fmla="*/ 1266443 h 1925638"/>
                <a:gd name="T38" fmla="*/ 783642 w 1119188"/>
                <a:gd name="T39" fmla="*/ 1318766 h 1925638"/>
                <a:gd name="T40" fmla="*/ 573496 w 1119188"/>
                <a:gd name="T41" fmla="*/ 1355013 h 1925638"/>
                <a:gd name="T42" fmla="*/ 67322 w 1119188"/>
                <a:gd name="T43" fmla="*/ 1312462 h 1925638"/>
                <a:gd name="T44" fmla="*/ 2202 w 1119188"/>
                <a:gd name="T45" fmla="*/ 1254151 h 1925638"/>
                <a:gd name="T46" fmla="*/ 31458 w 1119188"/>
                <a:gd name="T47" fmla="*/ 1147930 h 1925638"/>
                <a:gd name="T48" fmla="*/ 492269 w 1119188"/>
                <a:gd name="T49" fmla="*/ 736244 h 1925638"/>
                <a:gd name="T50" fmla="*/ 704768 w 1119188"/>
                <a:gd name="T51" fmla="*/ 799063 h 1925638"/>
                <a:gd name="T52" fmla="*/ 817933 w 1119188"/>
                <a:gd name="T53" fmla="*/ 916536 h 1925638"/>
                <a:gd name="T54" fmla="*/ 819819 w 1119188"/>
                <a:gd name="T55" fmla="*/ 994117 h 1925638"/>
                <a:gd name="T56" fmla="*/ 715769 w 1119188"/>
                <a:gd name="T57" fmla="*/ 1049713 h 1925638"/>
                <a:gd name="T58" fmla="*/ 388534 w 1119188"/>
                <a:gd name="T59" fmla="*/ 1050969 h 1925638"/>
                <a:gd name="T60" fmla="*/ 90532 w 1119188"/>
                <a:gd name="T61" fmla="*/ 988150 h 1925638"/>
                <a:gd name="T62" fmla="*/ 61612 w 1119188"/>
                <a:gd name="T63" fmla="*/ 919048 h 1925638"/>
                <a:gd name="T64" fmla="*/ 125425 w 1119188"/>
                <a:gd name="T65" fmla="*/ 796864 h 1925638"/>
                <a:gd name="T66" fmla="*/ 681619 w 1119188"/>
                <a:gd name="T67" fmla="*/ 0 h 1925638"/>
                <a:gd name="T68" fmla="*/ 794837 w 1119188"/>
                <a:gd name="T69" fmla="*/ 35196 h 1925638"/>
                <a:gd name="T70" fmla="*/ 854592 w 1119188"/>
                <a:gd name="T71" fmla="*/ 145813 h 1925638"/>
                <a:gd name="T72" fmla="*/ 876921 w 1119188"/>
                <a:gd name="T73" fmla="*/ 509090 h 1925638"/>
                <a:gd name="T74" fmla="*/ 980704 w 1119188"/>
                <a:gd name="T75" fmla="*/ 781232 h 1925638"/>
                <a:gd name="T76" fmla="*/ 1087947 w 1119188"/>
                <a:gd name="T77" fmla="*/ 964755 h 1925638"/>
                <a:gd name="T78" fmla="*/ 1107446 w 1119188"/>
                <a:gd name="T79" fmla="*/ 1141051 h 1925638"/>
                <a:gd name="T80" fmla="*/ 1052094 w 1119188"/>
                <a:gd name="T81" fmla="*/ 1379255 h 1925638"/>
                <a:gd name="T82" fmla="*/ 1039829 w 1119188"/>
                <a:gd name="T83" fmla="*/ 1612745 h 1925638"/>
                <a:gd name="T84" fmla="*/ 990768 w 1119188"/>
                <a:gd name="T85" fmla="*/ 1763272 h 1925638"/>
                <a:gd name="T86" fmla="*/ 868115 w 1119188"/>
                <a:gd name="T87" fmla="*/ 1883317 h 1925638"/>
                <a:gd name="T88" fmla="*/ 752380 w 1119188"/>
                <a:gd name="T89" fmla="*/ 1862890 h 1925638"/>
                <a:gd name="T90" fmla="*/ 761816 w 1119188"/>
                <a:gd name="T91" fmla="*/ 1751016 h 1925638"/>
                <a:gd name="T92" fmla="*/ 833835 w 1119188"/>
                <a:gd name="T93" fmla="*/ 1634428 h 1925638"/>
                <a:gd name="T94" fmla="*/ 842641 w 1119188"/>
                <a:gd name="T95" fmla="*/ 1555551 h 1925638"/>
                <a:gd name="T96" fmla="*/ 792950 w 1119188"/>
                <a:gd name="T97" fmla="*/ 1458132 h 1925638"/>
                <a:gd name="T98" fmla="*/ 875663 w 1119188"/>
                <a:gd name="T99" fmla="*/ 1360085 h 1925638"/>
                <a:gd name="T100" fmla="*/ 907426 w 1119188"/>
                <a:gd name="T101" fmla="*/ 1275238 h 1925638"/>
                <a:gd name="T102" fmla="*/ 836036 w 1119188"/>
                <a:gd name="T103" fmla="*/ 1188503 h 1925638"/>
                <a:gd name="T104" fmla="*/ 799555 w 1119188"/>
                <a:gd name="T105" fmla="*/ 1129424 h 1925638"/>
                <a:gd name="T106" fmla="*/ 878179 w 1119188"/>
                <a:gd name="T107" fmla="*/ 1018493 h 1925638"/>
                <a:gd name="T108" fmla="*/ 899564 w 1119188"/>
                <a:gd name="T109" fmla="*/ 924217 h 1925638"/>
                <a:gd name="T110" fmla="*/ 820626 w 1119188"/>
                <a:gd name="T111" fmla="*/ 793174 h 1925638"/>
                <a:gd name="T112" fmla="*/ 558337 w 1119188"/>
                <a:gd name="T113" fmla="*/ 633219 h 1925638"/>
                <a:gd name="T114" fmla="*/ 464302 w 1119188"/>
                <a:gd name="T115" fmla="*/ 459123 h 1925638"/>
                <a:gd name="T116" fmla="*/ 448263 w 1119188"/>
                <a:gd name="T117" fmla="*/ 192637 h 1925638"/>
                <a:gd name="T118" fmla="*/ 519654 w 1119188"/>
                <a:gd name="T119" fmla="*/ 58451 h 1925638"/>
                <a:gd name="T120" fmla="*/ 625325 w 1119188"/>
                <a:gd name="T121" fmla="*/ 6913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119188" h="1925638">
                  <a:moveTo>
                    <a:pt x="282427" y="1681162"/>
                  </a:moveTo>
                  <a:lnTo>
                    <a:pt x="301180" y="1681162"/>
                  </a:lnTo>
                  <a:lnTo>
                    <a:pt x="319614" y="1681480"/>
                  </a:lnTo>
                  <a:lnTo>
                    <a:pt x="337095" y="1681797"/>
                  </a:lnTo>
                  <a:lnTo>
                    <a:pt x="354577" y="1682432"/>
                  </a:lnTo>
                  <a:lnTo>
                    <a:pt x="371104" y="1683385"/>
                  </a:lnTo>
                  <a:lnTo>
                    <a:pt x="387632" y="1684655"/>
                  </a:lnTo>
                  <a:lnTo>
                    <a:pt x="403524" y="1686242"/>
                  </a:lnTo>
                  <a:lnTo>
                    <a:pt x="418462" y="1687830"/>
                  </a:lnTo>
                  <a:lnTo>
                    <a:pt x="433401" y="1689735"/>
                  </a:lnTo>
                  <a:lnTo>
                    <a:pt x="447703" y="1691640"/>
                  </a:lnTo>
                  <a:lnTo>
                    <a:pt x="461688" y="1693545"/>
                  </a:lnTo>
                  <a:lnTo>
                    <a:pt x="475038" y="1695767"/>
                  </a:lnTo>
                  <a:lnTo>
                    <a:pt x="487751" y="1698625"/>
                  </a:lnTo>
                  <a:lnTo>
                    <a:pt x="500147" y="1701165"/>
                  </a:lnTo>
                  <a:lnTo>
                    <a:pt x="512225" y="1703705"/>
                  </a:lnTo>
                  <a:lnTo>
                    <a:pt x="523985" y="1706562"/>
                  </a:lnTo>
                  <a:lnTo>
                    <a:pt x="535109" y="1709737"/>
                  </a:lnTo>
                  <a:lnTo>
                    <a:pt x="545916" y="1712912"/>
                  </a:lnTo>
                  <a:lnTo>
                    <a:pt x="556087" y="1716087"/>
                  </a:lnTo>
                  <a:lnTo>
                    <a:pt x="566258" y="1719262"/>
                  </a:lnTo>
                  <a:lnTo>
                    <a:pt x="575793" y="1723072"/>
                  </a:lnTo>
                  <a:lnTo>
                    <a:pt x="585010" y="1726247"/>
                  </a:lnTo>
                  <a:lnTo>
                    <a:pt x="593592" y="1729740"/>
                  </a:lnTo>
                  <a:lnTo>
                    <a:pt x="601856" y="1733550"/>
                  </a:lnTo>
                  <a:lnTo>
                    <a:pt x="610119" y="1737042"/>
                  </a:lnTo>
                  <a:lnTo>
                    <a:pt x="625058" y="1744662"/>
                  </a:lnTo>
                  <a:lnTo>
                    <a:pt x="638725" y="1751965"/>
                  </a:lnTo>
                  <a:lnTo>
                    <a:pt x="650803" y="1759585"/>
                  </a:lnTo>
                  <a:lnTo>
                    <a:pt x="661927" y="1767205"/>
                  </a:lnTo>
                  <a:lnTo>
                    <a:pt x="671780" y="1774507"/>
                  </a:lnTo>
                  <a:lnTo>
                    <a:pt x="680680" y="1781810"/>
                  </a:lnTo>
                  <a:lnTo>
                    <a:pt x="688626" y="1788795"/>
                  </a:lnTo>
                  <a:lnTo>
                    <a:pt x="694982" y="1795462"/>
                  </a:lnTo>
                  <a:lnTo>
                    <a:pt x="700704" y="1801812"/>
                  </a:lnTo>
                  <a:lnTo>
                    <a:pt x="705471" y="1807527"/>
                  </a:lnTo>
                  <a:lnTo>
                    <a:pt x="709285" y="1812925"/>
                  </a:lnTo>
                  <a:lnTo>
                    <a:pt x="712781" y="1817370"/>
                  </a:lnTo>
                  <a:lnTo>
                    <a:pt x="715006" y="1821180"/>
                  </a:lnTo>
                  <a:lnTo>
                    <a:pt x="718185" y="1826895"/>
                  </a:lnTo>
                  <a:lnTo>
                    <a:pt x="718820" y="1828800"/>
                  </a:lnTo>
                  <a:lnTo>
                    <a:pt x="719138" y="1831975"/>
                  </a:lnTo>
                  <a:lnTo>
                    <a:pt x="719138" y="1835150"/>
                  </a:lnTo>
                  <a:lnTo>
                    <a:pt x="718820" y="1838642"/>
                  </a:lnTo>
                  <a:lnTo>
                    <a:pt x="718503" y="1841500"/>
                  </a:lnTo>
                  <a:lnTo>
                    <a:pt x="717867" y="1844357"/>
                  </a:lnTo>
                  <a:lnTo>
                    <a:pt x="716913" y="1847532"/>
                  </a:lnTo>
                  <a:lnTo>
                    <a:pt x="715960" y="1850390"/>
                  </a:lnTo>
                  <a:lnTo>
                    <a:pt x="714688" y="1852930"/>
                  </a:lnTo>
                  <a:lnTo>
                    <a:pt x="711828" y="1858010"/>
                  </a:lnTo>
                  <a:lnTo>
                    <a:pt x="708014" y="1863090"/>
                  </a:lnTo>
                  <a:lnTo>
                    <a:pt x="703882" y="1867535"/>
                  </a:lnTo>
                  <a:lnTo>
                    <a:pt x="699114" y="1871980"/>
                  </a:lnTo>
                  <a:lnTo>
                    <a:pt x="693393" y="1875790"/>
                  </a:lnTo>
                  <a:lnTo>
                    <a:pt x="687354" y="1879600"/>
                  </a:lnTo>
                  <a:lnTo>
                    <a:pt x="680680" y="1883092"/>
                  </a:lnTo>
                  <a:lnTo>
                    <a:pt x="673052" y="1886267"/>
                  </a:lnTo>
                  <a:lnTo>
                    <a:pt x="665741" y="1889125"/>
                  </a:lnTo>
                  <a:lnTo>
                    <a:pt x="657160" y="1891665"/>
                  </a:lnTo>
                  <a:lnTo>
                    <a:pt x="648260" y="1894205"/>
                  </a:lnTo>
                  <a:lnTo>
                    <a:pt x="639043" y="1896427"/>
                  </a:lnTo>
                  <a:lnTo>
                    <a:pt x="629825" y="1898332"/>
                  </a:lnTo>
                  <a:lnTo>
                    <a:pt x="619655" y="1899920"/>
                  </a:lnTo>
                  <a:lnTo>
                    <a:pt x="609484" y="1901507"/>
                  </a:lnTo>
                  <a:lnTo>
                    <a:pt x="598677" y="1902460"/>
                  </a:lnTo>
                  <a:lnTo>
                    <a:pt x="587553" y="1903730"/>
                  </a:lnTo>
                  <a:lnTo>
                    <a:pt x="576111" y="1904365"/>
                  </a:lnTo>
                  <a:lnTo>
                    <a:pt x="552908" y="1905952"/>
                  </a:lnTo>
                  <a:lnTo>
                    <a:pt x="528752" y="1906587"/>
                  </a:lnTo>
                  <a:lnTo>
                    <a:pt x="503643" y="1906587"/>
                  </a:lnTo>
                  <a:lnTo>
                    <a:pt x="478216" y="1905952"/>
                  </a:lnTo>
                  <a:lnTo>
                    <a:pt x="452789" y="1904365"/>
                  </a:lnTo>
                  <a:lnTo>
                    <a:pt x="427044" y="1903095"/>
                  </a:lnTo>
                  <a:lnTo>
                    <a:pt x="401935" y="1901190"/>
                  </a:lnTo>
                  <a:lnTo>
                    <a:pt x="376825" y="1898967"/>
                  </a:lnTo>
                  <a:lnTo>
                    <a:pt x="352352" y="1896745"/>
                  </a:lnTo>
                  <a:lnTo>
                    <a:pt x="328832" y="1894205"/>
                  </a:lnTo>
                  <a:lnTo>
                    <a:pt x="305947" y="1891347"/>
                  </a:lnTo>
                  <a:lnTo>
                    <a:pt x="264310" y="1885950"/>
                  </a:lnTo>
                  <a:lnTo>
                    <a:pt x="229030" y="1880870"/>
                  </a:lnTo>
                  <a:lnTo>
                    <a:pt x="202014" y="1876742"/>
                  </a:lnTo>
                  <a:lnTo>
                    <a:pt x="178176" y="1872615"/>
                  </a:lnTo>
                  <a:lnTo>
                    <a:pt x="172455" y="1870710"/>
                  </a:lnTo>
                  <a:lnTo>
                    <a:pt x="167369" y="1868170"/>
                  </a:lnTo>
                  <a:lnTo>
                    <a:pt x="162284" y="1865947"/>
                  </a:lnTo>
                  <a:lnTo>
                    <a:pt x="157834" y="1863725"/>
                  </a:lnTo>
                  <a:lnTo>
                    <a:pt x="153384" y="1861185"/>
                  </a:lnTo>
                  <a:lnTo>
                    <a:pt x="149570" y="1858010"/>
                  </a:lnTo>
                  <a:lnTo>
                    <a:pt x="146074" y="1855470"/>
                  </a:lnTo>
                  <a:lnTo>
                    <a:pt x="142578" y="1852612"/>
                  </a:lnTo>
                  <a:lnTo>
                    <a:pt x="139717" y="1849437"/>
                  </a:lnTo>
                  <a:lnTo>
                    <a:pt x="137174" y="1846262"/>
                  </a:lnTo>
                  <a:lnTo>
                    <a:pt x="134632" y="1843087"/>
                  </a:lnTo>
                  <a:lnTo>
                    <a:pt x="132725" y="1839912"/>
                  </a:lnTo>
                  <a:lnTo>
                    <a:pt x="130500" y="1836420"/>
                  </a:lnTo>
                  <a:lnTo>
                    <a:pt x="128911" y="1832927"/>
                  </a:lnTo>
                  <a:lnTo>
                    <a:pt x="127321" y="1829435"/>
                  </a:lnTo>
                  <a:lnTo>
                    <a:pt x="126368" y="1825625"/>
                  </a:lnTo>
                  <a:lnTo>
                    <a:pt x="125414" y="1821815"/>
                  </a:lnTo>
                  <a:lnTo>
                    <a:pt x="124779" y="1818322"/>
                  </a:lnTo>
                  <a:lnTo>
                    <a:pt x="124143" y="1814512"/>
                  </a:lnTo>
                  <a:lnTo>
                    <a:pt x="123825" y="1810385"/>
                  </a:lnTo>
                  <a:lnTo>
                    <a:pt x="123825" y="1803082"/>
                  </a:lnTo>
                  <a:lnTo>
                    <a:pt x="124461" y="1794827"/>
                  </a:lnTo>
                  <a:lnTo>
                    <a:pt x="125732" y="1786890"/>
                  </a:lnTo>
                  <a:lnTo>
                    <a:pt x="127321" y="1779270"/>
                  </a:lnTo>
                  <a:lnTo>
                    <a:pt x="129546" y="1771015"/>
                  </a:lnTo>
                  <a:lnTo>
                    <a:pt x="132725" y="1763077"/>
                  </a:lnTo>
                  <a:lnTo>
                    <a:pt x="135585" y="1755775"/>
                  </a:lnTo>
                  <a:lnTo>
                    <a:pt x="139082" y="1747837"/>
                  </a:lnTo>
                  <a:lnTo>
                    <a:pt x="142578" y="1740535"/>
                  </a:lnTo>
                  <a:lnTo>
                    <a:pt x="146710" y="1733550"/>
                  </a:lnTo>
                  <a:lnTo>
                    <a:pt x="150524" y="1726565"/>
                  </a:lnTo>
                  <a:lnTo>
                    <a:pt x="154020" y="1720532"/>
                  </a:lnTo>
                  <a:lnTo>
                    <a:pt x="161966" y="1708785"/>
                  </a:lnTo>
                  <a:lnTo>
                    <a:pt x="168958" y="1699260"/>
                  </a:lnTo>
                  <a:lnTo>
                    <a:pt x="174362" y="1691640"/>
                  </a:lnTo>
                  <a:lnTo>
                    <a:pt x="179447" y="1685607"/>
                  </a:lnTo>
                  <a:lnTo>
                    <a:pt x="201378" y="1683702"/>
                  </a:lnTo>
                  <a:lnTo>
                    <a:pt x="222038" y="1682750"/>
                  </a:lnTo>
                  <a:lnTo>
                    <a:pt x="242697" y="1681797"/>
                  </a:lnTo>
                  <a:lnTo>
                    <a:pt x="262721" y="1681480"/>
                  </a:lnTo>
                  <a:lnTo>
                    <a:pt x="282427" y="1681162"/>
                  </a:lnTo>
                  <a:close/>
                  <a:moveTo>
                    <a:pt x="238591" y="1387475"/>
                  </a:moveTo>
                  <a:lnTo>
                    <a:pt x="261431" y="1387475"/>
                  </a:lnTo>
                  <a:lnTo>
                    <a:pt x="283636" y="1387792"/>
                  </a:lnTo>
                  <a:lnTo>
                    <a:pt x="305207" y="1388426"/>
                  </a:lnTo>
                  <a:lnTo>
                    <a:pt x="325827" y="1389378"/>
                  </a:lnTo>
                  <a:lnTo>
                    <a:pt x="346129" y="1390329"/>
                  </a:lnTo>
                  <a:lnTo>
                    <a:pt x="365796" y="1391915"/>
                  </a:lnTo>
                  <a:lnTo>
                    <a:pt x="384512" y="1393500"/>
                  </a:lnTo>
                  <a:lnTo>
                    <a:pt x="402911" y="1395720"/>
                  </a:lnTo>
                  <a:lnTo>
                    <a:pt x="420992" y="1397623"/>
                  </a:lnTo>
                  <a:lnTo>
                    <a:pt x="438122" y="1400160"/>
                  </a:lnTo>
                  <a:lnTo>
                    <a:pt x="454618" y="1402697"/>
                  </a:lnTo>
                  <a:lnTo>
                    <a:pt x="470796" y="1405234"/>
                  </a:lnTo>
                  <a:lnTo>
                    <a:pt x="486339" y="1408405"/>
                  </a:lnTo>
                  <a:lnTo>
                    <a:pt x="501566" y="1411577"/>
                  </a:lnTo>
                  <a:lnTo>
                    <a:pt x="516158" y="1414748"/>
                  </a:lnTo>
                  <a:lnTo>
                    <a:pt x="530116" y="1418554"/>
                  </a:lnTo>
                  <a:lnTo>
                    <a:pt x="543439" y="1422042"/>
                  </a:lnTo>
                  <a:lnTo>
                    <a:pt x="556445" y="1425848"/>
                  </a:lnTo>
                  <a:lnTo>
                    <a:pt x="568817" y="1429336"/>
                  </a:lnTo>
                  <a:lnTo>
                    <a:pt x="580871" y="1433776"/>
                  </a:lnTo>
                  <a:lnTo>
                    <a:pt x="592291" y="1437581"/>
                  </a:lnTo>
                  <a:lnTo>
                    <a:pt x="603393" y="1442021"/>
                  </a:lnTo>
                  <a:lnTo>
                    <a:pt x="613862" y="1446144"/>
                  </a:lnTo>
                  <a:lnTo>
                    <a:pt x="624013" y="1450584"/>
                  </a:lnTo>
                  <a:lnTo>
                    <a:pt x="633846" y="1455023"/>
                  </a:lnTo>
                  <a:lnTo>
                    <a:pt x="643046" y="1459463"/>
                  </a:lnTo>
                  <a:lnTo>
                    <a:pt x="651928" y="1463903"/>
                  </a:lnTo>
                  <a:lnTo>
                    <a:pt x="660176" y="1468660"/>
                  </a:lnTo>
                  <a:lnTo>
                    <a:pt x="668106" y="1473100"/>
                  </a:lnTo>
                  <a:lnTo>
                    <a:pt x="676037" y="1477857"/>
                  </a:lnTo>
                  <a:lnTo>
                    <a:pt x="683015" y="1482297"/>
                  </a:lnTo>
                  <a:lnTo>
                    <a:pt x="696339" y="1491493"/>
                  </a:lnTo>
                  <a:lnTo>
                    <a:pt x="708076" y="1500373"/>
                  </a:lnTo>
                  <a:lnTo>
                    <a:pt x="718544" y="1508936"/>
                  </a:lnTo>
                  <a:lnTo>
                    <a:pt x="728061" y="1517181"/>
                  </a:lnTo>
                  <a:lnTo>
                    <a:pt x="735991" y="1525426"/>
                  </a:lnTo>
                  <a:lnTo>
                    <a:pt x="742653" y="1532720"/>
                  </a:lnTo>
                  <a:lnTo>
                    <a:pt x="748680" y="1539697"/>
                  </a:lnTo>
                  <a:lnTo>
                    <a:pt x="753438" y="1546357"/>
                  </a:lnTo>
                  <a:lnTo>
                    <a:pt x="757245" y="1551748"/>
                  </a:lnTo>
                  <a:lnTo>
                    <a:pt x="760417" y="1556188"/>
                  </a:lnTo>
                  <a:lnTo>
                    <a:pt x="763906" y="1563165"/>
                  </a:lnTo>
                  <a:lnTo>
                    <a:pt x="764858" y="1565385"/>
                  </a:lnTo>
                  <a:lnTo>
                    <a:pt x="765175" y="1569824"/>
                  </a:lnTo>
                  <a:lnTo>
                    <a:pt x="765175" y="1573630"/>
                  </a:lnTo>
                  <a:lnTo>
                    <a:pt x="764858" y="1577118"/>
                  </a:lnTo>
                  <a:lnTo>
                    <a:pt x="764224" y="1581241"/>
                  </a:lnTo>
                  <a:lnTo>
                    <a:pt x="763589" y="1584730"/>
                  </a:lnTo>
                  <a:lnTo>
                    <a:pt x="762637" y="1587901"/>
                  </a:lnTo>
                  <a:lnTo>
                    <a:pt x="761369" y="1591389"/>
                  </a:lnTo>
                  <a:lnTo>
                    <a:pt x="760100" y="1594878"/>
                  </a:lnTo>
                  <a:lnTo>
                    <a:pt x="758196" y="1598049"/>
                  </a:lnTo>
                  <a:lnTo>
                    <a:pt x="756610" y="1600903"/>
                  </a:lnTo>
                  <a:lnTo>
                    <a:pt x="754073" y="1604074"/>
                  </a:lnTo>
                  <a:lnTo>
                    <a:pt x="751852" y="1606929"/>
                  </a:lnTo>
                  <a:lnTo>
                    <a:pt x="749631" y="1609783"/>
                  </a:lnTo>
                  <a:lnTo>
                    <a:pt x="746777" y="1612320"/>
                  </a:lnTo>
                  <a:lnTo>
                    <a:pt x="740749" y="1617711"/>
                  </a:lnTo>
                  <a:lnTo>
                    <a:pt x="734405" y="1622468"/>
                  </a:lnTo>
                  <a:lnTo>
                    <a:pt x="726792" y="1626908"/>
                  </a:lnTo>
                  <a:lnTo>
                    <a:pt x="718544" y="1631030"/>
                  </a:lnTo>
                  <a:lnTo>
                    <a:pt x="709979" y="1634836"/>
                  </a:lnTo>
                  <a:lnTo>
                    <a:pt x="700462" y="1638007"/>
                  </a:lnTo>
                  <a:lnTo>
                    <a:pt x="690629" y="1641496"/>
                  </a:lnTo>
                  <a:lnTo>
                    <a:pt x="679843" y="1644350"/>
                  </a:lnTo>
                  <a:lnTo>
                    <a:pt x="669058" y="1646887"/>
                  </a:lnTo>
                  <a:lnTo>
                    <a:pt x="657321" y="1649107"/>
                  </a:lnTo>
                  <a:lnTo>
                    <a:pt x="645266" y="1651327"/>
                  </a:lnTo>
                  <a:lnTo>
                    <a:pt x="632895" y="1653230"/>
                  </a:lnTo>
                  <a:lnTo>
                    <a:pt x="619889" y="1654815"/>
                  </a:lnTo>
                  <a:lnTo>
                    <a:pt x="606566" y="1656084"/>
                  </a:lnTo>
                  <a:lnTo>
                    <a:pt x="592925" y="1657035"/>
                  </a:lnTo>
                  <a:lnTo>
                    <a:pt x="578968" y="1657669"/>
                  </a:lnTo>
                  <a:lnTo>
                    <a:pt x="564693" y="1658304"/>
                  </a:lnTo>
                  <a:lnTo>
                    <a:pt x="550418" y="1658938"/>
                  </a:lnTo>
                  <a:lnTo>
                    <a:pt x="535508" y="1658938"/>
                  </a:lnTo>
                  <a:lnTo>
                    <a:pt x="505690" y="1658938"/>
                  </a:lnTo>
                  <a:lnTo>
                    <a:pt x="474920" y="1658304"/>
                  </a:lnTo>
                  <a:lnTo>
                    <a:pt x="444467" y="1657035"/>
                  </a:lnTo>
                  <a:lnTo>
                    <a:pt x="413379" y="1655132"/>
                  </a:lnTo>
                  <a:lnTo>
                    <a:pt x="382609" y="1652912"/>
                  </a:lnTo>
                  <a:lnTo>
                    <a:pt x="352790" y="1650375"/>
                  </a:lnTo>
                  <a:lnTo>
                    <a:pt x="323289" y="1647204"/>
                  </a:lnTo>
                  <a:lnTo>
                    <a:pt x="294739" y="1644350"/>
                  </a:lnTo>
                  <a:lnTo>
                    <a:pt x="267141" y="1641179"/>
                  </a:lnTo>
                  <a:lnTo>
                    <a:pt x="241446" y="1637690"/>
                  </a:lnTo>
                  <a:lnTo>
                    <a:pt x="217338" y="1634519"/>
                  </a:lnTo>
                  <a:lnTo>
                    <a:pt x="174830" y="1628493"/>
                  </a:lnTo>
                  <a:lnTo>
                    <a:pt x="141839" y="1623102"/>
                  </a:lnTo>
                  <a:lnTo>
                    <a:pt x="113606" y="1618345"/>
                  </a:lnTo>
                  <a:lnTo>
                    <a:pt x="106628" y="1616125"/>
                  </a:lnTo>
                  <a:lnTo>
                    <a:pt x="100600" y="1613271"/>
                  </a:lnTo>
                  <a:lnTo>
                    <a:pt x="94256" y="1610417"/>
                  </a:lnTo>
                  <a:lnTo>
                    <a:pt x="89180" y="1607563"/>
                  </a:lnTo>
                  <a:lnTo>
                    <a:pt x="83788" y="1604709"/>
                  </a:lnTo>
                  <a:lnTo>
                    <a:pt x="79029" y="1601220"/>
                  </a:lnTo>
                  <a:lnTo>
                    <a:pt x="74906" y="1597732"/>
                  </a:lnTo>
                  <a:lnTo>
                    <a:pt x="70782" y="1594243"/>
                  </a:lnTo>
                  <a:lnTo>
                    <a:pt x="67292" y="1590438"/>
                  </a:lnTo>
                  <a:lnTo>
                    <a:pt x="64120" y="1586632"/>
                  </a:lnTo>
                  <a:lnTo>
                    <a:pt x="60948" y="1582827"/>
                  </a:lnTo>
                  <a:lnTo>
                    <a:pt x="58410" y="1578704"/>
                  </a:lnTo>
                  <a:lnTo>
                    <a:pt x="56190" y="1574581"/>
                  </a:lnTo>
                  <a:lnTo>
                    <a:pt x="53969" y="1570776"/>
                  </a:lnTo>
                  <a:lnTo>
                    <a:pt x="52383" y="1566019"/>
                  </a:lnTo>
                  <a:lnTo>
                    <a:pt x="51114" y="1561896"/>
                  </a:lnTo>
                  <a:lnTo>
                    <a:pt x="49528" y="1557456"/>
                  </a:lnTo>
                  <a:lnTo>
                    <a:pt x="48894" y="1552699"/>
                  </a:lnTo>
                  <a:lnTo>
                    <a:pt x="48259" y="1548260"/>
                  </a:lnTo>
                  <a:lnTo>
                    <a:pt x="47625" y="1543503"/>
                  </a:lnTo>
                  <a:lnTo>
                    <a:pt x="47625" y="1539063"/>
                  </a:lnTo>
                  <a:lnTo>
                    <a:pt x="47625" y="1534306"/>
                  </a:lnTo>
                  <a:lnTo>
                    <a:pt x="47942" y="1529549"/>
                  </a:lnTo>
                  <a:lnTo>
                    <a:pt x="48259" y="1524792"/>
                  </a:lnTo>
                  <a:lnTo>
                    <a:pt x="49845" y="1515278"/>
                  </a:lnTo>
                  <a:lnTo>
                    <a:pt x="52383" y="1505447"/>
                  </a:lnTo>
                  <a:lnTo>
                    <a:pt x="54921" y="1495933"/>
                  </a:lnTo>
                  <a:lnTo>
                    <a:pt x="58410" y="1486419"/>
                  </a:lnTo>
                  <a:lnTo>
                    <a:pt x="61900" y="1477223"/>
                  </a:lnTo>
                  <a:lnTo>
                    <a:pt x="66341" y="1468026"/>
                  </a:lnTo>
                  <a:lnTo>
                    <a:pt x="70465" y="1459146"/>
                  </a:lnTo>
                  <a:lnTo>
                    <a:pt x="75223" y="1450584"/>
                  </a:lnTo>
                  <a:lnTo>
                    <a:pt x="79664" y="1442655"/>
                  </a:lnTo>
                  <a:lnTo>
                    <a:pt x="84422" y="1434727"/>
                  </a:lnTo>
                  <a:lnTo>
                    <a:pt x="93622" y="1420773"/>
                  </a:lnTo>
                  <a:lnTo>
                    <a:pt x="101869" y="1409040"/>
                  </a:lnTo>
                  <a:lnTo>
                    <a:pt x="108848" y="1400160"/>
                  </a:lnTo>
                  <a:lnTo>
                    <a:pt x="114875" y="1392232"/>
                  </a:lnTo>
                  <a:lnTo>
                    <a:pt x="140888" y="1390646"/>
                  </a:lnTo>
                  <a:lnTo>
                    <a:pt x="166582" y="1389378"/>
                  </a:lnTo>
                  <a:lnTo>
                    <a:pt x="191326" y="1388426"/>
                  </a:lnTo>
                  <a:lnTo>
                    <a:pt x="215434" y="1387792"/>
                  </a:lnTo>
                  <a:lnTo>
                    <a:pt x="238591" y="1387475"/>
                  </a:lnTo>
                  <a:close/>
                  <a:moveTo>
                    <a:pt x="220197" y="1096962"/>
                  </a:moveTo>
                  <a:lnTo>
                    <a:pt x="246252" y="1096962"/>
                  </a:lnTo>
                  <a:lnTo>
                    <a:pt x="271989" y="1097280"/>
                  </a:lnTo>
                  <a:lnTo>
                    <a:pt x="296773" y="1097918"/>
                  </a:lnTo>
                  <a:lnTo>
                    <a:pt x="320604" y="1098874"/>
                  </a:lnTo>
                  <a:lnTo>
                    <a:pt x="343799" y="1099829"/>
                  </a:lnTo>
                  <a:lnTo>
                    <a:pt x="366677" y="1101422"/>
                  </a:lnTo>
                  <a:lnTo>
                    <a:pt x="388601" y="1103015"/>
                  </a:lnTo>
                  <a:lnTo>
                    <a:pt x="409890" y="1104927"/>
                  </a:lnTo>
                  <a:lnTo>
                    <a:pt x="429908" y="1107157"/>
                  </a:lnTo>
                  <a:lnTo>
                    <a:pt x="449926" y="1109706"/>
                  </a:lnTo>
                  <a:lnTo>
                    <a:pt x="469308" y="1112255"/>
                  </a:lnTo>
                  <a:lnTo>
                    <a:pt x="487737" y="1114804"/>
                  </a:lnTo>
                  <a:lnTo>
                    <a:pt x="505849" y="1117990"/>
                  </a:lnTo>
                  <a:lnTo>
                    <a:pt x="523007" y="1121176"/>
                  </a:lnTo>
                  <a:lnTo>
                    <a:pt x="539848" y="1124362"/>
                  </a:lnTo>
                  <a:lnTo>
                    <a:pt x="555735" y="1127867"/>
                  </a:lnTo>
                  <a:lnTo>
                    <a:pt x="571622" y="1131691"/>
                  </a:lnTo>
                  <a:lnTo>
                    <a:pt x="586556" y="1135514"/>
                  </a:lnTo>
                  <a:lnTo>
                    <a:pt x="600854" y="1139019"/>
                  </a:lnTo>
                  <a:lnTo>
                    <a:pt x="614517" y="1143479"/>
                  </a:lnTo>
                  <a:lnTo>
                    <a:pt x="627545" y="1147302"/>
                  </a:lnTo>
                  <a:lnTo>
                    <a:pt x="640255" y="1151444"/>
                  </a:lnTo>
                  <a:lnTo>
                    <a:pt x="652964" y="1155905"/>
                  </a:lnTo>
                  <a:lnTo>
                    <a:pt x="664403" y="1160366"/>
                  </a:lnTo>
                  <a:lnTo>
                    <a:pt x="675524" y="1164826"/>
                  </a:lnTo>
                  <a:lnTo>
                    <a:pt x="686010" y="1169287"/>
                  </a:lnTo>
                  <a:lnTo>
                    <a:pt x="696178" y="1173747"/>
                  </a:lnTo>
                  <a:lnTo>
                    <a:pt x="706028" y="1178526"/>
                  </a:lnTo>
                  <a:lnTo>
                    <a:pt x="715242" y="1182987"/>
                  </a:lnTo>
                  <a:lnTo>
                    <a:pt x="724139" y="1187766"/>
                  </a:lnTo>
                  <a:lnTo>
                    <a:pt x="732400" y="1192227"/>
                  </a:lnTo>
                  <a:lnTo>
                    <a:pt x="740344" y="1196687"/>
                  </a:lnTo>
                  <a:lnTo>
                    <a:pt x="747970" y="1201466"/>
                  </a:lnTo>
                  <a:lnTo>
                    <a:pt x="761315" y="1210388"/>
                  </a:lnTo>
                  <a:lnTo>
                    <a:pt x="773707" y="1218990"/>
                  </a:lnTo>
                  <a:lnTo>
                    <a:pt x="784193" y="1227593"/>
                  </a:lnTo>
                  <a:lnTo>
                    <a:pt x="793407" y="1235558"/>
                  </a:lnTo>
                  <a:lnTo>
                    <a:pt x="801033" y="1242886"/>
                  </a:lnTo>
                  <a:lnTo>
                    <a:pt x="808024" y="1250214"/>
                  </a:lnTo>
                  <a:lnTo>
                    <a:pt x="813425" y="1256268"/>
                  </a:lnTo>
                  <a:lnTo>
                    <a:pt x="817874" y="1262003"/>
                  </a:lnTo>
                  <a:lnTo>
                    <a:pt x="821369" y="1266782"/>
                  </a:lnTo>
                  <a:lnTo>
                    <a:pt x="823593" y="1270605"/>
                  </a:lnTo>
                  <a:lnTo>
                    <a:pt x="825817" y="1273473"/>
                  </a:lnTo>
                  <a:lnTo>
                    <a:pt x="827088" y="1276021"/>
                  </a:lnTo>
                  <a:lnTo>
                    <a:pt x="827088" y="1280163"/>
                  </a:lnTo>
                  <a:lnTo>
                    <a:pt x="827088" y="1283987"/>
                  </a:lnTo>
                  <a:lnTo>
                    <a:pt x="826770" y="1287810"/>
                  </a:lnTo>
                  <a:lnTo>
                    <a:pt x="826135" y="1291633"/>
                  </a:lnTo>
                  <a:lnTo>
                    <a:pt x="824864" y="1295138"/>
                  </a:lnTo>
                  <a:lnTo>
                    <a:pt x="823911" y="1298643"/>
                  </a:lnTo>
                  <a:lnTo>
                    <a:pt x="822640" y="1301829"/>
                  </a:lnTo>
                  <a:lnTo>
                    <a:pt x="821051" y="1305334"/>
                  </a:lnTo>
                  <a:lnTo>
                    <a:pt x="819145" y="1308520"/>
                  </a:lnTo>
                  <a:lnTo>
                    <a:pt x="816920" y="1311387"/>
                  </a:lnTo>
                  <a:lnTo>
                    <a:pt x="814696" y="1314892"/>
                  </a:lnTo>
                  <a:lnTo>
                    <a:pt x="811836" y="1317441"/>
                  </a:lnTo>
                  <a:lnTo>
                    <a:pt x="808977" y="1320308"/>
                  </a:lnTo>
                  <a:lnTo>
                    <a:pt x="806117" y="1322857"/>
                  </a:lnTo>
                  <a:lnTo>
                    <a:pt x="802622" y="1325406"/>
                  </a:lnTo>
                  <a:lnTo>
                    <a:pt x="799127" y="1328274"/>
                  </a:lnTo>
                  <a:lnTo>
                    <a:pt x="791501" y="1333053"/>
                  </a:lnTo>
                  <a:lnTo>
                    <a:pt x="782922" y="1337514"/>
                  </a:lnTo>
                  <a:lnTo>
                    <a:pt x="773389" y="1341655"/>
                  </a:lnTo>
                  <a:lnTo>
                    <a:pt x="763222" y="1345479"/>
                  </a:lnTo>
                  <a:lnTo>
                    <a:pt x="752418" y="1348984"/>
                  </a:lnTo>
                  <a:lnTo>
                    <a:pt x="740980" y="1352170"/>
                  </a:lnTo>
                  <a:lnTo>
                    <a:pt x="728905" y="1355037"/>
                  </a:lnTo>
                  <a:lnTo>
                    <a:pt x="716196" y="1357586"/>
                  </a:lnTo>
                  <a:lnTo>
                    <a:pt x="702850" y="1359816"/>
                  </a:lnTo>
                  <a:lnTo>
                    <a:pt x="688870" y="1362365"/>
                  </a:lnTo>
                  <a:lnTo>
                    <a:pt x="674253" y="1363958"/>
                  </a:lnTo>
                  <a:lnTo>
                    <a:pt x="659637" y="1365551"/>
                  </a:lnTo>
                  <a:lnTo>
                    <a:pt x="644385" y="1366826"/>
                  </a:lnTo>
                  <a:lnTo>
                    <a:pt x="628498" y="1367782"/>
                  </a:lnTo>
                  <a:lnTo>
                    <a:pt x="612611" y="1368737"/>
                  </a:lnTo>
                  <a:lnTo>
                    <a:pt x="596088" y="1369056"/>
                  </a:lnTo>
                  <a:lnTo>
                    <a:pt x="579248" y="1369693"/>
                  </a:lnTo>
                  <a:lnTo>
                    <a:pt x="562407" y="1370012"/>
                  </a:lnTo>
                  <a:lnTo>
                    <a:pt x="528091" y="1369693"/>
                  </a:lnTo>
                  <a:lnTo>
                    <a:pt x="492821" y="1369056"/>
                  </a:lnTo>
                  <a:lnTo>
                    <a:pt x="457234" y="1367782"/>
                  </a:lnTo>
                  <a:lnTo>
                    <a:pt x="421964" y="1365870"/>
                  </a:lnTo>
                  <a:lnTo>
                    <a:pt x="386377" y="1363640"/>
                  </a:lnTo>
                  <a:lnTo>
                    <a:pt x="351743" y="1360772"/>
                  </a:lnTo>
                  <a:lnTo>
                    <a:pt x="317744" y="1358223"/>
                  </a:lnTo>
                  <a:lnTo>
                    <a:pt x="284699" y="1355037"/>
                  </a:lnTo>
                  <a:lnTo>
                    <a:pt x="253242" y="1351851"/>
                  </a:lnTo>
                  <a:lnTo>
                    <a:pt x="223057" y="1348346"/>
                  </a:lnTo>
                  <a:lnTo>
                    <a:pt x="195413" y="1345160"/>
                  </a:lnTo>
                  <a:lnTo>
                    <a:pt x="146480" y="1339107"/>
                  </a:lnTo>
                  <a:lnTo>
                    <a:pt x="108986" y="1334009"/>
                  </a:lnTo>
                  <a:lnTo>
                    <a:pt x="75941" y="1329230"/>
                  </a:lnTo>
                  <a:lnTo>
                    <a:pt x="67997" y="1326681"/>
                  </a:lnTo>
                  <a:lnTo>
                    <a:pt x="60689" y="1323813"/>
                  </a:lnTo>
                  <a:lnTo>
                    <a:pt x="54016" y="1321264"/>
                  </a:lnTo>
                  <a:lnTo>
                    <a:pt x="47661" y="1318078"/>
                  </a:lnTo>
                  <a:lnTo>
                    <a:pt x="41942" y="1315211"/>
                  </a:lnTo>
                  <a:lnTo>
                    <a:pt x="36223" y="1311706"/>
                  </a:lnTo>
                  <a:lnTo>
                    <a:pt x="31456" y="1308201"/>
                  </a:lnTo>
                  <a:lnTo>
                    <a:pt x="26690" y="1305015"/>
                  </a:lnTo>
                  <a:lnTo>
                    <a:pt x="22560" y="1300873"/>
                  </a:lnTo>
                  <a:lnTo>
                    <a:pt x="18747" y="1297368"/>
                  </a:lnTo>
                  <a:lnTo>
                    <a:pt x="15251" y="1293545"/>
                  </a:lnTo>
                  <a:lnTo>
                    <a:pt x="12392" y="1289085"/>
                  </a:lnTo>
                  <a:lnTo>
                    <a:pt x="9532" y="1285261"/>
                  </a:lnTo>
                  <a:lnTo>
                    <a:pt x="7308" y="1281119"/>
                  </a:lnTo>
                  <a:lnTo>
                    <a:pt x="5401" y="1276659"/>
                  </a:lnTo>
                  <a:lnTo>
                    <a:pt x="3495" y="1272198"/>
                  </a:lnTo>
                  <a:lnTo>
                    <a:pt x="2224" y="1267738"/>
                  </a:lnTo>
                  <a:lnTo>
                    <a:pt x="1271" y="1263277"/>
                  </a:lnTo>
                  <a:lnTo>
                    <a:pt x="635" y="1258816"/>
                  </a:lnTo>
                  <a:lnTo>
                    <a:pt x="317" y="1253719"/>
                  </a:lnTo>
                  <a:lnTo>
                    <a:pt x="0" y="1249258"/>
                  </a:lnTo>
                  <a:lnTo>
                    <a:pt x="0" y="1244479"/>
                  </a:lnTo>
                  <a:lnTo>
                    <a:pt x="317" y="1239700"/>
                  </a:lnTo>
                  <a:lnTo>
                    <a:pt x="953" y="1234921"/>
                  </a:lnTo>
                  <a:lnTo>
                    <a:pt x="1588" y="1230141"/>
                  </a:lnTo>
                  <a:lnTo>
                    <a:pt x="2542" y="1225362"/>
                  </a:lnTo>
                  <a:lnTo>
                    <a:pt x="5401" y="1215804"/>
                  </a:lnTo>
                  <a:lnTo>
                    <a:pt x="8579" y="1205927"/>
                  </a:lnTo>
                  <a:lnTo>
                    <a:pt x="12074" y="1196369"/>
                  </a:lnTo>
                  <a:lnTo>
                    <a:pt x="16840" y="1187448"/>
                  </a:lnTo>
                  <a:lnTo>
                    <a:pt x="21289" y="1178208"/>
                  </a:lnTo>
                  <a:lnTo>
                    <a:pt x="26373" y="1168968"/>
                  </a:lnTo>
                  <a:lnTo>
                    <a:pt x="31774" y="1160366"/>
                  </a:lnTo>
                  <a:lnTo>
                    <a:pt x="36858" y="1152400"/>
                  </a:lnTo>
                  <a:lnTo>
                    <a:pt x="42577" y="1144435"/>
                  </a:lnTo>
                  <a:lnTo>
                    <a:pt x="47661" y="1137107"/>
                  </a:lnTo>
                  <a:lnTo>
                    <a:pt x="53063" y="1130416"/>
                  </a:lnTo>
                  <a:lnTo>
                    <a:pt x="62595" y="1118627"/>
                  </a:lnTo>
                  <a:lnTo>
                    <a:pt x="70221" y="1109706"/>
                  </a:lnTo>
                  <a:lnTo>
                    <a:pt x="77529" y="1101741"/>
                  </a:lnTo>
                  <a:lnTo>
                    <a:pt x="107397" y="1100148"/>
                  </a:lnTo>
                  <a:lnTo>
                    <a:pt x="136948" y="1098874"/>
                  </a:lnTo>
                  <a:lnTo>
                    <a:pt x="165227" y="1097918"/>
                  </a:lnTo>
                  <a:lnTo>
                    <a:pt x="193189" y="1097280"/>
                  </a:lnTo>
                  <a:lnTo>
                    <a:pt x="220197" y="1096962"/>
                  </a:lnTo>
                  <a:close/>
                  <a:moveTo>
                    <a:pt x="441326" y="742950"/>
                  </a:moveTo>
                  <a:lnTo>
                    <a:pt x="460693" y="742950"/>
                  </a:lnTo>
                  <a:lnTo>
                    <a:pt x="479108" y="743267"/>
                  </a:lnTo>
                  <a:lnTo>
                    <a:pt x="497206" y="744220"/>
                  </a:lnTo>
                  <a:lnTo>
                    <a:pt x="514668" y="745490"/>
                  </a:lnTo>
                  <a:lnTo>
                    <a:pt x="531178" y="747712"/>
                  </a:lnTo>
                  <a:lnTo>
                    <a:pt x="547688" y="749935"/>
                  </a:lnTo>
                  <a:lnTo>
                    <a:pt x="563246" y="752475"/>
                  </a:lnTo>
                  <a:lnTo>
                    <a:pt x="578486" y="755332"/>
                  </a:lnTo>
                  <a:lnTo>
                    <a:pt x="593408" y="758507"/>
                  </a:lnTo>
                  <a:lnTo>
                    <a:pt x="607378" y="762635"/>
                  </a:lnTo>
                  <a:lnTo>
                    <a:pt x="620713" y="766445"/>
                  </a:lnTo>
                  <a:lnTo>
                    <a:pt x="633731" y="770890"/>
                  </a:lnTo>
                  <a:lnTo>
                    <a:pt x="646431" y="775335"/>
                  </a:lnTo>
                  <a:lnTo>
                    <a:pt x="658496" y="780097"/>
                  </a:lnTo>
                  <a:lnTo>
                    <a:pt x="669926" y="785495"/>
                  </a:lnTo>
                  <a:lnTo>
                    <a:pt x="681038" y="790575"/>
                  </a:lnTo>
                  <a:lnTo>
                    <a:pt x="691833" y="796290"/>
                  </a:lnTo>
                  <a:lnTo>
                    <a:pt x="701993" y="801687"/>
                  </a:lnTo>
                  <a:lnTo>
                    <a:pt x="711836" y="807720"/>
                  </a:lnTo>
                  <a:lnTo>
                    <a:pt x="721361" y="813752"/>
                  </a:lnTo>
                  <a:lnTo>
                    <a:pt x="729933" y="819785"/>
                  </a:lnTo>
                  <a:lnTo>
                    <a:pt x="738506" y="825817"/>
                  </a:lnTo>
                  <a:lnTo>
                    <a:pt x="746443" y="832167"/>
                  </a:lnTo>
                  <a:lnTo>
                    <a:pt x="754063" y="838517"/>
                  </a:lnTo>
                  <a:lnTo>
                    <a:pt x="761366" y="844867"/>
                  </a:lnTo>
                  <a:lnTo>
                    <a:pt x="768351" y="851217"/>
                  </a:lnTo>
                  <a:lnTo>
                    <a:pt x="774383" y="857567"/>
                  </a:lnTo>
                  <a:lnTo>
                    <a:pt x="780733" y="864235"/>
                  </a:lnTo>
                  <a:lnTo>
                    <a:pt x="786448" y="870267"/>
                  </a:lnTo>
                  <a:lnTo>
                    <a:pt x="791846" y="876617"/>
                  </a:lnTo>
                  <a:lnTo>
                    <a:pt x="796926" y="882650"/>
                  </a:lnTo>
                  <a:lnTo>
                    <a:pt x="805816" y="894715"/>
                  </a:lnTo>
                  <a:lnTo>
                    <a:pt x="813753" y="906145"/>
                  </a:lnTo>
                  <a:lnTo>
                    <a:pt x="820421" y="916622"/>
                  </a:lnTo>
                  <a:lnTo>
                    <a:pt x="826136" y="926465"/>
                  </a:lnTo>
                  <a:lnTo>
                    <a:pt x="830581" y="935355"/>
                  </a:lnTo>
                  <a:lnTo>
                    <a:pt x="833756" y="942657"/>
                  </a:lnTo>
                  <a:lnTo>
                    <a:pt x="836613" y="949007"/>
                  </a:lnTo>
                  <a:lnTo>
                    <a:pt x="838518" y="953452"/>
                  </a:lnTo>
                  <a:lnTo>
                    <a:pt x="839788" y="957262"/>
                  </a:lnTo>
                  <a:lnTo>
                    <a:pt x="839788" y="962342"/>
                  </a:lnTo>
                  <a:lnTo>
                    <a:pt x="839788" y="966787"/>
                  </a:lnTo>
                  <a:lnTo>
                    <a:pt x="839471" y="971867"/>
                  </a:lnTo>
                  <a:lnTo>
                    <a:pt x="838836" y="976312"/>
                  </a:lnTo>
                  <a:lnTo>
                    <a:pt x="838201" y="980757"/>
                  </a:lnTo>
                  <a:lnTo>
                    <a:pt x="837248" y="985202"/>
                  </a:lnTo>
                  <a:lnTo>
                    <a:pt x="835978" y="989012"/>
                  </a:lnTo>
                  <a:lnTo>
                    <a:pt x="834073" y="993457"/>
                  </a:lnTo>
                  <a:lnTo>
                    <a:pt x="832168" y="997267"/>
                  </a:lnTo>
                  <a:lnTo>
                    <a:pt x="830263" y="1001077"/>
                  </a:lnTo>
                  <a:lnTo>
                    <a:pt x="828041" y="1004887"/>
                  </a:lnTo>
                  <a:lnTo>
                    <a:pt x="825818" y="1008380"/>
                  </a:lnTo>
                  <a:lnTo>
                    <a:pt x="822643" y="1011872"/>
                  </a:lnTo>
                  <a:lnTo>
                    <a:pt x="819786" y="1015365"/>
                  </a:lnTo>
                  <a:lnTo>
                    <a:pt x="816928" y="1018540"/>
                  </a:lnTo>
                  <a:lnTo>
                    <a:pt x="813753" y="1021715"/>
                  </a:lnTo>
                  <a:lnTo>
                    <a:pt x="809943" y="1024572"/>
                  </a:lnTo>
                  <a:lnTo>
                    <a:pt x="806133" y="1027747"/>
                  </a:lnTo>
                  <a:lnTo>
                    <a:pt x="802323" y="1030605"/>
                  </a:lnTo>
                  <a:lnTo>
                    <a:pt x="798196" y="1033145"/>
                  </a:lnTo>
                  <a:lnTo>
                    <a:pt x="789306" y="1038542"/>
                  </a:lnTo>
                  <a:lnTo>
                    <a:pt x="780098" y="1042987"/>
                  </a:lnTo>
                  <a:lnTo>
                    <a:pt x="769938" y="1047115"/>
                  </a:lnTo>
                  <a:lnTo>
                    <a:pt x="758826" y="1051242"/>
                  </a:lnTo>
                  <a:lnTo>
                    <a:pt x="747396" y="1054735"/>
                  </a:lnTo>
                  <a:lnTo>
                    <a:pt x="735648" y="1057910"/>
                  </a:lnTo>
                  <a:lnTo>
                    <a:pt x="722948" y="1061085"/>
                  </a:lnTo>
                  <a:lnTo>
                    <a:pt x="709931" y="1063625"/>
                  </a:lnTo>
                  <a:lnTo>
                    <a:pt x="696278" y="1065530"/>
                  </a:lnTo>
                  <a:lnTo>
                    <a:pt x="682308" y="1067435"/>
                  </a:lnTo>
                  <a:lnTo>
                    <a:pt x="668021" y="1069022"/>
                  </a:lnTo>
                  <a:lnTo>
                    <a:pt x="653098" y="1070292"/>
                  </a:lnTo>
                  <a:lnTo>
                    <a:pt x="637858" y="1071245"/>
                  </a:lnTo>
                  <a:lnTo>
                    <a:pt x="622618" y="1072515"/>
                  </a:lnTo>
                  <a:lnTo>
                    <a:pt x="607061" y="1072832"/>
                  </a:lnTo>
                  <a:lnTo>
                    <a:pt x="590868" y="1073150"/>
                  </a:lnTo>
                  <a:lnTo>
                    <a:pt x="574676" y="1073150"/>
                  </a:lnTo>
                  <a:lnTo>
                    <a:pt x="558166" y="1073150"/>
                  </a:lnTo>
                  <a:lnTo>
                    <a:pt x="525463" y="1072197"/>
                  </a:lnTo>
                  <a:lnTo>
                    <a:pt x="492126" y="1070292"/>
                  </a:lnTo>
                  <a:lnTo>
                    <a:pt x="458471" y="1068070"/>
                  </a:lnTo>
                  <a:lnTo>
                    <a:pt x="425451" y="1065530"/>
                  </a:lnTo>
                  <a:lnTo>
                    <a:pt x="392431" y="1062355"/>
                  </a:lnTo>
                  <a:lnTo>
                    <a:pt x="360681" y="1058545"/>
                  </a:lnTo>
                  <a:lnTo>
                    <a:pt x="329883" y="1054735"/>
                  </a:lnTo>
                  <a:lnTo>
                    <a:pt x="300038" y="1050925"/>
                  </a:lnTo>
                  <a:lnTo>
                    <a:pt x="272098" y="1046480"/>
                  </a:lnTo>
                  <a:lnTo>
                    <a:pt x="245746" y="1042670"/>
                  </a:lnTo>
                  <a:lnTo>
                    <a:pt x="199708" y="1034732"/>
                  </a:lnTo>
                  <a:lnTo>
                    <a:pt x="164148" y="1028700"/>
                  </a:lnTo>
                  <a:lnTo>
                    <a:pt x="141288" y="1023937"/>
                  </a:lnTo>
                  <a:lnTo>
                    <a:pt x="133351" y="1022350"/>
                  </a:lnTo>
                  <a:lnTo>
                    <a:pt x="126048" y="1019492"/>
                  </a:lnTo>
                  <a:lnTo>
                    <a:pt x="119380" y="1016635"/>
                  </a:lnTo>
                  <a:lnTo>
                    <a:pt x="112713" y="1013142"/>
                  </a:lnTo>
                  <a:lnTo>
                    <a:pt x="106680" y="1009650"/>
                  </a:lnTo>
                  <a:lnTo>
                    <a:pt x="101283" y="1006475"/>
                  </a:lnTo>
                  <a:lnTo>
                    <a:pt x="95885" y="1002665"/>
                  </a:lnTo>
                  <a:lnTo>
                    <a:pt x="91440" y="998855"/>
                  </a:lnTo>
                  <a:lnTo>
                    <a:pt x="86995" y="995045"/>
                  </a:lnTo>
                  <a:lnTo>
                    <a:pt x="82868" y="991235"/>
                  </a:lnTo>
                  <a:lnTo>
                    <a:pt x="79375" y="987107"/>
                  </a:lnTo>
                  <a:lnTo>
                    <a:pt x="76200" y="982980"/>
                  </a:lnTo>
                  <a:lnTo>
                    <a:pt x="73660" y="978535"/>
                  </a:lnTo>
                  <a:lnTo>
                    <a:pt x="70803" y="974407"/>
                  </a:lnTo>
                  <a:lnTo>
                    <a:pt x="68580" y="970280"/>
                  </a:lnTo>
                  <a:lnTo>
                    <a:pt x="66993" y="965517"/>
                  </a:lnTo>
                  <a:lnTo>
                    <a:pt x="65405" y="961390"/>
                  </a:lnTo>
                  <a:lnTo>
                    <a:pt x="64135" y="956945"/>
                  </a:lnTo>
                  <a:lnTo>
                    <a:pt x="63183" y="952182"/>
                  </a:lnTo>
                  <a:lnTo>
                    <a:pt x="62548" y="947737"/>
                  </a:lnTo>
                  <a:lnTo>
                    <a:pt x="61913" y="942975"/>
                  </a:lnTo>
                  <a:lnTo>
                    <a:pt x="61913" y="938212"/>
                  </a:lnTo>
                  <a:lnTo>
                    <a:pt x="61913" y="933767"/>
                  </a:lnTo>
                  <a:lnTo>
                    <a:pt x="62230" y="929005"/>
                  </a:lnTo>
                  <a:lnTo>
                    <a:pt x="62548" y="924242"/>
                  </a:lnTo>
                  <a:lnTo>
                    <a:pt x="63183" y="919480"/>
                  </a:lnTo>
                  <a:lnTo>
                    <a:pt x="64135" y="915035"/>
                  </a:lnTo>
                  <a:lnTo>
                    <a:pt x="66358" y="905510"/>
                  </a:lnTo>
                  <a:lnTo>
                    <a:pt x="69215" y="896302"/>
                  </a:lnTo>
                  <a:lnTo>
                    <a:pt x="72708" y="887412"/>
                  </a:lnTo>
                  <a:lnTo>
                    <a:pt x="76835" y="878205"/>
                  </a:lnTo>
                  <a:lnTo>
                    <a:pt x="81280" y="869315"/>
                  </a:lnTo>
                  <a:lnTo>
                    <a:pt x="86043" y="860742"/>
                  </a:lnTo>
                  <a:lnTo>
                    <a:pt x="90805" y="853122"/>
                  </a:lnTo>
                  <a:lnTo>
                    <a:pt x="95568" y="845185"/>
                  </a:lnTo>
                  <a:lnTo>
                    <a:pt x="100965" y="837565"/>
                  </a:lnTo>
                  <a:lnTo>
                    <a:pt x="105728" y="830897"/>
                  </a:lnTo>
                  <a:lnTo>
                    <a:pt x="110808" y="824547"/>
                  </a:lnTo>
                  <a:lnTo>
                    <a:pt x="119698" y="813435"/>
                  </a:lnTo>
                  <a:lnTo>
                    <a:pt x="126683" y="805497"/>
                  </a:lnTo>
                  <a:lnTo>
                    <a:pt x="133351" y="798195"/>
                  </a:lnTo>
                  <a:lnTo>
                    <a:pt x="160973" y="789622"/>
                  </a:lnTo>
                  <a:lnTo>
                    <a:pt x="187961" y="782320"/>
                  </a:lnTo>
                  <a:lnTo>
                    <a:pt x="214631" y="775335"/>
                  </a:lnTo>
                  <a:lnTo>
                    <a:pt x="240348" y="768985"/>
                  </a:lnTo>
                  <a:lnTo>
                    <a:pt x="265113" y="763905"/>
                  </a:lnTo>
                  <a:lnTo>
                    <a:pt x="289561" y="759142"/>
                  </a:lnTo>
                  <a:lnTo>
                    <a:pt x="313056" y="754697"/>
                  </a:lnTo>
                  <a:lnTo>
                    <a:pt x="336233" y="751522"/>
                  </a:lnTo>
                  <a:lnTo>
                    <a:pt x="358458" y="748665"/>
                  </a:lnTo>
                  <a:lnTo>
                    <a:pt x="380048" y="746125"/>
                  </a:lnTo>
                  <a:lnTo>
                    <a:pt x="401321" y="744537"/>
                  </a:lnTo>
                  <a:lnTo>
                    <a:pt x="421641" y="743585"/>
                  </a:lnTo>
                  <a:lnTo>
                    <a:pt x="441326" y="742950"/>
                  </a:lnTo>
                  <a:close/>
                  <a:moveTo>
                    <a:pt x="678926" y="0"/>
                  </a:moveTo>
                  <a:lnTo>
                    <a:pt x="688455" y="0"/>
                  </a:lnTo>
                  <a:lnTo>
                    <a:pt x="698620" y="0"/>
                  </a:lnTo>
                  <a:lnTo>
                    <a:pt x="708785" y="635"/>
                  </a:lnTo>
                  <a:lnTo>
                    <a:pt x="719903" y="1588"/>
                  </a:lnTo>
                  <a:lnTo>
                    <a:pt x="731020" y="3494"/>
                  </a:lnTo>
                  <a:lnTo>
                    <a:pt x="742138" y="6035"/>
                  </a:lnTo>
                  <a:lnTo>
                    <a:pt x="747856" y="7624"/>
                  </a:lnTo>
                  <a:lnTo>
                    <a:pt x="753573" y="9212"/>
                  </a:lnTo>
                  <a:lnTo>
                    <a:pt x="759291" y="11118"/>
                  </a:lnTo>
                  <a:lnTo>
                    <a:pt x="764691" y="13341"/>
                  </a:lnTo>
                  <a:lnTo>
                    <a:pt x="770409" y="15565"/>
                  </a:lnTo>
                  <a:lnTo>
                    <a:pt x="775809" y="18424"/>
                  </a:lnTo>
                  <a:lnTo>
                    <a:pt x="781527" y="21283"/>
                  </a:lnTo>
                  <a:lnTo>
                    <a:pt x="786927" y="24459"/>
                  </a:lnTo>
                  <a:lnTo>
                    <a:pt x="792327" y="27636"/>
                  </a:lnTo>
                  <a:lnTo>
                    <a:pt x="797727" y="31448"/>
                  </a:lnTo>
                  <a:lnTo>
                    <a:pt x="802809" y="35577"/>
                  </a:lnTo>
                  <a:lnTo>
                    <a:pt x="807892" y="40025"/>
                  </a:lnTo>
                  <a:lnTo>
                    <a:pt x="812656" y="44472"/>
                  </a:lnTo>
                  <a:lnTo>
                    <a:pt x="817739" y="49237"/>
                  </a:lnTo>
                  <a:lnTo>
                    <a:pt x="822186" y="54637"/>
                  </a:lnTo>
                  <a:lnTo>
                    <a:pt x="826950" y="60355"/>
                  </a:lnTo>
                  <a:lnTo>
                    <a:pt x="831080" y="66390"/>
                  </a:lnTo>
                  <a:lnTo>
                    <a:pt x="835209" y="72426"/>
                  </a:lnTo>
                  <a:lnTo>
                    <a:pt x="839339" y="79414"/>
                  </a:lnTo>
                  <a:lnTo>
                    <a:pt x="843151" y="86403"/>
                  </a:lnTo>
                  <a:lnTo>
                    <a:pt x="846645" y="93709"/>
                  </a:lnTo>
                  <a:lnTo>
                    <a:pt x="850139" y="101650"/>
                  </a:lnTo>
                  <a:lnTo>
                    <a:pt x="853315" y="110227"/>
                  </a:lnTo>
                  <a:lnTo>
                    <a:pt x="855857" y="118486"/>
                  </a:lnTo>
                  <a:lnTo>
                    <a:pt x="858398" y="127698"/>
                  </a:lnTo>
                  <a:lnTo>
                    <a:pt x="860939" y="137545"/>
                  </a:lnTo>
                  <a:lnTo>
                    <a:pt x="863163" y="147393"/>
                  </a:lnTo>
                  <a:lnTo>
                    <a:pt x="864751" y="158193"/>
                  </a:lnTo>
                  <a:lnTo>
                    <a:pt x="866021" y="168994"/>
                  </a:lnTo>
                  <a:lnTo>
                    <a:pt x="867292" y="180429"/>
                  </a:lnTo>
                  <a:lnTo>
                    <a:pt x="867927" y="192500"/>
                  </a:lnTo>
                  <a:lnTo>
                    <a:pt x="868563" y="204889"/>
                  </a:lnTo>
                  <a:lnTo>
                    <a:pt x="868563" y="217595"/>
                  </a:lnTo>
                  <a:lnTo>
                    <a:pt x="868245" y="230937"/>
                  </a:lnTo>
                  <a:lnTo>
                    <a:pt x="867610" y="268103"/>
                  </a:lnTo>
                  <a:lnTo>
                    <a:pt x="867610" y="303998"/>
                  </a:lnTo>
                  <a:lnTo>
                    <a:pt x="868245" y="337987"/>
                  </a:lnTo>
                  <a:lnTo>
                    <a:pt x="869516" y="371023"/>
                  </a:lnTo>
                  <a:lnTo>
                    <a:pt x="871739" y="402472"/>
                  </a:lnTo>
                  <a:lnTo>
                    <a:pt x="874280" y="432331"/>
                  </a:lnTo>
                  <a:lnTo>
                    <a:pt x="877457" y="461238"/>
                  </a:lnTo>
                  <a:lnTo>
                    <a:pt x="880951" y="488557"/>
                  </a:lnTo>
                  <a:lnTo>
                    <a:pt x="885716" y="514605"/>
                  </a:lnTo>
                  <a:lnTo>
                    <a:pt x="890163" y="539699"/>
                  </a:lnTo>
                  <a:lnTo>
                    <a:pt x="895563" y="563206"/>
                  </a:lnTo>
                  <a:lnTo>
                    <a:pt x="900963" y="586077"/>
                  </a:lnTo>
                  <a:lnTo>
                    <a:pt x="906998" y="607043"/>
                  </a:lnTo>
                  <a:lnTo>
                    <a:pt x="913033" y="627690"/>
                  </a:lnTo>
                  <a:lnTo>
                    <a:pt x="919386" y="647068"/>
                  </a:lnTo>
                  <a:lnTo>
                    <a:pt x="926057" y="665174"/>
                  </a:lnTo>
                  <a:lnTo>
                    <a:pt x="933045" y="682645"/>
                  </a:lnTo>
                  <a:lnTo>
                    <a:pt x="940034" y="698846"/>
                  </a:lnTo>
                  <a:lnTo>
                    <a:pt x="947022" y="714411"/>
                  </a:lnTo>
                  <a:lnTo>
                    <a:pt x="954645" y="729023"/>
                  </a:lnTo>
                  <a:lnTo>
                    <a:pt x="961634" y="742682"/>
                  </a:lnTo>
                  <a:lnTo>
                    <a:pt x="968940" y="755389"/>
                  </a:lnTo>
                  <a:lnTo>
                    <a:pt x="976246" y="767460"/>
                  </a:lnTo>
                  <a:lnTo>
                    <a:pt x="983234" y="778895"/>
                  </a:lnTo>
                  <a:lnTo>
                    <a:pt x="990540" y="789696"/>
                  </a:lnTo>
                  <a:lnTo>
                    <a:pt x="997211" y="799861"/>
                  </a:lnTo>
                  <a:lnTo>
                    <a:pt x="1010869" y="818285"/>
                  </a:lnTo>
                  <a:lnTo>
                    <a:pt x="1022940" y="833850"/>
                  </a:lnTo>
                  <a:lnTo>
                    <a:pt x="1033740" y="847827"/>
                  </a:lnTo>
                  <a:lnTo>
                    <a:pt x="1041999" y="859263"/>
                  </a:lnTo>
                  <a:lnTo>
                    <a:pt x="1050258" y="871334"/>
                  </a:lnTo>
                  <a:lnTo>
                    <a:pt x="1058517" y="883722"/>
                  </a:lnTo>
                  <a:lnTo>
                    <a:pt x="1066141" y="896746"/>
                  </a:lnTo>
                  <a:lnTo>
                    <a:pt x="1073764" y="911041"/>
                  </a:lnTo>
                  <a:lnTo>
                    <a:pt x="1080752" y="925653"/>
                  </a:lnTo>
                  <a:lnTo>
                    <a:pt x="1084247" y="933277"/>
                  </a:lnTo>
                  <a:lnTo>
                    <a:pt x="1087423" y="940900"/>
                  </a:lnTo>
                  <a:lnTo>
                    <a:pt x="1090282" y="949160"/>
                  </a:lnTo>
                  <a:lnTo>
                    <a:pt x="1093458" y="957736"/>
                  </a:lnTo>
                  <a:lnTo>
                    <a:pt x="1096317" y="966313"/>
                  </a:lnTo>
                  <a:lnTo>
                    <a:pt x="1098858" y="975207"/>
                  </a:lnTo>
                  <a:lnTo>
                    <a:pt x="1101400" y="984420"/>
                  </a:lnTo>
                  <a:lnTo>
                    <a:pt x="1104258" y="993949"/>
                  </a:lnTo>
                  <a:lnTo>
                    <a:pt x="1106482" y="1003797"/>
                  </a:lnTo>
                  <a:lnTo>
                    <a:pt x="1108388" y="1013962"/>
                  </a:lnTo>
                  <a:lnTo>
                    <a:pt x="1110294" y="1024127"/>
                  </a:lnTo>
                  <a:lnTo>
                    <a:pt x="1111882" y="1034927"/>
                  </a:lnTo>
                  <a:lnTo>
                    <a:pt x="1113470" y="1046045"/>
                  </a:lnTo>
                  <a:lnTo>
                    <a:pt x="1115376" y="1057798"/>
                  </a:lnTo>
                  <a:lnTo>
                    <a:pt x="1116329" y="1069552"/>
                  </a:lnTo>
                  <a:lnTo>
                    <a:pt x="1117282" y="1081623"/>
                  </a:lnTo>
                  <a:lnTo>
                    <a:pt x="1118235" y="1094329"/>
                  </a:lnTo>
                  <a:lnTo>
                    <a:pt x="1118553" y="1107670"/>
                  </a:lnTo>
                  <a:lnTo>
                    <a:pt x="1118870" y="1121012"/>
                  </a:lnTo>
                  <a:lnTo>
                    <a:pt x="1119188" y="1134671"/>
                  </a:lnTo>
                  <a:lnTo>
                    <a:pt x="1118870" y="1144201"/>
                  </a:lnTo>
                  <a:lnTo>
                    <a:pt x="1118553" y="1153413"/>
                  </a:lnTo>
                  <a:lnTo>
                    <a:pt x="1117600" y="1162308"/>
                  </a:lnTo>
                  <a:lnTo>
                    <a:pt x="1116329" y="1171837"/>
                  </a:lnTo>
                  <a:lnTo>
                    <a:pt x="1114741" y="1181367"/>
                  </a:lnTo>
                  <a:lnTo>
                    <a:pt x="1112517" y="1190579"/>
                  </a:lnTo>
                  <a:lnTo>
                    <a:pt x="1110611" y="1200426"/>
                  </a:lnTo>
                  <a:lnTo>
                    <a:pt x="1108388" y="1209638"/>
                  </a:lnTo>
                  <a:lnTo>
                    <a:pt x="1103305" y="1229333"/>
                  </a:lnTo>
                  <a:lnTo>
                    <a:pt x="1097270" y="1249663"/>
                  </a:lnTo>
                  <a:lnTo>
                    <a:pt x="1091553" y="1270946"/>
                  </a:lnTo>
                  <a:lnTo>
                    <a:pt x="1084882" y="1293182"/>
                  </a:lnTo>
                  <a:lnTo>
                    <a:pt x="1078529" y="1316371"/>
                  </a:lnTo>
                  <a:lnTo>
                    <a:pt x="1072811" y="1340831"/>
                  </a:lnTo>
                  <a:lnTo>
                    <a:pt x="1070270" y="1353537"/>
                  </a:lnTo>
                  <a:lnTo>
                    <a:pt x="1067411" y="1366879"/>
                  </a:lnTo>
                  <a:lnTo>
                    <a:pt x="1064870" y="1380220"/>
                  </a:lnTo>
                  <a:lnTo>
                    <a:pt x="1062646" y="1394197"/>
                  </a:lnTo>
                  <a:lnTo>
                    <a:pt x="1060740" y="1409127"/>
                  </a:lnTo>
                  <a:lnTo>
                    <a:pt x="1059152" y="1423739"/>
                  </a:lnTo>
                  <a:lnTo>
                    <a:pt x="1057564" y="1438987"/>
                  </a:lnTo>
                  <a:lnTo>
                    <a:pt x="1056611" y="1455187"/>
                  </a:lnTo>
                  <a:lnTo>
                    <a:pt x="1055340" y="1471388"/>
                  </a:lnTo>
                  <a:lnTo>
                    <a:pt x="1055023" y="1488224"/>
                  </a:lnTo>
                  <a:lnTo>
                    <a:pt x="1055023" y="1506013"/>
                  </a:lnTo>
                  <a:lnTo>
                    <a:pt x="1055340" y="1524437"/>
                  </a:lnTo>
                  <a:lnTo>
                    <a:pt x="1055658" y="1538731"/>
                  </a:lnTo>
                  <a:lnTo>
                    <a:pt x="1055658" y="1552708"/>
                  </a:lnTo>
                  <a:lnTo>
                    <a:pt x="1055340" y="1566368"/>
                  </a:lnTo>
                  <a:lnTo>
                    <a:pt x="1054705" y="1579709"/>
                  </a:lnTo>
                  <a:lnTo>
                    <a:pt x="1054070" y="1592733"/>
                  </a:lnTo>
                  <a:lnTo>
                    <a:pt x="1053117" y="1605757"/>
                  </a:lnTo>
                  <a:lnTo>
                    <a:pt x="1051846" y="1618146"/>
                  </a:lnTo>
                  <a:lnTo>
                    <a:pt x="1050258" y="1630217"/>
                  </a:lnTo>
                  <a:lnTo>
                    <a:pt x="1048670" y="1641970"/>
                  </a:lnTo>
                  <a:lnTo>
                    <a:pt x="1046446" y="1653406"/>
                  </a:lnTo>
                  <a:lnTo>
                    <a:pt x="1044223" y="1664524"/>
                  </a:lnTo>
                  <a:lnTo>
                    <a:pt x="1041681" y="1675324"/>
                  </a:lnTo>
                  <a:lnTo>
                    <a:pt x="1039140" y="1686125"/>
                  </a:lnTo>
                  <a:lnTo>
                    <a:pt x="1036599" y="1695972"/>
                  </a:lnTo>
                  <a:lnTo>
                    <a:pt x="1033740" y="1705819"/>
                  </a:lnTo>
                  <a:lnTo>
                    <a:pt x="1030246" y="1715667"/>
                  </a:lnTo>
                  <a:lnTo>
                    <a:pt x="1027070" y="1724879"/>
                  </a:lnTo>
                  <a:lnTo>
                    <a:pt x="1023893" y="1734091"/>
                  </a:lnTo>
                  <a:lnTo>
                    <a:pt x="1020081" y="1742668"/>
                  </a:lnTo>
                  <a:lnTo>
                    <a:pt x="1016587" y="1751244"/>
                  </a:lnTo>
                  <a:lnTo>
                    <a:pt x="1012775" y="1759503"/>
                  </a:lnTo>
                  <a:lnTo>
                    <a:pt x="1008646" y="1767445"/>
                  </a:lnTo>
                  <a:lnTo>
                    <a:pt x="1004834" y="1775069"/>
                  </a:lnTo>
                  <a:lnTo>
                    <a:pt x="1000705" y="1782375"/>
                  </a:lnTo>
                  <a:lnTo>
                    <a:pt x="996258" y="1789363"/>
                  </a:lnTo>
                  <a:lnTo>
                    <a:pt x="992128" y="1796352"/>
                  </a:lnTo>
                  <a:lnTo>
                    <a:pt x="983552" y="1809376"/>
                  </a:lnTo>
                  <a:lnTo>
                    <a:pt x="974657" y="1821447"/>
                  </a:lnTo>
                  <a:lnTo>
                    <a:pt x="965763" y="1832565"/>
                  </a:lnTo>
                  <a:lnTo>
                    <a:pt x="956869" y="1843047"/>
                  </a:lnTo>
                  <a:lnTo>
                    <a:pt x="947657" y="1852259"/>
                  </a:lnTo>
                  <a:lnTo>
                    <a:pt x="938763" y="1860836"/>
                  </a:lnTo>
                  <a:lnTo>
                    <a:pt x="930504" y="1868142"/>
                  </a:lnTo>
                  <a:lnTo>
                    <a:pt x="921928" y="1875448"/>
                  </a:lnTo>
                  <a:lnTo>
                    <a:pt x="913669" y="1881166"/>
                  </a:lnTo>
                  <a:lnTo>
                    <a:pt x="906363" y="1886884"/>
                  </a:lnTo>
                  <a:lnTo>
                    <a:pt x="899057" y="1891331"/>
                  </a:lnTo>
                  <a:lnTo>
                    <a:pt x="892386" y="1895461"/>
                  </a:lnTo>
                  <a:lnTo>
                    <a:pt x="886669" y="1898955"/>
                  </a:lnTo>
                  <a:lnTo>
                    <a:pt x="876821" y="1903720"/>
                  </a:lnTo>
                  <a:lnTo>
                    <a:pt x="870469" y="1906579"/>
                  </a:lnTo>
                  <a:lnTo>
                    <a:pt x="868563" y="1907532"/>
                  </a:lnTo>
                  <a:lnTo>
                    <a:pt x="856492" y="1909755"/>
                  </a:lnTo>
                  <a:lnTo>
                    <a:pt x="844104" y="1911979"/>
                  </a:lnTo>
                  <a:lnTo>
                    <a:pt x="818374" y="1915473"/>
                  </a:lnTo>
                  <a:lnTo>
                    <a:pt x="792962" y="1918967"/>
                  </a:lnTo>
                  <a:lnTo>
                    <a:pt x="768821" y="1921509"/>
                  </a:lnTo>
                  <a:lnTo>
                    <a:pt x="747856" y="1923415"/>
                  </a:lnTo>
                  <a:lnTo>
                    <a:pt x="731020" y="1924685"/>
                  </a:lnTo>
                  <a:lnTo>
                    <a:pt x="716091" y="1925638"/>
                  </a:lnTo>
                  <a:lnTo>
                    <a:pt x="725938" y="1918332"/>
                  </a:lnTo>
                  <a:lnTo>
                    <a:pt x="734832" y="1911026"/>
                  </a:lnTo>
                  <a:lnTo>
                    <a:pt x="742138" y="1903720"/>
                  </a:lnTo>
                  <a:lnTo>
                    <a:pt x="749126" y="1896731"/>
                  </a:lnTo>
                  <a:lnTo>
                    <a:pt x="754844" y="1889743"/>
                  </a:lnTo>
                  <a:lnTo>
                    <a:pt x="759926" y="1883072"/>
                  </a:lnTo>
                  <a:lnTo>
                    <a:pt x="764056" y="1876084"/>
                  </a:lnTo>
                  <a:lnTo>
                    <a:pt x="767868" y="1869413"/>
                  </a:lnTo>
                  <a:lnTo>
                    <a:pt x="770726" y="1863060"/>
                  </a:lnTo>
                  <a:lnTo>
                    <a:pt x="772632" y="1856389"/>
                  </a:lnTo>
                  <a:lnTo>
                    <a:pt x="774221" y="1850353"/>
                  </a:lnTo>
                  <a:lnTo>
                    <a:pt x="775491" y="1844000"/>
                  </a:lnTo>
                  <a:lnTo>
                    <a:pt x="776127" y="1837965"/>
                  </a:lnTo>
                  <a:lnTo>
                    <a:pt x="776444" y="1831612"/>
                  </a:lnTo>
                  <a:lnTo>
                    <a:pt x="776127" y="1825894"/>
                  </a:lnTo>
                  <a:lnTo>
                    <a:pt x="775809" y="1819858"/>
                  </a:lnTo>
                  <a:lnTo>
                    <a:pt x="775491" y="1814141"/>
                  </a:lnTo>
                  <a:lnTo>
                    <a:pt x="774538" y="1808423"/>
                  </a:lnTo>
                  <a:lnTo>
                    <a:pt x="772950" y="1796987"/>
                  </a:lnTo>
                  <a:lnTo>
                    <a:pt x="771044" y="1785869"/>
                  </a:lnTo>
                  <a:lnTo>
                    <a:pt x="769774" y="1775069"/>
                  </a:lnTo>
                  <a:lnTo>
                    <a:pt x="769456" y="1769986"/>
                  </a:lnTo>
                  <a:lnTo>
                    <a:pt x="769456" y="1764268"/>
                  </a:lnTo>
                  <a:lnTo>
                    <a:pt x="769774" y="1759186"/>
                  </a:lnTo>
                  <a:lnTo>
                    <a:pt x="770409" y="1753786"/>
                  </a:lnTo>
                  <a:lnTo>
                    <a:pt x="771362" y="1748385"/>
                  </a:lnTo>
                  <a:lnTo>
                    <a:pt x="772950" y="1742985"/>
                  </a:lnTo>
                  <a:lnTo>
                    <a:pt x="774856" y="1737903"/>
                  </a:lnTo>
                  <a:lnTo>
                    <a:pt x="777715" y="1732820"/>
                  </a:lnTo>
                  <a:lnTo>
                    <a:pt x="783432" y="1723608"/>
                  </a:lnTo>
                  <a:lnTo>
                    <a:pt x="789150" y="1715031"/>
                  </a:lnTo>
                  <a:lnTo>
                    <a:pt x="795503" y="1707090"/>
                  </a:lnTo>
                  <a:lnTo>
                    <a:pt x="801539" y="1699466"/>
                  </a:lnTo>
                  <a:lnTo>
                    <a:pt x="814245" y="1684854"/>
                  </a:lnTo>
                  <a:lnTo>
                    <a:pt x="826315" y="1671512"/>
                  </a:lnTo>
                  <a:lnTo>
                    <a:pt x="831715" y="1665159"/>
                  </a:lnTo>
                  <a:lnTo>
                    <a:pt x="837433" y="1658488"/>
                  </a:lnTo>
                  <a:lnTo>
                    <a:pt x="842198" y="1652135"/>
                  </a:lnTo>
                  <a:lnTo>
                    <a:pt x="846645" y="1645464"/>
                  </a:lnTo>
                  <a:lnTo>
                    <a:pt x="851092" y="1638476"/>
                  </a:lnTo>
                  <a:lnTo>
                    <a:pt x="854268" y="1631805"/>
                  </a:lnTo>
                  <a:lnTo>
                    <a:pt x="857127" y="1624816"/>
                  </a:lnTo>
                  <a:lnTo>
                    <a:pt x="858080" y="1621322"/>
                  </a:lnTo>
                  <a:lnTo>
                    <a:pt x="859033" y="1617510"/>
                  </a:lnTo>
                  <a:lnTo>
                    <a:pt x="860304" y="1612428"/>
                  </a:lnTo>
                  <a:lnTo>
                    <a:pt x="860621" y="1607663"/>
                  </a:lnTo>
                  <a:lnTo>
                    <a:pt x="860621" y="1602580"/>
                  </a:lnTo>
                  <a:lnTo>
                    <a:pt x="860304" y="1598133"/>
                  </a:lnTo>
                  <a:lnTo>
                    <a:pt x="859351" y="1593686"/>
                  </a:lnTo>
                  <a:lnTo>
                    <a:pt x="858080" y="1589239"/>
                  </a:lnTo>
                  <a:lnTo>
                    <a:pt x="856810" y="1584792"/>
                  </a:lnTo>
                  <a:lnTo>
                    <a:pt x="855221" y="1580344"/>
                  </a:lnTo>
                  <a:lnTo>
                    <a:pt x="853315" y="1576533"/>
                  </a:lnTo>
                  <a:lnTo>
                    <a:pt x="851092" y="1572403"/>
                  </a:lnTo>
                  <a:lnTo>
                    <a:pt x="846009" y="1564462"/>
                  </a:lnTo>
                  <a:lnTo>
                    <a:pt x="840292" y="1556520"/>
                  </a:lnTo>
                  <a:lnTo>
                    <a:pt x="834256" y="1549214"/>
                  </a:lnTo>
                  <a:lnTo>
                    <a:pt x="822186" y="1534284"/>
                  </a:lnTo>
                  <a:lnTo>
                    <a:pt x="816786" y="1527296"/>
                  </a:lnTo>
                  <a:lnTo>
                    <a:pt x="811386" y="1519990"/>
                  </a:lnTo>
                  <a:lnTo>
                    <a:pt x="808844" y="1516495"/>
                  </a:lnTo>
                  <a:lnTo>
                    <a:pt x="806939" y="1512683"/>
                  </a:lnTo>
                  <a:lnTo>
                    <a:pt x="805033" y="1508872"/>
                  </a:lnTo>
                  <a:lnTo>
                    <a:pt x="803444" y="1505377"/>
                  </a:lnTo>
                  <a:lnTo>
                    <a:pt x="802174" y="1501565"/>
                  </a:lnTo>
                  <a:lnTo>
                    <a:pt x="800903" y="1497436"/>
                  </a:lnTo>
                  <a:lnTo>
                    <a:pt x="800268" y="1493624"/>
                  </a:lnTo>
                  <a:lnTo>
                    <a:pt x="799950" y="1489812"/>
                  </a:lnTo>
                  <a:lnTo>
                    <a:pt x="799950" y="1481553"/>
                  </a:lnTo>
                  <a:lnTo>
                    <a:pt x="800903" y="1473929"/>
                  </a:lnTo>
                  <a:lnTo>
                    <a:pt x="802491" y="1466623"/>
                  </a:lnTo>
                  <a:lnTo>
                    <a:pt x="804397" y="1459635"/>
                  </a:lnTo>
                  <a:lnTo>
                    <a:pt x="806939" y="1452964"/>
                  </a:lnTo>
                  <a:lnTo>
                    <a:pt x="809797" y="1446928"/>
                  </a:lnTo>
                  <a:lnTo>
                    <a:pt x="813292" y="1440893"/>
                  </a:lnTo>
                  <a:lnTo>
                    <a:pt x="817421" y="1435175"/>
                  </a:lnTo>
                  <a:lnTo>
                    <a:pt x="821550" y="1429775"/>
                  </a:lnTo>
                  <a:lnTo>
                    <a:pt x="825998" y="1424692"/>
                  </a:lnTo>
                  <a:lnTo>
                    <a:pt x="830762" y="1419610"/>
                  </a:lnTo>
                  <a:lnTo>
                    <a:pt x="835527" y="1414845"/>
                  </a:lnTo>
                  <a:lnTo>
                    <a:pt x="840927" y="1410080"/>
                  </a:lnTo>
                  <a:lnTo>
                    <a:pt x="846327" y="1405315"/>
                  </a:lnTo>
                  <a:lnTo>
                    <a:pt x="857127" y="1396739"/>
                  </a:lnTo>
                  <a:lnTo>
                    <a:pt x="868245" y="1387844"/>
                  </a:lnTo>
                  <a:lnTo>
                    <a:pt x="879045" y="1378950"/>
                  </a:lnTo>
                  <a:lnTo>
                    <a:pt x="884445" y="1374820"/>
                  </a:lnTo>
                  <a:lnTo>
                    <a:pt x="889210" y="1370055"/>
                  </a:lnTo>
                  <a:lnTo>
                    <a:pt x="893657" y="1365608"/>
                  </a:lnTo>
                  <a:lnTo>
                    <a:pt x="898422" y="1360526"/>
                  </a:lnTo>
                  <a:lnTo>
                    <a:pt x="902233" y="1355761"/>
                  </a:lnTo>
                  <a:lnTo>
                    <a:pt x="906363" y="1350996"/>
                  </a:lnTo>
                  <a:lnTo>
                    <a:pt x="909539" y="1345596"/>
                  </a:lnTo>
                  <a:lnTo>
                    <a:pt x="912398" y="1340196"/>
                  </a:lnTo>
                  <a:lnTo>
                    <a:pt x="914622" y="1334160"/>
                  </a:lnTo>
                  <a:lnTo>
                    <a:pt x="916527" y="1328442"/>
                  </a:lnTo>
                  <a:lnTo>
                    <a:pt x="918116" y="1321771"/>
                  </a:lnTo>
                  <a:lnTo>
                    <a:pt x="918433" y="1315418"/>
                  </a:lnTo>
                  <a:lnTo>
                    <a:pt x="918751" y="1309700"/>
                  </a:lnTo>
                  <a:lnTo>
                    <a:pt x="918433" y="1304300"/>
                  </a:lnTo>
                  <a:lnTo>
                    <a:pt x="918116" y="1298900"/>
                  </a:lnTo>
                  <a:lnTo>
                    <a:pt x="917163" y="1294135"/>
                  </a:lnTo>
                  <a:lnTo>
                    <a:pt x="916527" y="1289053"/>
                  </a:lnTo>
                  <a:lnTo>
                    <a:pt x="915257" y="1284606"/>
                  </a:lnTo>
                  <a:lnTo>
                    <a:pt x="913986" y="1279841"/>
                  </a:lnTo>
                  <a:lnTo>
                    <a:pt x="912716" y="1275394"/>
                  </a:lnTo>
                  <a:lnTo>
                    <a:pt x="911127" y="1271264"/>
                  </a:lnTo>
                  <a:lnTo>
                    <a:pt x="909222" y="1266817"/>
                  </a:lnTo>
                  <a:lnTo>
                    <a:pt x="907316" y="1263005"/>
                  </a:lnTo>
                  <a:lnTo>
                    <a:pt x="904775" y="1259193"/>
                  </a:lnTo>
                  <a:lnTo>
                    <a:pt x="900328" y="1251887"/>
                  </a:lnTo>
                  <a:lnTo>
                    <a:pt x="895245" y="1244581"/>
                  </a:lnTo>
                  <a:lnTo>
                    <a:pt x="889210" y="1238545"/>
                  </a:lnTo>
                  <a:lnTo>
                    <a:pt x="883492" y="1232192"/>
                  </a:lnTo>
                  <a:lnTo>
                    <a:pt x="876821" y="1226474"/>
                  </a:lnTo>
                  <a:lnTo>
                    <a:pt x="870469" y="1220756"/>
                  </a:lnTo>
                  <a:lnTo>
                    <a:pt x="863798" y="1215674"/>
                  </a:lnTo>
                  <a:lnTo>
                    <a:pt x="857127" y="1210909"/>
                  </a:lnTo>
                  <a:lnTo>
                    <a:pt x="844421" y="1201379"/>
                  </a:lnTo>
                  <a:lnTo>
                    <a:pt x="832351" y="1192167"/>
                  </a:lnTo>
                  <a:lnTo>
                    <a:pt x="826950" y="1187720"/>
                  </a:lnTo>
                  <a:lnTo>
                    <a:pt x="821550" y="1182955"/>
                  </a:lnTo>
                  <a:lnTo>
                    <a:pt x="817421" y="1178508"/>
                  </a:lnTo>
                  <a:lnTo>
                    <a:pt x="813292" y="1173743"/>
                  </a:lnTo>
                  <a:lnTo>
                    <a:pt x="810115" y="1168978"/>
                  </a:lnTo>
                  <a:lnTo>
                    <a:pt x="808844" y="1166437"/>
                  </a:lnTo>
                  <a:lnTo>
                    <a:pt x="807892" y="1163896"/>
                  </a:lnTo>
                  <a:lnTo>
                    <a:pt x="806939" y="1161355"/>
                  </a:lnTo>
                  <a:lnTo>
                    <a:pt x="806303" y="1158813"/>
                  </a:lnTo>
                  <a:lnTo>
                    <a:pt x="805986" y="1155954"/>
                  </a:lnTo>
                  <a:lnTo>
                    <a:pt x="805668" y="1153413"/>
                  </a:lnTo>
                  <a:lnTo>
                    <a:pt x="805986" y="1150237"/>
                  </a:lnTo>
                  <a:lnTo>
                    <a:pt x="806303" y="1147378"/>
                  </a:lnTo>
                  <a:lnTo>
                    <a:pt x="806939" y="1144519"/>
                  </a:lnTo>
                  <a:lnTo>
                    <a:pt x="807574" y="1141660"/>
                  </a:lnTo>
                  <a:lnTo>
                    <a:pt x="808844" y="1138166"/>
                  </a:lnTo>
                  <a:lnTo>
                    <a:pt x="810433" y="1134989"/>
                  </a:lnTo>
                  <a:lnTo>
                    <a:pt x="812021" y="1131495"/>
                  </a:lnTo>
                  <a:lnTo>
                    <a:pt x="814562" y="1128001"/>
                  </a:lnTo>
                  <a:lnTo>
                    <a:pt x="817103" y="1124189"/>
                  </a:lnTo>
                  <a:lnTo>
                    <a:pt x="819962" y="1120694"/>
                  </a:lnTo>
                  <a:lnTo>
                    <a:pt x="826633" y="1112753"/>
                  </a:lnTo>
                  <a:lnTo>
                    <a:pt x="839656" y="1098141"/>
                  </a:lnTo>
                  <a:lnTo>
                    <a:pt x="851727" y="1084164"/>
                  </a:lnTo>
                  <a:lnTo>
                    <a:pt x="862210" y="1069869"/>
                  </a:lnTo>
                  <a:lnTo>
                    <a:pt x="866974" y="1063198"/>
                  </a:lnTo>
                  <a:lnTo>
                    <a:pt x="871739" y="1056210"/>
                  </a:lnTo>
                  <a:lnTo>
                    <a:pt x="875869" y="1049539"/>
                  </a:lnTo>
                  <a:lnTo>
                    <a:pt x="879680" y="1042868"/>
                  </a:lnTo>
                  <a:lnTo>
                    <a:pt x="883810" y="1035880"/>
                  </a:lnTo>
                  <a:lnTo>
                    <a:pt x="886986" y="1029527"/>
                  </a:lnTo>
                  <a:lnTo>
                    <a:pt x="890163" y="1023174"/>
                  </a:lnTo>
                  <a:lnTo>
                    <a:pt x="893022" y="1016821"/>
                  </a:lnTo>
                  <a:lnTo>
                    <a:pt x="895880" y="1010467"/>
                  </a:lnTo>
                  <a:lnTo>
                    <a:pt x="898422" y="1004114"/>
                  </a:lnTo>
                  <a:lnTo>
                    <a:pt x="900328" y="997761"/>
                  </a:lnTo>
                  <a:lnTo>
                    <a:pt x="902233" y="992043"/>
                  </a:lnTo>
                  <a:lnTo>
                    <a:pt x="903822" y="985690"/>
                  </a:lnTo>
                  <a:lnTo>
                    <a:pt x="905092" y="979972"/>
                  </a:lnTo>
                  <a:lnTo>
                    <a:pt x="906681" y="973937"/>
                  </a:lnTo>
                  <a:lnTo>
                    <a:pt x="907634" y="968219"/>
                  </a:lnTo>
                  <a:lnTo>
                    <a:pt x="908269" y="962184"/>
                  </a:lnTo>
                  <a:lnTo>
                    <a:pt x="908586" y="956466"/>
                  </a:lnTo>
                  <a:lnTo>
                    <a:pt x="908904" y="950748"/>
                  </a:lnTo>
                  <a:lnTo>
                    <a:pt x="908904" y="945348"/>
                  </a:lnTo>
                  <a:lnTo>
                    <a:pt x="908904" y="939630"/>
                  </a:lnTo>
                  <a:lnTo>
                    <a:pt x="908586" y="934230"/>
                  </a:lnTo>
                  <a:lnTo>
                    <a:pt x="907951" y="928512"/>
                  </a:lnTo>
                  <a:lnTo>
                    <a:pt x="906998" y="923429"/>
                  </a:lnTo>
                  <a:lnTo>
                    <a:pt x="905728" y="917712"/>
                  </a:lnTo>
                  <a:lnTo>
                    <a:pt x="904775" y="912629"/>
                  </a:lnTo>
                  <a:lnTo>
                    <a:pt x="901916" y="902146"/>
                  </a:lnTo>
                  <a:lnTo>
                    <a:pt x="898422" y="891981"/>
                  </a:lnTo>
                  <a:lnTo>
                    <a:pt x="893657" y="882134"/>
                  </a:lnTo>
                  <a:lnTo>
                    <a:pt x="888892" y="872287"/>
                  </a:lnTo>
                  <a:lnTo>
                    <a:pt x="883492" y="863074"/>
                  </a:lnTo>
                  <a:lnTo>
                    <a:pt x="877139" y="853862"/>
                  </a:lnTo>
                  <a:lnTo>
                    <a:pt x="870151" y="844650"/>
                  </a:lnTo>
                  <a:lnTo>
                    <a:pt x="862845" y="835756"/>
                  </a:lnTo>
                  <a:lnTo>
                    <a:pt x="854904" y="826862"/>
                  </a:lnTo>
                  <a:lnTo>
                    <a:pt x="846645" y="818602"/>
                  </a:lnTo>
                  <a:lnTo>
                    <a:pt x="838068" y="810026"/>
                  </a:lnTo>
                  <a:lnTo>
                    <a:pt x="828856" y="801767"/>
                  </a:lnTo>
                  <a:lnTo>
                    <a:pt x="819327" y="794143"/>
                  </a:lnTo>
                  <a:lnTo>
                    <a:pt x="809480" y="786201"/>
                  </a:lnTo>
                  <a:lnTo>
                    <a:pt x="799315" y="778260"/>
                  </a:lnTo>
                  <a:lnTo>
                    <a:pt x="788833" y="770954"/>
                  </a:lnTo>
                  <a:lnTo>
                    <a:pt x="778032" y="763648"/>
                  </a:lnTo>
                  <a:lnTo>
                    <a:pt x="767550" y="756024"/>
                  </a:lnTo>
                  <a:lnTo>
                    <a:pt x="756432" y="749353"/>
                  </a:lnTo>
                  <a:lnTo>
                    <a:pt x="745315" y="742047"/>
                  </a:lnTo>
                  <a:lnTo>
                    <a:pt x="722444" y="728705"/>
                  </a:lnTo>
                  <a:lnTo>
                    <a:pt x="699573" y="715682"/>
                  </a:lnTo>
                  <a:lnTo>
                    <a:pt x="677020" y="703293"/>
                  </a:lnTo>
                  <a:lnTo>
                    <a:pt x="654467" y="690904"/>
                  </a:lnTo>
                  <a:lnTo>
                    <a:pt x="611266" y="667715"/>
                  </a:lnTo>
                  <a:lnTo>
                    <a:pt x="591254" y="656597"/>
                  </a:lnTo>
                  <a:lnTo>
                    <a:pt x="572831" y="645479"/>
                  </a:lnTo>
                  <a:lnTo>
                    <a:pt x="563937" y="640079"/>
                  </a:lnTo>
                  <a:lnTo>
                    <a:pt x="555678" y="634997"/>
                  </a:lnTo>
                  <a:lnTo>
                    <a:pt x="548054" y="629279"/>
                  </a:lnTo>
                  <a:lnTo>
                    <a:pt x="540430" y="624196"/>
                  </a:lnTo>
                  <a:lnTo>
                    <a:pt x="533760" y="618796"/>
                  </a:lnTo>
                  <a:lnTo>
                    <a:pt x="527724" y="613714"/>
                  </a:lnTo>
                  <a:lnTo>
                    <a:pt x="521689" y="608949"/>
                  </a:lnTo>
                  <a:lnTo>
                    <a:pt x="516924" y="603549"/>
                  </a:lnTo>
                  <a:lnTo>
                    <a:pt x="512477" y="598466"/>
                  </a:lnTo>
                  <a:lnTo>
                    <a:pt x="508983" y="593066"/>
                  </a:lnTo>
                  <a:lnTo>
                    <a:pt x="506124" y="588301"/>
                  </a:lnTo>
                  <a:lnTo>
                    <a:pt x="503901" y="582901"/>
                  </a:lnTo>
                  <a:lnTo>
                    <a:pt x="495642" y="557806"/>
                  </a:lnTo>
                  <a:lnTo>
                    <a:pt x="487701" y="533346"/>
                  </a:lnTo>
                  <a:lnTo>
                    <a:pt x="481030" y="509522"/>
                  </a:lnTo>
                  <a:lnTo>
                    <a:pt x="474359" y="486333"/>
                  </a:lnTo>
                  <a:lnTo>
                    <a:pt x="468959" y="464097"/>
                  </a:lnTo>
                  <a:lnTo>
                    <a:pt x="463559" y="442496"/>
                  </a:lnTo>
                  <a:lnTo>
                    <a:pt x="459430" y="421531"/>
                  </a:lnTo>
                  <a:lnTo>
                    <a:pt x="455618" y="401519"/>
                  </a:lnTo>
                  <a:lnTo>
                    <a:pt x="452441" y="381824"/>
                  </a:lnTo>
                  <a:lnTo>
                    <a:pt x="449583" y="362764"/>
                  </a:lnTo>
                  <a:lnTo>
                    <a:pt x="447677" y="344658"/>
                  </a:lnTo>
                  <a:lnTo>
                    <a:pt x="446088" y="326869"/>
                  </a:lnTo>
                  <a:lnTo>
                    <a:pt x="445136" y="310033"/>
                  </a:lnTo>
                  <a:lnTo>
                    <a:pt x="444500" y="293197"/>
                  </a:lnTo>
                  <a:lnTo>
                    <a:pt x="444500" y="277632"/>
                  </a:lnTo>
                  <a:lnTo>
                    <a:pt x="444818" y="262385"/>
                  </a:lnTo>
                  <a:lnTo>
                    <a:pt x="445771" y="247455"/>
                  </a:lnTo>
                  <a:lnTo>
                    <a:pt x="447041" y="233478"/>
                  </a:lnTo>
                  <a:lnTo>
                    <a:pt x="448630" y="220136"/>
                  </a:lnTo>
                  <a:lnTo>
                    <a:pt x="450536" y="207112"/>
                  </a:lnTo>
                  <a:lnTo>
                    <a:pt x="452759" y="194724"/>
                  </a:lnTo>
                  <a:lnTo>
                    <a:pt x="455618" y="182970"/>
                  </a:lnTo>
                  <a:lnTo>
                    <a:pt x="458794" y="171535"/>
                  </a:lnTo>
                  <a:lnTo>
                    <a:pt x="461971" y="160417"/>
                  </a:lnTo>
                  <a:lnTo>
                    <a:pt x="465465" y="149934"/>
                  </a:lnTo>
                  <a:lnTo>
                    <a:pt x="469595" y="140087"/>
                  </a:lnTo>
                  <a:lnTo>
                    <a:pt x="473724" y="130557"/>
                  </a:lnTo>
                  <a:lnTo>
                    <a:pt x="477853" y="121663"/>
                  </a:lnTo>
                  <a:lnTo>
                    <a:pt x="482618" y="113086"/>
                  </a:lnTo>
                  <a:lnTo>
                    <a:pt x="487383" y="104827"/>
                  </a:lnTo>
                  <a:lnTo>
                    <a:pt x="492465" y="97203"/>
                  </a:lnTo>
                  <a:lnTo>
                    <a:pt x="497548" y="89897"/>
                  </a:lnTo>
                  <a:lnTo>
                    <a:pt x="502948" y="82908"/>
                  </a:lnTo>
                  <a:lnTo>
                    <a:pt x="508030" y="76555"/>
                  </a:lnTo>
                  <a:lnTo>
                    <a:pt x="513748" y="70202"/>
                  </a:lnTo>
                  <a:lnTo>
                    <a:pt x="519148" y="64802"/>
                  </a:lnTo>
                  <a:lnTo>
                    <a:pt x="524866" y="59084"/>
                  </a:lnTo>
                  <a:lnTo>
                    <a:pt x="530266" y="54319"/>
                  </a:lnTo>
                  <a:lnTo>
                    <a:pt x="536301" y="49237"/>
                  </a:lnTo>
                  <a:lnTo>
                    <a:pt x="541701" y="45107"/>
                  </a:lnTo>
                  <a:lnTo>
                    <a:pt x="547736" y="40978"/>
                  </a:lnTo>
                  <a:lnTo>
                    <a:pt x="553136" y="37166"/>
                  </a:lnTo>
                  <a:lnTo>
                    <a:pt x="558536" y="33672"/>
                  </a:lnTo>
                  <a:lnTo>
                    <a:pt x="564254" y="30495"/>
                  </a:lnTo>
                  <a:lnTo>
                    <a:pt x="575054" y="24459"/>
                  </a:lnTo>
                  <a:lnTo>
                    <a:pt x="585537" y="20012"/>
                  </a:lnTo>
                  <a:lnTo>
                    <a:pt x="595066" y="15883"/>
                  </a:lnTo>
                  <a:lnTo>
                    <a:pt x="603643" y="13024"/>
                  </a:lnTo>
                  <a:lnTo>
                    <a:pt x="611584" y="10800"/>
                  </a:lnTo>
                  <a:lnTo>
                    <a:pt x="618572" y="9212"/>
                  </a:lnTo>
                  <a:lnTo>
                    <a:pt x="623972" y="7941"/>
                  </a:lnTo>
                  <a:lnTo>
                    <a:pt x="628102" y="7306"/>
                  </a:lnTo>
                  <a:lnTo>
                    <a:pt x="631596" y="6988"/>
                  </a:lnTo>
                  <a:lnTo>
                    <a:pt x="634455" y="6353"/>
                  </a:lnTo>
                  <a:lnTo>
                    <a:pt x="642396" y="4447"/>
                  </a:lnTo>
                  <a:lnTo>
                    <a:pt x="654467" y="2223"/>
                  </a:lnTo>
                  <a:lnTo>
                    <a:pt x="661455" y="1588"/>
                  </a:lnTo>
                  <a:lnTo>
                    <a:pt x="670032" y="635"/>
                  </a:lnTo>
                  <a:lnTo>
                    <a:pt x="678926" y="0"/>
                  </a:ln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微软雅黑" panose="020B0503020204020204" pitchFamily="34" charset="-122"/>
              </a:endParaRPr>
            </a:p>
          </p:txBody>
        </p:sp>
      </p:grpSp>
      <p:grpSp>
        <p:nvGrpSpPr>
          <p:cNvPr id="11" name="组合 10"/>
          <p:cNvGrpSpPr/>
          <p:nvPr/>
        </p:nvGrpSpPr>
        <p:grpSpPr>
          <a:xfrm>
            <a:off x="3923928" y="613082"/>
            <a:ext cx="1408053" cy="1337082"/>
            <a:chOff x="3923928" y="613082"/>
            <a:chExt cx="1408053" cy="1337082"/>
          </a:xfrm>
        </p:grpSpPr>
        <p:sp>
          <p:nvSpPr>
            <p:cNvPr id="19" name="Freeform 6"/>
            <p:cNvSpPr/>
            <p:nvPr/>
          </p:nvSpPr>
          <p:spPr bwMode="auto">
            <a:xfrm>
              <a:off x="3923928" y="613082"/>
              <a:ext cx="1408053" cy="1337082"/>
            </a:xfrm>
            <a:custGeom>
              <a:avLst/>
              <a:gdLst>
                <a:gd name="T0" fmla="*/ 112 w 600"/>
                <a:gd name="T1" fmla="*/ 559 h 570"/>
                <a:gd name="T2" fmla="*/ 117 w 600"/>
                <a:gd name="T3" fmla="*/ 400 h 570"/>
                <a:gd name="T4" fmla="*/ 15 w 600"/>
                <a:gd name="T5" fmla="*/ 254 h 570"/>
                <a:gd name="T6" fmla="*/ 0 w 600"/>
                <a:gd name="T7" fmla="*/ 235 h 570"/>
                <a:gd name="T8" fmla="*/ 6 w 600"/>
                <a:gd name="T9" fmla="*/ 214 h 570"/>
                <a:gd name="T10" fmla="*/ 8 w 600"/>
                <a:gd name="T11" fmla="*/ 209 h 570"/>
                <a:gd name="T12" fmla="*/ 10 w 600"/>
                <a:gd name="T13" fmla="*/ 205 h 570"/>
                <a:gd name="T14" fmla="*/ 14 w 600"/>
                <a:gd name="T15" fmla="*/ 201 h 570"/>
                <a:gd name="T16" fmla="*/ 18 w 600"/>
                <a:gd name="T17" fmla="*/ 197 h 570"/>
                <a:gd name="T18" fmla="*/ 22 w 600"/>
                <a:gd name="T19" fmla="*/ 194 h 570"/>
                <a:gd name="T20" fmla="*/ 27 w 600"/>
                <a:gd name="T21" fmla="*/ 192 h 570"/>
                <a:gd name="T22" fmla="*/ 34 w 600"/>
                <a:gd name="T23" fmla="*/ 189 h 570"/>
                <a:gd name="T24" fmla="*/ 202 w 600"/>
                <a:gd name="T25" fmla="*/ 132 h 570"/>
                <a:gd name="T26" fmla="*/ 302 w 600"/>
                <a:gd name="T27" fmla="*/ 0 h 570"/>
                <a:gd name="T28" fmla="*/ 402 w 600"/>
                <a:gd name="T29" fmla="*/ 132 h 570"/>
                <a:gd name="T30" fmla="*/ 570 w 600"/>
                <a:gd name="T31" fmla="*/ 189 h 570"/>
                <a:gd name="T32" fmla="*/ 576 w 600"/>
                <a:gd name="T33" fmla="*/ 191 h 570"/>
                <a:gd name="T34" fmla="*/ 580 w 600"/>
                <a:gd name="T35" fmla="*/ 193 h 570"/>
                <a:gd name="T36" fmla="*/ 584 w 600"/>
                <a:gd name="T37" fmla="*/ 196 h 570"/>
                <a:gd name="T38" fmla="*/ 589 w 600"/>
                <a:gd name="T39" fmla="*/ 200 h 570"/>
                <a:gd name="T40" fmla="*/ 592 w 600"/>
                <a:gd name="T41" fmla="*/ 203 h 570"/>
                <a:gd name="T42" fmla="*/ 595 w 600"/>
                <a:gd name="T43" fmla="*/ 207 h 570"/>
                <a:gd name="T44" fmla="*/ 597 w 600"/>
                <a:gd name="T45" fmla="*/ 212 h 570"/>
                <a:gd name="T46" fmla="*/ 599 w 600"/>
                <a:gd name="T47" fmla="*/ 218 h 570"/>
                <a:gd name="T48" fmla="*/ 600 w 600"/>
                <a:gd name="T49" fmla="*/ 223 h 570"/>
                <a:gd name="T50" fmla="*/ 600 w 600"/>
                <a:gd name="T51" fmla="*/ 227 h 570"/>
                <a:gd name="T52" fmla="*/ 599 w 600"/>
                <a:gd name="T53" fmla="*/ 233 h 570"/>
                <a:gd name="T54" fmla="*/ 598 w 600"/>
                <a:gd name="T55" fmla="*/ 238 h 570"/>
                <a:gd name="T56" fmla="*/ 594 w 600"/>
                <a:gd name="T57" fmla="*/ 248 h 570"/>
                <a:gd name="T58" fmla="*/ 589 w 600"/>
                <a:gd name="T59" fmla="*/ 254 h 570"/>
                <a:gd name="T60" fmla="*/ 487 w 600"/>
                <a:gd name="T61" fmla="*/ 400 h 570"/>
                <a:gd name="T62" fmla="*/ 491 w 600"/>
                <a:gd name="T63" fmla="*/ 559 h 570"/>
                <a:gd name="T64" fmla="*/ 465 w 600"/>
                <a:gd name="T65" fmla="*/ 570 h 570"/>
                <a:gd name="T66" fmla="*/ 387 w 600"/>
                <a:gd name="T67" fmla="*/ 539 h 570"/>
                <a:gd name="T68" fmla="*/ 302 w 600"/>
                <a:gd name="T69" fmla="*/ 509 h 570"/>
                <a:gd name="T70" fmla="*/ 217 w 600"/>
                <a:gd name="T71" fmla="*/ 539 h 570"/>
                <a:gd name="T72" fmla="*/ 139 w 600"/>
                <a:gd name="T73" fmla="*/ 57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0" h="570">
                  <a:moveTo>
                    <a:pt x="139" y="570"/>
                  </a:moveTo>
                  <a:cubicBezTo>
                    <a:pt x="128" y="570"/>
                    <a:pt x="119" y="566"/>
                    <a:pt x="112" y="559"/>
                  </a:cubicBezTo>
                  <a:cubicBezTo>
                    <a:pt x="107" y="553"/>
                    <a:pt x="102" y="543"/>
                    <a:pt x="103" y="528"/>
                  </a:cubicBezTo>
                  <a:cubicBezTo>
                    <a:pt x="107" y="485"/>
                    <a:pt x="111" y="442"/>
                    <a:pt x="117" y="400"/>
                  </a:cubicBezTo>
                  <a:cubicBezTo>
                    <a:pt x="118" y="386"/>
                    <a:pt x="111" y="363"/>
                    <a:pt x="101" y="352"/>
                  </a:cubicBezTo>
                  <a:cubicBezTo>
                    <a:pt x="72" y="322"/>
                    <a:pt x="44" y="289"/>
                    <a:pt x="15" y="254"/>
                  </a:cubicBezTo>
                  <a:cubicBezTo>
                    <a:pt x="11" y="248"/>
                    <a:pt x="8" y="242"/>
                    <a:pt x="6" y="237"/>
                  </a:cubicBezTo>
                  <a:cubicBezTo>
                    <a:pt x="0" y="235"/>
                    <a:pt x="0" y="235"/>
                    <a:pt x="0" y="235"/>
                  </a:cubicBezTo>
                  <a:cubicBezTo>
                    <a:pt x="5" y="216"/>
                    <a:pt x="5" y="216"/>
                    <a:pt x="5" y="216"/>
                  </a:cubicBezTo>
                  <a:cubicBezTo>
                    <a:pt x="5" y="215"/>
                    <a:pt x="6" y="215"/>
                    <a:pt x="6" y="214"/>
                  </a:cubicBezTo>
                  <a:cubicBezTo>
                    <a:pt x="6" y="213"/>
                    <a:pt x="6" y="212"/>
                    <a:pt x="7" y="211"/>
                  </a:cubicBezTo>
                  <a:cubicBezTo>
                    <a:pt x="7" y="211"/>
                    <a:pt x="7" y="210"/>
                    <a:pt x="8" y="209"/>
                  </a:cubicBezTo>
                  <a:cubicBezTo>
                    <a:pt x="8" y="208"/>
                    <a:pt x="9" y="207"/>
                    <a:pt x="9" y="207"/>
                  </a:cubicBezTo>
                  <a:cubicBezTo>
                    <a:pt x="10" y="206"/>
                    <a:pt x="10" y="205"/>
                    <a:pt x="10" y="205"/>
                  </a:cubicBezTo>
                  <a:cubicBezTo>
                    <a:pt x="11" y="204"/>
                    <a:pt x="12" y="203"/>
                    <a:pt x="12" y="202"/>
                  </a:cubicBezTo>
                  <a:cubicBezTo>
                    <a:pt x="13" y="202"/>
                    <a:pt x="13" y="201"/>
                    <a:pt x="14" y="201"/>
                  </a:cubicBezTo>
                  <a:cubicBezTo>
                    <a:pt x="15" y="200"/>
                    <a:pt x="15" y="199"/>
                    <a:pt x="16" y="199"/>
                  </a:cubicBezTo>
                  <a:cubicBezTo>
                    <a:pt x="17" y="198"/>
                    <a:pt x="17" y="198"/>
                    <a:pt x="18" y="197"/>
                  </a:cubicBezTo>
                  <a:cubicBezTo>
                    <a:pt x="19" y="197"/>
                    <a:pt x="19" y="196"/>
                    <a:pt x="20" y="195"/>
                  </a:cubicBezTo>
                  <a:cubicBezTo>
                    <a:pt x="21" y="195"/>
                    <a:pt x="21" y="195"/>
                    <a:pt x="22" y="194"/>
                  </a:cubicBezTo>
                  <a:cubicBezTo>
                    <a:pt x="23" y="194"/>
                    <a:pt x="24" y="193"/>
                    <a:pt x="25" y="193"/>
                  </a:cubicBezTo>
                  <a:cubicBezTo>
                    <a:pt x="25" y="193"/>
                    <a:pt x="26" y="192"/>
                    <a:pt x="27" y="192"/>
                  </a:cubicBezTo>
                  <a:cubicBezTo>
                    <a:pt x="28" y="191"/>
                    <a:pt x="28" y="191"/>
                    <a:pt x="29" y="191"/>
                  </a:cubicBezTo>
                  <a:cubicBezTo>
                    <a:pt x="31" y="190"/>
                    <a:pt x="32" y="190"/>
                    <a:pt x="34" y="189"/>
                  </a:cubicBezTo>
                  <a:cubicBezTo>
                    <a:pt x="69" y="180"/>
                    <a:pt x="112" y="171"/>
                    <a:pt x="161" y="163"/>
                  </a:cubicBezTo>
                  <a:cubicBezTo>
                    <a:pt x="175" y="160"/>
                    <a:pt x="195" y="145"/>
                    <a:pt x="202" y="132"/>
                  </a:cubicBezTo>
                  <a:cubicBezTo>
                    <a:pt x="225" y="90"/>
                    <a:pt x="248" y="51"/>
                    <a:pt x="268" y="19"/>
                  </a:cubicBezTo>
                  <a:cubicBezTo>
                    <a:pt x="277" y="7"/>
                    <a:pt x="289" y="0"/>
                    <a:pt x="302" y="0"/>
                  </a:cubicBezTo>
                  <a:cubicBezTo>
                    <a:pt x="315" y="0"/>
                    <a:pt x="327" y="7"/>
                    <a:pt x="335" y="19"/>
                  </a:cubicBezTo>
                  <a:cubicBezTo>
                    <a:pt x="356" y="51"/>
                    <a:pt x="379" y="90"/>
                    <a:pt x="402" y="132"/>
                  </a:cubicBezTo>
                  <a:cubicBezTo>
                    <a:pt x="409" y="145"/>
                    <a:pt x="429" y="160"/>
                    <a:pt x="443" y="163"/>
                  </a:cubicBezTo>
                  <a:cubicBezTo>
                    <a:pt x="492" y="171"/>
                    <a:pt x="535" y="180"/>
                    <a:pt x="570" y="189"/>
                  </a:cubicBezTo>
                  <a:cubicBezTo>
                    <a:pt x="571" y="190"/>
                    <a:pt x="573" y="190"/>
                    <a:pt x="574" y="191"/>
                  </a:cubicBezTo>
                  <a:cubicBezTo>
                    <a:pt x="575" y="191"/>
                    <a:pt x="575" y="191"/>
                    <a:pt x="576" y="191"/>
                  </a:cubicBezTo>
                  <a:cubicBezTo>
                    <a:pt x="577" y="192"/>
                    <a:pt x="578" y="192"/>
                    <a:pt x="579" y="193"/>
                  </a:cubicBezTo>
                  <a:cubicBezTo>
                    <a:pt x="579" y="193"/>
                    <a:pt x="580" y="193"/>
                    <a:pt x="580" y="193"/>
                  </a:cubicBezTo>
                  <a:cubicBezTo>
                    <a:pt x="581" y="194"/>
                    <a:pt x="582" y="194"/>
                    <a:pt x="583" y="195"/>
                  </a:cubicBezTo>
                  <a:cubicBezTo>
                    <a:pt x="583" y="195"/>
                    <a:pt x="584" y="195"/>
                    <a:pt x="584" y="196"/>
                  </a:cubicBezTo>
                  <a:cubicBezTo>
                    <a:pt x="585" y="197"/>
                    <a:pt x="587" y="198"/>
                    <a:pt x="588" y="199"/>
                  </a:cubicBezTo>
                  <a:cubicBezTo>
                    <a:pt x="588" y="199"/>
                    <a:pt x="588" y="199"/>
                    <a:pt x="589" y="200"/>
                  </a:cubicBezTo>
                  <a:cubicBezTo>
                    <a:pt x="590" y="200"/>
                    <a:pt x="590" y="201"/>
                    <a:pt x="591" y="202"/>
                  </a:cubicBezTo>
                  <a:cubicBezTo>
                    <a:pt x="592" y="202"/>
                    <a:pt x="592" y="203"/>
                    <a:pt x="592" y="203"/>
                  </a:cubicBezTo>
                  <a:cubicBezTo>
                    <a:pt x="593" y="204"/>
                    <a:pt x="594" y="205"/>
                    <a:pt x="594" y="206"/>
                  </a:cubicBezTo>
                  <a:cubicBezTo>
                    <a:pt x="594" y="206"/>
                    <a:pt x="595" y="207"/>
                    <a:pt x="595" y="207"/>
                  </a:cubicBezTo>
                  <a:cubicBezTo>
                    <a:pt x="596" y="208"/>
                    <a:pt x="596" y="209"/>
                    <a:pt x="597" y="210"/>
                  </a:cubicBezTo>
                  <a:cubicBezTo>
                    <a:pt x="597" y="211"/>
                    <a:pt x="597" y="211"/>
                    <a:pt x="597" y="212"/>
                  </a:cubicBezTo>
                  <a:cubicBezTo>
                    <a:pt x="598" y="213"/>
                    <a:pt x="598" y="215"/>
                    <a:pt x="599" y="216"/>
                  </a:cubicBezTo>
                  <a:cubicBezTo>
                    <a:pt x="599" y="217"/>
                    <a:pt x="599" y="217"/>
                    <a:pt x="599" y="218"/>
                  </a:cubicBezTo>
                  <a:cubicBezTo>
                    <a:pt x="599" y="219"/>
                    <a:pt x="599" y="220"/>
                    <a:pt x="600" y="221"/>
                  </a:cubicBezTo>
                  <a:cubicBezTo>
                    <a:pt x="600" y="222"/>
                    <a:pt x="600" y="222"/>
                    <a:pt x="600" y="223"/>
                  </a:cubicBezTo>
                  <a:cubicBezTo>
                    <a:pt x="600" y="224"/>
                    <a:pt x="600" y="225"/>
                    <a:pt x="600" y="226"/>
                  </a:cubicBezTo>
                  <a:cubicBezTo>
                    <a:pt x="600" y="226"/>
                    <a:pt x="600" y="227"/>
                    <a:pt x="600" y="227"/>
                  </a:cubicBezTo>
                  <a:cubicBezTo>
                    <a:pt x="600" y="229"/>
                    <a:pt x="599" y="230"/>
                    <a:pt x="599" y="232"/>
                  </a:cubicBezTo>
                  <a:cubicBezTo>
                    <a:pt x="599" y="232"/>
                    <a:pt x="599" y="232"/>
                    <a:pt x="599" y="233"/>
                  </a:cubicBezTo>
                  <a:cubicBezTo>
                    <a:pt x="599" y="234"/>
                    <a:pt x="599" y="235"/>
                    <a:pt x="598" y="236"/>
                  </a:cubicBezTo>
                  <a:cubicBezTo>
                    <a:pt x="598" y="237"/>
                    <a:pt x="598" y="237"/>
                    <a:pt x="598" y="238"/>
                  </a:cubicBezTo>
                  <a:cubicBezTo>
                    <a:pt x="598" y="238"/>
                    <a:pt x="597" y="239"/>
                    <a:pt x="597" y="239"/>
                  </a:cubicBezTo>
                  <a:cubicBezTo>
                    <a:pt x="594" y="248"/>
                    <a:pt x="594" y="248"/>
                    <a:pt x="594" y="248"/>
                  </a:cubicBezTo>
                  <a:cubicBezTo>
                    <a:pt x="593" y="248"/>
                    <a:pt x="593" y="248"/>
                    <a:pt x="593" y="248"/>
                  </a:cubicBezTo>
                  <a:cubicBezTo>
                    <a:pt x="591" y="250"/>
                    <a:pt x="590" y="252"/>
                    <a:pt x="589" y="254"/>
                  </a:cubicBezTo>
                  <a:cubicBezTo>
                    <a:pt x="560" y="289"/>
                    <a:pt x="532" y="322"/>
                    <a:pt x="503" y="352"/>
                  </a:cubicBezTo>
                  <a:cubicBezTo>
                    <a:pt x="493" y="363"/>
                    <a:pt x="485" y="386"/>
                    <a:pt x="487" y="400"/>
                  </a:cubicBezTo>
                  <a:cubicBezTo>
                    <a:pt x="492" y="442"/>
                    <a:pt x="497" y="485"/>
                    <a:pt x="501" y="528"/>
                  </a:cubicBezTo>
                  <a:cubicBezTo>
                    <a:pt x="502" y="543"/>
                    <a:pt x="496" y="553"/>
                    <a:pt x="491" y="559"/>
                  </a:cubicBezTo>
                  <a:cubicBezTo>
                    <a:pt x="485" y="566"/>
                    <a:pt x="475" y="570"/>
                    <a:pt x="465" y="570"/>
                  </a:cubicBezTo>
                  <a:cubicBezTo>
                    <a:pt x="465" y="570"/>
                    <a:pt x="465" y="570"/>
                    <a:pt x="465" y="570"/>
                  </a:cubicBezTo>
                  <a:cubicBezTo>
                    <a:pt x="458" y="570"/>
                    <a:pt x="451" y="568"/>
                    <a:pt x="444" y="565"/>
                  </a:cubicBezTo>
                  <a:cubicBezTo>
                    <a:pt x="425" y="556"/>
                    <a:pt x="406" y="548"/>
                    <a:pt x="387" y="539"/>
                  </a:cubicBezTo>
                  <a:cubicBezTo>
                    <a:pt x="367" y="531"/>
                    <a:pt x="347" y="522"/>
                    <a:pt x="327" y="513"/>
                  </a:cubicBezTo>
                  <a:cubicBezTo>
                    <a:pt x="321" y="510"/>
                    <a:pt x="312" y="509"/>
                    <a:pt x="302" y="509"/>
                  </a:cubicBezTo>
                  <a:cubicBezTo>
                    <a:pt x="292" y="509"/>
                    <a:pt x="283" y="510"/>
                    <a:pt x="277" y="513"/>
                  </a:cubicBezTo>
                  <a:cubicBezTo>
                    <a:pt x="256" y="522"/>
                    <a:pt x="236" y="531"/>
                    <a:pt x="217" y="539"/>
                  </a:cubicBezTo>
                  <a:cubicBezTo>
                    <a:pt x="197" y="548"/>
                    <a:pt x="179" y="556"/>
                    <a:pt x="160" y="565"/>
                  </a:cubicBezTo>
                  <a:cubicBezTo>
                    <a:pt x="153" y="568"/>
                    <a:pt x="146" y="570"/>
                    <a:pt x="139" y="570"/>
                  </a:cubicBezTo>
                  <a:close/>
                </a:path>
              </a:pathLst>
            </a:custGeom>
            <a:solidFill>
              <a:srgbClr val="004B7D"/>
            </a:solidFill>
            <a:ln w="57150">
              <a:solidFill>
                <a:srgbClr val="004B7D"/>
              </a:solidFill>
            </a:ln>
            <a:effectLst/>
          </p:spPr>
          <p:txBody>
            <a:bodyPr lIns="180000" tIns="288000" anchor="ctr" anchorCtr="1"/>
            <a:lstStyle/>
            <a:p>
              <a:endParaRPr lang="zh-CN" altLang="en-US" sz="1600" dirty="0">
                <a:solidFill>
                  <a:srgbClr val="FFFFFF"/>
                </a:solidFill>
                <a:ea typeface="微软雅黑" panose="020B0503020204020204" pitchFamily="34" charset="-122"/>
              </a:endParaRPr>
            </a:p>
          </p:txBody>
        </p:sp>
        <p:sp>
          <p:nvSpPr>
            <p:cNvPr id="2" name="Freeform 6"/>
            <p:cNvSpPr/>
            <p:nvPr/>
          </p:nvSpPr>
          <p:spPr bwMode="auto">
            <a:xfrm>
              <a:off x="4017094" y="695103"/>
              <a:ext cx="1243987" cy="1181286"/>
            </a:xfrm>
            <a:custGeom>
              <a:avLst/>
              <a:gdLst>
                <a:gd name="T0" fmla="*/ 112 w 600"/>
                <a:gd name="T1" fmla="*/ 559 h 570"/>
                <a:gd name="T2" fmla="*/ 117 w 600"/>
                <a:gd name="T3" fmla="*/ 400 h 570"/>
                <a:gd name="T4" fmla="*/ 15 w 600"/>
                <a:gd name="T5" fmla="*/ 254 h 570"/>
                <a:gd name="T6" fmla="*/ 0 w 600"/>
                <a:gd name="T7" fmla="*/ 235 h 570"/>
                <a:gd name="T8" fmla="*/ 6 w 600"/>
                <a:gd name="T9" fmla="*/ 214 h 570"/>
                <a:gd name="T10" fmla="*/ 8 w 600"/>
                <a:gd name="T11" fmla="*/ 209 h 570"/>
                <a:gd name="T12" fmla="*/ 10 w 600"/>
                <a:gd name="T13" fmla="*/ 205 h 570"/>
                <a:gd name="T14" fmla="*/ 14 w 600"/>
                <a:gd name="T15" fmla="*/ 201 h 570"/>
                <a:gd name="T16" fmla="*/ 18 w 600"/>
                <a:gd name="T17" fmla="*/ 197 h 570"/>
                <a:gd name="T18" fmla="*/ 22 w 600"/>
                <a:gd name="T19" fmla="*/ 194 h 570"/>
                <a:gd name="T20" fmla="*/ 27 w 600"/>
                <a:gd name="T21" fmla="*/ 192 h 570"/>
                <a:gd name="T22" fmla="*/ 34 w 600"/>
                <a:gd name="T23" fmla="*/ 189 h 570"/>
                <a:gd name="T24" fmla="*/ 202 w 600"/>
                <a:gd name="T25" fmla="*/ 132 h 570"/>
                <a:gd name="T26" fmla="*/ 302 w 600"/>
                <a:gd name="T27" fmla="*/ 0 h 570"/>
                <a:gd name="T28" fmla="*/ 402 w 600"/>
                <a:gd name="T29" fmla="*/ 132 h 570"/>
                <a:gd name="T30" fmla="*/ 570 w 600"/>
                <a:gd name="T31" fmla="*/ 189 h 570"/>
                <a:gd name="T32" fmla="*/ 576 w 600"/>
                <a:gd name="T33" fmla="*/ 191 h 570"/>
                <a:gd name="T34" fmla="*/ 580 w 600"/>
                <a:gd name="T35" fmla="*/ 193 h 570"/>
                <a:gd name="T36" fmla="*/ 584 w 600"/>
                <a:gd name="T37" fmla="*/ 196 h 570"/>
                <a:gd name="T38" fmla="*/ 589 w 600"/>
                <a:gd name="T39" fmla="*/ 200 h 570"/>
                <a:gd name="T40" fmla="*/ 592 w 600"/>
                <a:gd name="T41" fmla="*/ 203 h 570"/>
                <a:gd name="T42" fmla="*/ 595 w 600"/>
                <a:gd name="T43" fmla="*/ 207 h 570"/>
                <a:gd name="T44" fmla="*/ 597 w 600"/>
                <a:gd name="T45" fmla="*/ 212 h 570"/>
                <a:gd name="T46" fmla="*/ 599 w 600"/>
                <a:gd name="T47" fmla="*/ 218 h 570"/>
                <a:gd name="T48" fmla="*/ 600 w 600"/>
                <a:gd name="T49" fmla="*/ 223 h 570"/>
                <a:gd name="T50" fmla="*/ 600 w 600"/>
                <a:gd name="T51" fmla="*/ 227 h 570"/>
                <a:gd name="T52" fmla="*/ 599 w 600"/>
                <a:gd name="T53" fmla="*/ 233 h 570"/>
                <a:gd name="T54" fmla="*/ 598 w 600"/>
                <a:gd name="T55" fmla="*/ 238 h 570"/>
                <a:gd name="T56" fmla="*/ 594 w 600"/>
                <a:gd name="T57" fmla="*/ 248 h 570"/>
                <a:gd name="T58" fmla="*/ 589 w 600"/>
                <a:gd name="T59" fmla="*/ 254 h 570"/>
                <a:gd name="T60" fmla="*/ 487 w 600"/>
                <a:gd name="T61" fmla="*/ 400 h 570"/>
                <a:gd name="T62" fmla="*/ 491 w 600"/>
                <a:gd name="T63" fmla="*/ 559 h 570"/>
                <a:gd name="T64" fmla="*/ 465 w 600"/>
                <a:gd name="T65" fmla="*/ 570 h 570"/>
                <a:gd name="T66" fmla="*/ 387 w 600"/>
                <a:gd name="T67" fmla="*/ 539 h 570"/>
                <a:gd name="T68" fmla="*/ 302 w 600"/>
                <a:gd name="T69" fmla="*/ 509 h 570"/>
                <a:gd name="T70" fmla="*/ 217 w 600"/>
                <a:gd name="T71" fmla="*/ 539 h 570"/>
                <a:gd name="T72" fmla="*/ 139 w 600"/>
                <a:gd name="T73" fmla="*/ 57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0" h="570">
                  <a:moveTo>
                    <a:pt x="139" y="570"/>
                  </a:moveTo>
                  <a:cubicBezTo>
                    <a:pt x="128" y="570"/>
                    <a:pt x="119" y="566"/>
                    <a:pt x="112" y="559"/>
                  </a:cubicBezTo>
                  <a:cubicBezTo>
                    <a:pt x="107" y="553"/>
                    <a:pt x="102" y="543"/>
                    <a:pt x="103" y="528"/>
                  </a:cubicBezTo>
                  <a:cubicBezTo>
                    <a:pt x="107" y="485"/>
                    <a:pt x="111" y="442"/>
                    <a:pt x="117" y="400"/>
                  </a:cubicBezTo>
                  <a:cubicBezTo>
                    <a:pt x="118" y="386"/>
                    <a:pt x="111" y="363"/>
                    <a:pt x="101" y="352"/>
                  </a:cubicBezTo>
                  <a:cubicBezTo>
                    <a:pt x="72" y="322"/>
                    <a:pt x="44" y="289"/>
                    <a:pt x="15" y="254"/>
                  </a:cubicBezTo>
                  <a:cubicBezTo>
                    <a:pt x="11" y="248"/>
                    <a:pt x="8" y="242"/>
                    <a:pt x="6" y="237"/>
                  </a:cubicBezTo>
                  <a:cubicBezTo>
                    <a:pt x="0" y="235"/>
                    <a:pt x="0" y="235"/>
                    <a:pt x="0" y="235"/>
                  </a:cubicBezTo>
                  <a:cubicBezTo>
                    <a:pt x="5" y="216"/>
                    <a:pt x="5" y="216"/>
                    <a:pt x="5" y="216"/>
                  </a:cubicBezTo>
                  <a:cubicBezTo>
                    <a:pt x="5" y="215"/>
                    <a:pt x="6" y="215"/>
                    <a:pt x="6" y="214"/>
                  </a:cubicBezTo>
                  <a:cubicBezTo>
                    <a:pt x="6" y="213"/>
                    <a:pt x="6" y="212"/>
                    <a:pt x="7" y="211"/>
                  </a:cubicBezTo>
                  <a:cubicBezTo>
                    <a:pt x="7" y="211"/>
                    <a:pt x="7" y="210"/>
                    <a:pt x="8" y="209"/>
                  </a:cubicBezTo>
                  <a:cubicBezTo>
                    <a:pt x="8" y="208"/>
                    <a:pt x="9" y="207"/>
                    <a:pt x="9" y="207"/>
                  </a:cubicBezTo>
                  <a:cubicBezTo>
                    <a:pt x="10" y="206"/>
                    <a:pt x="10" y="205"/>
                    <a:pt x="10" y="205"/>
                  </a:cubicBezTo>
                  <a:cubicBezTo>
                    <a:pt x="11" y="204"/>
                    <a:pt x="12" y="203"/>
                    <a:pt x="12" y="202"/>
                  </a:cubicBezTo>
                  <a:cubicBezTo>
                    <a:pt x="13" y="202"/>
                    <a:pt x="13" y="201"/>
                    <a:pt x="14" y="201"/>
                  </a:cubicBezTo>
                  <a:cubicBezTo>
                    <a:pt x="15" y="200"/>
                    <a:pt x="15" y="199"/>
                    <a:pt x="16" y="199"/>
                  </a:cubicBezTo>
                  <a:cubicBezTo>
                    <a:pt x="17" y="198"/>
                    <a:pt x="17" y="198"/>
                    <a:pt x="18" y="197"/>
                  </a:cubicBezTo>
                  <a:cubicBezTo>
                    <a:pt x="19" y="197"/>
                    <a:pt x="19" y="196"/>
                    <a:pt x="20" y="195"/>
                  </a:cubicBezTo>
                  <a:cubicBezTo>
                    <a:pt x="21" y="195"/>
                    <a:pt x="21" y="195"/>
                    <a:pt x="22" y="194"/>
                  </a:cubicBezTo>
                  <a:cubicBezTo>
                    <a:pt x="23" y="194"/>
                    <a:pt x="24" y="193"/>
                    <a:pt x="25" y="193"/>
                  </a:cubicBezTo>
                  <a:cubicBezTo>
                    <a:pt x="25" y="193"/>
                    <a:pt x="26" y="192"/>
                    <a:pt x="27" y="192"/>
                  </a:cubicBezTo>
                  <a:cubicBezTo>
                    <a:pt x="28" y="191"/>
                    <a:pt x="28" y="191"/>
                    <a:pt x="29" y="191"/>
                  </a:cubicBezTo>
                  <a:cubicBezTo>
                    <a:pt x="31" y="190"/>
                    <a:pt x="32" y="190"/>
                    <a:pt x="34" y="189"/>
                  </a:cubicBezTo>
                  <a:cubicBezTo>
                    <a:pt x="69" y="180"/>
                    <a:pt x="112" y="171"/>
                    <a:pt x="161" y="163"/>
                  </a:cubicBezTo>
                  <a:cubicBezTo>
                    <a:pt x="175" y="160"/>
                    <a:pt x="195" y="145"/>
                    <a:pt x="202" y="132"/>
                  </a:cubicBezTo>
                  <a:cubicBezTo>
                    <a:pt x="225" y="90"/>
                    <a:pt x="248" y="51"/>
                    <a:pt x="268" y="19"/>
                  </a:cubicBezTo>
                  <a:cubicBezTo>
                    <a:pt x="277" y="7"/>
                    <a:pt x="289" y="0"/>
                    <a:pt x="302" y="0"/>
                  </a:cubicBezTo>
                  <a:cubicBezTo>
                    <a:pt x="315" y="0"/>
                    <a:pt x="327" y="7"/>
                    <a:pt x="335" y="19"/>
                  </a:cubicBezTo>
                  <a:cubicBezTo>
                    <a:pt x="356" y="51"/>
                    <a:pt x="379" y="90"/>
                    <a:pt x="402" y="132"/>
                  </a:cubicBezTo>
                  <a:cubicBezTo>
                    <a:pt x="409" y="145"/>
                    <a:pt x="429" y="160"/>
                    <a:pt x="443" y="163"/>
                  </a:cubicBezTo>
                  <a:cubicBezTo>
                    <a:pt x="492" y="171"/>
                    <a:pt x="535" y="180"/>
                    <a:pt x="570" y="189"/>
                  </a:cubicBezTo>
                  <a:cubicBezTo>
                    <a:pt x="571" y="190"/>
                    <a:pt x="573" y="190"/>
                    <a:pt x="574" y="191"/>
                  </a:cubicBezTo>
                  <a:cubicBezTo>
                    <a:pt x="575" y="191"/>
                    <a:pt x="575" y="191"/>
                    <a:pt x="576" y="191"/>
                  </a:cubicBezTo>
                  <a:cubicBezTo>
                    <a:pt x="577" y="192"/>
                    <a:pt x="578" y="192"/>
                    <a:pt x="579" y="193"/>
                  </a:cubicBezTo>
                  <a:cubicBezTo>
                    <a:pt x="579" y="193"/>
                    <a:pt x="580" y="193"/>
                    <a:pt x="580" y="193"/>
                  </a:cubicBezTo>
                  <a:cubicBezTo>
                    <a:pt x="581" y="194"/>
                    <a:pt x="582" y="194"/>
                    <a:pt x="583" y="195"/>
                  </a:cubicBezTo>
                  <a:cubicBezTo>
                    <a:pt x="583" y="195"/>
                    <a:pt x="584" y="195"/>
                    <a:pt x="584" y="196"/>
                  </a:cubicBezTo>
                  <a:cubicBezTo>
                    <a:pt x="585" y="197"/>
                    <a:pt x="587" y="198"/>
                    <a:pt x="588" y="199"/>
                  </a:cubicBezTo>
                  <a:cubicBezTo>
                    <a:pt x="588" y="199"/>
                    <a:pt x="588" y="199"/>
                    <a:pt x="589" y="200"/>
                  </a:cubicBezTo>
                  <a:cubicBezTo>
                    <a:pt x="590" y="200"/>
                    <a:pt x="590" y="201"/>
                    <a:pt x="591" y="202"/>
                  </a:cubicBezTo>
                  <a:cubicBezTo>
                    <a:pt x="592" y="202"/>
                    <a:pt x="592" y="203"/>
                    <a:pt x="592" y="203"/>
                  </a:cubicBezTo>
                  <a:cubicBezTo>
                    <a:pt x="593" y="204"/>
                    <a:pt x="594" y="205"/>
                    <a:pt x="594" y="206"/>
                  </a:cubicBezTo>
                  <a:cubicBezTo>
                    <a:pt x="594" y="206"/>
                    <a:pt x="595" y="207"/>
                    <a:pt x="595" y="207"/>
                  </a:cubicBezTo>
                  <a:cubicBezTo>
                    <a:pt x="596" y="208"/>
                    <a:pt x="596" y="209"/>
                    <a:pt x="597" y="210"/>
                  </a:cubicBezTo>
                  <a:cubicBezTo>
                    <a:pt x="597" y="211"/>
                    <a:pt x="597" y="211"/>
                    <a:pt x="597" y="212"/>
                  </a:cubicBezTo>
                  <a:cubicBezTo>
                    <a:pt x="598" y="213"/>
                    <a:pt x="598" y="215"/>
                    <a:pt x="599" y="216"/>
                  </a:cubicBezTo>
                  <a:cubicBezTo>
                    <a:pt x="599" y="217"/>
                    <a:pt x="599" y="217"/>
                    <a:pt x="599" y="218"/>
                  </a:cubicBezTo>
                  <a:cubicBezTo>
                    <a:pt x="599" y="219"/>
                    <a:pt x="599" y="220"/>
                    <a:pt x="600" y="221"/>
                  </a:cubicBezTo>
                  <a:cubicBezTo>
                    <a:pt x="600" y="222"/>
                    <a:pt x="600" y="222"/>
                    <a:pt x="600" y="223"/>
                  </a:cubicBezTo>
                  <a:cubicBezTo>
                    <a:pt x="600" y="224"/>
                    <a:pt x="600" y="225"/>
                    <a:pt x="600" y="226"/>
                  </a:cubicBezTo>
                  <a:cubicBezTo>
                    <a:pt x="600" y="226"/>
                    <a:pt x="600" y="227"/>
                    <a:pt x="600" y="227"/>
                  </a:cubicBezTo>
                  <a:cubicBezTo>
                    <a:pt x="600" y="229"/>
                    <a:pt x="599" y="230"/>
                    <a:pt x="599" y="232"/>
                  </a:cubicBezTo>
                  <a:cubicBezTo>
                    <a:pt x="599" y="232"/>
                    <a:pt x="599" y="232"/>
                    <a:pt x="599" y="233"/>
                  </a:cubicBezTo>
                  <a:cubicBezTo>
                    <a:pt x="599" y="234"/>
                    <a:pt x="599" y="235"/>
                    <a:pt x="598" y="236"/>
                  </a:cubicBezTo>
                  <a:cubicBezTo>
                    <a:pt x="598" y="237"/>
                    <a:pt x="598" y="237"/>
                    <a:pt x="598" y="238"/>
                  </a:cubicBezTo>
                  <a:cubicBezTo>
                    <a:pt x="598" y="238"/>
                    <a:pt x="597" y="239"/>
                    <a:pt x="597" y="239"/>
                  </a:cubicBezTo>
                  <a:cubicBezTo>
                    <a:pt x="594" y="248"/>
                    <a:pt x="594" y="248"/>
                    <a:pt x="594" y="248"/>
                  </a:cubicBezTo>
                  <a:cubicBezTo>
                    <a:pt x="593" y="248"/>
                    <a:pt x="593" y="248"/>
                    <a:pt x="593" y="248"/>
                  </a:cubicBezTo>
                  <a:cubicBezTo>
                    <a:pt x="591" y="250"/>
                    <a:pt x="590" y="252"/>
                    <a:pt x="589" y="254"/>
                  </a:cubicBezTo>
                  <a:cubicBezTo>
                    <a:pt x="560" y="289"/>
                    <a:pt x="532" y="322"/>
                    <a:pt x="503" y="352"/>
                  </a:cubicBezTo>
                  <a:cubicBezTo>
                    <a:pt x="493" y="363"/>
                    <a:pt x="485" y="386"/>
                    <a:pt x="487" y="400"/>
                  </a:cubicBezTo>
                  <a:cubicBezTo>
                    <a:pt x="492" y="442"/>
                    <a:pt x="497" y="485"/>
                    <a:pt x="501" y="528"/>
                  </a:cubicBezTo>
                  <a:cubicBezTo>
                    <a:pt x="502" y="543"/>
                    <a:pt x="496" y="553"/>
                    <a:pt x="491" y="559"/>
                  </a:cubicBezTo>
                  <a:cubicBezTo>
                    <a:pt x="485" y="566"/>
                    <a:pt x="475" y="570"/>
                    <a:pt x="465" y="570"/>
                  </a:cubicBezTo>
                  <a:cubicBezTo>
                    <a:pt x="465" y="570"/>
                    <a:pt x="465" y="570"/>
                    <a:pt x="465" y="570"/>
                  </a:cubicBezTo>
                  <a:cubicBezTo>
                    <a:pt x="458" y="570"/>
                    <a:pt x="451" y="568"/>
                    <a:pt x="444" y="565"/>
                  </a:cubicBezTo>
                  <a:cubicBezTo>
                    <a:pt x="425" y="556"/>
                    <a:pt x="406" y="548"/>
                    <a:pt x="387" y="539"/>
                  </a:cubicBezTo>
                  <a:cubicBezTo>
                    <a:pt x="367" y="531"/>
                    <a:pt x="347" y="522"/>
                    <a:pt x="327" y="513"/>
                  </a:cubicBezTo>
                  <a:cubicBezTo>
                    <a:pt x="321" y="510"/>
                    <a:pt x="312" y="509"/>
                    <a:pt x="302" y="509"/>
                  </a:cubicBezTo>
                  <a:cubicBezTo>
                    <a:pt x="292" y="509"/>
                    <a:pt x="283" y="510"/>
                    <a:pt x="277" y="513"/>
                  </a:cubicBezTo>
                  <a:cubicBezTo>
                    <a:pt x="256" y="522"/>
                    <a:pt x="236" y="531"/>
                    <a:pt x="217" y="539"/>
                  </a:cubicBezTo>
                  <a:cubicBezTo>
                    <a:pt x="197" y="548"/>
                    <a:pt x="179" y="556"/>
                    <a:pt x="160" y="565"/>
                  </a:cubicBezTo>
                  <a:cubicBezTo>
                    <a:pt x="153" y="568"/>
                    <a:pt x="146" y="570"/>
                    <a:pt x="139" y="570"/>
                  </a:cubicBezTo>
                  <a:close/>
                </a:path>
              </a:pathLst>
            </a:custGeom>
            <a:gradFill flip="none" rotWithShape="1">
              <a:gsLst>
                <a:gs pos="36000">
                  <a:schemeClr val="bg1">
                    <a:lumMod val="95000"/>
                  </a:schemeClr>
                </a:gs>
                <a:gs pos="100000">
                  <a:schemeClr val="bg1">
                    <a:lumMod val="75000"/>
                  </a:schemeClr>
                </a:gs>
              </a:gsLst>
              <a:lin ang="18900000" scaled="1"/>
              <a:tileRect/>
            </a:gradFill>
            <a:ln w="1905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a typeface="微软雅黑" panose="020B0503020204020204" pitchFamily="34" charset="-122"/>
              </a:endParaRPr>
            </a:p>
          </p:txBody>
        </p:sp>
        <p:sp>
          <p:nvSpPr>
            <p:cNvPr id="29" name="矩形 28"/>
            <p:cNvSpPr/>
            <p:nvPr/>
          </p:nvSpPr>
          <p:spPr>
            <a:xfrm>
              <a:off x="4163638" y="1419622"/>
              <a:ext cx="950901" cy="307777"/>
            </a:xfrm>
            <a:prstGeom prst="rect">
              <a:avLst/>
            </a:prstGeom>
          </p:spPr>
          <p:txBody>
            <a:bodyPr wrap="none">
              <a:spAutoFit/>
            </a:bodyPr>
            <a:lstStyle/>
            <a:p>
              <a:pPr algn="ctr"/>
              <a:r>
                <a:rPr lang="en-US" altLang="zh-CN" sz="1400" dirty="0">
                  <a:solidFill>
                    <a:schemeClr val="bg1">
                      <a:lumMod val="50000"/>
                    </a:schemeClr>
                  </a:solidFill>
                  <a:ea typeface="微软雅黑" panose="020B0503020204020204" pitchFamily="34" charset="-122"/>
                </a:rPr>
                <a:t>GTRace7</a:t>
              </a:r>
              <a:endParaRPr lang="zh-CN" altLang="en-US" sz="1400" dirty="0">
                <a:solidFill>
                  <a:schemeClr val="bg1">
                    <a:lumMod val="50000"/>
                  </a:schemeClr>
                </a:solidFill>
                <a:ea typeface="微软雅黑" panose="020B0503020204020204" pitchFamily="34" charset="-122"/>
              </a:endParaRPr>
            </a:p>
          </p:txBody>
        </p:sp>
        <p:sp>
          <p:nvSpPr>
            <p:cNvPr id="35" name="KSO_Shape"/>
            <p:cNvSpPr/>
            <p:nvPr/>
          </p:nvSpPr>
          <p:spPr bwMode="auto">
            <a:xfrm>
              <a:off x="4451344" y="981131"/>
              <a:ext cx="358420" cy="367610"/>
            </a:xfrm>
            <a:custGeom>
              <a:avLst/>
              <a:gdLst>
                <a:gd name="T0" fmla="*/ 890843 w 2244726"/>
                <a:gd name="T1" fmla="*/ 1343638 h 2301875"/>
                <a:gd name="T2" fmla="*/ 582243 w 2244726"/>
                <a:gd name="T3" fmla="*/ 1684503 h 2301875"/>
                <a:gd name="T4" fmla="*/ 266420 w 2244726"/>
                <a:gd name="T5" fmla="*/ 1607929 h 2301875"/>
                <a:gd name="T6" fmla="*/ 376947 w 2244726"/>
                <a:gd name="T7" fmla="*/ 1566141 h 2301875"/>
                <a:gd name="T8" fmla="*/ 243658 w 2244726"/>
                <a:gd name="T9" fmla="*/ 1490223 h 2301875"/>
                <a:gd name="T10" fmla="*/ 384607 w 2244726"/>
                <a:gd name="T11" fmla="*/ 1460687 h 2301875"/>
                <a:gd name="T12" fmla="*/ 227024 w 2244726"/>
                <a:gd name="T13" fmla="*/ 1383457 h 2301875"/>
                <a:gd name="T14" fmla="*/ 397082 w 2244726"/>
                <a:gd name="T15" fmla="*/ 1350201 h 2301875"/>
                <a:gd name="T16" fmla="*/ 251755 w 2244726"/>
                <a:gd name="T17" fmla="*/ 1274283 h 2301875"/>
                <a:gd name="T18" fmla="*/ 656000 w 2244726"/>
                <a:gd name="T19" fmla="*/ 1234465 h 2301875"/>
                <a:gd name="T20" fmla="*/ 1321349 w 2244726"/>
                <a:gd name="T21" fmla="*/ 1692195 h 2301875"/>
                <a:gd name="T22" fmla="*/ 1075550 w 2244726"/>
                <a:gd name="T23" fmla="*/ 1882035 h 2301875"/>
                <a:gd name="T24" fmla="*/ 1106001 w 2244726"/>
                <a:gd name="T25" fmla="*/ 1773775 h 2301875"/>
                <a:gd name="T26" fmla="*/ 969519 w 2244726"/>
                <a:gd name="T27" fmla="*/ 1850104 h 2301875"/>
                <a:gd name="T28" fmla="*/ 1039622 w 2244726"/>
                <a:gd name="T29" fmla="*/ 1702038 h 2301875"/>
                <a:gd name="T30" fmla="*/ 873784 w 2244726"/>
                <a:gd name="T31" fmla="*/ 1787990 h 2301875"/>
                <a:gd name="T32" fmla="*/ 951993 w 2244726"/>
                <a:gd name="T33" fmla="*/ 1625052 h 2301875"/>
                <a:gd name="T34" fmla="*/ 802148 w 2244726"/>
                <a:gd name="T35" fmla="*/ 1682354 h 2301875"/>
                <a:gd name="T36" fmla="*/ 933591 w 2244726"/>
                <a:gd name="T37" fmla="*/ 1332199 h 2301875"/>
                <a:gd name="T38" fmla="*/ 1249275 w 2244726"/>
                <a:gd name="T39" fmla="*/ 1228313 h 2301875"/>
                <a:gd name="T40" fmla="*/ 1724877 w 2244726"/>
                <a:gd name="T41" fmla="*/ 932024 h 2301875"/>
                <a:gd name="T42" fmla="*/ 1842045 w 2244726"/>
                <a:gd name="T43" fmla="*/ 1316358 h 2301875"/>
                <a:gd name="T44" fmla="*/ 1754881 w 2244726"/>
                <a:gd name="T45" fmla="*/ 1222516 h 2301875"/>
                <a:gd name="T46" fmla="*/ 1758823 w 2244726"/>
                <a:gd name="T47" fmla="*/ 1392699 h 2301875"/>
                <a:gd name="T48" fmla="*/ 1650416 w 2244726"/>
                <a:gd name="T49" fmla="*/ 1257953 h 2301875"/>
                <a:gd name="T50" fmla="*/ 1657643 w 2244726"/>
                <a:gd name="T51" fmla="*/ 1448916 h 2301875"/>
                <a:gd name="T52" fmla="*/ 1540475 w 2244726"/>
                <a:gd name="T53" fmla="*/ 1290108 h 2301875"/>
                <a:gd name="T54" fmla="*/ 1549892 w 2244726"/>
                <a:gd name="T55" fmla="*/ 1469260 h 2301875"/>
                <a:gd name="T56" fmla="*/ 1341619 w 2244726"/>
                <a:gd name="T57" fmla="*/ 1108551 h 2301875"/>
                <a:gd name="T58" fmla="*/ 1256863 w 2244726"/>
                <a:gd name="T59" fmla="*/ 1044896 h 2301875"/>
                <a:gd name="T60" fmla="*/ 1289277 w 2244726"/>
                <a:gd name="T61" fmla="*/ 691405 h 2301875"/>
                <a:gd name="T62" fmla="*/ 335601 w 2244726"/>
                <a:gd name="T63" fmla="*/ 555986 h 2301875"/>
                <a:gd name="T64" fmla="*/ 618477 w 2244726"/>
                <a:gd name="T65" fmla="*/ 826745 h 2301875"/>
                <a:gd name="T66" fmla="*/ 577567 w 2244726"/>
                <a:gd name="T67" fmla="*/ 1140912 h 2301875"/>
                <a:gd name="T68" fmla="*/ 114201 w 2244726"/>
                <a:gd name="T69" fmla="*/ 1008054 h 2301875"/>
                <a:gd name="T70" fmla="*/ 30629 w 2244726"/>
                <a:gd name="T71" fmla="*/ 716688 h 2301875"/>
                <a:gd name="T72" fmla="*/ 121420 w 2244726"/>
                <a:gd name="T73" fmla="*/ 790790 h 2301875"/>
                <a:gd name="T74" fmla="*/ 117263 w 2244726"/>
                <a:gd name="T75" fmla="*/ 635350 h 2301875"/>
                <a:gd name="T76" fmla="*/ 215931 w 2244726"/>
                <a:gd name="T77" fmla="*/ 741242 h 2301875"/>
                <a:gd name="T78" fmla="*/ 200835 w 2244726"/>
                <a:gd name="T79" fmla="*/ 566071 h 2301875"/>
                <a:gd name="T80" fmla="*/ 317661 w 2244726"/>
                <a:gd name="T81" fmla="*/ 696957 h 2301875"/>
                <a:gd name="T82" fmla="*/ 1441204 w 2244726"/>
                <a:gd name="T83" fmla="*/ 169047 h 2301875"/>
                <a:gd name="T84" fmla="*/ 1580508 w 2244726"/>
                <a:gd name="T85" fmla="*/ 236297 h 2301875"/>
                <a:gd name="T86" fmla="*/ 1490190 w 2244726"/>
                <a:gd name="T87" fmla="*/ 276166 h 2301875"/>
                <a:gd name="T88" fmla="*/ 1608938 w 2244726"/>
                <a:gd name="T89" fmla="*/ 348454 h 2301875"/>
                <a:gd name="T90" fmla="*/ 1485816 w 2244726"/>
                <a:gd name="T91" fmla="*/ 380217 h 2301875"/>
                <a:gd name="T92" fmla="*/ 1625339 w 2244726"/>
                <a:gd name="T93" fmla="*/ 457764 h 2301875"/>
                <a:gd name="T94" fmla="*/ 1580946 w 2244726"/>
                <a:gd name="T95" fmla="*/ 492593 h 2301875"/>
                <a:gd name="T96" fmla="*/ 1608719 w 2244726"/>
                <a:gd name="T97" fmla="*/ 566415 h 2301875"/>
                <a:gd name="T98" fmla="*/ 1215953 w 2244726"/>
                <a:gd name="T99" fmla="*/ 611979 h 2301875"/>
                <a:gd name="T100" fmla="*/ 997264 w 2244726"/>
                <a:gd name="T101" fmla="*/ 526328 h 2301875"/>
                <a:gd name="T102" fmla="*/ 1015416 w 2244726"/>
                <a:gd name="T103" fmla="*/ 209573 h 2301875"/>
                <a:gd name="T104" fmla="*/ 636721 w 2244726"/>
                <a:gd name="T105" fmla="*/ 24074 h 2301875"/>
                <a:gd name="T106" fmla="*/ 632776 w 2244726"/>
                <a:gd name="T107" fmla="*/ 129121 h 2301875"/>
                <a:gd name="T108" fmla="*/ 750474 w 2244726"/>
                <a:gd name="T109" fmla="*/ 33703 h 2301875"/>
                <a:gd name="T110" fmla="*/ 718255 w 2244726"/>
                <a:gd name="T111" fmla="*/ 182083 h 2301875"/>
                <a:gd name="T112" fmla="*/ 852171 w 2244726"/>
                <a:gd name="T113" fmla="*/ 55369 h 2301875"/>
                <a:gd name="T114" fmla="*/ 810089 w 2244726"/>
                <a:gd name="T115" fmla="*/ 240516 h 2301875"/>
                <a:gd name="T116" fmla="*/ 939403 w 2244726"/>
                <a:gd name="T117" fmla="*/ 118398 h 2301875"/>
                <a:gd name="T118" fmla="*/ 811624 w 2244726"/>
                <a:gd name="T119" fmla="*/ 521956 h 2301875"/>
                <a:gd name="T120" fmla="*/ 755734 w 2244726"/>
                <a:gd name="T121" fmla="*/ 643417 h 2301875"/>
                <a:gd name="T122" fmla="*/ 389053 w 2244726"/>
                <a:gd name="T123" fmla="*/ 485845 h 2301875"/>
                <a:gd name="T124" fmla="*/ 607571 w 2244726"/>
                <a:gd name="T125" fmla="*/ 438 h 23018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44726" h="2301875">
                  <a:moveTo>
                    <a:pt x="749692" y="1400175"/>
                  </a:moveTo>
                  <a:lnTo>
                    <a:pt x="765298" y="1400175"/>
                  </a:lnTo>
                  <a:lnTo>
                    <a:pt x="775350" y="1400175"/>
                  </a:lnTo>
                  <a:lnTo>
                    <a:pt x="784872" y="1400439"/>
                  </a:lnTo>
                  <a:lnTo>
                    <a:pt x="793601" y="1401233"/>
                  </a:lnTo>
                  <a:lnTo>
                    <a:pt x="801801" y="1401761"/>
                  </a:lnTo>
                  <a:lnTo>
                    <a:pt x="809471" y="1402290"/>
                  </a:lnTo>
                  <a:lnTo>
                    <a:pt x="816349" y="1403083"/>
                  </a:lnTo>
                  <a:lnTo>
                    <a:pt x="828516" y="1404934"/>
                  </a:lnTo>
                  <a:lnTo>
                    <a:pt x="838038" y="1407049"/>
                  </a:lnTo>
                  <a:lnTo>
                    <a:pt x="845445" y="1408899"/>
                  </a:lnTo>
                  <a:lnTo>
                    <a:pt x="850206" y="1410750"/>
                  </a:lnTo>
                  <a:lnTo>
                    <a:pt x="851793" y="1411278"/>
                  </a:lnTo>
                  <a:lnTo>
                    <a:pt x="852586" y="1412071"/>
                  </a:lnTo>
                  <a:lnTo>
                    <a:pt x="866076" y="1421853"/>
                  </a:lnTo>
                  <a:lnTo>
                    <a:pt x="878773" y="1431634"/>
                  </a:lnTo>
                  <a:lnTo>
                    <a:pt x="891205" y="1441416"/>
                  </a:lnTo>
                  <a:lnTo>
                    <a:pt x="902843" y="1451462"/>
                  </a:lnTo>
                  <a:lnTo>
                    <a:pt x="914217" y="1461243"/>
                  </a:lnTo>
                  <a:lnTo>
                    <a:pt x="925062" y="1471025"/>
                  </a:lnTo>
                  <a:lnTo>
                    <a:pt x="935378" y="1480542"/>
                  </a:lnTo>
                  <a:lnTo>
                    <a:pt x="945694" y="1490059"/>
                  </a:lnTo>
                  <a:lnTo>
                    <a:pt x="955216" y="1499311"/>
                  </a:lnTo>
                  <a:lnTo>
                    <a:pt x="964474" y="1508564"/>
                  </a:lnTo>
                  <a:lnTo>
                    <a:pt x="982196" y="1526805"/>
                  </a:lnTo>
                  <a:lnTo>
                    <a:pt x="998331" y="1544253"/>
                  </a:lnTo>
                  <a:lnTo>
                    <a:pt x="1013408" y="1560908"/>
                  </a:lnTo>
                  <a:lnTo>
                    <a:pt x="1036156" y="1585230"/>
                  </a:lnTo>
                  <a:lnTo>
                    <a:pt x="1047001" y="1596069"/>
                  </a:lnTo>
                  <a:lnTo>
                    <a:pt x="1057052" y="1606379"/>
                  </a:lnTo>
                  <a:lnTo>
                    <a:pt x="1067103" y="1615632"/>
                  </a:lnTo>
                  <a:lnTo>
                    <a:pt x="1071865" y="1619597"/>
                  </a:lnTo>
                  <a:lnTo>
                    <a:pt x="1076626" y="1623562"/>
                  </a:lnTo>
                  <a:lnTo>
                    <a:pt x="1081651" y="1627264"/>
                  </a:lnTo>
                  <a:lnTo>
                    <a:pt x="1086413" y="1630700"/>
                  </a:lnTo>
                  <a:lnTo>
                    <a:pt x="1091438" y="1633873"/>
                  </a:lnTo>
                  <a:lnTo>
                    <a:pt x="1096199" y="1636516"/>
                  </a:lnTo>
                  <a:lnTo>
                    <a:pt x="1098845" y="1637838"/>
                  </a:lnTo>
                  <a:lnTo>
                    <a:pt x="1102019" y="1639424"/>
                  </a:lnTo>
                  <a:lnTo>
                    <a:pt x="1110218" y="1641804"/>
                  </a:lnTo>
                  <a:lnTo>
                    <a:pt x="1112335" y="1642861"/>
                  </a:lnTo>
                  <a:lnTo>
                    <a:pt x="1115244" y="1643654"/>
                  </a:lnTo>
                  <a:lnTo>
                    <a:pt x="1122650" y="1645240"/>
                  </a:lnTo>
                  <a:lnTo>
                    <a:pt x="1131115" y="1646826"/>
                  </a:lnTo>
                  <a:lnTo>
                    <a:pt x="1140637" y="1648677"/>
                  </a:lnTo>
                  <a:lnTo>
                    <a:pt x="1151482" y="1650263"/>
                  </a:lnTo>
                  <a:lnTo>
                    <a:pt x="1162856" y="1652114"/>
                  </a:lnTo>
                  <a:lnTo>
                    <a:pt x="1175288" y="1653436"/>
                  </a:lnTo>
                  <a:lnTo>
                    <a:pt x="1203326" y="1656079"/>
                  </a:lnTo>
                  <a:lnTo>
                    <a:pt x="1110483" y="1785089"/>
                  </a:lnTo>
                  <a:lnTo>
                    <a:pt x="1076890" y="1831088"/>
                  </a:lnTo>
                  <a:lnTo>
                    <a:pt x="1061549" y="1852237"/>
                  </a:lnTo>
                  <a:lnTo>
                    <a:pt x="958919" y="1983362"/>
                  </a:lnTo>
                  <a:lnTo>
                    <a:pt x="955216" y="1987327"/>
                  </a:lnTo>
                  <a:lnTo>
                    <a:pt x="951513" y="1992086"/>
                  </a:lnTo>
                  <a:lnTo>
                    <a:pt x="907340" y="2000017"/>
                  </a:lnTo>
                  <a:lnTo>
                    <a:pt x="866605" y="2007683"/>
                  </a:lnTo>
                  <a:lnTo>
                    <a:pt x="831955" y="2014821"/>
                  </a:lnTo>
                  <a:lnTo>
                    <a:pt x="817671" y="2017993"/>
                  </a:lnTo>
                  <a:lnTo>
                    <a:pt x="805504" y="2020637"/>
                  </a:lnTo>
                  <a:lnTo>
                    <a:pt x="792543" y="2023809"/>
                  </a:lnTo>
                  <a:lnTo>
                    <a:pt x="777466" y="2026717"/>
                  </a:lnTo>
                  <a:lnTo>
                    <a:pt x="760273" y="2029097"/>
                  </a:lnTo>
                  <a:lnTo>
                    <a:pt x="742021" y="2031740"/>
                  </a:lnTo>
                  <a:lnTo>
                    <a:pt x="722977" y="2033591"/>
                  </a:lnTo>
                  <a:lnTo>
                    <a:pt x="703668" y="2035441"/>
                  </a:lnTo>
                  <a:lnTo>
                    <a:pt x="683829" y="2036499"/>
                  </a:lnTo>
                  <a:lnTo>
                    <a:pt x="674307" y="2036763"/>
                  </a:lnTo>
                  <a:lnTo>
                    <a:pt x="665049" y="2036763"/>
                  </a:lnTo>
                  <a:lnTo>
                    <a:pt x="649972" y="2036499"/>
                  </a:lnTo>
                  <a:lnTo>
                    <a:pt x="643095" y="2036234"/>
                  </a:lnTo>
                  <a:lnTo>
                    <a:pt x="636747" y="2035706"/>
                  </a:lnTo>
                  <a:lnTo>
                    <a:pt x="503699" y="2017993"/>
                  </a:lnTo>
                  <a:lnTo>
                    <a:pt x="354251" y="1997637"/>
                  </a:lnTo>
                  <a:lnTo>
                    <a:pt x="348696" y="1996844"/>
                  </a:lnTo>
                  <a:lnTo>
                    <a:pt x="343406" y="1995258"/>
                  </a:lnTo>
                  <a:lnTo>
                    <a:pt x="338380" y="1993143"/>
                  </a:lnTo>
                  <a:lnTo>
                    <a:pt x="333619" y="1990764"/>
                  </a:lnTo>
                  <a:lnTo>
                    <a:pt x="331238" y="1989178"/>
                  </a:lnTo>
                  <a:lnTo>
                    <a:pt x="329122" y="1987591"/>
                  </a:lnTo>
                  <a:lnTo>
                    <a:pt x="326742" y="1986005"/>
                  </a:lnTo>
                  <a:lnTo>
                    <a:pt x="324890" y="1983890"/>
                  </a:lnTo>
                  <a:lnTo>
                    <a:pt x="323039" y="1982040"/>
                  </a:lnTo>
                  <a:lnTo>
                    <a:pt x="321452" y="1979925"/>
                  </a:lnTo>
                  <a:lnTo>
                    <a:pt x="320129" y="1978074"/>
                  </a:lnTo>
                  <a:lnTo>
                    <a:pt x="318542" y="1975695"/>
                  </a:lnTo>
                  <a:lnTo>
                    <a:pt x="316690" y="1971730"/>
                  </a:lnTo>
                  <a:lnTo>
                    <a:pt x="316161" y="1969350"/>
                  </a:lnTo>
                  <a:lnTo>
                    <a:pt x="315632" y="1967235"/>
                  </a:lnTo>
                  <a:lnTo>
                    <a:pt x="315368" y="1964856"/>
                  </a:lnTo>
                  <a:lnTo>
                    <a:pt x="315103" y="1963006"/>
                  </a:lnTo>
                  <a:lnTo>
                    <a:pt x="315103" y="1960626"/>
                  </a:lnTo>
                  <a:lnTo>
                    <a:pt x="315368" y="1958511"/>
                  </a:lnTo>
                  <a:lnTo>
                    <a:pt x="315632" y="1955339"/>
                  </a:lnTo>
                  <a:lnTo>
                    <a:pt x="316426" y="1952431"/>
                  </a:lnTo>
                  <a:lnTo>
                    <a:pt x="317484" y="1949787"/>
                  </a:lnTo>
                  <a:lnTo>
                    <a:pt x="319336" y="1946879"/>
                  </a:lnTo>
                  <a:lnTo>
                    <a:pt x="320394" y="1945029"/>
                  </a:lnTo>
                  <a:lnTo>
                    <a:pt x="321981" y="1942914"/>
                  </a:lnTo>
                  <a:lnTo>
                    <a:pt x="323832" y="1941328"/>
                  </a:lnTo>
                  <a:lnTo>
                    <a:pt x="325419" y="1939477"/>
                  </a:lnTo>
                  <a:lnTo>
                    <a:pt x="327271" y="1937891"/>
                  </a:lnTo>
                  <a:lnTo>
                    <a:pt x="329651" y="1936305"/>
                  </a:lnTo>
                  <a:lnTo>
                    <a:pt x="334148" y="1933661"/>
                  </a:lnTo>
                  <a:lnTo>
                    <a:pt x="339174" y="1931546"/>
                  </a:lnTo>
                  <a:lnTo>
                    <a:pt x="344464" y="1929960"/>
                  </a:lnTo>
                  <a:lnTo>
                    <a:pt x="350019" y="1928903"/>
                  </a:lnTo>
                  <a:lnTo>
                    <a:pt x="356102" y="1928638"/>
                  </a:lnTo>
                  <a:lnTo>
                    <a:pt x="359012" y="1928903"/>
                  </a:lnTo>
                  <a:lnTo>
                    <a:pt x="362186" y="1929167"/>
                  </a:lnTo>
                  <a:lnTo>
                    <a:pt x="364038" y="1929167"/>
                  </a:lnTo>
                  <a:lnTo>
                    <a:pt x="444977" y="1930489"/>
                  </a:lnTo>
                  <a:lnTo>
                    <a:pt x="446300" y="1929960"/>
                  </a:lnTo>
                  <a:lnTo>
                    <a:pt x="449210" y="1928903"/>
                  </a:lnTo>
                  <a:lnTo>
                    <a:pt x="451855" y="1927316"/>
                  </a:lnTo>
                  <a:lnTo>
                    <a:pt x="454500" y="1924937"/>
                  </a:lnTo>
                  <a:lnTo>
                    <a:pt x="455822" y="1923615"/>
                  </a:lnTo>
                  <a:lnTo>
                    <a:pt x="457145" y="1922294"/>
                  </a:lnTo>
                  <a:lnTo>
                    <a:pt x="458467" y="1920179"/>
                  </a:lnTo>
                  <a:lnTo>
                    <a:pt x="459525" y="1918328"/>
                  </a:lnTo>
                  <a:lnTo>
                    <a:pt x="460319" y="1915949"/>
                  </a:lnTo>
                  <a:lnTo>
                    <a:pt x="461377" y="1913570"/>
                  </a:lnTo>
                  <a:lnTo>
                    <a:pt x="461906" y="1910662"/>
                  </a:lnTo>
                  <a:lnTo>
                    <a:pt x="461906" y="1908018"/>
                  </a:lnTo>
                  <a:lnTo>
                    <a:pt x="461906" y="1905374"/>
                  </a:lnTo>
                  <a:lnTo>
                    <a:pt x="461642" y="1903259"/>
                  </a:lnTo>
                  <a:lnTo>
                    <a:pt x="460848" y="1900880"/>
                  </a:lnTo>
                  <a:lnTo>
                    <a:pt x="460055" y="1899030"/>
                  </a:lnTo>
                  <a:lnTo>
                    <a:pt x="459261" y="1896915"/>
                  </a:lnTo>
                  <a:lnTo>
                    <a:pt x="458203" y="1895328"/>
                  </a:lnTo>
                  <a:lnTo>
                    <a:pt x="457145" y="1894007"/>
                  </a:lnTo>
                  <a:lnTo>
                    <a:pt x="455558" y="1892420"/>
                  </a:lnTo>
                  <a:lnTo>
                    <a:pt x="452913" y="1890306"/>
                  </a:lnTo>
                  <a:lnTo>
                    <a:pt x="450003" y="1888191"/>
                  </a:lnTo>
                  <a:lnTo>
                    <a:pt x="447623" y="1887133"/>
                  </a:lnTo>
                  <a:lnTo>
                    <a:pt x="444977" y="1886340"/>
                  </a:lnTo>
                  <a:lnTo>
                    <a:pt x="317748" y="1880524"/>
                  </a:lnTo>
                  <a:lnTo>
                    <a:pt x="313781" y="1879731"/>
                  </a:lnTo>
                  <a:lnTo>
                    <a:pt x="308755" y="1878674"/>
                  </a:lnTo>
                  <a:lnTo>
                    <a:pt x="303200" y="1877352"/>
                  </a:lnTo>
                  <a:lnTo>
                    <a:pt x="300026" y="1876294"/>
                  </a:lnTo>
                  <a:lnTo>
                    <a:pt x="297117" y="1874708"/>
                  </a:lnTo>
                  <a:lnTo>
                    <a:pt x="293943" y="1873386"/>
                  </a:lnTo>
                  <a:lnTo>
                    <a:pt x="290769" y="1871800"/>
                  </a:lnTo>
                  <a:lnTo>
                    <a:pt x="288123" y="1869421"/>
                  </a:lnTo>
                  <a:lnTo>
                    <a:pt x="284949" y="1867306"/>
                  </a:lnTo>
                  <a:lnTo>
                    <a:pt x="282304" y="1864662"/>
                  </a:lnTo>
                  <a:lnTo>
                    <a:pt x="279924" y="1861490"/>
                  </a:lnTo>
                  <a:lnTo>
                    <a:pt x="277543" y="1858318"/>
                  </a:lnTo>
                  <a:lnTo>
                    <a:pt x="275691" y="1854616"/>
                  </a:lnTo>
                  <a:lnTo>
                    <a:pt x="273840" y="1849858"/>
                  </a:lnTo>
                  <a:lnTo>
                    <a:pt x="272253" y="1844835"/>
                  </a:lnTo>
                  <a:lnTo>
                    <a:pt x="271459" y="1839812"/>
                  </a:lnTo>
                  <a:lnTo>
                    <a:pt x="271459" y="1834789"/>
                  </a:lnTo>
                  <a:lnTo>
                    <a:pt x="271988" y="1830031"/>
                  </a:lnTo>
                  <a:lnTo>
                    <a:pt x="273046" y="1825008"/>
                  </a:lnTo>
                  <a:lnTo>
                    <a:pt x="275162" y="1820249"/>
                  </a:lnTo>
                  <a:lnTo>
                    <a:pt x="277279" y="1816284"/>
                  </a:lnTo>
                  <a:lnTo>
                    <a:pt x="279395" y="1813376"/>
                  </a:lnTo>
                  <a:lnTo>
                    <a:pt x="281246" y="1810732"/>
                  </a:lnTo>
                  <a:lnTo>
                    <a:pt x="283627" y="1808617"/>
                  </a:lnTo>
                  <a:lnTo>
                    <a:pt x="286007" y="1806238"/>
                  </a:lnTo>
                  <a:lnTo>
                    <a:pt x="288652" y="1804387"/>
                  </a:lnTo>
                  <a:lnTo>
                    <a:pt x="291298" y="1802537"/>
                  </a:lnTo>
                  <a:lnTo>
                    <a:pt x="294472" y="1800686"/>
                  </a:lnTo>
                  <a:lnTo>
                    <a:pt x="297646" y="1799364"/>
                  </a:lnTo>
                  <a:lnTo>
                    <a:pt x="301084" y="1798043"/>
                  </a:lnTo>
                  <a:lnTo>
                    <a:pt x="304258" y="1796721"/>
                  </a:lnTo>
                  <a:lnTo>
                    <a:pt x="307962" y="1795928"/>
                  </a:lnTo>
                  <a:lnTo>
                    <a:pt x="311665" y="1795135"/>
                  </a:lnTo>
                  <a:lnTo>
                    <a:pt x="315632" y="1794341"/>
                  </a:lnTo>
                  <a:lnTo>
                    <a:pt x="319865" y="1794077"/>
                  </a:lnTo>
                  <a:lnTo>
                    <a:pt x="324097" y="1793813"/>
                  </a:lnTo>
                  <a:lnTo>
                    <a:pt x="328064" y="1793548"/>
                  </a:lnTo>
                  <a:lnTo>
                    <a:pt x="333884" y="1793813"/>
                  </a:lnTo>
                  <a:lnTo>
                    <a:pt x="339703" y="1794077"/>
                  </a:lnTo>
                  <a:lnTo>
                    <a:pt x="452913" y="1799629"/>
                  </a:lnTo>
                  <a:lnTo>
                    <a:pt x="456616" y="1799364"/>
                  </a:lnTo>
                  <a:lnTo>
                    <a:pt x="460055" y="1798836"/>
                  </a:lnTo>
                  <a:lnTo>
                    <a:pt x="463493" y="1797514"/>
                  </a:lnTo>
                  <a:lnTo>
                    <a:pt x="466667" y="1795928"/>
                  </a:lnTo>
                  <a:lnTo>
                    <a:pt x="467990" y="1794870"/>
                  </a:lnTo>
                  <a:lnTo>
                    <a:pt x="469312" y="1793813"/>
                  </a:lnTo>
                  <a:lnTo>
                    <a:pt x="470635" y="1792227"/>
                  </a:lnTo>
                  <a:lnTo>
                    <a:pt x="471693" y="1790640"/>
                  </a:lnTo>
                  <a:lnTo>
                    <a:pt x="472486" y="1789054"/>
                  </a:lnTo>
                  <a:lnTo>
                    <a:pt x="473280" y="1787204"/>
                  </a:lnTo>
                  <a:lnTo>
                    <a:pt x="473544" y="1785089"/>
                  </a:lnTo>
                  <a:lnTo>
                    <a:pt x="473809" y="1782709"/>
                  </a:lnTo>
                  <a:lnTo>
                    <a:pt x="474074" y="1780330"/>
                  </a:lnTo>
                  <a:lnTo>
                    <a:pt x="473809" y="1777951"/>
                  </a:lnTo>
                  <a:lnTo>
                    <a:pt x="473280" y="1775836"/>
                  </a:lnTo>
                  <a:lnTo>
                    <a:pt x="472486" y="1773721"/>
                  </a:lnTo>
                  <a:lnTo>
                    <a:pt x="471693" y="1772135"/>
                  </a:lnTo>
                  <a:lnTo>
                    <a:pt x="470635" y="1770284"/>
                  </a:lnTo>
                  <a:lnTo>
                    <a:pt x="469048" y="1768698"/>
                  </a:lnTo>
                  <a:lnTo>
                    <a:pt x="467725" y="1767641"/>
                  </a:lnTo>
                  <a:lnTo>
                    <a:pt x="464816" y="1764997"/>
                  </a:lnTo>
                  <a:lnTo>
                    <a:pt x="461906" y="1763411"/>
                  </a:lnTo>
                  <a:lnTo>
                    <a:pt x="458732" y="1762353"/>
                  </a:lnTo>
                  <a:lnTo>
                    <a:pt x="455822" y="1761560"/>
                  </a:lnTo>
                  <a:lnTo>
                    <a:pt x="304788" y="1750457"/>
                  </a:lnTo>
                  <a:lnTo>
                    <a:pt x="300291" y="1749664"/>
                  </a:lnTo>
                  <a:lnTo>
                    <a:pt x="296588" y="1748607"/>
                  </a:lnTo>
                  <a:lnTo>
                    <a:pt x="292620" y="1747285"/>
                  </a:lnTo>
                  <a:lnTo>
                    <a:pt x="288917" y="1745699"/>
                  </a:lnTo>
                  <a:lnTo>
                    <a:pt x="285478" y="1744377"/>
                  </a:lnTo>
                  <a:lnTo>
                    <a:pt x="282304" y="1742526"/>
                  </a:lnTo>
                  <a:lnTo>
                    <a:pt x="279659" y="1740676"/>
                  </a:lnTo>
                  <a:lnTo>
                    <a:pt x="277014" y="1738825"/>
                  </a:lnTo>
                  <a:lnTo>
                    <a:pt x="274633" y="1736446"/>
                  </a:lnTo>
                  <a:lnTo>
                    <a:pt x="272517" y="1734595"/>
                  </a:lnTo>
                  <a:lnTo>
                    <a:pt x="270666" y="1732216"/>
                  </a:lnTo>
                  <a:lnTo>
                    <a:pt x="268550" y="1730101"/>
                  </a:lnTo>
                  <a:lnTo>
                    <a:pt x="265905" y="1725343"/>
                  </a:lnTo>
                  <a:lnTo>
                    <a:pt x="263524" y="1720848"/>
                  </a:lnTo>
                  <a:lnTo>
                    <a:pt x="261672" y="1716090"/>
                  </a:lnTo>
                  <a:lnTo>
                    <a:pt x="260614" y="1711860"/>
                  </a:lnTo>
                  <a:lnTo>
                    <a:pt x="259821" y="1707895"/>
                  </a:lnTo>
                  <a:lnTo>
                    <a:pt x="259027" y="1704193"/>
                  </a:lnTo>
                  <a:lnTo>
                    <a:pt x="258763" y="1698906"/>
                  </a:lnTo>
                  <a:lnTo>
                    <a:pt x="258763" y="1696527"/>
                  </a:lnTo>
                  <a:lnTo>
                    <a:pt x="259821" y="1693355"/>
                  </a:lnTo>
                  <a:lnTo>
                    <a:pt x="260614" y="1689653"/>
                  </a:lnTo>
                  <a:lnTo>
                    <a:pt x="261937" y="1686217"/>
                  </a:lnTo>
                  <a:lnTo>
                    <a:pt x="263524" y="1682780"/>
                  </a:lnTo>
                  <a:lnTo>
                    <a:pt x="265111" y="1680929"/>
                  </a:lnTo>
                  <a:lnTo>
                    <a:pt x="266698" y="1678815"/>
                  </a:lnTo>
                  <a:lnTo>
                    <a:pt x="268285" y="1676964"/>
                  </a:lnTo>
                  <a:lnTo>
                    <a:pt x="270137" y="1675113"/>
                  </a:lnTo>
                  <a:lnTo>
                    <a:pt x="274369" y="1671677"/>
                  </a:lnTo>
                  <a:lnTo>
                    <a:pt x="279130" y="1668504"/>
                  </a:lnTo>
                  <a:lnTo>
                    <a:pt x="284156" y="1666125"/>
                  </a:lnTo>
                  <a:lnTo>
                    <a:pt x="289446" y="1664010"/>
                  </a:lnTo>
                  <a:lnTo>
                    <a:pt x="295001" y="1662688"/>
                  </a:lnTo>
                  <a:lnTo>
                    <a:pt x="301349" y="1661631"/>
                  </a:lnTo>
                  <a:lnTo>
                    <a:pt x="302407" y="1662160"/>
                  </a:lnTo>
                  <a:lnTo>
                    <a:pt x="303729" y="1662424"/>
                  </a:lnTo>
                  <a:lnTo>
                    <a:pt x="469577" y="1669297"/>
                  </a:lnTo>
                  <a:lnTo>
                    <a:pt x="473809" y="1669033"/>
                  </a:lnTo>
                  <a:lnTo>
                    <a:pt x="477777" y="1668240"/>
                  </a:lnTo>
                  <a:lnTo>
                    <a:pt x="479893" y="1667711"/>
                  </a:lnTo>
                  <a:lnTo>
                    <a:pt x="481744" y="1666918"/>
                  </a:lnTo>
                  <a:lnTo>
                    <a:pt x="483331" y="1666125"/>
                  </a:lnTo>
                  <a:lnTo>
                    <a:pt x="485183" y="1664803"/>
                  </a:lnTo>
                  <a:lnTo>
                    <a:pt x="486505" y="1663746"/>
                  </a:lnTo>
                  <a:lnTo>
                    <a:pt x="487828" y="1662424"/>
                  </a:lnTo>
                  <a:lnTo>
                    <a:pt x="489415" y="1660573"/>
                  </a:lnTo>
                  <a:lnTo>
                    <a:pt x="490473" y="1658987"/>
                  </a:lnTo>
                  <a:lnTo>
                    <a:pt x="491267" y="1657137"/>
                  </a:lnTo>
                  <a:lnTo>
                    <a:pt x="491796" y="1654757"/>
                  </a:lnTo>
                  <a:lnTo>
                    <a:pt x="492325" y="1652642"/>
                  </a:lnTo>
                  <a:lnTo>
                    <a:pt x="492854" y="1649999"/>
                  </a:lnTo>
                  <a:lnTo>
                    <a:pt x="493118" y="1647620"/>
                  </a:lnTo>
                  <a:lnTo>
                    <a:pt x="492854" y="1645240"/>
                  </a:lnTo>
                  <a:lnTo>
                    <a:pt x="492060" y="1643390"/>
                  </a:lnTo>
                  <a:lnTo>
                    <a:pt x="491531" y="1641275"/>
                  </a:lnTo>
                  <a:lnTo>
                    <a:pt x="490738" y="1639689"/>
                  </a:lnTo>
                  <a:lnTo>
                    <a:pt x="489944" y="1638367"/>
                  </a:lnTo>
                  <a:lnTo>
                    <a:pt x="488886" y="1636781"/>
                  </a:lnTo>
                  <a:lnTo>
                    <a:pt x="487563" y="1635723"/>
                  </a:lnTo>
                  <a:lnTo>
                    <a:pt x="485183" y="1633873"/>
                  </a:lnTo>
                  <a:lnTo>
                    <a:pt x="482538" y="1632286"/>
                  </a:lnTo>
                  <a:lnTo>
                    <a:pt x="479893" y="1631493"/>
                  </a:lnTo>
                  <a:lnTo>
                    <a:pt x="477512" y="1630965"/>
                  </a:lnTo>
                  <a:lnTo>
                    <a:pt x="344464" y="1623034"/>
                  </a:lnTo>
                  <a:lnTo>
                    <a:pt x="339174" y="1622769"/>
                  </a:lnTo>
                  <a:lnTo>
                    <a:pt x="334148" y="1622505"/>
                  </a:lnTo>
                  <a:lnTo>
                    <a:pt x="329387" y="1622769"/>
                  </a:lnTo>
                  <a:lnTo>
                    <a:pt x="325155" y="1621712"/>
                  </a:lnTo>
                  <a:lnTo>
                    <a:pt x="321187" y="1620390"/>
                  </a:lnTo>
                  <a:lnTo>
                    <a:pt x="317219" y="1618540"/>
                  </a:lnTo>
                  <a:lnTo>
                    <a:pt x="313516" y="1616689"/>
                  </a:lnTo>
                  <a:lnTo>
                    <a:pt x="310607" y="1614574"/>
                  </a:lnTo>
                  <a:lnTo>
                    <a:pt x="307433" y="1612459"/>
                  </a:lnTo>
                  <a:lnTo>
                    <a:pt x="304788" y="1609816"/>
                  </a:lnTo>
                  <a:lnTo>
                    <a:pt x="302407" y="1607436"/>
                  </a:lnTo>
                  <a:lnTo>
                    <a:pt x="300026" y="1604793"/>
                  </a:lnTo>
                  <a:lnTo>
                    <a:pt x="297910" y="1602149"/>
                  </a:lnTo>
                  <a:lnTo>
                    <a:pt x="296059" y="1598977"/>
                  </a:lnTo>
                  <a:lnTo>
                    <a:pt x="294472" y="1595804"/>
                  </a:lnTo>
                  <a:lnTo>
                    <a:pt x="293149" y="1592896"/>
                  </a:lnTo>
                  <a:lnTo>
                    <a:pt x="291827" y="1589724"/>
                  </a:lnTo>
                  <a:lnTo>
                    <a:pt x="290769" y="1586287"/>
                  </a:lnTo>
                  <a:lnTo>
                    <a:pt x="289975" y="1582850"/>
                  </a:lnTo>
                  <a:lnTo>
                    <a:pt x="289446" y="1579678"/>
                  </a:lnTo>
                  <a:lnTo>
                    <a:pt x="289446" y="1575977"/>
                  </a:lnTo>
                  <a:lnTo>
                    <a:pt x="289446" y="1572540"/>
                  </a:lnTo>
                  <a:lnTo>
                    <a:pt x="289710" y="1568839"/>
                  </a:lnTo>
                  <a:lnTo>
                    <a:pt x="290504" y="1563816"/>
                  </a:lnTo>
                  <a:lnTo>
                    <a:pt x="292091" y="1558793"/>
                  </a:lnTo>
                  <a:lnTo>
                    <a:pt x="293943" y="1554299"/>
                  </a:lnTo>
                  <a:lnTo>
                    <a:pt x="296059" y="1549805"/>
                  </a:lnTo>
                  <a:lnTo>
                    <a:pt x="298175" y="1547161"/>
                  </a:lnTo>
                  <a:lnTo>
                    <a:pt x="300026" y="1544518"/>
                  </a:lnTo>
                  <a:lnTo>
                    <a:pt x="302142" y="1541874"/>
                  </a:lnTo>
                  <a:lnTo>
                    <a:pt x="304258" y="1539759"/>
                  </a:lnTo>
                  <a:lnTo>
                    <a:pt x="306904" y="1537380"/>
                  </a:lnTo>
                  <a:lnTo>
                    <a:pt x="309284" y="1535529"/>
                  </a:lnTo>
                  <a:lnTo>
                    <a:pt x="311929" y="1533943"/>
                  </a:lnTo>
                  <a:lnTo>
                    <a:pt x="314839" y="1532093"/>
                  </a:lnTo>
                  <a:lnTo>
                    <a:pt x="317748" y="1530506"/>
                  </a:lnTo>
                  <a:lnTo>
                    <a:pt x="320658" y="1529449"/>
                  </a:lnTo>
                  <a:lnTo>
                    <a:pt x="323832" y="1528127"/>
                  </a:lnTo>
                  <a:lnTo>
                    <a:pt x="326742" y="1527334"/>
                  </a:lnTo>
                  <a:lnTo>
                    <a:pt x="330180" y="1526541"/>
                  </a:lnTo>
                  <a:lnTo>
                    <a:pt x="333355" y="1526012"/>
                  </a:lnTo>
                  <a:lnTo>
                    <a:pt x="336529" y="1525748"/>
                  </a:lnTo>
                  <a:lnTo>
                    <a:pt x="339967" y="1525748"/>
                  </a:lnTo>
                  <a:lnTo>
                    <a:pt x="343141" y="1525748"/>
                  </a:lnTo>
                  <a:lnTo>
                    <a:pt x="346051" y="1526012"/>
                  </a:lnTo>
                  <a:lnTo>
                    <a:pt x="348167" y="1526012"/>
                  </a:lnTo>
                  <a:lnTo>
                    <a:pt x="515337" y="1528127"/>
                  </a:lnTo>
                  <a:lnTo>
                    <a:pt x="564536" y="1527334"/>
                  </a:lnTo>
                  <a:lnTo>
                    <a:pt x="651824" y="1525748"/>
                  </a:lnTo>
                  <a:lnTo>
                    <a:pt x="774027" y="1522840"/>
                  </a:lnTo>
                  <a:lnTo>
                    <a:pt x="775350" y="1522575"/>
                  </a:lnTo>
                  <a:lnTo>
                    <a:pt x="776672" y="1521782"/>
                  </a:lnTo>
                  <a:lnTo>
                    <a:pt x="778259" y="1520725"/>
                  </a:lnTo>
                  <a:lnTo>
                    <a:pt x="780111" y="1519139"/>
                  </a:lnTo>
                  <a:lnTo>
                    <a:pt x="784607" y="1516231"/>
                  </a:lnTo>
                  <a:lnTo>
                    <a:pt x="786724" y="1514380"/>
                  </a:lnTo>
                  <a:lnTo>
                    <a:pt x="788575" y="1512530"/>
                  </a:lnTo>
                  <a:lnTo>
                    <a:pt x="790162" y="1510415"/>
                  </a:lnTo>
                  <a:lnTo>
                    <a:pt x="791485" y="1508035"/>
                  </a:lnTo>
                  <a:lnTo>
                    <a:pt x="792543" y="1505127"/>
                  </a:lnTo>
                  <a:lnTo>
                    <a:pt x="793072" y="1502484"/>
                  </a:lnTo>
                  <a:lnTo>
                    <a:pt x="793336" y="1499311"/>
                  </a:lnTo>
                  <a:lnTo>
                    <a:pt x="793336" y="1495610"/>
                  </a:lnTo>
                  <a:lnTo>
                    <a:pt x="792807" y="1491645"/>
                  </a:lnTo>
                  <a:lnTo>
                    <a:pt x="791749" y="1487151"/>
                  </a:lnTo>
                  <a:lnTo>
                    <a:pt x="789898" y="1482392"/>
                  </a:lnTo>
                  <a:lnTo>
                    <a:pt x="787517" y="1476841"/>
                  </a:lnTo>
                  <a:lnTo>
                    <a:pt x="784343" y="1471025"/>
                  </a:lnTo>
                  <a:lnTo>
                    <a:pt x="780904" y="1464944"/>
                  </a:lnTo>
                  <a:lnTo>
                    <a:pt x="749692" y="1400175"/>
                  </a:lnTo>
                  <a:close/>
                  <a:moveTo>
                    <a:pt x="1613858" y="1397000"/>
                  </a:moveTo>
                  <a:lnTo>
                    <a:pt x="1631862" y="1435056"/>
                  </a:lnTo>
                  <a:lnTo>
                    <a:pt x="1653042" y="1479982"/>
                  </a:lnTo>
                  <a:lnTo>
                    <a:pt x="1698051" y="1577764"/>
                  </a:lnTo>
                  <a:lnTo>
                    <a:pt x="1739089" y="1667617"/>
                  </a:lnTo>
                  <a:lnTo>
                    <a:pt x="1754975" y="1702501"/>
                  </a:lnTo>
                  <a:lnTo>
                    <a:pt x="1765300" y="1726286"/>
                  </a:lnTo>
                  <a:lnTo>
                    <a:pt x="1760535" y="1734743"/>
                  </a:lnTo>
                  <a:lnTo>
                    <a:pt x="1754710" y="1744785"/>
                  </a:lnTo>
                  <a:lnTo>
                    <a:pt x="1741207" y="1769362"/>
                  </a:lnTo>
                  <a:lnTo>
                    <a:pt x="1726116" y="1798697"/>
                  </a:lnTo>
                  <a:lnTo>
                    <a:pt x="1709701" y="1830146"/>
                  </a:lnTo>
                  <a:lnTo>
                    <a:pt x="1693815" y="1862123"/>
                  </a:lnTo>
                  <a:lnTo>
                    <a:pt x="1678724" y="1892514"/>
                  </a:lnTo>
                  <a:lnTo>
                    <a:pt x="1665751" y="1919735"/>
                  </a:lnTo>
                  <a:lnTo>
                    <a:pt x="1655955" y="1941934"/>
                  </a:lnTo>
                  <a:lnTo>
                    <a:pt x="1652248" y="1949862"/>
                  </a:lnTo>
                  <a:lnTo>
                    <a:pt x="1648541" y="1958319"/>
                  </a:lnTo>
                  <a:lnTo>
                    <a:pt x="1644041" y="1967304"/>
                  </a:lnTo>
                  <a:lnTo>
                    <a:pt x="1638745" y="1976554"/>
                  </a:lnTo>
                  <a:lnTo>
                    <a:pt x="1633450" y="1986067"/>
                  </a:lnTo>
                  <a:lnTo>
                    <a:pt x="1627890" y="1995846"/>
                  </a:lnTo>
                  <a:lnTo>
                    <a:pt x="1622066" y="2005624"/>
                  </a:lnTo>
                  <a:lnTo>
                    <a:pt x="1615976" y="2015666"/>
                  </a:lnTo>
                  <a:lnTo>
                    <a:pt x="1609622" y="2025444"/>
                  </a:lnTo>
                  <a:lnTo>
                    <a:pt x="1603532" y="2035487"/>
                  </a:lnTo>
                  <a:lnTo>
                    <a:pt x="1596913" y="2044736"/>
                  </a:lnTo>
                  <a:lnTo>
                    <a:pt x="1590559" y="2053986"/>
                  </a:lnTo>
                  <a:lnTo>
                    <a:pt x="1583940" y="2062707"/>
                  </a:lnTo>
                  <a:lnTo>
                    <a:pt x="1577586" y="2070635"/>
                  </a:lnTo>
                  <a:lnTo>
                    <a:pt x="1571497" y="2078299"/>
                  </a:lnTo>
                  <a:lnTo>
                    <a:pt x="1565142" y="2084906"/>
                  </a:lnTo>
                  <a:lnTo>
                    <a:pt x="1470623" y="2180045"/>
                  </a:lnTo>
                  <a:lnTo>
                    <a:pt x="1363925" y="2286547"/>
                  </a:lnTo>
                  <a:lnTo>
                    <a:pt x="1359689" y="2290247"/>
                  </a:lnTo>
                  <a:lnTo>
                    <a:pt x="1355188" y="2293683"/>
                  </a:lnTo>
                  <a:lnTo>
                    <a:pt x="1350422" y="2296590"/>
                  </a:lnTo>
                  <a:lnTo>
                    <a:pt x="1345657" y="2298704"/>
                  </a:lnTo>
                  <a:lnTo>
                    <a:pt x="1341950" y="2300290"/>
                  </a:lnTo>
                  <a:lnTo>
                    <a:pt x="1337979" y="2301082"/>
                  </a:lnTo>
                  <a:lnTo>
                    <a:pt x="1334007" y="2301875"/>
                  </a:lnTo>
                  <a:lnTo>
                    <a:pt x="1330036" y="2301875"/>
                  </a:lnTo>
                  <a:lnTo>
                    <a:pt x="1327388" y="2301875"/>
                  </a:lnTo>
                  <a:lnTo>
                    <a:pt x="1325005" y="2301611"/>
                  </a:lnTo>
                  <a:lnTo>
                    <a:pt x="1322358" y="2301082"/>
                  </a:lnTo>
                  <a:lnTo>
                    <a:pt x="1320240" y="2300554"/>
                  </a:lnTo>
                  <a:lnTo>
                    <a:pt x="1318122" y="2300025"/>
                  </a:lnTo>
                  <a:lnTo>
                    <a:pt x="1316004" y="2298704"/>
                  </a:lnTo>
                  <a:lnTo>
                    <a:pt x="1313885" y="2297911"/>
                  </a:lnTo>
                  <a:lnTo>
                    <a:pt x="1312297" y="2296590"/>
                  </a:lnTo>
                  <a:lnTo>
                    <a:pt x="1310444" y="2295533"/>
                  </a:lnTo>
                  <a:lnTo>
                    <a:pt x="1308590" y="2293683"/>
                  </a:lnTo>
                  <a:lnTo>
                    <a:pt x="1306737" y="2291568"/>
                  </a:lnTo>
                  <a:lnTo>
                    <a:pt x="1304884" y="2289190"/>
                  </a:lnTo>
                  <a:lnTo>
                    <a:pt x="1303295" y="2286812"/>
                  </a:lnTo>
                  <a:lnTo>
                    <a:pt x="1302236" y="2283905"/>
                  </a:lnTo>
                  <a:lnTo>
                    <a:pt x="1301442" y="2281790"/>
                  </a:lnTo>
                  <a:lnTo>
                    <a:pt x="1300912" y="2279412"/>
                  </a:lnTo>
                  <a:lnTo>
                    <a:pt x="1300118" y="2277033"/>
                  </a:lnTo>
                  <a:lnTo>
                    <a:pt x="1299853" y="2274126"/>
                  </a:lnTo>
                  <a:lnTo>
                    <a:pt x="1299853" y="2271219"/>
                  </a:lnTo>
                  <a:lnTo>
                    <a:pt x="1299853" y="2268577"/>
                  </a:lnTo>
                  <a:lnTo>
                    <a:pt x="1300383" y="2265670"/>
                  </a:lnTo>
                  <a:lnTo>
                    <a:pt x="1300912" y="2262498"/>
                  </a:lnTo>
                  <a:lnTo>
                    <a:pt x="1301707" y="2259856"/>
                  </a:lnTo>
                  <a:lnTo>
                    <a:pt x="1302766" y="2256684"/>
                  </a:lnTo>
                  <a:lnTo>
                    <a:pt x="1303825" y="2253513"/>
                  </a:lnTo>
                  <a:lnTo>
                    <a:pt x="1305413" y="2250606"/>
                  </a:lnTo>
                  <a:lnTo>
                    <a:pt x="1307266" y="2247435"/>
                  </a:lnTo>
                  <a:lnTo>
                    <a:pt x="1309120" y="2244263"/>
                  </a:lnTo>
                  <a:lnTo>
                    <a:pt x="1311503" y="2241621"/>
                  </a:lnTo>
                  <a:lnTo>
                    <a:pt x="1313885" y="2238714"/>
                  </a:lnTo>
                  <a:lnTo>
                    <a:pt x="1315474" y="2237392"/>
                  </a:lnTo>
                  <a:lnTo>
                    <a:pt x="1365249" y="2173702"/>
                  </a:lnTo>
                  <a:lnTo>
                    <a:pt x="1366043" y="2172381"/>
                  </a:lnTo>
                  <a:lnTo>
                    <a:pt x="1366573" y="2169474"/>
                  </a:lnTo>
                  <a:lnTo>
                    <a:pt x="1366837" y="2166567"/>
                  </a:lnTo>
                  <a:lnTo>
                    <a:pt x="1366837" y="2163131"/>
                  </a:lnTo>
                  <a:lnTo>
                    <a:pt x="1366573" y="2161017"/>
                  </a:lnTo>
                  <a:lnTo>
                    <a:pt x="1366043" y="2159167"/>
                  </a:lnTo>
                  <a:lnTo>
                    <a:pt x="1365513" y="2156789"/>
                  </a:lnTo>
                  <a:lnTo>
                    <a:pt x="1364190" y="2154939"/>
                  </a:lnTo>
                  <a:lnTo>
                    <a:pt x="1363131" y="2152560"/>
                  </a:lnTo>
                  <a:lnTo>
                    <a:pt x="1361807" y="2150710"/>
                  </a:lnTo>
                  <a:lnTo>
                    <a:pt x="1359689" y="2148332"/>
                  </a:lnTo>
                  <a:lnTo>
                    <a:pt x="1357571" y="2146482"/>
                  </a:lnTo>
                  <a:lnTo>
                    <a:pt x="1354394" y="2144368"/>
                  </a:lnTo>
                  <a:lnTo>
                    <a:pt x="1351481" y="2143046"/>
                  </a:lnTo>
                  <a:lnTo>
                    <a:pt x="1348039" y="2142254"/>
                  </a:lnTo>
                  <a:lnTo>
                    <a:pt x="1344597" y="2141989"/>
                  </a:lnTo>
                  <a:lnTo>
                    <a:pt x="1341420" y="2142254"/>
                  </a:lnTo>
                  <a:lnTo>
                    <a:pt x="1339038" y="2142782"/>
                  </a:lnTo>
                  <a:lnTo>
                    <a:pt x="1336655" y="2143311"/>
                  </a:lnTo>
                  <a:lnTo>
                    <a:pt x="1334537" y="2144103"/>
                  </a:lnTo>
                  <a:lnTo>
                    <a:pt x="1331360" y="2145953"/>
                  </a:lnTo>
                  <a:lnTo>
                    <a:pt x="1330036" y="2147010"/>
                  </a:lnTo>
                  <a:lnTo>
                    <a:pt x="1248225" y="2244528"/>
                  </a:lnTo>
                  <a:lnTo>
                    <a:pt x="1246107" y="2246906"/>
                  </a:lnTo>
                  <a:lnTo>
                    <a:pt x="1242930" y="2249813"/>
                  </a:lnTo>
                  <a:lnTo>
                    <a:pt x="1238959" y="2252720"/>
                  </a:lnTo>
                  <a:lnTo>
                    <a:pt x="1234458" y="2255891"/>
                  </a:lnTo>
                  <a:lnTo>
                    <a:pt x="1229163" y="2258798"/>
                  </a:lnTo>
                  <a:lnTo>
                    <a:pt x="1226250" y="2260120"/>
                  </a:lnTo>
                  <a:lnTo>
                    <a:pt x="1223338" y="2261177"/>
                  </a:lnTo>
                  <a:lnTo>
                    <a:pt x="1220161" y="2261970"/>
                  </a:lnTo>
                  <a:lnTo>
                    <a:pt x="1216984" y="2262763"/>
                  </a:lnTo>
                  <a:lnTo>
                    <a:pt x="1213542" y="2263027"/>
                  </a:lnTo>
                  <a:lnTo>
                    <a:pt x="1210365" y="2263555"/>
                  </a:lnTo>
                  <a:lnTo>
                    <a:pt x="1206128" y="2263027"/>
                  </a:lnTo>
                  <a:lnTo>
                    <a:pt x="1202157" y="2262498"/>
                  </a:lnTo>
                  <a:lnTo>
                    <a:pt x="1199245" y="2261705"/>
                  </a:lnTo>
                  <a:lnTo>
                    <a:pt x="1196862" y="2260913"/>
                  </a:lnTo>
                  <a:lnTo>
                    <a:pt x="1194214" y="2260120"/>
                  </a:lnTo>
                  <a:lnTo>
                    <a:pt x="1191831" y="2259063"/>
                  </a:lnTo>
                  <a:lnTo>
                    <a:pt x="1189449" y="2257477"/>
                  </a:lnTo>
                  <a:lnTo>
                    <a:pt x="1187331" y="2256156"/>
                  </a:lnTo>
                  <a:lnTo>
                    <a:pt x="1184948" y="2254834"/>
                  </a:lnTo>
                  <a:lnTo>
                    <a:pt x="1183094" y="2252984"/>
                  </a:lnTo>
                  <a:lnTo>
                    <a:pt x="1180976" y="2251135"/>
                  </a:lnTo>
                  <a:lnTo>
                    <a:pt x="1179388" y="2249285"/>
                  </a:lnTo>
                  <a:lnTo>
                    <a:pt x="1177799" y="2247170"/>
                  </a:lnTo>
                  <a:lnTo>
                    <a:pt x="1176211" y="2245320"/>
                  </a:lnTo>
                  <a:lnTo>
                    <a:pt x="1174887" y="2242942"/>
                  </a:lnTo>
                  <a:lnTo>
                    <a:pt x="1173828" y="2240828"/>
                  </a:lnTo>
                  <a:lnTo>
                    <a:pt x="1172769" y="2238185"/>
                  </a:lnTo>
                  <a:lnTo>
                    <a:pt x="1171710" y="2235542"/>
                  </a:lnTo>
                  <a:lnTo>
                    <a:pt x="1170915" y="2232371"/>
                  </a:lnTo>
                  <a:lnTo>
                    <a:pt x="1170386" y="2228671"/>
                  </a:lnTo>
                  <a:lnTo>
                    <a:pt x="1170121" y="2224971"/>
                  </a:lnTo>
                  <a:lnTo>
                    <a:pt x="1170121" y="2221272"/>
                  </a:lnTo>
                  <a:lnTo>
                    <a:pt x="1170386" y="2217307"/>
                  </a:lnTo>
                  <a:lnTo>
                    <a:pt x="1170915" y="2213872"/>
                  </a:lnTo>
                  <a:lnTo>
                    <a:pt x="1171710" y="2209908"/>
                  </a:lnTo>
                  <a:lnTo>
                    <a:pt x="1173298" y="2205944"/>
                  </a:lnTo>
                  <a:lnTo>
                    <a:pt x="1174622" y="2201979"/>
                  </a:lnTo>
                  <a:lnTo>
                    <a:pt x="1176211" y="2198015"/>
                  </a:lnTo>
                  <a:lnTo>
                    <a:pt x="1178329" y="2194051"/>
                  </a:lnTo>
                  <a:lnTo>
                    <a:pt x="1180712" y="2190351"/>
                  </a:lnTo>
                  <a:lnTo>
                    <a:pt x="1183359" y="2186387"/>
                  </a:lnTo>
                  <a:lnTo>
                    <a:pt x="1186007" y="2182423"/>
                  </a:lnTo>
                  <a:lnTo>
                    <a:pt x="1189449" y="2178723"/>
                  </a:lnTo>
                  <a:lnTo>
                    <a:pt x="1192891" y="2174759"/>
                  </a:lnTo>
                  <a:lnTo>
                    <a:pt x="1265699" y="2088342"/>
                  </a:lnTo>
                  <a:lnTo>
                    <a:pt x="1267288" y="2086227"/>
                  </a:lnTo>
                  <a:lnTo>
                    <a:pt x="1269141" y="2083320"/>
                  </a:lnTo>
                  <a:lnTo>
                    <a:pt x="1270465" y="2079885"/>
                  </a:lnTo>
                  <a:lnTo>
                    <a:pt x="1270994" y="2078299"/>
                  </a:lnTo>
                  <a:lnTo>
                    <a:pt x="1271259" y="2076449"/>
                  </a:lnTo>
                  <a:lnTo>
                    <a:pt x="1271259" y="2074599"/>
                  </a:lnTo>
                  <a:lnTo>
                    <a:pt x="1271259" y="2072749"/>
                  </a:lnTo>
                  <a:lnTo>
                    <a:pt x="1270994" y="2070635"/>
                  </a:lnTo>
                  <a:lnTo>
                    <a:pt x="1270465" y="2068785"/>
                  </a:lnTo>
                  <a:lnTo>
                    <a:pt x="1269671" y="2066671"/>
                  </a:lnTo>
                  <a:lnTo>
                    <a:pt x="1268347" y="2064821"/>
                  </a:lnTo>
                  <a:lnTo>
                    <a:pt x="1267023" y="2063235"/>
                  </a:lnTo>
                  <a:lnTo>
                    <a:pt x="1265435" y="2061121"/>
                  </a:lnTo>
                  <a:lnTo>
                    <a:pt x="1262522" y="2059271"/>
                  </a:lnTo>
                  <a:lnTo>
                    <a:pt x="1259610" y="2057421"/>
                  </a:lnTo>
                  <a:lnTo>
                    <a:pt x="1256433" y="2056629"/>
                  </a:lnTo>
                  <a:lnTo>
                    <a:pt x="1252991" y="2056364"/>
                  </a:lnTo>
                  <a:lnTo>
                    <a:pt x="1249814" y="2056629"/>
                  </a:lnTo>
                  <a:lnTo>
                    <a:pt x="1247166" y="2057421"/>
                  </a:lnTo>
                  <a:lnTo>
                    <a:pt x="1244254" y="2058479"/>
                  </a:lnTo>
                  <a:lnTo>
                    <a:pt x="1242136" y="2059536"/>
                  </a:lnTo>
                  <a:lnTo>
                    <a:pt x="1238694" y="2061650"/>
                  </a:lnTo>
                  <a:lnTo>
                    <a:pt x="1237370" y="2062971"/>
                  </a:lnTo>
                  <a:lnTo>
                    <a:pt x="1137026" y="2176081"/>
                  </a:lnTo>
                  <a:lnTo>
                    <a:pt x="1132790" y="2179780"/>
                  </a:lnTo>
                  <a:lnTo>
                    <a:pt x="1128289" y="2183216"/>
                  </a:lnTo>
                  <a:lnTo>
                    <a:pt x="1123788" y="2185859"/>
                  </a:lnTo>
                  <a:lnTo>
                    <a:pt x="1119023" y="2188237"/>
                  </a:lnTo>
                  <a:lnTo>
                    <a:pt x="1114257" y="2189823"/>
                  </a:lnTo>
                  <a:lnTo>
                    <a:pt x="1109491" y="2191409"/>
                  </a:lnTo>
                  <a:lnTo>
                    <a:pt x="1104726" y="2191937"/>
                  </a:lnTo>
                  <a:lnTo>
                    <a:pt x="1099695" y="2192201"/>
                  </a:lnTo>
                  <a:lnTo>
                    <a:pt x="1096518" y="2192201"/>
                  </a:lnTo>
                  <a:lnTo>
                    <a:pt x="1093341" y="2191937"/>
                  </a:lnTo>
                  <a:lnTo>
                    <a:pt x="1090693" y="2191409"/>
                  </a:lnTo>
                  <a:lnTo>
                    <a:pt x="1087781" y="2190880"/>
                  </a:lnTo>
                  <a:lnTo>
                    <a:pt x="1082486" y="2189030"/>
                  </a:lnTo>
                  <a:lnTo>
                    <a:pt x="1077985" y="2187444"/>
                  </a:lnTo>
                  <a:lnTo>
                    <a:pt x="1073749" y="2185066"/>
                  </a:lnTo>
                  <a:lnTo>
                    <a:pt x="1070307" y="2183216"/>
                  </a:lnTo>
                  <a:lnTo>
                    <a:pt x="1067924" y="2181630"/>
                  </a:lnTo>
                  <a:lnTo>
                    <a:pt x="1066071" y="2180045"/>
                  </a:lnTo>
                  <a:lnTo>
                    <a:pt x="1063953" y="2177402"/>
                  </a:lnTo>
                  <a:lnTo>
                    <a:pt x="1061570" y="2174495"/>
                  </a:lnTo>
                  <a:lnTo>
                    <a:pt x="1059717" y="2171324"/>
                  </a:lnTo>
                  <a:lnTo>
                    <a:pt x="1058393" y="2167888"/>
                  </a:lnTo>
                  <a:lnTo>
                    <a:pt x="1057334" y="2165510"/>
                  </a:lnTo>
                  <a:lnTo>
                    <a:pt x="1056540" y="2163131"/>
                  </a:lnTo>
                  <a:lnTo>
                    <a:pt x="1056010" y="2160488"/>
                  </a:lnTo>
                  <a:lnTo>
                    <a:pt x="1055745" y="2157846"/>
                  </a:lnTo>
                  <a:lnTo>
                    <a:pt x="1055481" y="2152560"/>
                  </a:lnTo>
                  <a:lnTo>
                    <a:pt x="1056010" y="2147010"/>
                  </a:lnTo>
                  <a:lnTo>
                    <a:pt x="1057069" y="2141725"/>
                  </a:lnTo>
                  <a:lnTo>
                    <a:pt x="1058922" y="2136175"/>
                  </a:lnTo>
                  <a:lnTo>
                    <a:pt x="1061040" y="2130361"/>
                  </a:lnTo>
                  <a:lnTo>
                    <a:pt x="1063953" y="2125076"/>
                  </a:lnTo>
                  <a:lnTo>
                    <a:pt x="1065012" y="2124547"/>
                  </a:lnTo>
                  <a:lnTo>
                    <a:pt x="1065806" y="2123490"/>
                  </a:lnTo>
                  <a:lnTo>
                    <a:pt x="1171975" y="1996110"/>
                  </a:lnTo>
                  <a:lnTo>
                    <a:pt x="1173298" y="1994788"/>
                  </a:lnTo>
                  <a:lnTo>
                    <a:pt x="1174357" y="1993203"/>
                  </a:lnTo>
                  <a:lnTo>
                    <a:pt x="1175416" y="1991353"/>
                  </a:lnTo>
                  <a:lnTo>
                    <a:pt x="1176475" y="1988710"/>
                  </a:lnTo>
                  <a:lnTo>
                    <a:pt x="1177534" y="1986067"/>
                  </a:lnTo>
                  <a:lnTo>
                    <a:pt x="1178064" y="1982896"/>
                  </a:lnTo>
                  <a:lnTo>
                    <a:pt x="1178329" y="1979461"/>
                  </a:lnTo>
                  <a:lnTo>
                    <a:pt x="1178064" y="1977875"/>
                  </a:lnTo>
                  <a:lnTo>
                    <a:pt x="1177534" y="1976025"/>
                  </a:lnTo>
                  <a:lnTo>
                    <a:pt x="1176740" y="1973911"/>
                  </a:lnTo>
                  <a:lnTo>
                    <a:pt x="1175946" y="1972325"/>
                  </a:lnTo>
                  <a:lnTo>
                    <a:pt x="1175152" y="1970475"/>
                  </a:lnTo>
                  <a:lnTo>
                    <a:pt x="1173828" y="1968890"/>
                  </a:lnTo>
                  <a:lnTo>
                    <a:pt x="1172239" y="1967304"/>
                  </a:lnTo>
                  <a:lnTo>
                    <a:pt x="1170915" y="1965718"/>
                  </a:lnTo>
                  <a:lnTo>
                    <a:pt x="1168268" y="1963868"/>
                  </a:lnTo>
                  <a:lnTo>
                    <a:pt x="1165356" y="1962283"/>
                  </a:lnTo>
                  <a:lnTo>
                    <a:pt x="1162178" y="1961226"/>
                  </a:lnTo>
                  <a:lnTo>
                    <a:pt x="1159266" y="1960961"/>
                  </a:lnTo>
                  <a:lnTo>
                    <a:pt x="1156619" y="1961226"/>
                  </a:lnTo>
                  <a:lnTo>
                    <a:pt x="1153971" y="1961754"/>
                  </a:lnTo>
                  <a:lnTo>
                    <a:pt x="1152118" y="1962811"/>
                  </a:lnTo>
                  <a:lnTo>
                    <a:pt x="1150529" y="1963604"/>
                  </a:lnTo>
                  <a:lnTo>
                    <a:pt x="1147617" y="1965190"/>
                  </a:lnTo>
                  <a:lnTo>
                    <a:pt x="1146558" y="1966247"/>
                  </a:lnTo>
                  <a:lnTo>
                    <a:pt x="1059187" y="2067992"/>
                  </a:lnTo>
                  <a:lnTo>
                    <a:pt x="1054686" y="2073278"/>
                  </a:lnTo>
                  <a:lnTo>
                    <a:pt x="1050185" y="2079092"/>
                  </a:lnTo>
                  <a:lnTo>
                    <a:pt x="1046743" y="2081999"/>
                  </a:lnTo>
                  <a:lnTo>
                    <a:pt x="1043037" y="2084113"/>
                  </a:lnTo>
                  <a:lnTo>
                    <a:pt x="1039065" y="2086492"/>
                  </a:lnTo>
                  <a:lnTo>
                    <a:pt x="1035624" y="2088077"/>
                  </a:lnTo>
                  <a:lnTo>
                    <a:pt x="1031123" y="2089927"/>
                  </a:lnTo>
                  <a:lnTo>
                    <a:pt x="1026357" y="2090720"/>
                  </a:lnTo>
                  <a:lnTo>
                    <a:pt x="1021327" y="2091513"/>
                  </a:lnTo>
                  <a:lnTo>
                    <a:pt x="1016561" y="2091777"/>
                  </a:lnTo>
                  <a:lnTo>
                    <a:pt x="1012060" y="2091513"/>
                  </a:lnTo>
                  <a:lnTo>
                    <a:pt x="1007294" y="2090720"/>
                  </a:lnTo>
                  <a:lnTo>
                    <a:pt x="1002793" y="2089927"/>
                  </a:lnTo>
                  <a:lnTo>
                    <a:pt x="998293" y="2088077"/>
                  </a:lnTo>
                  <a:lnTo>
                    <a:pt x="994586" y="2086227"/>
                  </a:lnTo>
                  <a:lnTo>
                    <a:pt x="990350" y="2083849"/>
                  </a:lnTo>
                  <a:lnTo>
                    <a:pt x="986643" y="2081470"/>
                  </a:lnTo>
                  <a:lnTo>
                    <a:pt x="983201" y="2078299"/>
                  </a:lnTo>
                  <a:lnTo>
                    <a:pt x="979495" y="2074335"/>
                  </a:lnTo>
                  <a:lnTo>
                    <a:pt x="976582" y="2070371"/>
                  </a:lnTo>
                  <a:lnTo>
                    <a:pt x="973935" y="2065878"/>
                  </a:lnTo>
                  <a:lnTo>
                    <a:pt x="971817" y="2061121"/>
                  </a:lnTo>
                  <a:lnTo>
                    <a:pt x="970493" y="2057950"/>
                  </a:lnTo>
                  <a:lnTo>
                    <a:pt x="969699" y="2054250"/>
                  </a:lnTo>
                  <a:lnTo>
                    <a:pt x="968904" y="2050815"/>
                  </a:lnTo>
                  <a:lnTo>
                    <a:pt x="968640" y="2047115"/>
                  </a:lnTo>
                  <a:lnTo>
                    <a:pt x="968375" y="2043415"/>
                  </a:lnTo>
                  <a:lnTo>
                    <a:pt x="968640" y="2039979"/>
                  </a:lnTo>
                  <a:lnTo>
                    <a:pt x="968904" y="2036544"/>
                  </a:lnTo>
                  <a:lnTo>
                    <a:pt x="969434" y="2032844"/>
                  </a:lnTo>
                  <a:lnTo>
                    <a:pt x="970228" y="2029144"/>
                  </a:lnTo>
                  <a:lnTo>
                    <a:pt x="971552" y="2025709"/>
                  </a:lnTo>
                  <a:lnTo>
                    <a:pt x="972876" y="2022537"/>
                  </a:lnTo>
                  <a:lnTo>
                    <a:pt x="974464" y="2019102"/>
                  </a:lnTo>
                  <a:lnTo>
                    <a:pt x="976318" y="2015930"/>
                  </a:lnTo>
                  <a:lnTo>
                    <a:pt x="978436" y="2013023"/>
                  </a:lnTo>
                  <a:lnTo>
                    <a:pt x="980818" y="2010116"/>
                  </a:lnTo>
                  <a:lnTo>
                    <a:pt x="983201" y="2007209"/>
                  </a:lnTo>
                  <a:lnTo>
                    <a:pt x="984260" y="2005888"/>
                  </a:lnTo>
                  <a:lnTo>
                    <a:pt x="1087781" y="1874015"/>
                  </a:lnTo>
                  <a:lnTo>
                    <a:pt x="1093606" y="1866351"/>
                  </a:lnTo>
                  <a:lnTo>
                    <a:pt x="1107903" y="1846266"/>
                  </a:lnTo>
                  <a:lnTo>
                    <a:pt x="1153441" y="1783369"/>
                  </a:lnTo>
                  <a:lnTo>
                    <a:pt x="1245048" y="1656517"/>
                  </a:lnTo>
                  <a:lnTo>
                    <a:pt x="1246107" y="1654932"/>
                  </a:lnTo>
                  <a:lnTo>
                    <a:pt x="1246107" y="1653610"/>
                  </a:lnTo>
                  <a:lnTo>
                    <a:pt x="1246372" y="1649118"/>
                  </a:lnTo>
                  <a:lnTo>
                    <a:pt x="1246637" y="1643832"/>
                  </a:lnTo>
                  <a:lnTo>
                    <a:pt x="1246372" y="1641189"/>
                  </a:lnTo>
                  <a:lnTo>
                    <a:pt x="1246107" y="1638547"/>
                  </a:lnTo>
                  <a:lnTo>
                    <a:pt x="1245048" y="1635904"/>
                  </a:lnTo>
                  <a:lnTo>
                    <a:pt x="1243989" y="1633526"/>
                  </a:lnTo>
                  <a:lnTo>
                    <a:pt x="1242665" y="1631147"/>
                  </a:lnTo>
                  <a:lnTo>
                    <a:pt x="1240547" y="1628504"/>
                  </a:lnTo>
                  <a:lnTo>
                    <a:pt x="1238429" y="1626390"/>
                  </a:lnTo>
                  <a:lnTo>
                    <a:pt x="1235252" y="1624540"/>
                  </a:lnTo>
                  <a:lnTo>
                    <a:pt x="1231810" y="1622426"/>
                  </a:lnTo>
                  <a:lnTo>
                    <a:pt x="1227839" y="1620840"/>
                  </a:lnTo>
                  <a:lnTo>
                    <a:pt x="1222544" y="1618990"/>
                  </a:lnTo>
                  <a:lnTo>
                    <a:pt x="1216984" y="1617669"/>
                  </a:lnTo>
                  <a:lnTo>
                    <a:pt x="1210629" y="1616612"/>
                  </a:lnTo>
                  <a:lnTo>
                    <a:pt x="1203216" y="1615819"/>
                  </a:lnTo>
                  <a:lnTo>
                    <a:pt x="1128289" y="1609741"/>
                  </a:lnTo>
                  <a:lnTo>
                    <a:pt x="1135703" y="1599698"/>
                  </a:lnTo>
                  <a:lnTo>
                    <a:pt x="1142851" y="1590449"/>
                  </a:lnTo>
                  <a:lnTo>
                    <a:pt x="1150000" y="1581992"/>
                  </a:lnTo>
                  <a:lnTo>
                    <a:pt x="1156089" y="1574592"/>
                  </a:lnTo>
                  <a:lnTo>
                    <a:pt x="1162178" y="1567721"/>
                  </a:lnTo>
                  <a:lnTo>
                    <a:pt x="1167738" y="1561907"/>
                  </a:lnTo>
                  <a:lnTo>
                    <a:pt x="1173298" y="1556622"/>
                  </a:lnTo>
                  <a:lnTo>
                    <a:pt x="1178064" y="1551865"/>
                  </a:lnTo>
                  <a:lnTo>
                    <a:pt x="1182300" y="1547901"/>
                  </a:lnTo>
                  <a:lnTo>
                    <a:pt x="1186007" y="1544465"/>
                  </a:lnTo>
                  <a:lnTo>
                    <a:pt x="1192626" y="1539708"/>
                  </a:lnTo>
                  <a:lnTo>
                    <a:pt x="1197127" y="1536537"/>
                  </a:lnTo>
                  <a:lnTo>
                    <a:pt x="1199509" y="1535480"/>
                  </a:lnTo>
                  <a:lnTo>
                    <a:pt x="1215660" y="1530987"/>
                  </a:lnTo>
                  <a:lnTo>
                    <a:pt x="1231016" y="1526759"/>
                  </a:lnTo>
                  <a:lnTo>
                    <a:pt x="1246637" y="1523059"/>
                  </a:lnTo>
                  <a:lnTo>
                    <a:pt x="1261463" y="1519623"/>
                  </a:lnTo>
                  <a:lnTo>
                    <a:pt x="1276025" y="1516452"/>
                  </a:lnTo>
                  <a:lnTo>
                    <a:pt x="1290322" y="1513809"/>
                  </a:lnTo>
                  <a:lnTo>
                    <a:pt x="1304354" y="1511431"/>
                  </a:lnTo>
                  <a:lnTo>
                    <a:pt x="1317857" y="1509052"/>
                  </a:lnTo>
                  <a:lnTo>
                    <a:pt x="1331360" y="1507202"/>
                  </a:lnTo>
                  <a:lnTo>
                    <a:pt x="1344333" y="1505353"/>
                  </a:lnTo>
                  <a:lnTo>
                    <a:pt x="1369485" y="1502445"/>
                  </a:lnTo>
                  <a:lnTo>
                    <a:pt x="1393313" y="1499803"/>
                  </a:lnTo>
                  <a:lnTo>
                    <a:pt x="1415553" y="1497953"/>
                  </a:lnTo>
                  <a:lnTo>
                    <a:pt x="1448913" y="1494517"/>
                  </a:lnTo>
                  <a:lnTo>
                    <a:pt x="1464004" y="1492932"/>
                  </a:lnTo>
                  <a:lnTo>
                    <a:pt x="1478301" y="1490817"/>
                  </a:lnTo>
                  <a:lnTo>
                    <a:pt x="1491539" y="1488439"/>
                  </a:lnTo>
                  <a:lnTo>
                    <a:pt x="1498158" y="1487118"/>
                  </a:lnTo>
                  <a:lnTo>
                    <a:pt x="1503983" y="1485532"/>
                  </a:lnTo>
                  <a:lnTo>
                    <a:pt x="1509808" y="1484211"/>
                  </a:lnTo>
                  <a:lnTo>
                    <a:pt x="1515368" y="1482096"/>
                  </a:lnTo>
                  <a:lnTo>
                    <a:pt x="1520928" y="1480246"/>
                  </a:lnTo>
                  <a:lnTo>
                    <a:pt x="1526223" y="1478397"/>
                  </a:lnTo>
                  <a:lnTo>
                    <a:pt x="1529135" y="1476547"/>
                  </a:lnTo>
                  <a:lnTo>
                    <a:pt x="1532842" y="1474697"/>
                  </a:lnTo>
                  <a:lnTo>
                    <a:pt x="1536813" y="1472054"/>
                  </a:lnTo>
                  <a:lnTo>
                    <a:pt x="1540784" y="1468883"/>
                  </a:lnTo>
                  <a:lnTo>
                    <a:pt x="1545285" y="1465711"/>
                  </a:lnTo>
                  <a:lnTo>
                    <a:pt x="1550051" y="1462012"/>
                  </a:lnTo>
                  <a:lnTo>
                    <a:pt x="1560112" y="1452762"/>
                  </a:lnTo>
                  <a:lnTo>
                    <a:pt x="1571761" y="1441927"/>
                  </a:lnTo>
                  <a:lnTo>
                    <a:pt x="1584470" y="1428977"/>
                  </a:lnTo>
                  <a:lnTo>
                    <a:pt x="1598502" y="1413914"/>
                  </a:lnTo>
                  <a:lnTo>
                    <a:pt x="1613858" y="1397000"/>
                  </a:lnTo>
                  <a:close/>
                  <a:moveTo>
                    <a:pt x="1871001" y="730250"/>
                  </a:moveTo>
                  <a:lnTo>
                    <a:pt x="1889793" y="780470"/>
                  </a:lnTo>
                  <a:lnTo>
                    <a:pt x="1908585" y="830162"/>
                  </a:lnTo>
                  <a:lnTo>
                    <a:pt x="1924201" y="873245"/>
                  </a:lnTo>
                  <a:lnTo>
                    <a:pt x="1930024" y="890426"/>
                  </a:lnTo>
                  <a:lnTo>
                    <a:pt x="1934259" y="903377"/>
                  </a:lnTo>
                  <a:lnTo>
                    <a:pt x="1935053" y="905492"/>
                  </a:lnTo>
                  <a:lnTo>
                    <a:pt x="1936641" y="908135"/>
                  </a:lnTo>
                  <a:lnTo>
                    <a:pt x="1940876" y="915536"/>
                  </a:lnTo>
                  <a:lnTo>
                    <a:pt x="1946699" y="925844"/>
                  </a:lnTo>
                  <a:lnTo>
                    <a:pt x="1954374" y="937738"/>
                  </a:lnTo>
                  <a:lnTo>
                    <a:pt x="1973167" y="967077"/>
                  </a:lnTo>
                  <a:lnTo>
                    <a:pt x="1995135" y="1000381"/>
                  </a:lnTo>
                  <a:lnTo>
                    <a:pt x="2018956" y="1035271"/>
                  </a:lnTo>
                  <a:lnTo>
                    <a:pt x="2042248" y="1068310"/>
                  </a:lnTo>
                  <a:lnTo>
                    <a:pt x="2062892" y="1097385"/>
                  </a:lnTo>
                  <a:lnTo>
                    <a:pt x="2071627" y="1109544"/>
                  </a:lnTo>
                  <a:lnTo>
                    <a:pt x="2079302" y="1119323"/>
                  </a:lnTo>
                  <a:lnTo>
                    <a:pt x="2084596" y="1126196"/>
                  </a:lnTo>
                  <a:lnTo>
                    <a:pt x="2089890" y="1133861"/>
                  </a:lnTo>
                  <a:lnTo>
                    <a:pt x="2095448" y="1142055"/>
                  </a:lnTo>
                  <a:lnTo>
                    <a:pt x="2101535" y="1150777"/>
                  </a:lnTo>
                  <a:lnTo>
                    <a:pt x="2107358" y="1160028"/>
                  </a:lnTo>
                  <a:lnTo>
                    <a:pt x="2113181" y="1169808"/>
                  </a:lnTo>
                  <a:lnTo>
                    <a:pt x="2119269" y="1179587"/>
                  </a:lnTo>
                  <a:lnTo>
                    <a:pt x="2125092" y="1189631"/>
                  </a:lnTo>
                  <a:lnTo>
                    <a:pt x="2130650" y="1200204"/>
                  </a:lnTo>
                  <a:lnTo>
                    <a:pt x="2135944" y="1210248"/>
                  </a:lnTo>
                  <a:lnTo>
                    <a:pt x="2141237" y="1220292"/>
                  </a:lnTo>
                  <a:lnTo>
                    <a:pt x="2146001" y="1230336"/>
                  </a:lnTo>
                  <a:lnTo>
                    <a:pt x="2151030" y="1240116"/>
                  </a:lnTo>
                  <a:lnTo>
                    <a:pt x="2154736" y="1249895"/>
                  </a:lnTo>
                  <a:lnTo>
                    <a:pt x="2158441" y="1258882"/>
                  </a:lnTo>
                  <a:lnTo>
                    <a:pt x="2161617" y="1267340"/>
                  </a:lnTo>
                  <a:lnTo>
                    <a:pt x="2199731" y="1396062"/>
                  </a:lnTo>
                  <a:lnTo>
                    <a:pt x="2242344" y="1540379"/>
                  </a:lnTo>
                  <a:lnTo>
                    <a:pt x="2243668" y="1545929"/>
                  </a:lnTo>
                  <a:lnTo>
                    <a:pt x="2244462" y="1551744"/>
                  </a:lnTo>
                  <a:lnTo>
                    <a:pt x="2244726" y="1557031"/>
                  </a:lnTo>
                  <a:lnTo>
                    <a:pt x="2244197" y="1562317"/>
                  </a:lnTo>
                  <a:lnTo>
                    <a:pt x="2243403" y="1567603"/>
                  </a:lnTo>
                  <a:lnTo>
                    <a:pt x="2242609" y="1570511"/>
                  </a:lnTo>
                  <a:lnTo>
                    <a:pt x="2241550" y="1572890"/>
                  </a:lnTo>
                  <a:lnTo>
                    <a:pt x="2240491" y="1575269"/>
                  </a:lnTo>
                  <a:lnTo>
                    <a:pt x="2239433" y="1577383"/>
                  </a:lnTo>
                  <a:lnTo>
                    <a:pt x="2238109" y="1579762"/>
                  </a:lnTo>
                  <a:lnTo>
                    <a:pt x="2236521" y="1581876"/>
                  </a:lnTo>
                  <a:lnTo>
                    <a:pt x="2233610" y="1585313"/>
                  </a:lnTo>
                  <a:lnTo>
                    <a:pt x="2231757" y="1586898"/>
                  </a:lnTo>
                  <a:lnTo>
                    <a:pt x="2230169" y="1588220"/>
                  </a:lnTo>
                  <a:lnTo>
                    <a:pt x="2228052" y="1589542"/>
                  </a:lnTo>
                  <a:lnTo>
                    <a:pt x="2226199" y="1590599"/>
                  </a:lnTo>
                  <a:lnTo>
                    <a:pt x="2224346" y="1591392"/>
                  </a:lnTo>
                  <a:lnTo>
                    <a:pt x="2222229" y="1592449"/>
                  </a:lnTo>
                  <a:lnTo>
                    <a:pt x="2217994" y="1593242"/>
                  </a:lnTo>
                  <a:lnTo>
                    <a:pt x="2213759" y="1593506"/>
                  </a:lnTo>
                  <a:lnTo>
                    <a:pt x="2210053" y="1593242"/>
                  </a:lnTo>
                  <a:lnTo>
                    <a:pt x="2207936" y="1592978"/>
                  </a:lnTo>
                  <a:lnTo>
                    <a:pt x="2205819" y="1592449"/>
                  </a:lnTo>
                  <a:lnTo>
                    <a:pt x="2203172" y="1591392"/>
                  </a:lnTo>
                  <a:lnTo>
                    <a:pt x="2200525" y="1590335"/>
                  </a:lnTo>
                  <a:lnTo>
                    <a:pt x="2198408" y="1589277"/>
                  </a:lnTo>
                  <a:lnTo>
                    <a:pt x="2195761" y="1587956"/>
                  </a:lnTo>
                  <a:lnTo>
                    <a:pt x="2193379" y="1586106"/>
                  </a:lnTo>
                  <a:lnTo>
                    <a:pt x="2190997" y="1584255"/>
                  </a:lnTo>
                  <a:lnTo>
                    <a:pt x="2188879" y="1581876"/>
                  </a:lnTo>
                  <a:lnTo>
                    <a:pt x="2186497" y="1579762"/>
                  </a:lnTo>
                  <a:lnTo>
                    <a:pt x="2184380" y="1577119"/>
                  </a:lnTo>
                  <a:lnTo>
                    <a:pt x="2182262" y="1574476"/>
                  </a:lnTo>
                  <a:lnTo>
                    <a:pt x="2180674" y="1571568"/>
                  </a:lnTo>
                  <a:lnTo>
                    <a:pt x="2179086" y="1568132"/>
                  </a:lnTo>
                  <a:lnTo>
                    <a:pt x="2177498" y="1564960"/>
                  </a:lnTo>
                  <a:lnTo>
                    <a:pt x="2176175" y="1561260"/>
                  </a:lnTo>
                  <a:lnTo>
                    <a:pt x="2175645" y="1559410"/>
                  </a:lnTo>
                  <a:lnTo>
                    <a:pt x="2143884" y="1485137"/>
                  </a:lnTo>
                  <a:lnTo>
                    <a:pt x="2142825" y="1484080"/>
                  </a:lnTo>
                  <a:lnTo>
                    <a:pt x="2141237" y="1482758"/>
                  </a:lnTo>
                  <a:lnTo>
                    <a:pt x="2139914" y="1481436"/>
                  </a:lnTo>
                  <a:lnTo>
                    <a:pt x="2138061" y="1480379"/>
                  </a:lnTo>
                  <a:lnTo>
                    <a:pt x="2135414" y="1479058"/>
                  </a:lnTo>
                  <a:lnTo>
                    <a:pt x="2132767" y="1478000"/>
                  </a:lnTo>
                  <a:lnTo>
                    <a:pt x="2129591" y="1476943"/>
                  </a:lnTo>
                  <a:lnTo>
                    <a:pt x="2125886" y="1476679"/>
                  </a:lnTo>
                  <a:lnTo>
                    <a:pt x="2123504" y="1476943"/>
                  </a:lnTo>
                  <a:lnTo>
                    <a:pt x="2120857" y="1477207"/>
                  </a:lnTo>
                  <a:lnTo>
                    <a:pt x="2118475" y="1478265"/>
                  </a:lnTo>
                  <a:lnTo>
                    <a:pt x="2116093" y="1479058"/>
                  </a:lnTo>
                  <a:lnTo>
                    <a:pt x="2113711" y="1480115"/>
                  </a:lnTo>
                  <a:lnTo>
                    <a:pt x="2111858" y="1481172"/>
                  </a:lnTo>
                  <a:lnTo>
                    <a:pt x="2110270" y="1482758"/>
                  </a:lnTo>
                  <a:lnTo>
                    <a:pt x="2108682" y="1484344"/>
                  </a:lnTo>
                  <a:lnTo>
                    <a:pt x="2107358" y="1485665"/>
                  </a:lnTo>
                  <a:lnTo>
                    <a:pt x="2106300" y="1487516"/>
                  </a:lnTo>
                  <a:lnTo>
                    <a:pt x="2105506" y="1489102"/>
                  </a:lnTo>
                  <a:lnTo>
                    <a:pt x="2104447" y="1490687"/>
                  </a:lnTo>
                  <a:lnTo>
                    <a:pt x="2103653" y="1494388"/>
                  </a:lnTo>
                  <a:lnTo>
                    <a:pt x="2103124" y="1497560"/>
                  </a:lnTo>
                  <a:lnTo>
                    <a:pt x="2103124" y="1500467"/>
                  </a:lnTo>
                  <a:lnTo>
                    <a:pt x="2103124" y="1503110"/>
                  </a:lnTo>
                  <a:lnTo>
                    <a:pt x="2149972" y="1621788"/>
                  </a:lnTo>
                  <a:lnTo>
                    <a:pt x="2151030" y="1625489"/>
                  </a:lnTo>
                  <a:lnTo>
                    <a:pt x="2152089" y="1630511"/>
                  </a:lnTo>
                  <a:lnTo>
                    <a:pt x="2152883" y="1636326"/>
                  </a:lnTo>
                  <a:lnTo>
                    <a:pt x="2153148" y="1639497"/>
                  </a:lnTo>
                  <a:lnTo>
                    <a:pt x="2153148" y="1642933"/>
                  </a:lnTo>
                  <a:lnTo>
                    <a:pt x="2153148" y="1646105"/>
                  </a:lnTo>
                  <a:lnTo>
                    <a:pt x="2152883" y="1649806"/>
                  </a:lnTo>
                  <a:lnTo>
                    <a:pt x="2152089" y="1653242"/>
                  </a:lnTo>
                  <a:lnTo>
                    <a:pt x="2151295" y="1656942"/>
                  </a:lnTo>
                  <a:lnTo>
                    <a:pt x="2149707" y="1660643"/>
                  </a:lnTo>
                  <a:lnTo>
                    <a:pt x="2148119" y="1663814"/>
                  </a:lnTo>
                  <a:lnTo>
                    <a:pt x="2146001" y="1667251"/>
                  </a:lnTo>
                  <a:lnTo>
                    <a:pt x="2143619" y="1670687"/>
                  </a:lnTo>
                  <a:lnTo>
                    <a:pt x="2140443" y="1673858"/>
                  </a:lnTo>
                  <a:lnTo>
                    <a:pt x="2136738" y="1676766"/>
                  </a:lnTo>
                  <a:lnTo>
                    <a:pt x="2133561" y="1679409"/>
                  </a:lnTo>
                  <a:lnTo>
                    <a:pt x="2129591" y="1681259"/>
                  </a:lnTo>
                  <a:lnTo>
                    <a:pt x="2125621" y="1682845"/>
                  </a:lnTo>
                  <a:lnTo>
                    <a:pt x="2121651" y="1684167"/>
                  </a:lnTo>
                  <a:lnTo>
                    <a:pt x="2117416" y="1684960"/>
                  </a:lnTo>
                  <a:lnTo>
                    <a:pt x="2112917" y="1685224"/>
                  </a:lnTo>
                  <a:lnTo>
                    <a:pt x="2108946" y="1684960"/>
                  </a:lnTo>
                  <a:lnTo>
                    <a:pt x="2105241" y="1684431"/>
                  </a:lnTo>
                  <a:lnTo>
                    <a:pt x="2101271" y="1683374"/>
                  </a:lnTo>
                  <a:lnTo>
                    <a:pt x="2097301" y="1681788"/>
                  </a:lnTo>
                  <a:lnTo>
                    <a:pt x="2093595" y="1679938"/>
                  </a:lnTo>
                  <a:lnTo>
                    <a:pt x="2089890" y="1677559"/>
                  </a:lnTo>
                  <a:lnTo>
                    <a:pt x="2086184" y="1675180"/>
                  </a:lnTo>
                  <a:lnTo>
                    <a:pt x="2083008" y="1672273"/>
                  </a:lnTo>
                  <a:lnTo>
                    <a:pt x="2079832" y="1668836"/>
                  </a:lnTo>
                  <a:lnTo>
                    <a:pt x="2076656" y="1665400"/>
                  </a:lnTo>
                  <a:lnTo>
                    <a:pt x="2074009" y="1661436"/>
                  </a:lnTo>
                  <a:lnTo>
                    <a:pt x="2071097" y="1657207"/>
                  </a:lnTo>
                  <a:lnTo>
                    <a:pt x="2068715" y="1652449"/>
                  </a:lnTo>
                  <a:lnTo>
                    <a:pt x="2066069" y="1647691"/>
                  </a:lnTo>
                  <a:lnTo>
                    <a:pt x="2064216" y="1642405"/>
                  </a:lnTo>
                  <a:lnTo>
                    <a:pt x="2062098" y="1636590"/>
                  </a:lnTo>
                  <a:lnTo>
                    <a:pt x="2021073" y="1531392"/>
                  </a:lnTo>
                  <a:lnTo>
                    <a:pt x="2020015" y="1529278"/>
                  </a:lnTo>
                  <a:lnTo>
                    <a:pt x="2018691" y="1526899"/>
                  </a:lnTo>
                  <a:lnTo>
                    <a:pt x="2016574" y="1524520"/>
                  </a:lnTo>
                  <a:lnTo>
                    <a:pt x="2014456" y="1521877"/>
                  </a:lnTo>
                  <a:lnTo>
                    <a:pt x="2012868" y="1520819"/>
                  </a:lnTo>
                  <a:lnTo>
                    <a:pt x="2011280" y="1519762"/>
                  </a:lnTo>
                  <a:lnTo>
                    <a:pt x="2009692" y="1518705"/>
                  </a:lnTo>
                  <a:lnTo>
                    <a:pt x="2007575" y="1518176"/>
                  </a:lnTo>
                  <a:lnTo>
                    <a:pt x="2005722" y="1517648"/>
                  </a:lnTo>
                  <a:lnTo>
                    <a:pt x="2003340" y="1517648"/>
                  </a:lnTo>
                  <a:lnTo>
                    <a:pt x="2000164" y="1517912"/>
                  </a:lnTo>
                  <a:lnTo>
                    <a:pt x="1996988" y="1518705"/>
                  </a:lnTo>
                  <a:lnTo>
                    <a:pt x="1994606" y="1520027"/>
                  </a:lnTo>
                  <a:lnTo>
                    <a:pt x="1992488" y="1521084"/>
                  </a:lnTo>
                  <a:lnTo>
                    <a:pt x="1990900" y="1522141"/>
                  </a:lnTo>
                  <a:lnTo>
                    <a:pt x="1989312" y="1523991"/>
                  </a:lnTo>
                  <a:lnTo>
                    <a:pt x="1987989" y="1525313"/>
                  </a:lnTo>
                  <a:lnTo>
                    <a:pt x="1986930" y="1527163"/>
                  </a:lnTo>
                  <a:lnTo>
                    <a:pt x="1985871" y="1529013"/>
                  </a:lnTo>
                  <a:lnTo>
                    <a:pt x="1985342" y="1530599"/>
                  </a:lnTo>
                  <a:lnTo>
                    <a:pt x="1984548" y="1534300"/>
                  </a:lnTo>
                  <a:lnTo>
                    <a:pt x="1984283" y="1538000"/>
                  </a:lnTo>
                  <a:lnTo>
                    <a:pt x="1984283" y="1541172"/>
                  </a:lnTo>
                  <a:lnTo>
                    <a:pt x="1984812" y="1544079"/>
                  </a:lnTo>
                  <a:lnTo>
                    <a:pt x="2036160" y="1686281"/>
                  </a:lnTo>
                  <a:lnTo>
                    <a:pt x="2037483" y="1690775"/>
                  </a:lnTo>
                  <a:lnTo>
                    <a:pt x="2038013" y="1695004"/>
                  </a:lnTo>
                  <a:lnTo>
                    <a:pt x="2038542" y="1698968"/>
                  </a:lnTo>
                  <a:lnTo>
                    <a:pt x="2038542" y="1702933"/>
                  </a:lnTo>
                  <a:lnTo>
                    <a:pt x="2038542" y="1706634"/>
                  </a:lnTo>
                  <a:lnTo>
                    <a:pt x="2038277" y="1710070"/>
                  </a:lnTo>
                  <a:lnTo>
                    <a:pt x="2037748" y="1713242"/>
                  </a:lnTo>
                  <a:lnTo>
                    <a:pt x="2036954" y="1716678"/>
                  </a:lnTo>
                  <a:lnTo>
                    <a:pt x="2035895" y="1719585"/>
                  </a:lnTo>
                  <a:lnTo>
                    <a:pt x="2034837" y="1722493"/>
                  </a:lnTo>
                  <a:lnTo>
                    <a:pt x="2033778" y="1725136"/>
                  </a:lnTo>
                  <a:lnTo>
                    <a:pt x="2032454" y="1727515"/>
                  </a:lnTo>
                  <a:lnTo>
                    <a:pt x="2029278" y="1732272"/>
                  </a:lnTo>
                  <a:lnTo>
                    <a:pt x="2025838" y="1736237"/>
                  </a:lnTo>
                  <a:lnTo>
                    <a:pt x="2022397" y="1739673"/>
                  </a:lnTo>
                  <a:lnTo>
                    <a:pt x="2019221" y="1742845"/>
                  </a:lnTo>
                  <a:lnTo>
                    <a:pt x="2015780" y="1744959"/>
                  </a:lnTo>
                  <a:lnTo>
                    <a:pt x="2012604" y="1746810"/>
                  </a:lnTo>
                  <a:lnTo>
                    <a:pt x="2007839" y="1749453"/>
                  </a:lnTo>
                  <a:lnTo>
                    <a:pt x="2005987" y="1750246"/>
                  </a:lnTo>
                  <a:lnTo>
                    <a:pt x="2003340" y="1750774"/>
                  </a:lnTo>
                  <a:lnTo>
                    <a:pt x="2000958" y="1751303"/>
                  </a:lnTo>
                  <a:lnTo>
                    <a:pt x="1998311" y="1751832"/>
                  </a:lnTo>
                  <a:lnTo>
                    <a:pt x="1995929" y="1751832"/>
                  </a:lnTo>
                  <a:lnTo>
                    <a:pt x="1991429" y="1751303"/>
                  </a:lnTo>
                  <a:lnTo>
                    <a:pt x="1988783" y="1751039"/>
                  </a:lnTo>
                  <a:lnTo>
                    <a:pt x="1986401" y="1750510"/>
                  </a:lnTo>
                  <a:lnTo>
                    <a:pt x="1984018" y="1749717"/>
                  </a:lnTo>
                  <a:lnTo>
                    <a:pt x="1981372" y="1748924"/>
                  </a:lnTo>
                  <a:lnTo>
                    <a:pt x="1976607" y="1746281"/>
                  </a:lnTo>
                  <a:lnTo>
                    <a:pt x="1971843" y="1743374"/>
                  </a:lnTo>
                  <a:lnTo>
                    <a:pt x="1967608" y="1739937"/>
                  </a:lnTo>
                  <a:lnTo>
                    <a:pt x="1963638" y="1735708"/>
                  </a:lnTo>
                  <a:lnTo>
                    <a:pt x="1959933" y="1730951"/>
                  </a:lnTo>
                  <a:lnTo>
                    <a:pt x="1956757" y="1725929"/>
                  </a:lnTo>
                  <a:lnTo>
                    <a:pt x="1956492" y="1724607"/>
                  </a:lnTo>
                  <a:lnTo>
                    <a:pt x="1956227" y="1723286"/>
                  </a:lnTo>
                  <a:lnTo>
                    <a:pt x="1895087" y="1569454"/>
                  </a:lnTo>
                  <a:lnTo>
                    <a:pt x="1893763" y="1566810"/>
                  </a:lnTo>
                  <a:lnTo>
                    <a:pt x="1892440" y="1564167"/>
                  </a:lnTo>
                  <a:lnTo>
                    <a:pt x="1890587" y="1561788"/>
                  </a:lnTo>
                  <a:lnTo>
                    <a:pt x="1887940" y="1558881"/>
                  </a:lnTo>
                  <a:lnTo>
                    <a:pt x="1886352" y="1557824"/>
                  </a:lnTo>
                  <a:lnTo>
                    <a:pt x="1884500" y="1556766"/>
                  </a:lnTo>
                  <a:lnTo>
                    <a:pt x="1882647" y="1555709"/>
                  </a:lnTo>
                  <a:lnTo>
                    <a:pt x="1880265" y="1554916"/>
                  </a:lnTo>
                  <a:lnTo>
                    <a:pt x="1878147" y="1554388"/>
                  </a:lnTo>
                  <a:lnTo>
                    <a:pt x="1875500" y="1554123"/>
                  </a:lnTo>
                  <a:lnTo>
                    <a:pt x="1873648" y="1554388"/>
                  </a:lnTo>
                  <a:lnTo>
                    <a:pt x="1872060" y="1554652"/>
                  </a:lnTo>
                  <a:lnTo>
                    <a:pt x="1867825" y="1555973"/>
                  </a:lnTo>
                  <a:lnTo>
                    <a:pt x="1865443" y="1556766"/>
                  </a:lnTo>
                  <a:lnTo>
                    <a:pt x="1863590" y="1557824"/>
                  </a:lnTo>
                  <a:lnTo>
                    <a:pt x="1861737" y="1558881"/>
                  </a:lnTo>
                  <a:lnTo>
                    <a:pt x="1860414" y="1560467"/>
                  </a:lnTo>
                  <a:lnTo>
                    <a:pt x="1859355" y="1561788"/>
                  </a:lnTo>
                  <a:lnTo>
                    <a:pt x="1858296" y="1563110"/>
                  </a:lnTo>
                  <a:lnTo>
                    <a:pt x="1857238" y="1564960"/>
                  </a:lnTo>
                  <a:lnTo>
                    <a:pt x="1856708" y="1566282"/>
                  </a:lnTo>
                  <a:lnTo>
                    <a:pt x="1856179" y="1569454"/>
                  </a:lnTo>
                  <a:lnTo>
                    <a:pt x="1855914" y="1572361"/>
                  </a:lnTo>
                  <a:lnTo>
                    <a:pt x="1856179" y="1575269"/>
                  </a:lnTo>
                  <a:lnTo>
                    <a:pt x="1856708" y="1577383"/>
                  </a:lnTo>
                  <a:lnTo>
                    <a:pt x="1904086" y="1702669"/>
                  </a:lnTo>
                  <a:lnTo>
                    <a:pt x="1906468" y="1709277"/>
                  </a:lnTo>
                  <a:lnTo>
                    <a:pt x="1909644" y="1716149"/>
                  </a:lnTo>
                  <a:lnTo>
                    <a:pt x="1910438" y="1720378"/>
                  </a:lnTo>
                  <a:lnTo>
                    <a:pt x="1910703" y="1724871"/>
                  </a:lnTo>
                  <a:lnTo>
                    <a:pt x="1910703" y="1729101"/>
                  </a:lnTo>
                  <a:lnTo>
                    <a:pt x="1910438" y="1733065"/>
                  </a:lnTo>
                  <a:lnTo>
                    <a:pt x="1909909" y="1736766"/>
                  </a:lnTo>
                  <a:lnTo>
                    <a:pt x="1909115" y="1740202"/>
                  </a:lnTo>
                  <a:lnTo>
                    <a:pt x="1907791" y="1743902"/>
                  </a:lnTo>
                  <a:lnTo>
                    <a:pt x="1906468" y="1746810"/>
                  </a:lnTo>
                  <a:lnTo>
                    <a:pt x="1905144" y="1750246"/>
                  </a:lnTo>
                  <a:lnTo>
                    <a:pt x="1903292" y="1753418"/>
                  </a:lnTo>
                  <a:lnTo>
                    <a:pt x="1901439" y="1756061"/>
                  </a:lnTo>
                  <a:lnTo>
                    <a:pt x="1899586" y="1758968"/>
                  </a:lnTo>
                  <a:lnTo>
                    <a:pt x="1897204" y="1761611"/>
                  </a:lnTo>
                  <a:lnTo>
                    <a:pt x="1894557" y="1763726"/>
                  </a:lnTo>
                  <a:lnTo>
                    <a:pt x="1891910" y="1766105"/>
                  </a:lnTo>
                  <a:lnTo>
                    <a:pt x="1888999" y="1768219"/>
                  </a:lnTo>
                  <a:lnTo>
                    <a:pt x="1886352" y="1769805"/>
                  </a:lnTo>
                  <a:lnTo>
                    <a:pt x="1883176" y="1771655"/>
                  </a:lnTo>
                  <a:lnTo>
                    <a:pt x="1880000" y="1772977"/>
                  </a:lnTo>
                  <a:lnTo>
                    <a:pt x="1876824" y="1774034"/>
                  </a:lnTo>
                  <a:lnTo>
                    <a:pt x="1873118" y="1775356"/>
                  </a:lnTo>
                  <a:lnTo>
                    <a:pt x="1869413" y="1775884"/>
                  </a:lnTo>
                  <a:lnTo>
                    <a:pt x="1865707" y="1776413"/>
                  </a:lnTo>
                  <a:lnTo>
                    <a:pt x="1862267" y="1776413"/>
                  </a:lnTo>
                  <a:lnTo>
                    <a:pt x="1859355" y="1776413"/>
                  </a:lnTo>
                  <a:lnTo>
                    <a:pt x="1856179" y="1776149"/>
                  </a:lnTo>
                  <a:lnTo>
                    <a:pt x="1852473" y="1775620"/>
                  </a:lnTo>
                  <a:lnTo>
                    <a:pt x="1849297" y="1774299"/>
                  </a:lnTo>
                  <a:lnTo>
                    <a:pt x="1845857" y="1773241"/>
                  </a:lnTo>
                  <a:lnTo>
                    <a:pt x="1842416" y="1772184"/>
                  </a:lnTo>
                  <a:lnTo>
                    <a:pt x="1838975" y="1770598"/>
                  </a:lnTo>
                  <a:lnTo>
                    <a:pt x="1836063" y="1768484"/>
                  </a:lnTo>
                  <a:lnTo>
                    <a:pt x="1832887" y="1766633"/>
                  </a:lnTo>
                  <a:lnTo>
                    <a:pt x="1829976" y="1764255"/>
                  </a:lnTo>
                  <a:lnTo>
                    <a:pt x="1827594" y="1761876"/>
                  </a:lnTo>
                  <a:lnTo>
                    <a:pt x="1824947" y="1759233"/>
                  </a:lnTo>
                  <a:lnTo>
                    <a:pt x="1822830" y="1756589"/>
                  </a:lnTo>
                  <a:lnTo>
                    <a:pt x="1820447" y="1753418"/>
                  </a:lnTo>
                  <a:lnTo>
                    <a:pt x="1818595" y="1750246"/>
                  </a:lnTo>
                  <a:lnTo>
                    <a:pt x="1816742" y="1747338"/>
                  </a:lnTo>
                  <a:lnTo>
                    <a:pt x="1815419" y="1743638"/>
                  </a:lnTo>
                  <a:lnTo>
                    <a:pt x="1814360" y="1740202"/>
                  </a:lnTo>
                  <a:lnTo>
                    <a:pt x="1813566" y="1738352"/>
                  </a:lnTo>
                  <a:lnTo>
                    <a:pt x="1747396" y="1584784"/>
                  </a:lnTo>
                  <a:lnTo>
                    <a:pt x="1743161" y="1575797"/>
                  </a:lnTo>
                  <a:lnTo>
                    <a:pt x="1733104" y="1553859"/>
                  </a:lnTo>
                  <a:lnTo>
                    <a:pt x="1700284" y="1485137"/>
                  </a:lnTo>
                  <a:lnTo>
                    <a:pt x="1633849" y="1346635"/>
                  </a:lnTo>
                  <a:lnTo>
                    <a:pt x="1633055" y="1345049"/>
                  </a:lnTo>
                  <a:lnTo>
                    <a:pt x="1631997" y="1344256"/>
                  </a:lnTo>
                  <a:lnTo>
                    <a:pt x="1629879" y="1343199"/>
                  </a:lnTo>
                  <a:lnTo>
                    <a:pt x="1626703" y="1341877"/>
                  </a:lnTo>
                  <a:lnTo>
                    <a:pt x="1622998" y="1340027"/>
                  </a:lnTo>
                  <a:lnTo>
                    <a:pt x="1621410" y="1339499"/>
                  </a:lnTo>
                  <a:lnTo>
                    <a:pt x="1619028" y="1338970"/>
                  </a:lnTo>
                  <a:lnTo>
                    <a:pt x="1617175" y="1338706"/>
                  </a:lnTo>
                  <a:lnTo>
                    <a:pt x="1614793" y="1338706"/>
                  </a:lnTo>
                  <a:lnTo>
                    <a:pt x="1612675" y="1338706"/>
                  </a:lnTo>
                  <a:lnTo>
                    <a:pt x="1610293" y="1338970"/>
                  </a:lnTo>
                  <a:lnTo>
                    <a:pt x="1608176" y="1339499"/>
                  </a:lnTo>
                  <a:lnTo>
                    <a:pt x="1605529" y="1340292"/>
                  </a:lnTo>
                  <a:lnTo>
                    <a:pt x="1603412" y="1341613"/>
                  </a:lnTo>
                  <a:lnTo>
                    <a:pt x="1601029" y="1342670"/>
                  </a:lnTo>
                  <a:lnTo>
                    <a:pt x="1598912" y="1344256"/>
                  </a:lnTo>
                  <a:lnTo>
                    <a:pt x="1596265" y="1346107"/>
                  </a:lnTo>
                  <a:lnTo>
                    <a:pt x="1591501" y="1350336"/>
                  </a:lnTo>
                  <a:lnTo>
                    <a:pt x="1586472" y="1355622"/>
                  </a:lnTo>
                  <a:lnTo>
                    <a:pt x="1581443" y="1361701"/>
                  </a:lnTo>
                  <a:lnTo>
                    <a:pt x="1576150" y="1369102"/>
                  </a:lnTo>
                  <a:lnTo>
                    <a:pt x="1534331" y="1419322"/>
                  </a:lnTo>
                  <a:lnTo>
                    <a:pt x="1528772" y="1407956"/>
                  </a:lnTo>
                  <a:lnTo>
                    <a:pt x="1524537" y="1397384"/>
                  </a:lnTo>
                  <a:lnTo>
                    <a:pt x="1520303" y="1387604"/>
                  </a:lnTo>
                  <a:lnTo>
                    <a:pt x="1516597" y="1378617"/>
                  </a:lnTo>
                  <a:lnTo>
                    <a:pt x="1513421" y="1370159"/>
                  </a:lnTo>
                  <a:lnTo>
                    <a:pt x="1511039" y="1362494"/>
                  </a:lnTo>
                  <a:lnTo>
                    <a:pt x="1508921" y="1355886"/>
                  </a:lnTo>
                  <a:lnTo>
                    <a:pt x="1507333" y="1349543"/>
                  </a:lnTo>
                  <a:lnTo>
                    <a:pt x="1505745" y="1343992"/>
                  </a:lnTo>
                  <a:lnTo>
                    <a:pt x="1504687" y="1339234"/>
                  </a:lnTo>
                  <a:lnTo>
                    <a:pt x="1503628" y="1331569"/>
                  </a:lnTo>
                  <a:lnTo>
                    <a:pt x="1503363" y="1326811"/>
                  </a:lnTo>
                  <a:lnTo>
                    <a:pt x="1503363" y="1324433"/>
                  </a:lnTo>
                  <a:lnTo>
                    <a:pt x="1507069" y="1308045"/>
                  </a:lnTo>
                  <a:lnTo>
                    <a:pt x="1511039" y="1292450"/>
                  </a:lnTo>
                  <a:lnTo>
                    <a:pt x="1514744" y="1277384"/>
                  </a:lnTo>
                  <a:lnTo>
                    <a:pt x="1518979" y="1262583"/>
                  </a:lnTo>
                  <a:lnTo>
                    <a:pt x="1523214" y="1248310"/>
                  </a:lnTo>
                  <a:lnTo>
                    <a:pt x="1527714" y="1234301"/>
                  </a:lnTo>
                  <a:lnTo>
                    <a:pt x="1532213" y="1220821"/>
                  </a:lnTo>
                  <a:lnTo>
                    <a:pt x="1536713" y="1207869"/>
                  </a:lnTo>
                  <a:lnTo>
                    <a:pt x="1541477" y="1195446"/>
                  </a:lnTo>
                  <a:lnTo>
                    <a:pt x="1546241" y="1183024"/>
                  </a:lnTo>
                  <a:lnTo>
                    <a:pt x="1555505" y="1159764"/>
                  </a:lnTo>
                  <a:lnTo>
                    <a:pt x="1564769" y="1137561"/>
                  </a:lnTo>
                  <a:lnTo>
                    <a:pt x="1573768" y="1116944"/>
                  </a:lnTo>
                  <a:lnTo>
                    <a:pt x="1586737" y="1086548"/>
                  </a:lnTo>
                  <a:lnTo>
                    <a:pt x="1592560" y="1072275"/>
                  </a:lnTo>
                  <a:lnTo>
                    <a:pt x="1597853" y="1058795"/>
                  </a:lnTo>
                  <a:lnTo>
                    <a:pt x="1601823" y="1045843"/>
                  </a:lnTo>
                  <a:lnTo>
                    <a:pt x="1603941" y="1039500"/>
                  </a:lnTo>
                  <a:lnTo>
                    <a:pt x="1605529" y="1033685"/>
                  </a:lnTo>
                  <a:lnTo>
                    <a:pt x="1606852" y="1027870"/>
                  </a:lnTo>
                  <a:lnTo>
                    <a:pt x="1608176" y="1022055"/>
                  </a:lnTo>
                  <a:lnTo>
                    <a:pt x="1608970" y="1016240"/>
                  </a:lnTo>
                  <a:lnTo>
                    <a:pt x="1609499" y="1010689"/>
                  </a:lnTo>
                  <a:lnTo>
                    <a:pt x="1609499" y="1006196"/>
                  </a:lnTo>
                  <a:lnTo>
                    <a:pt x="1609234" y="1000645"/>
                  </a:lnTo>
                  <a:lnTo>
                    <a:pt x="1608705" y="994566"/>
                  </a:lnTo>
                  <a:lnTo>
                    <a:pt x="1607646" y="987694"/>
                  </a:lnTo>
                  <a:lnTo>
                    <a:pt x="1605794" y="980558"/>
                  </a:lnTo>
                  <a:lnTo>
                    <a:pt x="1604206" y="972628"/>
                  </a:lnTo>
                  <a:lnTo>
                    <a:pt x="1601823" y="964170"/>
                  </a:lnTo>
                  <a:lnTo>
                    <a:pt x="1599706" y="955447"/>
                  </a:lnTo>
                  <a:lnTo>
                    <a:pt x="1594148" y="936681"/>
                  </a:lnTo>
                  <a:lnTo>
                    <a:pt x="1587796" y="917122"/>
                  </a:lnTo>
                  <a:lnTo>
                    <a:pt x="1580914" y="896505"/>
                  </a:lnTo>
                  <a:lnTo>
                    <a:pt x="1573238" y="875888"/>
                  </a:lnTo>
                  <a:lnTo>
                    <a:pt x="1565827" y="855272"/>
                  </a:lnTo>
                  <a:lnTo>
                    <a:pt x="1558152" y="835448"/>
                  </a:lnTo>
                  <a:lnTo>
                    <a:pt x="1543859" y="798708"/>
                  </a:lnTo>
                  <a:lnTo>
                    <a:pt x="1531684" y="768840"/>
                  </a:lnTo>
                  <a:lnTo>
                    <a:pt x="1523479" y="749810"/>
                  </a:lnTo>
                  <a:lnTo>
                    <a:pt x="1539359" y="747959"/>
                  </a:lnTo>
                  <a:lnTo>
                    <a:pt x="1564504" y="745316"/>
                  </a:lnTo>
                  <a:lnTo>
                    <a:pt x="1598383" y="741880"/>
                  </a:lnTo>
                  <a:lnTo>
                    <a:pt x="1639937" y="738973"/>
                  </a:lnTo>
                  <a:lnTo>
                    <a:pt x="1663493" y="737122"/>
                  </a:lnTo>
                  <a:lnTo>
                    <a:pt x="1688638" y="735537"/>
                  </a:lnTo>
                  <a:lnTo>
                    <a:pt x="1715635" y="734215"/>
                  </a:lnTo>
                  <a:lnTo>
                    <a:pt x="1744220" y="732893"/>
                  </a:lnTo>
                  <a:lnTo>
                    <a:pt x="1773864" y="731836"/>
                  </a:lnTo>
                  <a:lnTo>
                    <a:pt x="1805096" y="731043"/>
                  </a:lnTo>
                  <a:lnTo>
                    <a:pt x="1837387" y="730514"/>
                  </a:lnTo>
                  <a:lnTo>
                    <a:pt x="1871001" y="730250"/>
                  </a:lnTo>
                  <a:close/>
                  <a:moveTo>
                    <a:pt x="357998" y="639763"/>
                  </a:moveTo>
                  <a:lnTo>
                    <a:pt x="361699" y="639763"/>
                  </a:lnTo>
                  <a:lnTo>
                    <a:pt x="365665" y="640293"/>
                  </a:lnTo>
                  <a:lnTo>
                    <a:pt x="369103" y="640823"/>
                  </a:lnTo>
                  <a:lnTo>
                    <a:pt x="372540" y="641882"/>
                  </a:lnTo>
                  <a:lnTo>
                    <a:pt x="375977" y="643207"/>
                  </a:lnTo>
                  <a:lnTo>
                    <a:pt x="379414" y="644532"/>
                  </a:lnTo>
                  <a:lnTo>
                    <a:pt x="382587" y="646386"/>
                  </a:lnTo>
                  <a:lnTo>
                    <a:pt x="385495" y="647975"/>
                  </a:lnTo>
                  <a:lnTo>
                    <a:pt x="388668" y="650095"/>
                  </a:lnTo>
                  <a:lnTo>
                    <a:pt x="391577" y="652479"/>
                  </a:lnTo>
                  <a:lnTo>
                    <a:pt x="393956" y="654863"/>
                  </a:lnTo>
                  <a:lnTo>
                    <a:pt x="396600" y="657777"/>
                  </a:lnTo>
                  <a:lnTo>
                    <a:pt x="398715" y="660691"/>
                  </a:lnTo>
                  <a:lnTo>
                    <a:pt x="401095" y="663605"/>
                  </a:lnTo>
                  <a:lnTo>
                    <a:pt x="402946" y="666784"/>
                  </a:lnTo>
                  <a:lnTo>
                    <a:pt x="404532" y="670228"/>
                  </a:lnTo>
                  <a:lnTo>
                    <a:pt x="405590" y="671817"/>
                  </a:lnTo>
                  <a:lnTo>
                    <a:pt x="489934" y="816459"/>
                  </a:lnTo>
                  <a:lnTo>
                    <a:pt x="494957" y="824936"/>
                  </a:lnTo>
                  <a:lnTo>
                    <a:pt x="508177" y="845864"/>
                  </a:lnTo>
                  <a:lnTo>
                    <a:pt x="549952" y="911562"/>
                  </a:lnTo>
                  <a:lnTo>
                    <a:pt x="634560" y="1043488"/>
                  </a:lnTo>
                  <a:lnTo>
                    <a:pt x="635089" y="1044283"/>
                  </a:lnTo>
                  <a:lnTo>
                    <a:pt x="635882" y="1045078"/>
                  </a:lnTo>
                  <a:lnTo>
                    <a:pt x="637204" y="1045873"/>
                  </a:lnTo>
                  <a:lnTo>
                    <a:pt x="640642" y="1047727"/>
                  </a:lnTo>
                  <a:lnTo>
                    <a:pt x="644343" y="1050111"/>
                  </a:lnTo>
                  <a:lnTo>
                    <a:pt x="646194" y="1050906"/>
                  </a:lnTo>
                  <a:lnTo>
                    <a:pt x="648574" y="1051436"/>
                  </a:lnTo>
                  <a:lnTo>
                    <a:pt x="650953" y="1051966"/>
                  </a:lnTo>
                  <a:lnTo>
                    <a:pt x="653597" y="1051966"/>
                  </a:lnTo>
                  <a:lnTo>
                    <a:pt x="655448" y="1051966"/>
                  </a:lnTo>
                  <a:lnTo>
                    <a:pt x="657828" y="1051436"/>
                  </a:lnTo>
                  <a:lnTo>
                    <a:pt x="659943" y="1050906"/>
                  </a:lnTo>
                  <a:lnTo>
                    <a:pt x="662322" y="1050111"/>
                  </a:lnTo>
                  <a:lnTo>
                    <a:pt x="664173" y="1049052"/>
                  </a:lnTo>
                  <a:lnTo>
                    <a:pt x="666553" y="1047462"/>
                  </a:lnTo>
                  <a:lnTo>
                    <a:pt x="668404" y="1045873"/>
                  </a:lnTo>
                  <a:lnTo>
                    <a:pt x="670783" y="1044283"/>
                  </a:lnTo>
                  <a:lnTo>
                    <a:pt x="672898" y="1041899"/>
                  </a:lnTo>
                  <a:lnTo>
                    <a:pt x="675014" y="1039780"/>
                  </a:lnTo>
                  <a:lnTo>
                    <a:pt x="678980" y="1033952"/>
                  </a:lnTo>
                  <a:lnTo>
                    <a:pt x="683474" y="1027329"/>
                  </a:lnTo>
                  <a:lnTo>
                    <a:pt x="687705" y="1019381"/>
                  </a:lnTo>
                  <a:lnTo>
                    <a:pt x="721019" y="951829"/>
                  </a:lnTo>
                  <a:lnTo>
                    <a:pt x="727365" y="962690"/>
                  </a:lnTo>
                  <a:lnTo>
                    <a:pt x="733446" y="972757"/>
                  </a:lnTo>
                  <a:lnTo>
                    <a:pt x="738734" y="982029"/>
                  </a:lnTo>
                  <a:lnTo>
                    <a:pt x="743493" y="990771"/>
                  </a:lnTo>
                  <a:lnTo>
                    <a:pt x="747459" y="998983"/>
                  </a:lnTo>
                  <a:lnTo>
                    <a:pt x="750897" y="1006401"/>
                  </a:lnTo>
                  <a:lnTo>
                    <a:pt x="754069" y="1013288"/>
                  </a:lnTo>
                  <a:lnTo>
                    <a:pt x="756449" y="1019381"/>
                  </a:lnTo>
                  <a:lnTo>
                    <a:pt x="758564" y="1024945"/>
                  </a:lnTo>
                  <a:lnTo>
                    <a:pt x="760151" y="1029713"/>
                  </a:lnTo>
                  <a:lnTo>
                    <a:pt x="762530" y="1037660"/>
                  </a:lnTo>
                  <a:lnTo>
                    <a:pt x="763588" y="1042959"/>
                  </a:lnTo>
                  <a:lnTo>
                    <a:pt x="763588" y="1045608"/>
                  </a:lnTo>
                  <a:lnTo>
                    <a:pt x="762266" y="1062032"/>
                  </a:lnTo>
                  <a:lnTo>
                    <a:pt x="760151" y="1078192"/>
                  </a:lnTo>
                  <a:lnTo>
                    <a:pt x="758300" y="1093822"/>
                  </a:lnTo>
                  <a:lnTo>
                    <a:pt x="755656" y="1109186"/>
                  </a:lnTo>
                  <a:lnTo>
                    <a:pt x="753276" y="1123757"/>
                  </a:lnTo>
                  <a:lnTo>
                    <a:pt x="750632" y="1138062"/>
                  </a:lnTo>
                  <a:lnTo>
                    <a:pt x="747459" y="1152102"/>
                  </a:lnTo>
                  <a:lnTo>
                    <a:pt x="744815" y="1165613"/>
                  </a:lnTo>
                  <a:lnTo>
                    <a:pt x="741643" y="1178858"/>
                  </a:lnTo>
                  <a:lnTo>
                    <a:pt x="738734" y="1191574"/>
                  </a:lnTo>
                  <a:lnTo>
                    <a:pt x="732124" y="1215946"/>
                  </a:lnTo>
                  <a:lnTo>
                    <a:pt x="725779" y="1238728"/>
                  </a:lnTo>
                  <a:lnTo>
                    <a:pt x="719433" y="1260451"/>
                  </a:lnTo>
                  <a:lnTo>
                    <a:pt x="710179" y="1292505"/>
                  </a:lnTo>
                  <a:lnTo>
                    <a:pt x="706213" y="1307340"/>
                  </a:lnTo>
                  <a:lnTo>
                    <a:pt x="703040" y="1321381"/>
                  </a:lnTo>
                  <a:lnTo>
                    <a:pt x="700132" y="1334626"/>
                  </a:lnTo>
                  <a:lnTo>
                    <a:pt x="699074" y="1340984"/>
                  </a:lnTo>
                  <a:lnTo>
                    <a:pt x="698281" y="1347342"/>
                  </a:lnTo>
                  <a:lnTo>
                    <a:pt x="697752" y="1353435"/>
                  </a:lnTo>
                  <a:lnTo>
                    <a:pt x="696959" y="1358998"/>
                  </a:lnTo>
                  <a:lnTo>
                    <a:pt x="696695" y="1365091"/>
                  </a:lnTo>
                  <a:lnTo>
                    <a:pt x="696959" y="1370654"/>
                  </a:lnTo>
                  <a:lnTo>
                    <a:pt x="697223" y="1374363"/>
                  </a:lnTo>
                  <a:lnTo>
                    <a:pt x="698017" y="1378602"/>
                  </a:lnTo>
                  <a:lnTo>
                    <a:pt x="699074" y="1383105"/>
                  </a:lnTo>
                  <a:lnTo>
                    <a:pt x="700396" y="1388403"/>
                  </a:lnTo>
                  <a:lnTo>
                    <a:pt x="702247" y="1393966"/>
                  </a:lnTo>
                  <a:lnTo>
                    <a:pt x="704098" y="1399794"/>
                  </a:lnTo>
                  <a:lnTo>
                    <a:pt x="709121" y="1413570"/>
                  </a:lnTo>
                  <a:lnTo>
                    <a:pt x="715467" y="1429465"/>
                  </a:lnTo>
                  <a:lnTo>
                    <a:pt x="723399" y="1447214"/>
                  </a:lnTo>
                  <a:lnTo>
                    <a:pt x="732653" y="1466552"/>
                  </a:lnTo>
                  <a:lnTo>
                    <a:pt x="743229" y="1488010"/>
                  </a:lnTo>
                  <a:lnTo>
                    <a:pt x="595694" y="1491719"/>
                  </a:lnTo>
                  <a:lnTo>
                    <a:pt x="541492" y="1493308"/>
                  </a:lnTo>
                  <a:lnTo>
                    <a:pt x="515845" y="1493838"/>
                  </a:lnTo>
                  <a:lnTo>
                    <a:pt x="369367" y="1491719"/>
                  </a:lnTo>
                  <a:lnTo>
                    <a:pt x="354032" y="1473175"/>
                  </a:lnTo>
                  <a:lnTo>
                    <a:pt x="335524" y="1451452"/>
                  </a:lnTo>
                  <a:lnTo>
                    <a:pt x="315165" y="1427345"/>
                  </a:lnTo>
                  <a:lnTo>
                    <a:pt x="293484" y="1402973"/>
                  </a:lnTo>
                  <a:lnTo>
                    <a:pt x="271803" y="1378602"/>
                  </a:lnTo>
                  <a:lnTo>
                    <a:pt x="251445" y="1356084"/>
                  </a:lnTo>
                  <a:lnTo>
                    <a:pt x="233201" y="1335951"/>
                  </a:lnTo>
                  <a:lnTo>
                    <a:pt x="218130" y="1320321"/>
                  </a:lnTo>
                  <a:lnTo>
                    <a:pt x="211784" y="1314228"/>
                  </a:lnTo>
                  <a:lnTo>
                    <a:pt x="205703" y="1307075"/>
                  </a:lnTo>
                  <a:lnTo>
                    <a:pt x="198829" y="1299658"/>
                  </a:lnTo>
                  <a:lnTo>
                    <a:pt x="192219" y="1291711"/>
                  </a:lnTo>
                  <a:lnTo>
                    <a:pt x="185080" y="1283233"/>
                  </a:lnTo>
                  <a:lnTo>
                    <a:pt x="178206" y="1274491"/>
                  </a:lnTo>
                  <a:lnTo>
                    <a:pt x="171067" y="1265219"/>
                  </a:lnTo>
                  <a:lnTo>
                    <a:pt x="164192" y="1255947"/>
                  </a:lnTo>
                  <a:lnTo>
                    <a:pt x="157054" y="1246411"/>
                  </a:lnTo>
                  <a:lnTo>
                    <a:pt x="150444" y="1236874"/>
                  </a:lnTo>
                  <a:lnTo>
                    <a:pt x="143834" y="1227337"/>
                  </a:lnTo>
                  <a:lnTo>
                    <a:pt x="138017" y="1218065"/>
                  </a:lnTo>
                  <a:lnTo>
                    <a:pt x="132200" y="1208528"/>
                  </a:lnTo>
                  <a:lnTo>
                    <a:pt x="127176" y="1200051"/>
                  </a:lnTo>
                  <a:lnTo>
                    <a:pt x="122417" y="1191309"/>
                  </a:lnTo>
                  <a:lnTo>
                    <a:pt x="118187" y="1183097"/>
                  </a:lnTo>
                  <a:lnTo>
                    <a:pt x="64514" y="1059913"/>
                  </a:lnTo>
                  <a:lnTo>
                    <a:pt x="4759" y="921629"/>
                  </a:lnTo>
                  <a:lnTo>
                    <a:pt x="2379" y="916331"/>
                  </a:lnTo>
                  <a:lnTo>
                    <a:pt x="1057" y="910503"/>
                  </a:lnTo>
                  <a:lnTo>
                    <a:pt x="264" y="905204"/>
                  </a:lnTo>
                  <a:lnTo>
                    <a:pt x="0" y="899906"/>
                  </a:lnTo>
                  <a:lnTo>
                    <a:pt x="0" y="896992"/>
                  </a:lnTo>
                  <a:lnTo>
                    <a:pt x="264" y="894343"/>
                  </a:lnTo>
                  <a:lnTo>
                    <a:pt x="793" y="891694"/>
                  </a:lnTo>
                  <a:lnTo>
                    <a:pt x="1322" y="889045"/>
                  </a:lnTo>
                  <a:lnTo>
                    <a:pt x="1851" y="886396"/>
                  </a:lnTo>
                  <a:lnTo>
                    <a:pt x="2908" y="884276"/>
                  </a:lnTo>
                  <a:lnTo>
                    <a:pt x="3966" y="881627"/>
                  </a:lnTo>
                  <a:lnTo>
                    <a:pt x="5023" y="879508"/>
                  </a:lnTo>
                  <a:lnTo>
                    <a:pt x="6345" y="877389"/>
                  </a:lnTo>
                  <a:lnTo>
                    <a:pt x="7932" y="875799"/>
                  </a:lnTo>
                  <a:lnTo>
                    <a:pt x="9254" y="873680"/>
                  </a:lnTo>
                  <a:lnTo>
                    <a:pt x="10840" y="872356"/>
                  </a:lnTo>
                  <a:lnTo>
                    <a:pt x="12691" y="871031"/>
                  </a:lnTo>
                  <a:lnTo>
                    <a:pt x="14277" y="869442"/>
                  </a:lnTo>
                  <a:lnTo>
                    <a:pt x="16128" y="868382"/>
                  </a:lnTo>
                  <a:lnTo>
                    <a:pt x="18243" y="867322"/>
                  </a:lnTo>
                  <a:lnTo>
                    <a:pt x="20887" y="866527"/>
                  </a:lnTo>
                  <a:lnTo>
                    <a:pt x="23796" y="865733"/>
                  </a:lnTo>
                  <a:lnTo>
                    <a:pt x="26704" y="864938"/>
                  </a:lnTo>
                  <a:lnTo>
                    <a:pt x="29613" y="864938"/>
                  </a:lnTo>
                  <a:lnTo>
                    <a:pt x="32257" y="864938"/>
                  </a:lnTo>
                  <a:lnTo>
                    <a:pt x="34372" y="865203"/>
                  </a:lnTo>
                  <a:lnTo>
                    <a:pt x="37016" y="865998"/>
                  </a:lnTo>
                  <a:lnTo>
                    <a:pt x="39924" y="866527"/>
                  </a:lnTo>
                  <a:lnTo>
                    <a:pt x="42304" y="867587"/>
                  </a:lnTo>
                  <a:lnTo>
                    <a:pt x="44948" y="868647"/>
                  </a:lnTo>
                  <a:lnTo>
                    <a:pt x="47592" y="869971"/>
                  </a:lnTo>
                  <a:lnTo>
                    <a:pt x="50236" y="871561"/>
                  </a:lnTo>
                  <a:lnTo>
                    <a:pt x="52616" y="873415"/>
                  </a:lnTo>
                  <a:lnTo>
                    <a:pt x="55260" y="875534"/>
                  </a:lnTo>
                  <a:lnTo>
                    <a:pt x="57375" y="877654"/>
                  </a:lnTo>
                  <a:lnTo>
                    <a:pt x="59754" y="880303"/>
                  </a:lnTo>
                  <a:lnTo>
                    <a:pt x="61870" y="882952"/>
                  </a:lnTo>
                  <a:lnTo>
                    <a:pt x="63985" y="885866"/>
                  </a:lnTo>
                  <a:lnTo>
                    <a:pt x="65836" y="889310"/>
                  </a:lnTo>
                  <a:lnTo>
                    <a:pt x="67686" y="892489"/>
                  </a:lnTo>
                  <a:lnTo>
                    <a:pt x="68480" y="894343"/>
                  </a:lnTo>
                  <a:lnTo>
                    <a:pt x="109197" y="964280"/>
                  </a:lnTo>
                  <a:lnTo>
                    <a:pt x="110255" y="965339"/>
                  </a:lnTo>
                  <a:lnTo>
                    <a:pt x="111312" y="966399"/>
                  </a:lnTo>
                  <a:lnTo>
                    <a:pt x="114485" y="967989"/>
                  </a:lnTo>
                  <a:lnTo>
                    <a:pt x="116600" y="969048"/>
                  </a:lnTo>
                  <a:lnTo>
                    <a:pt x="119244" y="969578"/>
                  </a:lnTo>
                  <a:lnTo>
                    <a:pt x="122153" y="970108"/>
                  </a:lnTo>
                  <a:lnTo>
                    <a:pt x="125061" y="970373"/>
                  </a:lnTo>
                  <a:lnTo>
                    <a:pt x="128234" y="970108"/>
                  </a:lnTo>
                  <a:lnTo>
                    <a:pt x="131407" y="969578"/>
                  </a:lnTo>
                  <a:lnTo>
                    <a:pt x="134315" y="968518"/>
                  </a:lnTo>
                  <a:lnTo>
                    <a:pt x="137224" y="967194"/>
                  </a:lnTo>
                  <a:lnTo>
                    <a:pt x="139339" y="965604"/>
                  </a:lnTo>
                  <a:lnTo>
                    <a:pt x="141190" y="964280"/>
                  </a:lnTo>
                  <a:lnTo>
                    <a:pt x="142512" y="962690"/>
                  </a:lnTo>
                  <a:lnTo>
                    <a:pt x="143834" y="960836"/>
                  </a:lnTo>
                  <a:lnTo>
                    <a:pt x="145156" y="959246"/>
                  </a:lnTo>
                  <a:lnTo>
                    <a:pt x="145949" y="957392"/>
                  </a:lnTo>
                  <a:lnTo>
                    <a:pt x="146742" y="955538"/>
                  </a:lnTo>
                  <a:lnTo>
                    <a:pt x="147271" y="953948"/>
                  </a:lnTo>
                  <a:lnTo>
                    <a:pt x="147800" y="950240"/>
                  </a:lnTo>
                  <a:lnTo>
                    <a:pt x="147800" y="946796"/>
                  </a:lnTo>
                  <a:lnTo>
                    <a:pt x="147535" y="943882"/>
                  </a:lnTo>
                  <a:lnTo>
                    <a:pt x="147006" y="941497"/>
                  </a:lnTo>
                  <a:lnTo>
                    <a:pt x="86194" y="829440"/>
                  </a:lnTo>
                  <a:lnTo>
                    <a:pt x="84608" y="825731"/>
                  </a:lnTo>
                  <a:lnTo>
                    <a:pt x="83022" y="820963"/>
                  </a:lnTo>
                  <a:lnTo>
                    <a:pt x="81700" y="815399"/>
                  </a:lnTo>
                  <a:lnTo>
                    <a:pt x="80642" y="811956"/>
                  </a:lnTo>
                  <a:lnTo>
                    <a:pt x="80378" y="808777"/>
                  </a:lnTo>
                  <a:lnTo>
                    <a:pt x="79849" y="805068"/>
                  </a:lnTo>
                  <a:lnTo>
                    <a:pt x="79849" y="801889"/>
                  </a:lnTo>
                  <a:lnTo>
                    <a:pt x="80113" y="798180"/>
                  </a:lnTo>
                  <a:lnTo>
                    <a:pt x="80642" y="794471"/>
                  </a:lnTo>
                  <a:lnTo>
                    <a:pt x="81700" y="790763"/>
                  </a:lnTo>
                  <a:lnTo>
                    <a:pt x="82757" y="787054"/>
                  </a:lnTo>
                  <a:lnTo>
                    <a:pt x="84344" y="783610"/>
                  </a:lnTo>
                  <a:lnTo>
                    <a:pt x="86723" y="779901"/>
                  </a:lnTo>
                  <a:lnTo>
                    <a:pt x="89632" y="775663"/>
                  </a:lnTo>
                  <a:lnTo>
                    <a:pt x="93069" y="771954"/>
                  </a:lnTo>
                  <a:lnTo>
                    <a:pt x="97035" y="768775"/>
                  </a:lnTo>
                  <a:lnTo>
                    <a:pt x="101265" y="766126"/>
                  </a:lnTo>
                  <a:lnTo>
                    <a:pt x="105496" y="764007"/>
                  </a:lnTo>
                  <a:lnTo>
                    <a:pt x="109990" y="762682"/>
                  </a:lnTo>
                  <a:lnTo>
                    <a:pt x="114750" y="761622"/>
                  </a:lnTo>
                  <a:lnTo>
                    <a:pt x="119773" y="761358"/>
                  </a:lnTo>
                  <a:lnTo>
                    <a:pt x="123475" y="761622"/>
                  </a:lnTo>
                  <a:lnTo>
                    <a:pt x="127441" y="762152"/>
                  </a:lnTo>
                  <a:lnTo>
                    <a:pt x="130878" y="762947"/>
                  </a:lnTo>
                  <a:lnTo>
                    <a:pt x="134580" y="764007"/>
                  </a:lnTo>
                  <a:lnTo>
                    <a:pt x="138281" y="765861"/>
                  </a:lnTo>
                  <a:lnTo>
                    <a:pt x="141718" y="767715"/>
                  </a:lnTo>
                  <a:lnTo>
                    <a:pt x="145420" y="769835"/>
                  </a:lnTo>
                  <a:lnTo>
                    <a:pt x="148328" y="772219"/>
                  </a:lnTo>
                  <a:lnTo>
                    <a:pt x="151766" y="775398"/>
                  </a:lnTo>
                  <a:lnTo>
                    <a:pt x="154938" y="778312"/>
                  </a:lnTo>
                  <a:lnTo>
                    <a:pt x="157847" y="781756"/>
                  </a:lnTo>
                  <a:lnTo>
                    <a:pt x="161020" y="785464"/>
                  </a:lnTo>
                  <a:lnTo>
                    <a:pt x="163928" y="789703"/>
                  </a:lnTo>
                  <a:lnTo>
                    <a:pt x="166572" y="793942"/>
                  </a:lnTo>
                  <a:lnTo>
                    <a:pt x="169216" y="798710"/>
                  </a:lnTo>
                  <a:lnTo>
                    <a:pt x="171596" y="803478"/>
                  </a:lnTo>
                  <a:lnTo>
                    <a:pt x="225005" y="903350"/>
                  </a:lnTo>
                  <a:lnTo>
                    <a:pt x="226327" y="905204"/>
                  </a:lnTo>
                  <a:lnTo>
                    <a:pt x="227913" y="907059"/>
                  </a:lnTo>
                  <a:lnTo>
                    <a:pt x="229764" y="909178"/>
                  </a:lnTo>
                  <a:lnTo>
                    <a:pt x="232143" y="911033"/>
                  </a:lnTo>
                  <a:lnTo>
                    <a:pt x="235052" y="913152"/>
                  </a:lnTo>
                  <a:lnTo>
                    <a:pt x="236903" y="913682"/>
                  </a:lnTo>
                  <a:lnTo>
                    <a:pt x="238489" y="914211"/>
                  </a:lnTo>
                  <a:lnTo>
                    <a:pt x="240340" y="914741"/>
                  </a:lnTo>
                  <a:lnTo>
                    <a:pt x="242455" y="914741"/>
                  </a:lnTo>
                  <a:lnTo>
                    <a:pt x="244306" y="914741"/>
                  </a:lnTo>
                  <a:lnTo>
                    <a:pt x="246421" y="914211"/>
                  </a:lnTo>
                  <a:lnTo>
                    <a:pt x="248536" y="913682"/>
                  </a:lnTo>
                  <a:lnTo>
                    <a:pt x="250651" y="912887"/>
                  </a:lnTo>
                  <a:lnTo>
                    <a:pt x="252767" y="911562"/>
                  </a:lnTo>
                  <a:lnTo>
                    <a:pt x="254617" y="909973"/>
                  </a:lnTo>
                  <a:lnTo>
                    <a:pt x="256204" y="908648"/>
                  </a:lnTo>
                  <a:lnTo>
                    <a:pt x="257526" y="907059"/>
                  </a:lnTo>
                  <a:lnTo>
                    <a:pt x="258583" y="905204"/>
                  </a:lnTo>
                  <a:lnTo>
                    <a:pt x="259641" y="903350"/>
                  </a:lnTo>
                  <a:lnTo>
                    <a:pt x="260170" y="901231"/>
                  </a:lnTo>
                  <a:lnTo>
                    <a:pt x="260699" y="899641"/>
                  </a:lnTo>
                  <a:lnTo>
                    <a:pt x="260963" y="895668"/>
                  </a:lnTo>
                  <a:lnTo>
                    <a:pt x="260699" y="891959"/>
                  </a:lnTo>
                  <a:lnTo>
                    <a:pt x="260170" y="889045"/>
                  </a:lnTo>
                  <a:lnTo>
                    <a:pt x="259641" y="886131"/>
                  </a:lnTo>
                  <a:lnTo>
                    <a:pt x="190897" y="751026"/>
                  </a:lnTo>
                  <a:lnTo>
                    <a:pt x="189310" y="746787"/>
                  </a:lnTo>
                  <a:lnTo>
                    <a:pt x="187988" y="742814"/>
                  </a:lnTo>
                  <a:lnTo>
                    <a:pt x="187195" y="738840"/>
                  </a:lnTo>
                  <a:lnTo>
                    <a:pt x="186666" y="734866"/>
                  </a:lnTo>
                  <a:lnTo>
                    <a:pt x="186402" y="731158"/>
                  </a:lnTo>
                  <a:lnTo>
                    <a:pt x="186138" y="727449"/>
                  </a:lnTo>
                  <a:lnTo>
                    <a:pt x="186402" y="724270"/>
                  </a:lnTo>
                  <a:lnTo>
                    <a:pt x="186666" y="721091"/>
                  </a:lnTo>
                  <a:lnTo>
                    <a:pt x="187195" y="717912"/>
                  </a:lnTo>
                  <a:lnTo>
                    <a:pt x="187988" y="714998"/>
                  </a:lnTo>
                  <a:lnTo>
                    <a:pt x="188782" y="712084"/>
                  </a:lnTo>
                  <a:lnTo>
                    <a:pt x="189839" y="709170"/>
                  </a:lnTo>
                  <a:lnTo>
                    <a:pt x="192219" y="704401"/>
                  </a:lnTo>
                  <a:lnTo>
                    <a:pt x="194863" y="699898"/>
                  </a:lnTo>
                  <a:lnTo>
                    <a:pt x="198036" y="696454"/>
                  </a:lnTo>
                  <a:lnTo>
                    <a:pt x="201208" y="693010"/>
                  </a:lnTo>
                  <a:lnTo>
                    <a:pt x="204381" y="690096"/>
                  </a:lnTo>
                  <a:lnTo>
                    <a:pt x="207025" y="687977"/>
                  </a:lnTo>
                  <a:lnTo>
                    <a:pt x="211520" y="684798"/>
                  </a:lnTo>
                  <a:lnTo>
                    <a:pt x="213106" y="683738"/>
                  </a:lnTo>
                  <a:lnTo>
                    <a:pt x="216544" y="682414"/>
                  </a:lnTo>
                  <a:lnTo>
                    <a:pt x="220245" y="681354"/>
                  </a:lnTo>
                  <a:lnTo>
                    <a:pt x="223947" y="680824"/>
                  </a:lnTo>
                  <a:lnTo>
                    <a:pt x="227649" y="680559"/>
                  </a:lnTo>
                  <a:lnTo>
                    <a:pt x="230028" y="680824"/>
                  </a:lnTo>
                  <a:lnTo>
                    <a:pt x="232672" y="681089"/>
                  </a:lnTo>
                  <a:lnTo>
                    <a:pt x="235052" y="681354"/>
                  </a:lnTo>
                  <a:lnTo>
                    <a:pt x="237696" y="682149"/>
                  </a:lnTo>
                  <a:lnTo>
                    <a:pt x="242719" y="684003"/>
                  </a:lnTo>
                  <a:lnTo>
                    <a:pt x="247743" y="686388"/>
                  </a:lnTo>
                  <a:lnTo>
                    <a:pt x="252502" y="689302"/>
                  </a:lnTo>
                  <a:lnTo>
                    <a:pt x="256997" y="693010"/>
                  </a:lnTo>
                  <a:lnTo>
                    <a:pt x="261227" y="697249"/>
                  </a:lnTo>
                  <a:lnTo>
                    <a:pt x="265193" y="701752"/>
                  </a:lnTo>
                  <a:lnTo>
                    <a:pt x="265458" y="703077"/>
                  </a:lnTo>
                  <a:lnTo>
                    <a:pt x="265987" y="704136"/>
                  </a:lnTo>
                  <a:lnTo>
                    <a:pt x="266515" y="705726"/>
                  </a:lnTo>
                  <a:lnTo>
                    <a:pt x="345307" y="850103"/>
                  </a:lnTo>
                  <a:lnTo>
                    <a:pt x="346893" y="852222"/>
                  </a:lnTo>
                  <a:lnTo>
                    <a:pt x="348215" y="854341"/>
                  </a:lnTo>
                  <a:lnTo>
                    <a:pt x="350066" y="856726"/>
                  </a:lnTo>
                  <a:lnTo>
                    <a:pt x="352710" y="858845"/>
                  </a:lnTo>
                  <a:lnTo>
                    <a:pt x="354296" y="859905"/>
                  </a:lnTo>
                  <a:lnTo>
                    <a:pt x="356147" y="860699"/>
                  </a:lnTo>
                  <a:lnTo>
                    <a:pt x="357733" y="861759"/>
                  </a:lnTo>
                  <a:lnTo>
                    <a:pt x="359849" y="862289"/>
                  </a:lnTo>
                  <a:lnTo>
                    <a:pt x="361964" y="862554"/>
                  </a:lnTo>
                  <a:lnTo>
                    <a:pt x="364343" y="862819"/>
                  </a:lnTo>
                  <a:lnTo>
                    <a:pt x="366459" y="862554"/>
                  </a:lnTo>
                  <a:lnTo>
                    <a:pt x="369103" y="862024"/>
                  </a:lnTo>
                  <a:lnTo>
                    <a:pt x="371482" y="861494"/>
                  </a:lnTo>
                  <a:lnTo>
                    <a:pt x="374126" y="859905"/>
                  </a:lnTo>
                  <a:lnTo>
                    <a:pt x="375977" y="858845"/>
                  </a:lnTo>
                  <a:lnTo>
                    <a:pt x="378092" y="857520"/>
                  </a:lnTo>
                  <a:lnTo>
                    <a:pt x="379414" y="855931"/>
                  </a:lnTo>
                  <a:lnTo>
                    <a:pt x="380736" y="854606"/>
                  </a:lnTo>
                  <a:lnTo>
                    <a:pt x="381529" y="853282"/>
                  </a:lnTo>
                  <a:lnTo>
                    <a:pt x="382587" y="851427"/>
                  </a:lnTo>
                  <a:lnTo>
                    <a:pt x="383380" y="849838"/>
                  </a:lnTo>
                  <a:lnTo>
                    <a:pt x="383645" y="848514"/>
                  </a:lnTo>
                  <a:lnTo>
                    <a:pt x="383909" y="845070"/>
                  </a:lnTo>
                  <a:lnTo>
                    <a:pt x="383909" y="842156"/>
                  </a:lnTo>
                  <a:lnTo>
                    <a:pt x="383380" y="839507"/>
                  </a:lnTo>
                  <a:lnTo>
                    <a:pt x="382587" y="837122"/>
                  </a:lnTo>
                  <a:lnTo>
                    <a:pt x="320189" y="718442"/>
                  </a:lnTo>
                  <a:lnTo>
                    <a:pt x="316751" y="712349"/>
                  </a:lnTo>
                  <a:lnTo>
                    <a:pt x="312785" y="705991"/>
                  </a:lnTo>
                  <a:lnTo>
                    <a:pt x="311728" y="701752"/>
                  </a:lnTo>
                  <a:lnTo>
                    <a:pt x="310935" y="697514"/>
                  </a:lnTo>
                  <a:lnTo>
                    <a:pt x="310406" y="693275"/>
                  </a:lnTo>
                  <a:lnTo>
                    <a:pt x="310141" y="689037"/>
                  </a:lnTo>
                  <a:lnTo>
                    <a:pt x="310141" y="685328"/>
                  </a:lnTo>
                  <a:lnTo>
                    <a:pt x="310670" y="681619"/>
                  </a:lnTo>
                  <a:lnTo>
                    <a:pt x="311199" y="678175"/>
                  </a:lnTo>
                  <a:lnTo>
                    <a:pt x="311992" y="674731"/>
                  </a:lnTo>
                  <a:lnTo>
                    <a:pt x="313050" y="671288"/>
                  </a:lnTo>
                  <a:lnTo>
                    <a:pt x="314636" y="668109"/>
                  </a:lnTo>
                  <a:lnTo>
                    <a:pt x="315958" y="665195"/>
                  </a:lnTo>
                  <a:lnTo>
                    <a:pt x="317809" y="662016"/>
                  </a:lnTo>
                  <a:lnTo>
                    <a:pt x="319924" y="659102"/>
                  </a:lnTo>
                  <a:lnTo>
                    <a:pt x="321775" y="656452"/>
                  </a:lnTo>
                  <a:lnTo>
                    <a:pt x="324155" y="653803"/>
                  </a:lnTo>
                  <a:lnTo>
                    <a:pt x="326534" y="651684"/>
                  </a:lnTo>
                  <a:lnTo>
                    <a:pt x="329443" y="649300"/>
                  </a:lnTo>
                  <a:lnTo>
                    <a:pt x="332351" y="647445"/>
                  </a:lnTo>
                  <a:lnTo>
                    <a:pt x="335259" y="645326"/>
                  </a:lnTo>
                  <a:lnTo>
                    <a:pt x="338432" y="644002"/>
                  </a:lnTo>
                  <a:lnTo>
                    <a:pt x="343191" y="642147"/>
                  </a:lnTo>
                  <a:lnTo>
                    <a:pt x="348215" y="640558"/>
                  </a:lnTo>
                  <a:lnTo>
                    <a:pt x="352974" y="640028"/>
                  </a:lnTo>
                  <a:lnTo>
                    <a:pt x="357998" y="639763"/>
                  </a:lnTo>
                  <a:close/>
                  <a:moveTo>
                    <a:pt x="1589528" y="188913"/>
                  </a:moveTo>
                  <a:lnTo>
                    <a:pt x="1599307" y="189178"/>
                  </a:lnTo>
                  <a:lnTo>
                    <a:pt x="1608558" y="189442"/>
                  </a:lnTo>
                  <a:lnTo>
                    <a:pt x="1741763" y="204265"/>
                  </a:lnTo>
                  <a:lnTo>
                    <a:pt x="1891354" y="220676"/>
                  </a:lnTo>
                  <a:lnTo>
                    <a:pt x="1896905" y="221470"/>
                  </a:lnTo>
                  <a:lnTo>
                    <a:pt x="1902455" y="223059"/>
                  </a:lnTo>
                  <a:lnTo>
                    <a:pt x="1907476" y="224647"/>
                  </a:lnTo>
                  <a:lnTo>
                    <a:pt x="1912234" y="227294"/>
                  </a:lnTo>
                  <a:lnTo>
                    <a:pt x="1916991" y="230205"/>
                  </a:lnTo>
                  <a:lnTo>
                    <a:pt x="1919105" y="232058"/>
                  </a:lnTo>
                  <a:lnTo>
                    <a:pt x="1920956" y="233646"/>
                  </a:lnTo>
                  <a:lnTo>
                    <a:pt x="1923070" y="235499"/>
                  </a:lnTo>
                  <a:lnTo>
                    <a:pt x="1924656" y="237617"/>
                  </a:lnTo>
                  <a:lnTo>
                    <a:pt x="1925977" y="239469"/>
                  </a:lnTo>
                  <a:lnTo>
                    <a:pt x="1927563" y="241852"/>
                  </a:lnTo>
                  <a:lnTo>
                    <a:pt x="1928620" y="243705"/>
                  </a:lnTo>
                  <a:lnTo>
                    <a:pt x="1929413" y="246087"/>
                  </a:lnTo>
                  <a:lnTo>
                    <a:pt x="1930206" y="247940"/>
                  </a:lnTo>
                  <a:lnTo>
                    <a:pt x="1930734" y="250322"/>
                  </a:lnTo>
                  <a:lnTo>
                    <a:pt x="1931263" y="252439"/>
                  </a:lnTo>
                  <a:lnTo>
                    <a:pt x="1931263" y="254822"/>
                  </a:lnTo>
                  <a:lnTo>
                    <a:pt x="1931792" y="256939"/>
                  </a:lnTo>
                  <a:lnTo>
                    <a:pt x="1931263" y="259321"/>
                  </a:lnTo>
                  <a:lnTo>
                    <a:pt x="1930999" y="261968"/>
                  </a:lnTo>
                  <a:lnTo>
                    <a:pt x="1930206" y="265145"/>
                  </a:lnTo>
                  <a:lnTo>
                    <a:pt x="1929149" y="268056"/>
                  </a:lnTo>
                  <a:lnTo>
                    <a:pt x="1927827" y="270439"/>
                  </a:lnTo>
                  <a:lnTo>
                    <a:pt x="1926241" y="272821"/>
                  </a:lnTo>
                  <a:lnTo>
                    <a:pt x="1924920" y="274674"/>
                  </a:lnTo>
                  <a:lnTo>
                    <a:pt x="1923334" y="276526"/>
                  </a:lnTo>
                  <a:lnTo>
                    <a:pt x="1921484" y="278379"/>
                  </a:lnTo>
                  <a:lnTo>
                    <a:pt x="1919370" y="279968"/>
                  </a:lnTo>
                  <a:lnTo>
                    <a:pt x="1917255" y="281820"/>
                  </a:lnTo>
                  <a:lnTo>
                    <a:pt x="1915141" y="283144"/>
                  </a:lnTo>
                  <a:lnTo>
                    <a:pt x="1912498" y="284467"/>
                  </a:lnTo>
                  <a:lnTo>
                    <a:pt x="1910119" y="285526"/>
                  </a:lnTo>
                  <a:lnTo>
                    <a:pt x="1907476" y="286850"/>
                  </a:lnTo>
                  <a:lnTo>
                    <a:pt x="1904833" y="287644"/>
                  </a:lnTo>
                  <a:lnTo>
                    <a:pt x="1901926" y="288438"/>
                  </a:lnTo>
                  <a:lnTo>
                    <a:pt x="1899019" y="288967"/>
                  </a:lnTo>
                  <a:lnTo>
                    <a:pt x="1896376" y="289496"/>
                  </a:lnTo>
                  <a:lnTo>
                    <a:pt x="1893204" y="289761"/>
                  </a:lnTo>
                  <a:lnTo>
                    <a:pt x="1890033" y="289761"/>
                  </a:lnTo>
                  <a:lnTo>
                    <a:pt x="1885011" y="289496"/>
                  </a:lnTo>
                  <a:lnTo>
                    <a:pt x="1883161" y="289496"/>
                  </a:lnTo>
                  <a:lnTo>
                    <a:pt x="1802551" y="290026"/>
                  </a:lnTo>
                  <a:lnTo>
                    <a:pt x="1800965" y="290291"/>
                  </a:lnTo>
                  <a:lnTo>
                    <a:pt x="1798322" y="291879"/>
                  </a:lnTo>
                  <a:lnTo>
                    <a:pt x="1795943" y="293467"/>
                  </a:lnTo>
                  <a:lnTo>
                    <a:pt x="1793036" y="295849"/>
                  </a:lnTo>
                  <a:lnTo>
                    <a:pt x="1791715" y="297173"/>
                  </a:lnTo>
                  <a:lnTo>
                    <a:pt x="1790658" y="298761"/>
                  </a:lnTo>
                  <a:lnTo>
                    <a:pt x="1789072" y="300878"/>
                  </a:lnTo>
                  <a:lnTo>
                    <a:pt x="1788279" y="302731"/>
                  </a:lnTo>
                  <a:lnTo>
                    <a:pt x="1787222" y="305113"/>
                  </a:lnTo>
                  <a:lnTo>
                    <a:pt x="1786693" y="307496"/>
                  </a:lnTo>
                  <a:lnTo>
                    <a:pt x="1786429" y="310407"/>
                  </a:lnTo>
                  <a:lnTo>
                    <a:pt x="1786165" y="313319"/>
                  </a:lnTo>
                  <a:lnTo>
                    <a:pt x="1786429" y="315701"/>
                  </a:lnTo>
                  <a:lnTo>
                    <a:pt x="1786693" y="317819"/>
                  </a:lnTo>
                  <a:lnTo>
                    <a:pt x="1787222" y="320201"/>
                  </a:lnTo>
                  <a:lnTo>
                    <a:pt x="1788015" y="322054"/>
                  </a:lnTo>
                  <a:lnTo>
                    <a:pt x="1789072" y="323907"/>
                  </a:lnTo>
                  <a:lnTo>
                    <a:pt x="1790393" y="325495"/>
                  </a:lnTo>
                  <a:lnTo>
                    <a:pt x="1791450" y="327083"/>
                  </a:lnTo>
                  <a:lnTo>
                    <a:pt x="1792772" y="328406"/>
                  </a:lnTo>
                  <a:lnTo>
                    <a:pt x="1795679" y="330789"/>
                  </a:lnTo>
                  <a:lnTo>
                    <a:pt x="1798322" y="332641"/>
                  </a:lnTo>
                  <a:lnTo>
                    <a:pt x="1800965" y="333700"/>
                  </a:lnTo>
                  <a:lnTo>
                    <a:pt x="1803344" y="334494"/>
                  </a:lnTo>
                  <a:lnTo>
                    <a:pt x="1930734" y="337141"/>
                  </a:lnTo>
                  <a:lnTo>
                    <a:pt x="1934699" y="337671"/>
                  </a:lnTo>
                  <a:lnTo>
                    <a:pt x="1939456" y="338729"/>
                  </a:lnTo>
                  <a:lnTo>
                    <a:pt x="1945535" y="340053"/>
                  </a:lnTo>
                  <a:lnTo>
                    <a:pt x="1948442" y="340847"/>
                  </a:lnTo>
                  <a:lnTo>
                    <a:pt x="1951614" y="342435"/>
                  </a:lnTo>
                  <a:lnTo>
                    <a:pt x="1954785" y="343759"/>
                  </a:lnTo>
                  <a:lnTo>
                    <a:pt x="1957693" y="345347"/>
                  </a:lnTo>
                  <a:lnTo>
                    <a:pt x="1960864" y="347464"/>
                  </a:lnTo>
                  <a:lnTo>
                    <a:pt x="1963771" y="349582"/>
                  </a:lnTo>
                  <a:lnTo>
                    <a:pt x="1966414" y="352229"/>
                  </a:lnTo>
                  <a:lnTo>
                    <a:pt x="1969057" y="355140"/>
                  </a:lnTo>
                  <a:lnTo>
                    <a:pt x="1971436" y="358317"/>
                  </a:lnTo>
                  <a:lnTo>
                    <a:pt x="1973550" y="362022"/>
                  </a:lnTo>
                  <a:lnTo>
                    <a:pt x="1975400" y="366787"/>
                  </a:lnTo>
                  <a:lnTo>
                    <a:pt x="1976986" y="371816"/>
                  </a:lnTo>
                  <a:lnTo>
                    <a:pt x="1978043" y="376845"/>
                  </a:lnTo>
                  <a:lnTo>
                    <a:pt x="1978043" y="381874"/>
                  </a:lnTo>
                  <a:lnTo>
                    <a:pt x="1977779" y="387168"/>
                  </a:lnTo>
                  <a:lnTo>
                    <a:pt x="1976458" y="391933"/>
                  </a:lnTo>
                  <a:lnTo>
                    <a:pt x="1974608" y="396697"/>
                  </a:lnTo>
                  <a:lnTo>
                    <a:pt x="1972229" y="401197"/>
                  </a:lnTo>
                  <a:lnTo>
                    <a:pt x="1970379" y="403844"/>
                  </a:lnTo>
                  <a:lnTo>
                    <a:pt x="1968529" y="406491"/>
                  </a:lnTo>
                  <a:lnTo>
                    <a:pt x="1966150" y="408608"/>
                  </a:lnTo>
                  <a:lnTo>
                    <a:pt x="1963771" y="410991"/>
                  </a:lnTo>
                  <a:lnTo>
                    <a:pt x="1960864" y="413108"/>
                  </a:lnTo>
                  <a:lnTo>
                    <a:pt x="1957957" y="415226"/>
                  </a:lnTo>
                  <a:lnTo>
                    <a:pt x="1955050" y="416814"/>
                  </a:lnTo>
                  <a:lnTo>
                    <a:pt x="1951614" y="418137"/>
                  </a:lnTo>
                  <a:lnTo>
                    <a:pt x="1948178" y="419725"/>
                  </a:lnTo>
                  <a:lnTo>
                    <a:pt x="1944478" y="421049"/>
                  </a:lnTo>
                  <a:lnTo>
                    <a:pt x="1941042" y="422108"/>
                  </a:lnTo>
                  <a:lnTo>
                    <a:pt x="1937078" y="422902"/>
                  </a:lnTo>
                  <a:lnTo>
                    <a:pt x="1932849" y="423696"/>
                  </a:lnTo>
                  <a:lnTo>
                    <a:pt x="1928620" y="424225"/>
                  </a:lnTo>
                  <a:lnTo>
                    <a:pt x="1924391" y="424490"/>
                  </a:lnTo>
                  <a:lnTo>
                    <a:pt x="1919898" y="424490"/>
                  </a:lnTo>
                  <a:lnTo>
                    <a:pt x="1910912" y="424225"/>
                  </a:lnTo>
                  <a:lnTo>
                    <a:pt x="1797794" y="421314"/>
                  </a:lnTo>
                  <a:lnTo>
                    <a:pt x="1794093" y="421578"/>
                  </a:lnTo>
                  <a:lnTo>
                    <a:pt x="1790922" y="422108"/>
                  </a:lnTo>
                  <a:lnTo>
                    <a:pt x="1787222" y="423696"/>
                  </a:lnTo>
                  <a:lnTo>
                    <a:pt x="1785900" y="424225"/>
                  </a:lnTo>
                  <a:lnTo>
                    <a:pt x="1784050" y="425284"/>
                  </a:lnTo>
                  <a:lnTo>
                    <a:pt x="1782729" y="426343"/>
                  </a:lnTo>
                  <a:lnTo>
                    <a:pt x="1781407" y="427402"/>
                  </a:lnTo>
                  <a:lnTo>
                    <a:pt x="1780086" y="428990"/>
                  </a:lnTo>
                  <a:lnTo>
                    <a:pt x="1779029" y="430578"/>
                  </a:lnTo>
                  <a:lnTo>
                    <a:pt x="1778236" y="432166"/>
                  </a:lnTo>
                  <a:lnTo>
                    <a:pt x="1777707" y="434284"/>
                  </a:lnTo>
                  <a:lnTo>
                    <a:pt x="1777178" y="436136"/>
                  </a:lnTo>
                  <a:lnTo>
                    <a:pt x="1777178" y="438783"/>
                  </a:lnTo>
                  <a:lnTo>
                    <a:pt x="1777178" y="441166"/>
                  </a:lnTo>
                  <a:lnTo>
                    <a:pt x="1777443" y="443548"/>
                  </a:lnTo>
                  <a:lnTo>
                    <a:pt x="1777971" y="445665"/>
                  </a:lnTo>
                  <a:lnTo>
                    <a:pt x="1778764" y="447783"/>
                  </a:lnTo>
                  <a:lnTo>
                    <a:pt x="1779557" y="449371"/>
                  </a:lnTo>
                  <a:lnTo>
                    <a:pt x="1780614" y="451224"/>
                  </a:lnTo>
                  <a:lnTo>
                    <a:pt x="1782200" y="452547"/>
                  </a:lnTo>
                  <a:lnTo>
                    <a:pt x="1783522" y="453871"/>
                  </a:lnTo>
                  <a:lnTo>
                    <a:pt x="1786693" y="456253"/>
                  </a:lnTo>
                  <a:lnTo>
                    <a:pt x="1789600" y="457841"/>
                  </a:lnTo>
                  <a:lnTo>
                    <a:pt x="1792772" y="458900"/>
                  </a:lnTo>
                  <a:lnTo>
                    <a:pt x="1795679" y="459429"/>
                  </a:lnTo>
                  <a:lnTo>
                    <a:pt x="1946592" y="466841"/>
                  </a:lnTo>
                  <a:lnTo>
                    <a:pt x="1951085" y="467635"/>
                  </a:lnTo>
                  <a:lnTo>
                    <a:pt x="1955314" y="468694"/>
                  </a:lnTo>
                  <a:lnTo>
                    <a:pt x="1959278" y="470017"/>
                  </a:lnTo>
                  <a:lnTo>
                    <a:pt x="1962714" y="471341"/>
                  </a:lnTo>
                  <a:lnTo>
                    <a:pt x="1966150" y="472664"/>
                  </a:lnTo>
                  <a:lnTo>
                    <a:pt x="1969322" y="474517"/>
                  </a:lnTo>
                  <a:lnTo>
                    <a:pt x="1972229" y="476105"/>
                  </a:lnTo>
                  <a:lnTo>
                    <a:pt x="1974872" y="477958"/>
                  </a:lnTo>
                  <a:lnTo>
                    <a:pt x="1977515" y="480075"/>
                  </a:lnTo>
                  <a:lnTo>
                    <a:pt x="1979365" y="482193"/>
                  </a:lnTo>
                  <a:lnTo>
                    <a:pt x="1981479" y="484575"/>
                  </a:lnTo>
                  <a:lnTo>
                    <a:pt x="1983329" y="486428"/>
                  </a:lnTo>
                  <a:lnTo>
                    <a:pt x="1986501" y="491193"/>
                  </a:lnTo>
                  <a:lnTo>
                    <a:pt x="1988880" y="495692"/>
                  </a:lnTo>
                  <a:lnTo>
                    <a:pt x="1990465" y="500192"/>
                  </a:lnTo>
                  <a:lnTo>
                    <a:pt x="1992051" y="504692"/>
                  </a:lnTo>
                  <a:lnTo>
                    <a:pt x="1992844" y="508662"/>
                  </a:lnTo>
                  <a:lnTo>
                    <a:pt x="1993373" y="512368"/>
                  </a:lnTo>
                  <a:lnTo>
                    <a:pt x="1993901" y="517662"/>
                  </a:lnTo>
                  <a:lnTo>
                    <a:pt x="1993901" y="519779"/>
                  </a:lnTo>
                  <a:lnTo>
                    <a:pt x="1993373" y="523220"/>
                  </a:lnTo>
                  <a:lnTo>
                    <a:pt x="1992580" y="526661"/>
                  </a:lnTo>
                  <a:lnTo>
                    <a:pt x="1991258" y="530367"/>
                  </a:lnTo>
                  <a:lnTo>
                    <a:pt x="1989408" y="533808"/>
                  </a:lnTo>
                  <a:lnTo>
                    <a:pt x="1988087" y="535661"/>
                  </a:lnTo>
                  <a:lnTo>
                    <a:pt x="1986765" y="538043"/>
                  </a:lnTo>
                  <a:lnTo>
                    <a:pt x="1984915" y="539896"/>
                  </a:lnTo>
                  <a:lnTo>
                    <a:pt x="1983329" y="541484"/>
                  </a:lnTo>
                  <a:lnTo>
                    <a:pt x="1979101" y="545190"/>
                  </a:lnTo>
                  <a:lnTo>
                    <a:pt x="1974608" y="548366"/>
                  </a:lnTo>
                  <a:lnTo>
                    <a:pt x="1969586" y="550748"/>
                  </a:lnTo>
                  <a:lnTo>
                    <a:pt x="1964300" y="553131"/>
                  </a:lnTo>
                  <a:lnTo>
                    <a:pt x="1958486" y="554719"/>
                  </a:lnTo>
                  <a:lnTo>
                    <a:pt x="1952671" y="556042"/>
                  </a:lnTo>
                  <a:lnTo>
                    <a:pt x="1951350" y="555248"/>
                  </a:lnTo>
                  <a:lnTo>
                    <a:pt x="1950028" y="555248"/>
                  </a:lnTo>
                  <a:lnTo>
                    <a:pt x="1948442" y="554984"/>
                  </a:lnTo>
                  <a:lnTo>
                    <a:pt x="1784050" y="552337"/>
                  </a:lnTo>
                  <a:lnTo>
                    <a:pt x="1780086" y="552601"/>
                  </a:lnTo>
                  <a:lnTo>
                    <a:pt x="1776386" y="553395"/>
                  </a:lnTo>
                  <a:lnTo>
                    <a:pt x="1774271" y="553925"/>
                  </a:lnTo>
                  <a:lnTo>
                    <a:pt x="1772685" y="554454"/>
                  </a:lnTo>
                  <a:lnTo>
                    <a:pt x="1770571" y="555513"/>
                  </a:lnTo>
                  <a:lnTo>
                    <a:pt x="1768985" y="556836"/>
                  </a:lnTo>
                  <a:lnTo>
                    <a:pt x="1767664" y="557895"/>
                  </a:lnTo>
                  <a:lnTo>
                    <a:pt x="1766078" y="559219"/>
                  </a:lnTo>
                  <a:lnTo>
                    <a:pt x="1764757" y="561071"/>
                  </a:lnTo>
                  <a:lnTo>
                    <a:pt x="1763699" y="562660"/>
                  </a:lnTo>
                  <a:lnTo>
                    <a:pt x="1762906" y="564777"/>
                  </a:lnTo>
                  <a:lnTo>
                    <a:pt x="1762114" y="566895"/>
                  </a:lnTo>
                  <a:lnTo>
                    <a:pt x="1761585" y="569277"/>
                  </a:lnTo>
                  <a:lnTo>
                    <a:pt x="1761321" y="571924"/>
                  </a:lnTo>
                  <a:lnTo>
                    <a:pt x="1761321" y="574571"/>
                  </a:lnTo>
                  <a:lnTo>
                    <a:pt x="1761585" y="576688"/>
                  </a:lnTo>
                  <a:lnTo>
                    <a:pt x="1762114" y="578806"/>
                  </a:lnTo>
                  <a:lnTo>
                    <a:pt x="1762906" y="580659"/>
                  </a:lnTo>
                  <a:lnTo>
                    <a:pt x="1763699" y="582247"/>
                  </a:lnTo>
                  <a:lnTo>
                    <a:pt x="1764492" y="583835"/>
                  </a:lnTo>
                  <a:lnTo>
                    <a:pt x="1765549" y="585158"/>
                  </a:lnTo>
                  <a:lnTo>
                    <a:pt x="1766871" y="586217"/>
                  </a:lnTo>
                  <a:lnTo>
                    <a:pt x="1769514" y="588335"/>
                  </a:lnTo>
                  <a:lnTo>
                    <a:pt x="1772157" y="589394"/>
                  </a:lnTo>
                  <a:lnTo>
                    <a:pt x="1774800" y="590188"/>
                  </a:lnTo>
                  <a:lnTo>
                    <a:pt x="1777178" y="590717"/>
                  </a:lnTo>
                  <a:lnTo>
                    <a:pt x="1910648" y="595217"/>
                  </a:lnTo>
                  <a:lnTo>
                    <a:pt x="1918313" y="595746"/>
                  </a:lnTo>
                  <a:lnTo>
                    <a:pt x="1925184" y="595482"/>
                  </a:lnTo>
                  <a:lnTo>
                    <a:pt x="1929413" y="596276"/>
                  </a:lnTo>
                  <a:lnTo>
                    <a:pt x="1933642" y="597864"/>
                  </a:lnTo>
                  <a:lnTo>
                    <a:pt x="1937606" y="599452"/>
                  </a:lnTo>
                  <a:lnTo>
                    <a:pt x="1941571" y="601040"/>
                  </a:lnTo>
                  <a:lnTo>
                    <a:pt x="1944478" y="603158"/>
                  </a:lnTo>
                  <a:lnTo>
                    <a:pt x="1947385" y="605275"/>
                  </a:lnTo>
                  <a:lnTo>
                    <a:pt x="1950292" y="607658"/>
                  </a:lnTo>
                  <a:lnTo>
                    <a:pt x="1952671" y="610040"/>
                  </a:lnTo>
                  <a:lnTo>
                    <a:pt x="1955314" y="612687"/>
                  </a:lnTo>
                  <a:lnTo>
                    <a:pt x="1957164" y="615598"/>
                  </a:lnTo>
                  <a:lnTo>
                    <a:pt x="1959278" y="618245"/>
                  </a:lnTo>
                  <a:lnTo>
                    <a:pt x="1960864" y="621421"/>
                  </a:lnTo>
                  <a:lnTo>
                    <a:pt x="1962450" y="624598"/>
                  </a:lnTo>
                  <a:lnTo>
                    <a:pt x="1963771" y="627509"/>
                  </a:lnTo>
                  <a:lnTo>
                    <a:pt x="1964829" y="630950"/>
                  </a:lnTo>
                  <a:lnTo>
                    <a:pt x="1965622" y="634391"/>
                  </a:lnTo>
                  <a:lnTo>
                    <a:pt x="1966150" y="637568"/>
                  </a:lnTo>
                  <a:lnTo>
                    <a:pt x="1966414" y="641273"/>
                  </a:lnTo>
                  <a:lnTo>
                    <a:pt x="1966414" y="644714"/>
                  </a:lnTo>
                  <a:lnTo>
                    <a:pt x="1966150" y="648420"/>
                  </a:lnTo>
                  <a:lnTo>
                    <a:pt x="1965622" y="653449"/>
                  </a:lnTo>
                  <a:lnTo>
                    <a:pt x="1964300" y="658478"/>
                  </a:lnTo>
                  <a:lnTo>
                    <a:pt x="1962450" y="663243"/>
                  </a:lnTo>
                  <a:lnTo>
                    <a:pt x="1960071" y="667743"/>
                  </a:lnTo>
                  <a:lnTo>
                    <a:pt x="1958221" y="670654"/>
                  </a:lnTo>
                  <a:lnTo>
                    <a:pt x="1956371" y="673301"/>
                  </a:lnTo>
                  <a:lnTo>
                    <a:pt x="1954521" y="675948"/>
                  </a:lnTo>
                  <a:lnTo>
                    <a:pt x="1951878" y="678066"/>
                  </a:lnTo>
                  <a:lnTo>
                    <a:pt x="1949499" y="680448"/>
                  </a:lnTo>
                  <a:lnTo>
                    <a:pt x="1947121" y="682566"/>
                  </a:lnTo>
                  <a:lnTo>
                    <a:pt x="1944214" y="684418"/>
                  </a:lnTo>
                  <a:lnTo>
                    <a:pt x="1941571" y="686271"/>
                  </a:lnTo>
                  <a:lnTo>
                    <a:pt x="1938663" y="687595"/>
                  </a:lnTo>
                  <a:lnTo>
                    <a:pt x="1935492" y="689183"/>
                  </a:lnTo>
                  <a:lnTo>
                    <a:pt x="1932585" y="690242"/>
                  </a:lnTo>
                  <a:lnTo>
                    <a:pt x="1929149" y="691036"/>
                  </a:lnTo>
                  <a:lnTo>
                    <a:pt x="1925977" y="691830"/>
                  </a:lnTo>
                  <a:lnTo>
                    <a:pt x="1922806" y="692359"/>
                  </a:lnTo>
                  <a:lnTo>
                    <a:pt x="1919370" y="692624"/>
                  </a:lnTo>
                  <a:lnTo>
                    <a:pt x="1915934" y="693153"/>
                  </a:lnTo>
                  <a:lnTo>
                    <a:pt x="1910912" y="692624"/>
                  </a:lnTo>
                  <a:lnTo>
                    <a:pt x="1909062" y="692624"/>
                  </a:lnTo>
                  <a:lnTo>
                    <a:pt x="1748106" y="693418"/>
                  </a:lnTo>
                  <a:lnTo>
                    <a:pt x="1738063" y="693418"/>
                  </a:lnTo>
                  <a:lnTo>
                    <a:pt x="1725641" y="693418"/>
                  </a:lnTo>
                  <a:lnTo>
                    <a:pt x="1710576" y="693947"/>
                  </a:lnTo>
                  <a:lnTo>
                    <a:pt x="1674367" y="695536"/>
                  </a:lnTo>
                  <a:lnTo>
                    <a:pt x="1633401" y="697918"/>
                  </a:lnTo>
                  <a:lnTo>
                    <a:pt x="1591378" y="700300"/>
                  </a:lnTo>
                  <a:lnTo>
                    <a:pt x="1519226" y="705329"/>
                  </a:lnTo>
                  <a:lnTo>
                    <a:pt x="1487510" y="707711"/>
                  </a:lnTo>
                  <a:lnTo>
                    <a:pt x="1486188" y="707976"/>
                  </a:lnTo>
                  <a:lnTo>
                    <a:pt x="1485131" y="708770"/>
                  </a:lnTo>
                  <a:lnTo>
                    <a:pt x="1481431" y="711417"/>
                  </a:lnTo>
                  <a:lnTo>
                    <a:pt x="1477202" y="714593"/>
                  </a:lnTo>
                  <a:lnTo>
                    <a:pt x="1475352" y="716446"/>
                  </a:lnTo>
                  <a:lnTo>
                    <a:pt x="1473238" y="718299"/>
                  </a:lnTo>
                  <a:lnTo>
                    <a:pt x="1471916" y="720681"/>
                  </a:lnTo>
                  <a:lnTo>
                    <a:pt x="1470595" y="722799"/>
                  </a:lnTo>
                  <a:lnTo>
                    <a:pt x="1469273" y="725711"/>
                  </a:lnTo>
                  <a:lnTo>
                    <a:pt x="1468745" y="728357"/>
                  </a:lnTo>
                  <a:lnTo>
                    <a:pt x="1468480" y="731798"/>
                  </a:lnTo>
                  <a:lnTo>
                    <a:pt x="1468745" y="735239"/>
                  </a:lnTo>
                  <a:lnTo>
                    <a:pt x="1469537" y="739475"/>
                  </a:lnTo>
                  <a:lnTo>
                    <a:pt x="1470859" y="743710"/>
                  </a:lnTo>
                  <a:lnTo>
                    <a:pt x="1472709" y="748474"/>
                  </a:lnTo>
                  <a:lnTo>
                    <a:pt x="1475352" y="753768"/>
                  </a:lnTo>
                  <a:lnTo>
                    <a:pt x="1478259" y="759591"/>
                  </a:lnTo>
                  <a:lnTo>
                    <a:pt x="1481959" y="766209"/>
                  </a:lnTo>
                  <a:lnTo>
                    <a:pt x="1511032" y="828147"/>
                  </a:lnTo>
                  <a:lnTo>
                    <a:pt x="1496760" y="828676"/>
                  </a:lnTo>
                  <a:lnTo>
                    <a:pt x="1483017" y="828676"/>
                  </a:lnTo>
                  <a:lnTo>
                    <a:pt x="1473502" y="828676"/>
                  </a:lnTo>
                  <a:lnTo>
                    <a:pt x="1464780" y="828411"/>
                  </a:lnTo>
                  <a:lnTo>
                    <a:pt x="1457116" y="828147"/>
                  </a:lnTo>
                  <a:lnTo>
                    <a:pt x="1449451" y="827617"/>
                  </a:lnTo>
                  <a:lnTo>
                    <a:pt x="1436765" y="826294"/>
                  </a:lnTo>
                  <a:lnTo>
                    <a:pt x="1426457" y="824441"/>
                  </a:lnTo>
                  <a:lnTo>
                    <a:pt x="1418528" y="822853"/>
                  </a:lnTo>
                  <a:lnTo>
                    <a:pt x="1412978" y="821265"/>
                  </a:lnTo>
                  <a:lnTo>
                    <a:pt x="1409278" y="819677"/>
                  </a:lnTo>
                  <a:lnTo>
                    <a:pt x="1407692" y="818882"/>
                  </a:lnTo>
                  <a:lnTo>
                    <a:pt x="1394213" y="809354"/>
                  </a:lnTo>
                  <a:lnTo>
                    <a:pt x="1380998" y="799825"/>
                  </a:lnTo>
                  <a:lnTo>
                    <a:pt x="1368312" y="790296"/>
                  </a:lnTo>
                  <a:lnTo>
                    <a:pt x="1356419" y="780502"/>
                  </a:lnTo>
                  <a:lnTo>
                    <a:pt x="1344790" y="770973"/>
                  </a:lnTo>
                  <a:lnTo>
                    <a:pt x="1333689" y="761179"/>
                  </a:lnTo>
                  <a:lnTo>
                    <a:pt x="1322589" y="751650"/>
                  </a:lnTo>
                  <a:lnTo>
                    <a:pt x="1312281" y="742386"/>
                  </a:lnTo>
                  <a:lnTo>
                    <a:pt x="1302238" y="732857"/>
                  </a:lnTo>
                  <a:lnTo>
                    <a:pt x="1292459" y="723858"/>
                  </a:lnTo>
                  <a:lnTo>
                    <a:pt x="1274223" y="705594"/>
                  </a:lnTo>
                  <a:lnTo>
                    <a:pt x="1256779" y="688654"/>
                  </a:lnTo>
                  <a:lnTo>
                    <a:pt x="1240657" y="671978"/>
                  </a:lnTo>
                  <a:lnTo>
                    <a:pt x="1216606" y="647361"/>
                  </a:lnTo>
                  <a:lnTo>
                    <a:pt x="1205241" y="635980"/>
                  </a:lnTo>
                  <a:lnTo>
                    <a:pt x="1194405" y="625921"/>
                  </a:lnTo>
                  <a:lnTo>
                    <a:pt x="1184098" y="616922"/>
                  </a:lnTo>
                  <a:lnTo>
                    <a:pt x="1179076" y="612687"/>
                  </a:lnTo>
                  <a:lnTo>
                    <a:pt x="1174054" y="608716"/>
                  </a:lnTo>
                  <a:lnTo>
                    <a:pt x="1168769" y="605010"/>
                  </a:lnTo>
                  <a:lnTo>
                    <a:pt x="1164011" y="601834"/>
                  </a:lnTo>
                  <a:lnTo>
                    <a:pt x="1158990" y="598658"/>
                  </a:lnTo>
                  <a:lnTo>
                    <a:pt x="1154232" y="596011"/>
                  </a:lnTo>
                  <a:lnTo>
                    <a:pt x="1149475" y="593893"/>
                  </a:lnTo>
                  <a:lnTo>
                    <a:pt x="1144189" y="592040"/>
                  </a:lnTo>
                  <a:lnTo>
                    <a:pt x="1138110" y="590717"/>
                  </a:lnTo>
                  <a:lnTo>
                    <a:pt x="1131238" y="589394"/>
                  </a:lnTo>
                  <a:lnTo>
                    <a:pt x="1123574" y="588599"/>
                  </a:lnTo>
                  <a:lnTo>
                    <a:pt x="1115116" y="588070"/>
                  </a:lnTo>
                  <a:lnTo>
                    <a:pt x="1105866" y="587276"/>
                  </a:lnTo>
                  <a:lnTo>
                    <a:pt x="1095823" y="587276"/>
                  </a:lnTo>
                  <a:lnTo>
                    <a:pt x="1079436" y="587541"/>
                  </a:lnTo>
                  <a:lnTo>
                    <a:pt x="1061464" y="588599"/>
                  </a:lnTo>
                  <a:lnTo>
                    <a:pt x="1041906" y="589923"/>
                  </a:lnTo>
                  <a:lnTo>
                    <a:pt x="1020763" y="592040"/>
                  </a:lnTo>
                  <a:lnTo>
                    <a:pt x="1076001" y="453077"/>
                  </a:lnTo>
                  <a:lnTo>
                    <a:pt x="1096616" y="401726"/>
                  </a:lnTo>
                  <a:lnTo>
                    <a:pt x="1106130" y="377375"/>
                  </a:lnTo>
                  <a:lnTo>
                    <a:pt x="1158990" y="257733"/>
                  </a:lnTo>
                  <a:lnTo>
                    <a:pt x="1166918" y="257998"/>
                  </a:lnTo>
                  <a:lnTo>
                    <a:pt x="1173262" y="257998"/>
                  </a:lnTo>
                  <a:lnTo>
                    <a:pt x="1179340" y="258263"/>
                  </a:lnTo>
                  <a:lnTo>
                    <a:pt x="1185155" y="258527"/>
                  </a:lnTo>
                  <a:lnTo>
                    <a:pt x="1186476" y="258527"/>
                  </a:lnTo>
                  <a:lnTo>
                    <a:pt x="1192555" y="258263"/>
                  </a:lnTo>
                  <a:lnTo>
                    <a:pt x="1201541" y="257204"/>
                  </a:lnTo>
                  <a:lnTo>
                    <a:pt x="1213170" y="255616"/>
                  </a:lnTo>
                  <a:lnTo>
                    <a:pt x="1227178" y="253234"/>
                  </a:lnTo>
                  <a:lnTo>
                    <a:pt x="1261008" y="247146"/>
                  </a:lnTo>
                  <a:lnTo>
                    <a:pt x="1299066" y="239734"/>
                  </a:lnTo>
                  <a:lnTo>
                    <a:pt x="1339504" y="231529"/>
                  </a:lnTo>
                  <a:lnTo>
                    <a:pt x="1378091" y="223323"/>
                  </a:lnTo>
                  <a:lnTo>
                    <a:pt x="1412714" y="215118"/>
                  </a:lnTo>
                  <a:lnTo>
                    <a:pt x="1427514" y="211677"/>
                  </a:lnTo>
                  <a:lnTo>
                    <a:pt x="1440201" y="208236"/>
                  </a:lnTo>
                  <a:lnTo>
                    <a:pt x="1454473" y="204795"/>
                  </a:lnTo>
                  <a:lnTo>
                    <a:pt x="1471388" y="201354"/>
                  </a:lnTo>
                  <a:lnTo>
                    <a:pt x="1489888" y="197913"/>
                  </a:lnTo>
                  <a:lnTo>
                    <a:pt x="1509447" y="195266"/>
                  </a:lnTo>
                  <a:lnTo>
                    <a:pt x="1530062" y="192619"/>
                  </a:lnTo>
                  <a:lnTo>
                    <a:pt x="1550412" y="190766"/>
                  </a:lnTo>
                  <a:lnTo>
                    <a:pt x="1560456" y="189972"/>
                  </a:lnTo>
                  <a:lnTo>
                    <a:pt x="1570235" y="189442"/>
                  </a:lnTo>
                  <a:lnTo>
                    <a:pt x="1580278" y="189178"/>
                  </a:lnTo>
                  <a:lnTo>
                    <a:pt x="1589528" y="188913"/>
                  </a:lnTo>
                  <a:close/>
                  <a:moveTo>
                    <a:pt x="740371" y="0"/>
                  </a:moveTo>
                  <a:lnTo>
                    <a:pt x="744079" y="265"/>
                  </a:lnTo>
                  <a:lnTo>
                    <a:pt x="747523" y="1058"/>
                  </a:lnTo>
                  <a:lnTo>
                    <a:pt x="750966" y="2116"/>
                  </a:lnTo>
                  <a:lnTo>
                    <a:pt x="754410" y="3967"/>
                  </a:lnTo>
                  <a:lnTo>
                    <a:pt x="756793" y="5289"/>
                  </a:lnTo>
                  <a:lnTo>
                    <a:pt x="759442" y="7405"/>
                  </a:lnTo>
                  <a:lnTo>
                    <a:pt x="761297" y="9520"/>
                  </a:lnTo>
                  <a:lnTo>
                    <a:pt x="763416" y="11900"/>
                  </a:lnTo>
                  <a:lnTo>
                    <a:pt x="764740" y="13751"/>
                  </a:lnTo>
                  <a:lnTo>
                    <a:pt x="765800" y="16131"/>
                  </a:lnTo>
                  <a:lnTo>
                    <a:pt x="766859" y="18247"/>
                  </a:lnTo>
                  <a:lnTo>
                    <a:pt x="767919" y="20891"/>
                  </a:lnTo>
                  <a:lnTo>
                    <a:pt x="768448" y="23271"/>
                  </a:lnTo>
                  <a:lnTo>
                    <a:pt x="768978" y="26180"/>
                  </a:lnTo>
                  <a:lnTo>
                    <a:pt x="769508" y="29089"/>
                  </a:lnTo>
                  <a:lnTo>
                    <a:pt x="769773" y="31998"/>
                  </a:lnTo>
                  <a:lnTo>
                    <a:pt x="769773" y="35171"/>
                  </a:lnTo>
                  <a:lnTo>
                    <a:pt x="769508" y="38344"/>
                  </a:lnTo>
                  <a:lnTo>
                    <a:pt x="768978" y="41518"/>
                  </a:lnTo>
                  <a:lnTo>
                    <a:pt x="768448" y="44955"/>
                  </a:lnTo>
                  <a:lnTo>
                    <a:pt x="767654" y="48393"/>
                  </a:lnTo>
                  <a:lnTo>
                    <a:pt x="766064" y="51566"/>
                  </a:lnTo>
                  <a:lnTo>
                    <a:pt x="764740" y="55004"/>
                  </a:lnTo>
                  <a:lnTo>
                    <a:pt x="762886" y="58706"/>
                  </a:lnTo>
                  <a:lnTo>
                    <a:pt x="761826" y="60293"/>
                  </a:lnTo>
                  <a:lnTo>
                    <a:pt x="728981" y="134073"/>
                  </a:lnTo>
                  <a:lnTo>
                    <a:pt x="728716" y="134866"/>
                  </a:lnTo>
                  <a:lnTo>
                    <a:pt x="728716" y="135659"/>
                  </a:lnTo>
                  <a:lnTo>
                    <a:pt x="728716" y="138568"/>
                  </a:lnTo>
                  <a:lnTo>
                    <a:pt x="729246" y="141477"/>
                  </a:lnTo>
                  <a:lnTo>
                    <a:pt x="730305" y="144915"/>
                  </a:lnTo>
                  <a:lnTo>
                    <a:pt x="731100" y="146766"/>
                  </a:lnTo>
                  <a:lnTo>
                    <a:pt x="731894" y="148617"/>
                  </a:lnTo>
                  <a:lnTo>
                    <a:pt x="733219" y="150468"/>
                  </a:lnTo>
                  <a:lnTo>
                    <a:pt x="734808" y="152055"/>
                  </a:lnTo>
                  <a:lnTo>
                    <a:pt x="736397" y="154170"/>
                  </a:lnTo>
                  <a:lnTo>
                    <a:pt x="738252" y="155757"/>
                  </a:lnTo>
                  <a:lnTo>
                    <a:pt x="740636" y="157079"/>
                  </a:lnTo>
                  <a:lnTo>
                    <a:pt x="743284" y="158666"/>
                  </a:lnTo>
                  <a:lnTo>
                    <a:pt x="745403" y="159459"/>
                  </a:lnTo>
                  <a:lnTo>
                    <a:pt x="747523" y="159988"/>
                  </a:lnTo>
                  <a:lnTo>
                    <a:pt x="749906" y="160253"/>
                  </a:lnTo>
                  <a:lnTo>
                    <a:pt x="752026" y="160253"/>
                  </a:lnTo>
                  <a:lnTo>
                    <a:pt x="754145" y="160253"/>
                  </a:lnTo>
                  <a:lnTo>
                    <a:pt x="755734" y="159988"/>
                  </a:lnTo>
                  <a:lnTo>
                    <a:pt x="759442" y="159195"/>
                  </a:lnTo>
                  <a:lnTo>
                    <a:pt x="762356" y="157873"/>
                  </a:lnTo>
                  <a:lnTo>
                    <a:pt x="764740" y="156021"/>
                  </a:lnTo>
                  <a:lnTo>
                    <a:pt x="767124" y="154435"/>
                  </a:lnTo>
                  <a:lnTo>
                    <a:pt x="768448" y="153113"/>
                  </a:lnTo>
                  <a:lnTo>
                    <a:pt x="769773" y="151526"/>
                  </a:lnTo>
                  <a:lnTo>
                    <a:pt x="825134" y="36758"/>
                  </a:lnTo>
                  <a:lnTo>
                    <a:pt x="827253" y="33320"/>
                  </a:lnTo>
                  <a:lnTo>
                    <a:pt x="830166" y="29089"/>
                  </a:lnTo>
                  <a:lnTo>
                    <a:pt x="833875" y="24593"/>
                  </a:lnTo>
                  <a:lnTo>
                    <a:pt x="836259" y="22478"/>
                  </a:lnTo>
                  <a:lnTo>
                    <a:pt x="838378" y="19833"/>
                  </a:lnTo>
                  <a:lnTo>
                    <a:pt x="841292" y="17718"/>
                  </a:lnTo>
                  <a:lnTo>
                    <a:pt x="843940" y="15602"/>
                  </a:lnTo>
                  <a:lnTo>
                    <a:pt x="846854" y="13751"/>
                  </a:lnTo>
                  <a:lnTo>
                    <a:pt x="850298" y="11900"/>
                  </a:lnTo>
                  <a:lnTo>
                    <a:pt x="853741" y="10313"/>
                  </a:lnTo>
                  <a:lnTo>
                    <a:pt x="857450" y="9256"/>
                  </a:lnTo>
                  <a:lnTo>
                    <a:pt x="861423" y="8462"/>
                  </a:lnTo>
                  <a:lnTo>
                    <a:pt x="865661" y="8198"/>
                  </a:lnTo>
                  <a:lnTo>
                    <a:pt x="866985" y="8198"/>
                  </a:lnTo>
                  <a:lnTo>
                    <a:pt x="872548" y="8462"/>
                  </a:lnTo>
                  <a:lnTo>
                    <a:pt x="877846" y="9520"/>
                  </a:lnTo>
                  <a:lnTo>
                    <a:pt x="882614" y="10842"/>
                  </a:lnTo>
                  <a:lnTo>
                    <a:pt x="887381" y="13222"/>
                  </a:lnTo>
                  <a:lnTo>
                    <a:pt x="891620" y="16131"/>
                  </a:lnTo>
                  <a:lnTo>
                    <a:pt x="893474" y="17718"/>
                  </a:lnTo>
                  <a:lnTo>
                    <a:pt x="895593" y="19304"/>
                  </a:lnTo>
                  <a:lnTo>
                    <a:pt x="897182" y="21156"/>
                  </a:lnTo>
                  <a:lnTo>
                    <a:pt x="898771" y="23007"/>
                  </a:lnTo>
                  <a:lnTo>
                    <a:pt x="900626" y="25387"/>
                  </a:lnTo>
                  <a:lnTo>
                    <a:pt x="901685" y="27238"/>
                  </a:lnTo>
                  <a:lnTo>
                    <a:pt x="903275" y="30675"/>
                  </a:lnTo>
                  <a:lnTo>
                    <a:pt x="904864" y="33584"/>
                  </a:lnTo>
                  <a:lnTo>
                    <a:pt x="905923" y="37287"/>
                  </a:lnTo>
                  <a:lnTo>
                    <a:pt x="906983" y="40724"/>
                  </a:lnTo>
                  <a:lnTo>
                    <a:pt x="907513" y="44691"/>
                  </a:lnTo>
                  <a:lnTo>
                    <a:pt x="907778" y="48393"/>
                  </a:lnTo>
                  <a:lnTo>
                    <a:pt x="907778" y="52095"/>
                  </a:lnTo>
                  <a:lnTo>
                    <a:pt x="907513" y="56062"/>
                  </a:lnTo>
                  <a:lnTo>
                    <a:pt x="906983" y="60293"/>
                  </a:lnTo>
                  <a:lnTo>
                    <a:pt x="906453" y="64524"/>
                  </a:lnTo>
                  <a:lnTo>
                    <a:pt x="905394" y="68755"/>
                  </a:lnTo>
                  <a:lnTo>
                    <a:pt x="904069" y="73251"/>
                  </a:lnTo>
                  <a:lnTo>
                    <a:pt x="902480" y="77482"/>
                  </a:lnTo>
                  <a:lnTo>
                    <a:pt x="900626" y="81977"/>
                  </a:lnTo>
                  <a:lnTo>
                    <a:pt x="898507" y="86473"/>
                  </a:lnTo>
                  <a:lnTo>
                    <a:pt x="896123" y="90968"/>
                  </a:lnTo>
                  <a:lnTo>
                    <a:pt x="846589" y="192515"/>
                  </a:lnTo>
                  <a:lnTo>
                    <a:pt x="845530" y="195423"/>
                  </a:lnTo>
                  <a:lnTo>
                    <a:pt x="844735" y="198332"/>
                  </a:lnTo>
                  <a:lnTo>
                    <a:pt x="843940" y="201770"/>
                  </a:lnTo>
                  <a:lnTo>
                    <a:pt x="843940" y="203886"/>
                  </a:lnTo>
                  <a:lnTo>
                    <a:pt x="843940" y="205472"/>
                  </a:lnTo>
                  <a:lnTo>
                    <a:pt x="844735" y="207323"/>
                  </a:lnTo>
                  <a:lnTo>
                    <a:pt x="845000" y="209174"/>
                  </a:lnTo>
                  <a:lnTo>
                    <a:pt x="845795" y="211026"/>
                  </a:lnTo>
                  <a:lnTo>
                    <a:pt x="846854" y="212877"/>
                  </a:lnTo>
                  <a:lnTo>
                    <a:pt x="847914" y="214463"/>
                  </a:lnTo>
                  <a:lnTo>
                    <a:pt x="849768" y="216050"/>
                  </a:lnTo>
                  <a:lnTo>
                    <a:pt x="851357" y="217637"/>
                  </a:lnTo>
                  <a:lnTo>
                    <a:pt x="853741" y="218959"/>
                  </a:lnTo>
                  <a:lnTo>
                    <a:pt x="855860" y="219752"/>
                  </a:lnTo>
                  <a:lnTo>
                    <a:pt x="857714" y="220281"/>
                  </a:lnTo>
                  <a:lnTo>
                    <a:pt x="860098" y="220810"/>
                  </a:lnTo>
                  <a:lnTo>
                    <a:pt x="862217" y="220810"/>
                  </a:lnTo>
                  <a:lnTo>
                    <a:pt x="864337" y="220810"/>
                  </a:lnTo>
                  <a:lnTo>
                    <a:pt x="866191" y="220546"/>
                  </a:lnTo>
                  <a:lnTo>
                    <a:pt x="868045" y="220017"/>
                  </a:lnTo>
                  <a:lnTo>
                    <a:pt x="869634" y="219488"/>
                  </a:lnTo>
                  <a:lnTo>
                    <a:pt x="872813" y="217901"/>
                  </a:lnTo>
                  <a:lnTo>
                    <a:pt x="875197" y="215786"/>
                  </a:lnTo>
                  <a:lnTo>
                    <a:pt x="877581" y="213934"/>
                  </a:lnTo>
                  <a:lnTo>
                    <a:pt x="878905" y="212083"/>
                  </a:lnTo>
                  <a:lnTo>
                    <a:pt x="880230" y="210497"/>
                  </a:lnTo>
                  <a:lnTo>
                    <a:pt x="949894" y="76160"/>
                  </a:lnTo>
                  <a:lnTo>
                    <a:pt x="952543" y="72193"/>
                  </a:lnTo>
                  <a:lnTo>
                    <a:pt x="955457" y="68755"/>
                  </a:lnTo>
                  <a:lnTo>
                    <a:pt x="958106" y="65582"/>
                  </a:lnTo>
                  <a:lnTo>
                    <a:pt x="961019" y="62938"/>
                  </a:lnTo>
                  <a:lnTo>
                    <a:pt x="963933" y="60293"/>
                  </a:lnTo>
                  <a:lnTo>
                    <a:pt x="966847" y="58178"/>
                  </a:lnTo>
                  <a:lnTo>
                    <a:pt x="969760" y="56326"/>
                  </a:lnTo>
                  <a:lnTo>
                    <a:pt x="972939" y="54740"/>
                  </a:lnTo>
                  <a:lnTo>
                    <a:pt x="975588" y="53418"/>
                  </a:lnTo>
                  <a:lnTo>
                    <a:pt x="978767" y="52360"/>
                  </a:lnTo>
                  <a:lnTo>
                    <a:pt x="981415" y="51302"/>
                  </a:lnTo>
                  <a:lnTo>
                    <a:pt x="984329" y="50773"/>
                  </a:lnTo>
                  <a:lnTo>
                    <a:pt x="989627" y="49980"/>
                  </a:lnTo>
                  <a:lnTo>
                    <a:pt x="994395" y="49715"/>
                  </a:lnTo>
                  <a:lnTo>
                    <a:pt x="998633" y="49980"/>
                  </a:lnTo>
                  <a:lnTo>
                    <a:pt x="1002341" y="50244"/>
                  </a:lnTo>
                  <a:lnTo>
                    <a:pt x="1006050" y="50773"/>
                  </a:lnTo>
                  <a:lnTo>
                    <a:pt x="1009228" y="51566"/>
                  </a:lnTo>
                  <a:lnTo>
                    <a:pt x="1011877" y="52360"/>
                  </a:lnTo>
                  <a:lnTo>
                    <a:pt x="1014261" y="53418"/>
                  </a:lnTo>
                  <a:lnTo>
                    <a:pt x="1017440" y="55004"/>
                  </a:lnTo>
                  <a:lnTo>
                    <a:pt x="1020618" y="56855"/>
                  </a:lnTo>
                  <a:lnTo>
                    <a:pt x="1023532" y="59235"/>
                  </a:lnTo>
                  <a:lnTo>
                    <a:pt x="1026181" y="61880"/>
                  </a:lnTo>
                  <a:lnTo>
                    <a:pt x="1028565" y="64789"/>
                  </a:lnTo>
                  <a:lnTo>
                    <a:pt x="1029889" y="66904"/>
                  </a:lnTo>
                  <a:lnTo>
                    <a:pt x="1030949" y="69020"/>
                  </a:lnTo>
                  <a:lnTo>
                    <a:pt x="1032273" y="71400"/>
                  </a:lnTo>
                  <a:lnTo>
                    <a:pt x="1033333" y="73780"/>
                  </a:lnTo>
                  <a:lnTo>
                    <a:pt x="1034657" y="78804"/>
                  </a:lnTo>
                  <a:lnTo>
                    <a:pt x="1035717" y="84622"/>
                  </a:lnTo>
                  <a:lnTo>
                    <a:pt x="1035982" y="90175"/>
                  </a:lnTo>
                  <a:lnTo>
                    <a:pt x="1035717" y="95728"/>
                  </a:lnTo>
                  <a:lnTo>
                    <a:pt x="1034922" y="101546"/>
                  </a:lnTo>
                  <a:lnTo>
                    <a:pt x="1033333" y="107628"/>
                  </a:lnTo>
                  <a:lnTo>
                    <a:pt x="1032538" y="108686"/>
                  </a:lnTo>
                  <a:lnTo>
                    <a:pt x="1031743" y="109744"/>
                  </a:lnTo>
                  <a:lnTo>
                    <a:pt x="1030949" y="111066"/>
                  </a:lnTo>
                  <a:lnTo>
                    <a:pt x="960225" y="259419"/>
                  </a:lnTo>
                  <a:lnTo>
                    <a:pt x="959430" y="260741"/>
                  </a:lnTo>
                  <a:lnTo>
                    <a:pt x="958900" y="262856"/>
                  </a:lnTo>
                  <a:lnTo>
                    <a:pt x="958106" y="264708"/>
                  </a:lnTo>
                  <a:lnTo>
                    <a:pt x="957576" y="267616"/>
                  </a:lnTo>
                  <a:lnTo>
                    <a:pt x="957311" y="270261"/>
                  </a:lnTo>
                  <a:lnTo>
                    <a:pt x="957311" y="273434"/>
                  </a:lnTo>
                  <a:lnTo>
                    <a:pt x="958106" y="276872"/>
                  </a:lnTo>
                  <a:lnTo>
                    <a:pt x="958900" y="278459"/>
                  </a:lnTo>
                  <a:lnTo>
                    <a:pt x="959695" y="280045"/>
                  </a:lnTo>
                  <a:lnTo>
                    <a:pt x="960754" y="281896"/>
                  </a:lnTo>
                  <a:lnTo>
                    <a:pt x="961814" y="283483"/>
                  </a:lnTo>
                  <a:lnTo>
                    <a:pt x="963138" y="284805"/>
                  </a:lnTo>
                  <a:lnTo>
                    <a:pt x="964993" y="286127"/>
                  </a:lnTo>
                  <a:lnTo>
                    <a:pt x="966582" y="287185"/>
                  </a:lnTo>
                  <a:lnTo>
                    <a:pt x="968701" y="288243"/>
                  </a:lnTo>
                  <a:lnTo>
                    <a:pt x="970820" y="289301"/>
                  </a:lnTo>
                  <a:lnTo>
                    <a:pt x="973204" y="289830"/>
                  </a:lnTo>
                  <a:lnTo>
                    <a:pt x="975058" y="290623"/>
                  </a:lnTo>
                  <a:lnTo>
                    <a:pt x="977442" y="290623"/>
                  </a:lnTo>
                  <a:lnTo>
                    <a:pt x="979031" y="290623"/>
                  </a:lnTo>
                  <a:lnTo>
                    <a:pt x="980621" y="290358"/>
                  </a:lnTo>
                  <a:lnTo>
                    <a:pt x="983534" y="289036"/>
                  </a:lnTo>
                  <a:lnTo>
                    <a:pt x="985918" y="287979"/>
                  </a:lnTo>
                  <a:lnTo>
                    <a:pt x="988302" y="286392"/>
                  </a:lnTo>
                  <a:lnTo>
                    <a:pt x="989892" y="284541"/>
                  </a:lnTo>
                  <a:lnTo>
                    <a:pt x="991216" y="283219"/>
                  </a:lnTo>
                  <a:lnTo>
                    <a:pt x="992276" y="281896"/>
                  </a:lnTo>
                  <a:lnTo>
                    <a:pt x="1051875" y="162368"/>
                  </a:lnTo>
                  <a:lnTo>
                    <a:pt x="1055318" y="155757"/>
                  </a:lnTo>
                  <a:lnTo>
                    <a:pt x="1057967" y="148881"/>
                  </a:lnTo>
                  <a:lnTo>
                    <a:pt x="1060881" y="145444"/>
                  </a:lnTo>
                  <a:lnTo>
                    <a:pt x="1063530" y="142006"/>
                  </a:lnTo>
                  <a:lnTo>
                    <a:pt x="1066708" y="139097"/>
                  </a:lnTo>
                  <a:lnTo>
                    <a:pt x="1070152" y="136717"/>
                  </a:lnTo>
                  <a:lnTo>
                    <a:pt x="1073595" y="134337"/>
                  </a:lnTo>
                  <a:lnTo>
                    <a:pt x="1076774" y="132486"/>
                  </a:lnTo>
                  <a:lnTo>
                    <a:pt x="1080482" y="130899"/>
                  </a:lnTo>
                  <a:lnTo>
                    <a:pt x="1084191" y="129313"/>
                  </a:lnTo>
                  <a:lnTo>
                    <a:pt x="1087899" y="128519"/>
                  </a:lnTo>
                  <a:lnTo>
                    <a:pt x="1091872" y="127726"/>
                  </a:lnTo>
                  <a:lnTo>
                    <a:pt x="1095316" y="127197"/>
                  </a:lnTo>
                  <a:lnTo>
                    <a:pt x="1099289" y="127197"/>
                  </a:lnTo>
                  <a:lnTo>
                    <a:pt x="1102468" y="127197"/>
                  </a:lnTo>
                  <a:lnTo>
                    <a:pt x="1105646" y="127462"/>
                  </a:lnTo>
                  <a:lnTo>
                    <a:pt x="1108560" y="127990"/>
                  </a:lnTo>
                  <a:lnTo>
                    <a:pt x="1111739" y="128784"/>
                  </a:lnTo>
                  <a:lnTo>
                    <a:pt x="1114917" y="129577"/>
                  </a:lnTo>
                  <a:lnTo>
                    <a:pt x="1117566" y="130899"/>
                  </a:lnTo>
                  <a:lnTo>
                    <a:pt x="1120480" y="131957"/>
                  </a:lnTo>
                  <a:lnTo>
                    <a:pt x="1123129" y="133279"/>
                  </a:lnTo>
                  <a:lnTo>
                    <a:pt x="1127632" y="136188"/>
                  </a:lnTo>
                  <a:lnTo>
                    <a:pt x="1131605" y="139626"/>
                  </a:lnTo>
                  <a:lnTo>
                    <a:pt x="1135313" y="143064"/>
                  </a:lnTo>
                  <a:lnTo>
                    <a:pt x="1138492" y="147030"/>
                  </a:lnTo>
                  <a:lnTo>
                    <a:pt x="1140346" y="150204"/>
                  </a:lnTo>
                  <a:lnTo>
                    <a:pt x="1142200" y="153377"/>
                  </a:lnTo>
                  <a:lnTo>
                    <a:pt x="1143790" y="156550"/>
                  </a:lnTo>
                  <a:lnTo>
                    <a:pt x="1144849" y="159988"/>
                  </a:lnTo>
                  <a:lnTo>
                    <a:pt x="1145909" y="163426"/>
                  </a:lnTo>
                  <a:lnTo>
                    <a:pt x="1146968" y="167128"/>
                  </a:lnTo>
                  <a:lnTo>
                    <a:pt x="1147498" y="170566"/>
                  </a:lnTo>
                  <a:lnTo>
                    <a:pt x="1147763" y="174004"/>
                  </a:lnTo>
                  <a:lnTo>
                    <a:pt x="1147763" y="177706"/>
                  </a:lnTo>
                  <a:lnTo>
                    <a:pt x="1147498" y="181408"/>
                  </a:lnTo>
                  <a:lnTo>
                    <a:pt x="1146968" y="185110"/>
                  </a:lnTo>
                  <a:lnTo>
                    <a:pt x="1145909" y="188548"/>
                  </a:lnTo>
                  <a:lnTo>
                    <a:pt x="1145114" y="191986"/>
                  </a:lnTo>
                  <a:lnTo>
                    <a:pt x="1143790" y="195688"/>
                  </a:lnTo>
                  <a:lnTo>
                    <a:pt x="1142465" y="199126"/>
                  </a:lnTo>
                  <a:lnTo>
                    <a:pt x="1140611" y="202299"/>
                  </a:lnTo>
                  <a:lnTo>
                    <a:pt x="1139816" y="204150"/>
                  </a:lnTo>
                  <a:lnTo>
                    <a:pt x="1071741" y="356998"/>
                  </a:lnTo>
                  <a:lnTo>
                    <a:pt x="1067768" y="365989"/>
                  </a:lnTo>
                  <a:lnTo>
                    <a:pt x="1058762" y="388996"/>
                  </a:lnTo>
                  <a:lnTo>
                    <a:pt x="1029889" y="461189"/>
                  </a:lnTo>
                  <a:lnTo>
                    <a:pt x="972144" y="606897"/>
                  </a:lnTo>
                  <a:lnTo>
                    <a:pt x="971880" y="608219"/>
                  </a:lnTo>
                  <a:lnTo>
                    <a:pt x="972144" y="609805"/>
                  </a:lnTo>
                  <a:lnTo>
                    <a:pt x="973204" y="613772"/>
                  </a:lnTo>
                  <a:lnTo>
                    <a:pt x="973734" y="617474"/>
                  </a:lnTo>
                  <a:lnTo>
                    <a:pt x="974793" y="621441"/>
                  </a:lnTo>
                  <a:lnTo>
                    <a:pt x="975588" y="623557"/>
                  </a:lnTo>
                  <a:lnTo>
                    <a:pt x="976383" y="625408"/>
                  </a:lnTo>
                  <a:lnTo>
                    <a:pt x="977972" y="627259"/>
                  </a:lnTo>
                  <a:lnTo>
                    <a:pt x="979296" y="629110"/>
                  </a:lnTo>
                  <a:lnTo>
                    <a:pt x="980886" y="630697"/>
                  </a:lnTo>
                  <a:lnTo>
                    <a:pt x="983270" y="632283"/>
                  </a:lnTo>
                  <a:lnTo>
                    <a:pt x="985654" y="633870"/>
                  </a:lnTo>
                  <a:lnTo>
                    <a:pt x="988567" y="634928"/>
                  </a:lnTo>
                  <a:lnTo>
                    <a:pt x="992276" y="635985"/>
                  </a:lnTo>
                  <a:lnTo>
                    <a:pt x="995984" y="636514"/>
                  </a:lnTo>
                  <a:lnTo>
                    <a:pt x="1000487" y="637308"/>
                  </a:lnTo>
                  <a:lnTo>
                    <a:pt x="1005520" y="637572"/>
                  </a:lnTo>
                  <a:lnTo>
                    <a:pt x="1013466" y="636779"/>
                  </a:lnTo>
                  <a:lnTo>
                    <a:pt x="1023267" y="635985"/>
                  </a:lnTo>
                  <a:lnTo>
                    <a:pt x="1087899" y="632812"/>
                  </a:lnTo>
                  <a:lnTo>
                    <a:pt x="1082866" y="645505"/>
                  </a:lnTo>
                  <a:lnTo>
                    <a:pt x="1077833" y="657405"/>
                  </a:lnTo>
                  <a:lnTo>
                    <a:pt x="1073330" y="667454"/>
                  </a:lnTo>
                  <a:lnTo>
                    <a:pt x="1069357" y="676445"/>
                  </a:lnTo>
                  <a:lnTo>
                    <a:pt x="1065384" y="684114"/>
                  </a:lnTo>
                  <a:lnTo>
                    <a:pt x="1061940" y="690461"/>
                  </a:lnTo>
                  <a:lnTo>
                    <a:pt x="1058762" y="696014"/>
                  </a:lnTo>
                  <a:lnTo>
                    <a:pt x="1056378" y="700245"/>
                  </a:lnTo>
                  <a:lnTo>
                    <a:pt x="1053729" y="703947"/>
                  </a:lnTo>
                  <a:lnTo>
                    <a:pt x="1051875" y="706856"/>
                  </a:lnTo>
                  <a:lnTo>
                    <a:pt x="1048696" y="710823"/>
                  </a:lnTo>
                  <a:lnTo>
                    <a:pt x="1047107" y="712409"/>
                  </a:lnTo>
                  <a:lnTo>
                    <a:pt x="1046312" y="712674"/>
                  </a:lnTo>
                  <a:lnTo>
                    <a:pt x="1031743" y="721136"/>
                  </a:lnTo>
                  <a:lnTo>
                    <a:pt x="1017705" y="729069"/>
                  </a:lnTo>
                  <a:lnTo>
                    <a:pt x="1003931" y="736209"/>
                  </a:lnTo>
                  <a:lnTo>
                    <a:pt x="990157" y="743349"/>
                  </a:lnTo>
                  <a:lnTo>
                    <a:pt x="976647" y="749960"/>
                  </a:lnTo>
                  <a:lnTo>
                    <a:pt x="963668" y="756307"/>
                  </a:lnTo>
                  <a:lnTo>
                    <a:pt x="950689" y="761860"/>
                  </a:lnTo>
                  <a:lnTo>
                    <a:pt x="937974" y="767414"/>
                  </a:lnTo>
                  <a:lnTo>
                    <a:pt x="925260" y="772438"/>
                  </a:lnTo>
                  <a:lnTo>
                    <a:pt x="913340" y="777462"/>
                  </a:lnTo>
                  <a:lnTo>
                    <a:pt x="889501" y="786454"/>
                  </a:lnTo>
                  <a:lnTo>
                    <a:pt x="866985" y="794651"/>
                  </a:lnTo>
                  <a:lnTo>
                    <a:pt x="846060" y="802320"/>
                  </a:lnTo>
                  <a:lnTo>
                    <a:pt x="814538" y="813427"/>
                  </a:lnTo>
                  <a:lnTo>
                    <a:pt x="800235" y="818716"/>
                  </a:lnTo>
                  <a:lnTo>
                    <a:pt x="786725" y="824533"/>
                  </a:lnTo>
                  <a:lnTo>
                    <a:pt x="774276" y="829822"/>
                  </a:lnTo>
                  <a:lnTo>
                    <a:pt x="768713" y="832731"/>
                  </a:lnTo>
                  <a:lnTo>
                    <a:pt x="763151" y="835640"/>
                  </a:lnTo>
                  <a:lnTo>
                    <a:pt x="757853" y="838813"/>
                  </a:lnTo>
                  <a:lnTo>
                    <a:pt x="752555" y="841722"/>
                  </a:lnTo>
                  <a:lnTo>
                    <a:pt x="748052" y="844896"/>
                  </a:lnTo>
                  <a:lnTo>
                    <a:pt x="743814" y="848333"/>
                  </a:lnTo>
                  <a:lnTo>
                    <a:pt x="740106" y="851242"/>
                  </a:lnTo>
                  <a:lnTo>
                    <a:pt x="736397" y="854944"/>
                  </a:lnTo>
                  <a:lnTo>
                    <a:pt x="732159" y="859704"/>
                  </a:lnTo>
                  <a:lnTo>
                    <a:pt x="727921" y="865522"/>
                  </a:lnTo>
                  <a:lnTo>
                    <a:pt x="723153" y="871869"/>
                  </a:lnTo>
                  <a:lnTo>
                    <a:pt x="718385" y="879273"/>
                  </a:lnTo>
                  <a:lnTo>
                    <a:pt x="713088" y="886942"/>
                  </a:lnTo>
                  <a:lnTo>
                    <a:pt x="707790" y="895933"/>
                  </a:lnTo>
                  <a:lnTo>
                    <a:pt x="701698" y="905717"/>
                  </a:lnTo>
                  <a:lnTo>
                    <a:pt x="695605" y="916559"/>
                  </a:lnTo>
                  <a:lnTo>
                    <a:pt x="682626" y="940095"/>
                  </a:lnTo>
                  <a:lnTo>
                    <a:pt x="668587" y="967068"/>
                  </a:lnTo>
                  <a:lnTo>
                    <a:pt x="653489" y="996950"/>
                  </a:lnTo>
                  <a:lnTo>
                    <a:pt x="568461" y="864464"/>
                  </a:lnTo>
                  <a:lnTo>
                    <a:pt x="538264" y="817393"/>
                  </a:lnTo>
                  <a:lnTo>
                    <a:pt x="524490" y="795445"/>
                  </a:lnTo>
                  <a:lnTo>
                    <a:pt x="449263" y="667190"/>
                  </a:lnTo>
                  <a:lnTo>
                    <a:pt x="455090" y="646563"/>
                  </a:lnTo>
                  <a:lnTo>
                    <a:pt x="462242" y="619061"/>
                  </a:lnTo>
                  <a:lnTo>
                    <a:pt x="470189" y="587063"/>
                  </a:lnTo>
                  <a:lnTo>
                    <a:pt x="478135" y="552157"/>
                  </a:lnTo>
                  <a:lnTo>
                    <a:pt x="486082" y="517251"/>
                  </a:lnTo>
                  <a:lnTo>
                    <a:pt x="493499" y="483931"/>
                  </a:lnTo>
                  <a:lnTo>
                    <a:pt x="499591" y="454049"/>
                  </a:lnTo>
                  <a:lnTo>
                    <a:pt x="501975" y="441355"/>
                  </a:lnTo>
                  <a:lnTo>
                    <a:pt x="503829" y="429984"/>
                  </a:lnTo>
                  <a:lnTo>
                    <a:pt x="505418" y="421522"/>
                  </a:lnTo>
                  <a:lnTo>
                    <a:pt x="507273" y="412267"/>
                  </a:lnTo>
                  <a:lnTo>
                    <a:pt x="509392" y="402482"/>
                  </a:lnTo>
                  <a:lnTo>
                    <a:pt x="512040" y="392433"/>
                  </a:lnTo>
                  <a:lnTo>
                    <a:pt x="514689" y="381856"/>
                  </a:lnTo>
                  <a:lnTo>
                    <a:pt x="517868" y="370749"/>
                  </a:lnTo>
                  <a:lnTo>
                    <a:pt x="521047" y="359907"/>
                  </a:lnTo>
                  <a:lnTo>
                    <a:pt x="524755" y="348536"/>
                  </a:lnTo>
                  <a:lnTo>
                    <a:pt x="528198" y="337694"/>
                  </a:lnTo>
                  <a:lnTo>
                    <a:pt x="531907" y="326852"/>
                  </a:lnTo>
                  <a:lnTo>
                    <a:pt x="535880" y="315745"/>
                  </a:lnTo>
                  <a:lnTo>
                    <a:pt x="540118" y="305432"/>
                  </a:lnTo>
                  <a:lnTo>
                    <a:pt x="544356" y="295383"/>
                  </a:lnTo>
                  <a:lnTo>
                    <a:pt x="548330" y="286127"/>
                  </a:lnTo>
                  <a:lnTo>
                    <a:pt x="552568" y="277136"/>
                  </a:lnTo>
                  <a:lnTo>
                    <a:pt x="556806" y="268939"/>
                  </a:lnTo>
                  <a:lnTo>
                    <a:pt x="625411" y="153641"/>
                  </a:lnTo>
                  <a:lnTo>
                    <a:pt x="702757" y="24329"/>
                  </a:lnTo>
                  <a:lnTo>
                    <a:pt x="705671" y="19304"/>
                  </a:lnTo>
                  <a:lnTo>
                    <a:pt x="709379" y="15073"/>
                  </a:lnTo>
                  <a:lnTo>
                    <a:pt x="713352" y="11107"/>
                  </a:lnTo>
                  <a:lnTo>
                    <a:pt x="717591" y="7933"/>
                  </a:lnTo>
                  <a:lnTo>
                    <a:pt x="722094" y="5024"/>
                  </a:lnTo>
                  <a:lnTo>
                    <a:pt x="727126" y="2909"/>
                  </a:lnTo>
                  <a:lnTo>
                    <a:pt x="729246" y="1587"/>
                  </a:lnTo>
                  <a:lnTo>
                    <a:pt x="731894" y="1058"/>
                  </a:lnTo>
                  <a:lnTo>
                    <a:pt x="734278" y="529"/>
                  </a:lnTo>
                  <a:lnTo>
                    <a:pt x="736927" y="265"/>
                  </a:lnTo>
                  <a:lnTo>
                    <a:pt x="740371" y="0"/>
                  </a:ln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微软雅黑" panose="020B0503020204020204" pitchFamily="34" charset="-122"/>
              </a:endParaRPr>
            </a:p>
          </p:txBody>
        </p:sp>
      </p:grpSp>
      <p:grpSp>
        <p:nvGrpSpPr>
          <p:cNvPr id="13" name="组合 12"/>
          <p:cNvGrpSpPr/>
          <p:nvPr/>
        </p:nvGrpSpPr>
        <p:grpSpPr>
          <a:xfrm>
            <a:off x="5021135" y="2587033"/>
            <a:ext cx="1379665" cy="1395277"/>
            <a:chOff x="5021135" y="2587033"/>
            <a:chExt cx="1379665" cy="1395277"/>
          </a:xfrm>
        </p:grpSpPr>
        <p:sp>
          <p:nvSpPr>
            <p:cNvPr id="23" name="Freeform 14"/>
            <p:cNvSpPr/>
            <p:nvPr/>
          </p:nvSpPr>
          <p:spPr bwMode="auto">
            <a:xfrm>
              <a:off x="5021135" y="2587033"/>
              <a:ext cx="1379665" cy="1395277"/>
            </a:xfrm>
            <a:custGeom>
              <a:avLst/>
              <a:gdLst>
                <a:gd name="T0" fmla="*/ 192 w 588"/>
                <a:gd name="T1" fmla="*/ 2 h 595"/>
                <a:gd name="T2" fmla="*/ 327 w 588"/>
                <a:gd name="T3" fmla="*/ 85 h 595"/>
                <a:gd name="T4" fmla="*/ 505 w 588"/>
                <a:gd name="T5" fmla="*/ 70 h 595"/>
                <a:gd name="T6" fmla="*/ 529 w 588"/>
                <a:gd name="T7" fmla="*/ 67 h 595"/>
                <a:gd name="T8" fmla="*/ 544 w 588"/>
                <a:gd name="T9" fmla="*/ 82 h 595"/>
                <a:gd name="T10" fmla="*/ 547 w 588"/>
                <a:gd name="T11" fmla="*/ 86 h 595"/>
                <a:gd name="T12" fmla="*/ 549 w 588"/>
                <a:gd name="T13" fmla="*/ 90 h 595"/>
                <a:gd name="T14" fmla="*/ 551 w 588"/>
                <a:gd name="T15" fmla="*/ 95 h 595"/>
                <a:gd name="T16" fmla="*/ 552 w 588"/>
                <a:gd name="T17" fmla="*/ 101 h 595"/>
                <a:gd name="T18" fmla="*/ 553 w 588"/>
                <a:gd name="T19" fmla="*/ 106 h 595"/>
                <a:gd name="T20" fmla="*/ 552 w 588"/>
                <a:gd name="T21" fmla="*/ 111 h 595"/>
                <a:gd name="T22" fmla="*/ 551 w 588"/>
                <a:gd name="T23" fmla="*/ 118 h 595"/>
                <a:gd name="T24" fmla="*/ 516 w 588"/>
                <a:gd name="T25" fmla="*/ 292 h 595"/>
                <a:gd name="T26" fmla="*/ 581 w 588"/>
                <a:gd name="T27" fmla="*/ 445 h 595"/>
                <a:gd name="T28" fmla="*/ 416 w 588"/>
                <a:gd name="T29" fmla="*/ 466 h 595"/>
                <a:gd name="T30" fmla="*/ 283 w 588"/>
                <a:gd name="T31" fmla="*/ 583 h 595"/>
                <a:gd name="T32" fmla="*/ 279 w 588"/>
                <a:gd name="T33" fmla="*/ 587 h 595"/>
                <a:gd name="T34" fmla="*/ 275 w 588"/>
                <a:gd name="T35" fmla="*/ 589 h 595"/>
                <a:gd name="T36" fmla="*/ 271 w 588"/>
                <a:gd name="T37" fmla="*/ 592 h 595"/>
                <a:gd name="T38" fmla="*/ 265 w 588"/>
                <a:gd name="T39" fmla="*/ 594 h 595"/>
                <a:gd name="T40" fmla="*/ 260 w 588"/>
                <a:gd name="T41" fmla="*/ 595 h 595"/>
                <a:gd name="T42" fmla="*/ 255 w 588"/>
                <a:gd name="T43" fmla="*/ 595 h 595"/>
                <a:gd name="T44" fmla="*/ 250 w 588"/>
                <a:gd name="T45" fmla="*/ 595 h 595"/>
                <a:gd name="T46" fmla="*/ 244 w 588"/>
                <a:gd name="T47" fmla="*/ 594 h 595"/>
                <a:gd name="T48" fmla="*/ 239 w 588"/>
                <a:gd name="T49" fmla="*/ 592 h 595"/>
                <a:gd name="T50" fmla="*/ 235 w 588"/>
                <a:gd name="T51" fmla="*/ 589 h 595"/>
                <a:gd name="T52" fmla="*/ 231 w 588"/>
                <a:gd name="T53" fmla="*/ 586 h 595"/>
                <a:gd name="T54" fmla="*/ 227 w 588"/>
                <a:gd name="T55" fmla="*/ 583 h 595"/>
                <a:gd name="T56" fmla="*/ 220 w 588"/>
                <a:gd name="T57" fmla="*/ 574 h 595"/>
                <a:gd name="T58" fmla="*/ 218 w 588"/>
                <a:gd name="T59" fmla="*/ 567 h 595"/>
                <a:gd name="T60" fmla="*/ 142 w 588"/>
                <a:gd name="T61" fmla="*/ 406 h 595"/>
                <a:gd name="T62" fmla="*/ 2 w 588"/>
                <a:gd name="T63" fmla="*/ 330 h 595"/>
                <a:gd name="T64" fmla="*/ 6 w 588"/>
                <a:gd name="T65" fmla="*/ 302 h 595"/>
                <a:gd name="T66" fmla="*/ 72 w 588"/>
                <a:gd name="T67" fmla="*/ 249 h 595"/>
                <a:gd name="T68" fmla="*/ 141 w 588"/>
                <a:gd name="T69" fmla="*/ 191 h 595"/>
                <a:gd name="T70" fmla="*/ 156 w 588"/>
                <a:gd name="T71" fmla="*/ 102 h 595"/>
                <a:gd name="T72" fmla="*/ 169 w 588"/>
                <a:gd name="T73" fmla="*/ 1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8" h="595">
                  <a:moveTo>
                    <a:pt x="169" y="19"/>
                  </a:moveTo>
                  <a:cubicBezTo>
                    <a:pt x="174" y="10"/>
                    <a:pt x="182" y="4"/>
                    <a:pt x="192" y="2"/>
                  </a:cubicBezTo>
                  <a:cubicBezTo>
                    <a:pt x="199" y="0"/>
                    <a:pt x="211" y="0"/>
                    <a:pt x="223" y="9"/>
                  </a:cubicBezTo>
                  <a:cubicBezTo>
                    <a:pt x="259" y="34"/>
                    <a:pt x="293" y="59"/>
                    <a:pt x="327" y="85"/>
                  </a:cubicBezTo>
                  <a:cubicBezTo>
                    <a:pt x="338" y="93"/>
                    <a:pt x="362" y="98"/>
                    <a:pt x="377" y="95"/>
                  </a:cubicBezTo>
                  <a:cubicBezTo>
                    <a:pt x="417" y="86"/>
                    <a:pt x="459" y="77"/>
                    <a:pt x="505" y="70"/>
                  </a:cubicBezTo>
                  <a:cubicBezTo>
                    <a:pt x="512" y="69"/>
                    <a:pt x="518" y="69"/>
                    <a:pt x="524" y="70"/>
                  </a:cubicBezTo>
                  <a:cubicBezTo>
                    <a:pt x="529" y="67"/>
                    <a:pt x="529" y="67"/>
                    <a:pt x="529" y="67"/>
                  </a:cubicBezTo>
                  <a:cubicBezTo>
                    <a:pt x="542" y="80"/>
                    <a:pt x="542" y="80"/>
                    <a:pt x="542" y="80"/>
                  </a:cubicBezTo>
                  <a:cubicBezTo>
                    <a:pt x="543" y="81"/>
                    <a:pt x="543" y="81"/>
                    <a:pt x="544" y="82"/>
                  </a:cubicBezTo>
                  <a:cubicBezTo>
                    <a:pt x="544" y="82"/>
                    <a:pt x="545" y="83"/>
                    <a:pt x="546" y="84"/>
                  </a:cubicBezTo>
                  <a:cubicBezTo>
                    <a:pt x="546" y="85"/>
                    <a:pt x="546" y="85"/>
                    <a:pt x="547" y="86"/>
                  </a:cubicBezTo>
                  <a:cubicBezTo>
                    <a:pt x="547" y="87"/>
                    <a:pt x="548" y="88"/>
                    <a:pt x="548" y="89"/>
                  </a:cubicBezTo>
                  <a:cubicBezTo>
                    <a:pt x="549" y="89"/>
                    <a:pt x="549" y="90"/>
                    <a:pt x="549" y="90"/>
                  </a:cubicBezTo>
                  <a:cubicBezTo>
                    <a:pt x="550" y="91"/>
                    <a:pt x="550" y="92"/>
                    <a:pt x="551" y="93"/>
                  </a:cubicBezTo>
                  <a:cubicBezTo>
                    <a:pt x="551" y="94"/>
                    <a:pt x="551" y="95"/>
                    <a:pt x="551" y="95"/>
                  </a:cubicBezTo>
                  <a:cubicBezTo>
                    <a:pt x="552" y="96"/>
                    <a:pt x="552" y="97"/>
                    <a:pt x="552" y="98"/>
                  </a:cubicBezTo>
                  <a:cubicBezTo>
                    <a:pt x="552" y="99"/>
                    <a:pt x="552" y="100"/>
                    <a:pt x="552" y="101"/>
                  </a:cubicBezTo>
                  <a:cubicBezTo>
                    <a:pt x="553" y="102"/>
                    <a:pt x="553" y="103"/>
                    <a:pt x="553" y="103"/>
                  </a:cubicBezTo>
                  <a:cubicBezTo>
                    <a:pt x="553" y="104"/>
                    <a:pt x="553" y="105"/>
                    <a:pt x="553" y="106"/>
                  </a:cubicBezTo>
                  <a:cubicBezTo>
                    <a:pt x="553" y="107"/>
                    <a:pt x="553" y="108"/>
                    <a:pt x="553" y="109"/>
                  </a:cubicBezTo>
                  <a:cubicBezTo>
                    <a:pt x="553" y="109"/>
                    <a:pt x="553" y="110"/>
                    <a:pt x="552" y="111"/>
                  </a:cubicBezTo>
                  <a:cubicBezTo>
                    <a:pt x="552" y="112"/>
                    <a:pt x="552" y="113"/>
                    <a:pt x="552" y="114"/>
                  </a:cubicBezTo>
                  <a:cubicBezTo>
                    <a:pt x="552" y="115"/>
                    <a:pt x="552" y="117"/>
                    <a:pt x="551" y="118"/>
                  </a:cubicBezTo>
                  <a:cubicBezTo>
                    <a:pt x="541" y="153"/>
                    <a:pt x="528" y="195"/>
                    <a:pt x="511" y="241"/>
                  </a:cubicBezTo>
                  <a:cubicBezTo>
                    <a:pt x="506" y="255"/>
                    <a:pt x="509" y="280"/>
                    <a:pt x="516" y="292"/>
                  </a:cubicBezTo>
                  <a:cubicBezTo>
                    <a:pt x="542" y="333"/>
                    <a:pt x="564" y="373"/>
                    <a:pt x="581" y="406"/>
                  </a:cubicBezTo>
                  <a:cubicBezTo>
                    <a:pt x="588" y="420"/>
                    <a:pt x="588" y="434"/>
                    <a:pt x="581" y="445"/>
                  </a:cubicBezTo>
                  <a:cubicBezTo>
                    <a:pt x="575" y="456"/>
                    <a:pt x="562" y="463"/>
                    <a:pt x="548" y="464"/>
                  </a:cubicBezTo>
                  <a:cubicBezTo>
                    <a:pt x="510" y="467"/>
                    <a:pt x="464" y="467"/>
                    <a:pt x="416" y="466"/>
                  </a:cubicBezTo>
                  <a:cubicBezTo>
                    <a:pt x="402" y="465"/>
                    <a:pt x="379" y="475"/>
                    <a:pt x="370" y="486"/>
                  </a:cubicBezTo>
                  <a:cubicBezTo>
                    <a:pt x="337" y="524"/>
                    <a:pt x="308" y="557"/>
                    <a:pt x="283" y="583"/>
                  </a:cubicBezTo>
                  <a:cubicBezTo>
                    <a:pt x="282" y="584"/>
                    <a:pt x="281" y="585"/>
                    <a:pt x="280" y="586"/>
                  </a:cubicBezTo>
                  <a:cubicBezTo>
                    <a:pt x="279" y="586"/>
                    <a:pt x="279" y="586"/>
                    <a:pt x="279" y="587"/>
                  </a:cubicBezTo>
                  <a:cubicBezTo>
                    <a:pt x="278" y="587"/>
                    <a:pt x="277" y="588"/>
                    <a:pt x="276" y="589"/>
                  </a:cubicBezTo>
                  <a:cubicBezTo>
                    <a:pt x="276" y="589"/>
                    <a:pt x="275" y="589"/>
                    <a:pt x="275" y="589"/>
                  </a:cubicBezTo>
                  <a:cubicBezTo>
                    <a:pt x="274" y="590"/>
                    <a:pt x="273" y="591"/>
                    <a:pt x="272" y="591"/>
                  </a:cubicBezTo>
                  <a:cubicBezTo>
                    <a:pt x="271" y="591"/>
                    <a:pt x="271" y="591"/>
                    <a:pt x="271" y="592"/>
                  </a:cubicBezTo>
                  <a:cubicBezTo>
                    <a:pt x="269" y="592"/>
                    <a:pt x="268" y="593"/>
                    <a:pt x="266" y="594"/>
                  </a:cubicBezTo>
                  <a:cubicBezTo>
                    <a:pt x="266" y="594"/>
                    <a:pt x="265" y="594"/>
                    <a:pt x="265" y="594"/>
                  </a:cubicBezTo>
                  <a:cubicBezTo>
                    <a:pt x="264" y="594"/>
                    <a:pt x="263" y="594"/>
                    <a:pt x="262" y="595"/>
                  </a:cubicBezTo>
                  <a:cubicBezTo>
                    <a:pt x="261" y="595"/>
                    <a:pt x="260" y="595"/>
                    <a:pt x="260" y="595"/>
                  </a:cubicBezTo>
                  <a:cubicBezTo>
                    <a:pt x="259" y="595"/>
                    <a:pt x="258" y="595"/>
                    <a:pt x="257" y="595"/>
                  </a:cubicBezTo>
                  <a:cubicBezTo>
                    <a:pt x="256" y="595"/>
                    <a:pt x="255" y="595"/>
                    <a:pt x="255" y="595"/>
                  </a:cubicBezTo>
                  <a:cubicBezTo>
                    <a:pt x="254" y="595"/>
                    <a:pt x="253" y="595"/>
                    <a:pt x="251" y="595"/>
                  </a:cubicBezTo>
                  <a:cubicBezTo>
                    <a:pt x="251" y="595"/>
                    <a:pt x="251" y="595"/>
                    <a:pt x="250" y="595"/>
                  </a:cubicBezTo>
                  <a:cubicBezTo>
                    <a:pt x="248" y="595"/>
                    <a:pt x="247" y="595"/>
                    <a:pt x="245" y="594"/>
                  </a:cubicBezTo>
                  <a:cubicBezTo>
                    <a:pt x="245" y="594"/>
                    <a:pt x="244" y="594"/>
                    <a:pt x="244" y="594"/>
                  </a:cubicBezTo>
                  <a:cubicBezTo>
                    <a:pt x="243" y="593"/>
                    <a:pt x="242" y="593"/>
                    <a:pt x="241" y="592"/>
                  </a:cubicBezTo>
                  <a:cubicBezTo>
                    <a:pt x="240" y="592"/>
                    <a:pt x="240" y="592"/>
                    <a:pt x="239" y="592"/>
                  </a:cubicBezTo>
                  <a:cubicBezTo>
                    <a:pt x="238" y="591"/>
                    <a:pt x="237" y="591"/>
                    <a:pt x="237" y="590"/>
                  </a:cubicBezTo>
                  <a:cubicBezTo>
                    <a:pt x="236" y="590"/>
                    <a:pt x="236" y="590"/>
                    <a:pt x="235" y="589"/>
                  </a:cubicBezTo>
                  <a:cubicBezTo>
                    <a:pt x="234" y="589"/>
                    <a:pt x="233" y="588"/>
                    <a:pt x="232" y="587"/>
                  </a:cubicBezTo>
                  <a:cubicBezTo>
                    <a:pt x="231" y="587"/>
                    <a:pt x="231" y="586"/>
                    <a:pt x="231" y="586"/>
                  </a:cubicBezTo>
                  <a:cubicBezTo>
                    <a:pt x="230" y="585"/>
                    <a:pt x="229" y="585"/>
                    <a:pt x="228" y="584"/>
                  </a:cubicBezTo>
                  <a:cubicBezTo>
                    <a:pt x="228" y="583"/>
                    <a:pt x="228" y="583"/>
                    <a:pt x="227" y="583"/>
                  </a:cubicBezTo>
                  <a:cubicBezTo>
                    <a:pt x="227" y="582"/>
                    <a:pt x="227" y="582"/>
                    <a:pt x="226" y="581"/>
                  </a:cubicBezTo>
                  <a:cubicBezTo>
                    <a:pt x="220" y="574"/>
                    <a:pt x="220" y="574"/>
                    <a:pt x="220" y="574"/>
                  </a:cubicBezTo>
                  <a:cubicBezTo>
                    <a:pt x="221" y="573"/>
                    <a:pt x="221" y="573"/>
                    <a:pt x="221" y="573"/>
                  </a:cubicBezTo>
                  <a:cubicBezTo>
                    <a:pt x="220" y="571"/>
                    <a:pt x="219" y="569"/>
                    <a:pt x="218" y="567"/>
                  </a:cubicBezTo>
                  <a:cubicBezTo>
                    <a:pt x="202" y="524"/>
                    <a:pt x="188" y="483"/>
                    <a:pt x="175" y="443"/>
                  </a:cubicBezTo>
                  <a:cubicBezTo>
                    <a:pt x="171" y="429"/>
                    <a:pt x="155" y="411"/>
                    <a:pt x="142" y="406"/>
                  </a:cubicBezTo>
                  <a:cubicBezTo>
                    <a:pt x="103" y="389"/>
                    <a:pt x="63" y="372"/>
                    <a:pt x="25" y="354"/>
                  </a:cubicBezTo>
                  <a:cubicBezTo>
                    <a:pt x="10" y="347"/>
                    <a:pt x="5" y="337"/>
                    <a:pt x="2" y="330"/>
                  </a:cubicBezTo>
                  <a:cubicBezTo>
                    <a:pt x="0" y="321"/>
                    <a:pt x="1" y="311"/>
                    <a:pt x="6" y="302"/>
                  </a:cubicBezTo>
                  <a:cubicBezTo>
                    <a:pt x="6" y="302"/>
                    <a:pt x="6" y="302"/>
                    <a:pt x="6" y="302"/>
                  </a:cubicBezTo>
                  <a:cubicBezTo>
                    <a:pt x="9" y="296"/>
                    <a:pt x="14" y="290"/>
                    <a:pt x="21" y="286"/>
                  </a:cubicBezTo>
                  <a:cubicBezTo>
                    <a:pt x="38" y="274"/>
                    <a:pt x="54" y="262"/>
                    <a:pt x="72" y="249"/>
                  </a:cubicBezTo>
                  <a:cubicBezTo>
                    <a:pt x="89" y="236"/>
                    <a:pt x="106" y="224"/>
                    <a:pt x="124" y="210"/>
                  </a:cubicBezTo>
                  <a:cubicBezTo>
                    <a:pt x="130" y="207"/>
                    <a:pt x="136" y="199"/>
                    <a:pt x="141" y="191"/>
                  </a:cubicBezTo>
                  <a:cubicBezTo>
                    <a:pt x="145" y="183"/>
                    <a:pt x="149" y="174"/>
                    <a:pt x="149" y="167"/>
                  </a:cubicBezTo>
                  <a:cubicBezTo>
                    <a:pt x="152" y="145"/>
                    <a:pt x="154" y="123"/>
                    <a:pt x="156" y="102"/>
                  </a:cubicBezTo>
                  <a:cubicBezTo>
                    <a:pt x="159" y="81"/>
                    <a:pt x="161" y="60"/>
                    <a:pt x="163" y="40"/>
                  </a:cubicBezTo>
                  <a:cubicBezTo>
                    <a:pt x="164" y="32"/>
                    <a:pt x="166" y="25"/>
                    <a:pt x="169" y="19"/>
                  </a:cubicBezTo>
                  <a:close/>
                </a:path>
              </a:pathLst>
            </a:custGeom>
            <a:solidFill>
              <a:srgbClr val="004B7D"/>
            </a:solidFill>
            <a:ln w="57150">
              <a:noFill/>
            </a:ln>
            <a:effectLst/>
          </p:spPr>
          <p:txBody>
            <a:bodyPr lIns="180000" tIns="288000" anchor="ctr" anchorCtr="1"/>
            <a:lstStyle/>
            <a:p>
              <a:endParaRPr lang="zh-CN" altLang="en-US" sz="1600" dirty="0">
                <a:solidFill>
                  <a:srgbClr val="FFFFFF"/>
                </a:solidFill>
                <a:ea typeface="微软雅黑" panose="020B0503020204020204" pitchFamily="34" charset="-122"/>
              </a:endParaRPr>
            </a:p>
          </p:txBody>
        </p:sp>
        <p:sp>
          <p:nvSpPr>
            <p:cNvPr id="6" name="Freeform 14"/>
            <p:cNvSpPr/>
            <p:nvPr/>
          </p:nvSpPr>
          <p:spPr bwMode="auto">
            <a:xfrm>
              <a:off x="5109344" y="2637579"/>
              <a:ext cx="1218906" cy="1232700"/>
            </a:xfrm>
            <a:custGeom>
              <a:avLst/>
              <a:gdLst>
                <a:gd name="T0" fmla="*/ 192 w 588"/>
                <a:gd name="T1" fmla="*/ 2 h 595"/>
                <a:gd name="T2" fmla="*/ 327 w 588"/>
                <a:gd name="T3" fmla="*/ 85 h 595"/>
                <a:gd name="T4" fmla="*/ 505 w 588"/>
                <a:gd name="T5" fmla="*/ 70 h 595"/>
                <a:gd name="T6" fmla="*/ 529 w 588"/>
                <a:gd name="T7" fmla="*/ 67 h 595"/>
                <a:gd name="T8" fmla="*/ 544 w 588"/>
                <a:gd name="T9" fmla="*/ 82 h 595"/>
                <a:gd name="T10" fmla="*/ 547 w 588"/>
                <a:gd name="T11" fmla="*/ 86 h 595"/>
                <a:gd name="T12" fmla="*/ 549 w 588"/>
                <a:gd name="T13" fmla="*/ 90 h 595"/>
                <a:gd name="T14" fmla="*/ 551 w 588"/>
                <a:gd name="T15" fmla="*/ 95 h 595"/>
                <a:gd name="T16" fmla="*/ 552 w 588"/>
                <a:gd name="T17" fmla="*/ 101 h 595"/>
                <a:gd name="T18" fmla="*/ 553 w 588"/>
                <a:gd name="T19" fmla="*/ 106 h 595"/>
                <a:gd name="T20" fmla="*/ 552 w 588"/>
                <a:gd name="T21" fmla="*/ 111 h 595"/>
                <a:gd name="T22" fmla="*/ 551 w 588"/>
                <a:gd name="T23" fmla="*/ 118 h 595"/>
                <a:gd name="T24" fmla="*/ 516 w 588"/>
                <a:gd name="T25" fmla="*/ 292 h 595"/>
                <a:gd name="T26" fmla="*/ 581 w 588"/>
                <a:gd name="T27" fmla="*/ 445 h 595"/>
                <a:gd name="T28" fmla="*/ 416 w 588"/>
                <a:gd name="T29" fmla="*/ 466 h 595"/>
                <a:gd name="T30" fmla="*/ 283 w 588"/>
                <a:gd name="T31" fmla="*/ 583 h 595"/>
                <a:gd name="T32" fmla="*/ 279 w 588"/>
                <a:gd name="T33" fmla="*/ 587 h 595"/>
                <a:gd name="T34" fmla="*/ 275 w 588"/>
                <a:gd name="T35" fmla="*/ 589 h 595"/>
                <a:gd name="T36" fmla="*/ 271 w 588"/>
                <a:gd name="T37" fmla="*/ 592 h 595"/>
                <a:gd name="T38" fmla="*/ 265 w 588"/>
                <a:gd name="T39" fmla="*/ 594 h 595"/>
                <a:gd name="T40" fmla="*/ 260 w 588"/>
                <a:gd name="T41" fmla="*/ 595 h 595"/>
                <a:gd name="T42" fmla="*/ 255 w 588"/>
                <a:gd name="T43" fmla="*/ 595 h 595"/>
                <a:gd name="T44" fmla="*/ 250 w 588"/>
                <a:gd name="T45" fmla="*/ 595 h 595"/>
                <a:gd name="T46" fmla="*/ 244 w 588"/>
                <a:gd name="T47" fmla="*/ 594 h 595"/>
                <a:gd name="T48" fmla="*/ 239 w 588"/>
                <a:gd name="T49" fmla="*/ 592 h 595"/>
                <a:gd name="T50" fmla="*/ 235 w 588"/>
                <a:gd name="T51" fmla="*/ 589 h 595"/>
                <a:gd name="T52" fmla="*/ 231 w 588"/>
                <a:gd name="T53" fmla="*/ 586 h 595"/>
                <a:gd name="T54" fmla="*/ 227 w 588"/>
                <a:gd name="T55" fmla="*/ 583 h 595"/>
                <a:gd name="T56" fmla="*/ 220 w 588"/>
                <a:gd name="T57" fmla="*/ 574 h 595"/>
                <a:gd name="T58" fmla="*/ 218 w 588"/>
                <a:gd name="T59" fmla="*/ 567 h 595"/>
                <a:gd name="T60" fmla="*/ 142 w 588"/>
                <a:gd name="T61" fmla="*/ 406 h 595"/>
                <a:gd name="T62" fmla="*/ 2 w 588"/>
                <a:gd name="T63" fmla="*/ 330 h 595"/>
                <a:gd name="T64" fmla="*/ 6 w 588"/>
                <a:gd name="T65" fmla="*/ 302 h 595"/>
                <a:gd name="T66" fmla="*/ 72 w 588"/>
                <a:gd name="T67" fmla="*/ 249 h 595"/>
                <a:gd name="T68" fmla="*/ 141 w 588"/>
                <a:gd name="T69" fmla="*/ 191 h 595"/>
                <a:gd name="T70" fmla="*/ 156 w 588"/>
                <a:gd name="T71" fmla="*/ 102 h 595"/>
                <a:gd name="T72" fmla="*/ 169 w 588"/>
                <a:gd name="T73" fmla="*/ 1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8" h="595">
                  <a:moveTo>
                    <a:pt x="169" y="19"/>
                  </a:moveTo>
                  <a:cubicBezTo>
                    <a:pt x="174" y="10"/>
                    <a:pt x="182" y="4"/>
                    <a:pt x="192" y="2"/>
                  </a:cubicBezTo>
                  <a:cubicBezTo>
                    <a:pt x="199" y="0"/>
                    <a:pt x="211" y="0"/>
                    <a:pt x="223" y="9"/>
                  </a:cubicBezTo>
                  <a:cubicBezTo>
                    <a:pt x="259" y="34"/>
                    <a:pt x="293" y="59"/>
                    <a:pt x="327" y="85"/>
                  </a:cubicBezTo>
                  <a:cubicBezTo>
                    <a:pt x="338" y="93"/>
                    <a:pt x="362" y="98"/>
                    <a:pt x="377" y="95"/>
                  </a:cubicBezTo>
                  <a:cubicBezTo>
                    <a:pt x="417" y="86"/>
                    <a:pt x="459" y="77"/>
                    <a:pt x="505" y="70"/>
                  </a:cubicBezTo>
                  <a:cubicBezTo>
                    <a:pt x="512" y="69"/>
                    <a:pt x="518" y="69"/>
                    <a:pt x="524" y="70"/>
                  </a:cubicBezTo>
                  <a:cubicBezTo>
                    <a:pt x="529" y="67"/>
                    <a:pt x="529" y="67"/>
                    <a:pt x="529" y="67"/>
                  </a:cubicBezTo>
                  <a:cubicBezTo>
                    <a:pt x="542" y="80"/>
                    <a:pt x="542" y="80"/>
                    <a:pt x="542" y="80"/>
                  </a:cubicBezTo>
                  <a:cubicBezTo>
                    <a:pt x="543" y="81"/>
                    <a:pt x="543" y="81"/>
                    <a:pt x="544" y="82"/>
                  </a:cubicBezTo>
                  <a:cubicBezTo>
                    <a:pt x="544" y="82"/>
                    <a:pt x="545" y="83"/>
                    <a:pt x="546" y="84"/>
                  </a:cubicBezTo>
                  <a:cubicBezTo>
                    <a:pt x="546" y="85"/>
                    <a:pt x="546" y="85"/>
                    <a:pt x="547" y="86"/>
                  </a:cubicBezTo>
                  <a:cubicBezTo>
                    <a:pt x="547" y="87"/>
                    <a:pt x="548" y="88"/>
                    <a:pt x="548" y="89"/>
                  </a:cubicBezTo>
                  <a:cubicBezTo>
                    <a:pt x="549" y="89"/>
                    <a:pt x="549" y="90"/>
                    <a:pt x="549" y="90"/>
                  </a:cubicBezTo>
                  <a:cubicBezTo>
                    <a:pt x="550" y="91"/>
                    <a:pt x="550" y="92"/>
                    <a:pt x="551" y="93"/>
                  </a:cubicBezTo>
                  <a:cubicBezTo>
                    <a:pt x="551" y="94"/>
                    <a:pt x="551" y="95"/>
                    <a:pt x="551" y="95"/>
                  </a:cubicBezTo>
                  <a:cubicBezTo>
                    <a:pt x="552" y="96"/>
                    <a:pt x="552" y="97"/>
                    <a:pt x="552" y="98"/>
                  </a:cubicBezTo>
                  <a:cubicBezTo>
                    <a:pt x="552" y="99"/>
                    <a:pt x="552" y="100"/>
                    <a:pt x="552" y="101"/>
                  </a:cubicBezTo>
                  <a:cubicBezTo>
                    <a:pt x="553" y="102"/>
                    <a:pt x="553" y="103"/>
                    <a:pt x="553" y="103"/>
                  </a:cubicBezTo>
                  <a:cubicBezTo>
                    <a:pt x="553" y="104"/>
                    <a:pt x="553" y="105"/>
                    <a:pt x="553" y="106"/>
                  </a:cubicBezTo>
                  <a:cubicBezTo>
                    <a:pt x="553" y="107"/>
                    <a:pt x="553" y="108"/>
                    <a:pt x="553" y="109"/>
                  </a:cubicBezTo>
                  <a:cubicBezTo>
                    <a:pt x="553" y="109"/>
                    <a:pt x="553" y="110"/>
                    <a:pt x="552" y="111"/>
                  </a:cubicBezTo>
                  <a:cubicBezTo>
                    <a:pt x="552" y="112"/>
                    <a:pt x="552" y="113"/>
                    <a:pt x="552" y="114"/>
                  </a:cubicBezTo>
                  <a:cubicBezTo>
                    <a:pt x="552" y="115"/>
                    <a:pt x="552" y="117"/>
                    <a:pt x="551" y="118"/>
                  </a:cubicBezTo>
                  <a:cubicBezTo>
                    <a:pt x="541" y="153"/>
                    <a:pt x="528" y="195"/>
                    <a:pt x="511" y="241"/>
                  </a:cubicBezTo>
                  <a:cubicBezTo>
                    <a:pt x="506" y="255"/>
                    <a:pt x="509" y="280"/>
                    <a:pt x="516" y="292"/>
                  </a:cubicBezTo>
                  <a:cubicBezTo>
                    <a:pt x="542" y="333"/>
                    <a:pt x="564" y="373"/>
                    <a:pt x="581" y="406"/>
                  </a:cubicBezTo>
                  <a:cubicBezTo>
                    <a:pt x="588" y="420"/>
                    <a:pt x="588" y="434"/>
                    <a:pt x="581" y="445"/>
                  </a:cubicBezTo>
                  <a:cubicBezTo>
                    <a:pt x="575" y="456"/>
                    <a:pt x="562" y="463"/>
                    <a:pt x="548" y="464"/>
                  </a:cubicBezTo>
                  <a:cubicBezTo>
                    <a:pt x="510" y="467"/>
                    <a:pt x="464" y="467"/>
                    <a:pt x="416" y="466"/>
                  </a:cubicBezTo>
                  <a:cubicBezTo>
                    <a:pt x="402" y="465"/>
                    <a:pt x="379" y="475"/>
                    <a:pt x="370" y="486"/>
                  </a:cubicBezTo>
                  <a:cubicBezTo>
                    <a:pt x="337" y="524"/>
                    <a:pt x="308" y="557"/>
                    <a:pt x="283" y="583"/>
                  </a:cubicBezTo>
                  <a:cubicBezTo>
                    <a:pt x="282" y="584"/>
                    <a:pt x="281" y="585"/>
                    <a:pt x="280" y="586"/>
                  </a:cubicBezTo>
                  <a:cubicBezTo>
                    <a:pt x="279" y="586"/>
                    <a:pt x="279" y="586"/>
                    <a:pt x="279" y="587"/>
                  </a:cubicBezTo>
                  <a:cubicBezTo>
                    <a:pt x="278" y="587"/>
                    <a:pt x="277" y="588"/>
                    <a:pt x="276" y="589"/>
                  </a:cubicBezTo>
                  <a:cubicBezTo>
                    <a:pt x="276" y="589"/>
                    <a:pt x="275" y="589"/>
                    <a:pt x="275" y="589"/>
                  </a:cubicBezTo>
                  <a:cubicBezTo>
                    <a:pt x="274" y="590"/>
                    <a:pt x="273" y="591"/>
                    <a:pt x="272" y="591"/>
                  </a:cubicBezTo>
                  <a:cubicBezTo>
                    <a:pt x="271" y="591"/>
                    <a:pt x="271" y="591"/>
                    <a:pt x="271" y="592"/>
                  </a:cubicBezTo>
                  <a:cubicBezTo>
                    <a:pt x="269" y="592"/>
                    <a:pt x="268" y="593"/>
                    <a:pt x="266" y="594"/>
                  </a:cubicBezTo>
                  <a:cubicBezTo>
                    <a:pt x="266" y="594"/>
                    <a:pt x="265" y="594"/>
                    <a:pt x="265" y="594"/>
                  </a:cubicBezTo>
                  <a:cubicBezTo>
                    <a:pt x="264" y="594"/>
                    <a:pt x="263" y="594"/>
                    <a:pt x="262" y="595"/>
                  </a:cubicBezTo>
                  <a:cubicBezTo>
                    <a:pt x="261" y="595"/>
                    <a:pt x="260" y="595"/>
                    <a:pt x="260" y="595"/>
                  </a:cubicBezTo>
                  <a:cubicBezTo>
                    <a:pt x="259" y="595"/>
                    <a:pt x="258" y="595"/>
                    <a:pt x="257" y="595"/>
                  </a:cubicBezTo>
                  <a:cubicBezTo>
                    <a:pt x="256" y="595"/>
                    <a:pt x="255" y="595"/>
                    <a:pt x="255" y="595"/>
                  </a:cubicBezTo>
                  <a:cubicBezTo>
                    <a:pt x="254" y="595"/>
                    <a:pt x="253" y="595"/>
                    <a:pt x="251" y="595"/>
                  </a:cubicBezTo>
                  <a:cubicBezTo>
                    <a:pt x="251" y="595"/>
                    <a:pt x="251" y="595"/>
                    <a:pt x="250" y="595"/>
                  </a:cubicBezTo>
                  <a:cubicBezTo>
                    <a:pt x="248" y="595"/>
                    <a:pt x="247" y="595"/>
                    <a:pt x="245" y="594"/>
                  </a:cubicBezTo>
                  <a:cubicBezTo>
                    <a:pt x="245" y="594"/>
                    <a:pt x="244" y="594"/>
                    <a:pt x="244" y="594"/>
                  </a:cubicBezTo>
                  <a:cubicBezTo>
                    <a:pt x="243" y="593"/>
                    <a:pt x="242" y="593"/>
                    <a:pt x="241" y="592"/>
                  </a:cubicBezTo>
                  <a:cubicBezTo>
                    <a:pt x="240" y="592"/>
                    <a:pt x="240" y="592"/>
                    <a:pt x="239" y="592"/>
                  </a:cubicBezTo>
                  <a:cubicBezTo>
                    <a:pt x="238" y="591"/>
                    <a:pt x="237" y="591"/>
                    <a:pt x="237" y="590"/>
                  </a:cubicBezTo>
                  <a:cubicBezTo>
                    <a:pt x="236" y="590"/>
                    <a:pt x="236" y="590"/>
                    <a:pt x="235" y="589"/>
                  </a:cubicBezTo>
                  <a:cubicBezTo>
                    <a:pt x="234" y="589"/>
                    <a:pt x="233" y="588"/>
                    <a:pt x="232" y="587"/>
                  </a:cubicBezTo>
                  <a:cubicBezTo>
                    <a:pt x="231" y="587"/>
                    <a:pt x="231" y="586"/>
                    <a:pt x="231" y="586"/>
                  </a:cubicBezTo>
                  <a:cubicBezTo>
                    <a:pt x="230" y="585"/>
                    <a:pt x="229" y="585"/>
                    <a:pt x="228" y="584"/>
                  </a:cubicBezTo>
                  <a:cubicBezTo>
                    <a:pt x="228" y="583"/>
                    <a:pt x="228" y="583"/>
                    <a:pt x="227" y="583"/>
                  </a:cubicBezTo>
                  <a:cubicBezTo>
                    <a:pt x="227" y="582"/>
                    <a:pt x="227" y="582"/>
                    <a:pt x="226" y="581"/>
                  </a:cubicBezTo>
                  <a:cubicBezTo>
                    <a:pt x="220" y="574"/>
                    <a:pt x="220" y="574"/>
                    <a:pt x="220" y="574"/>
                  </a:cubicBezTo>
                  <a:cubicBezTo>
                    <a:pt x="221" y="573"/>
                    <a:pt x="221" y="573"/>
                    <a:pt x="221" y="573"/>
                  </a:cubicBezTo>
                  <a:cubicBezTo>
                    <a:pt x="220" y="571"/>
                    <a:pt x="219" y="569"/>
                    <a:pt x="218" y="567"/>
                  </a:cubicBezTo>
                  <a:cubicBezTo>
                    <a:pt x="202" y="524"/>
                    <a:pt x="188" y="483"/>
                    <a:pt x="175" y="443"/>
                  </a:cubicBezTo>
                  <a:cubicBezTo>
                    <a:pt x="171" y="429"/>
                    <a:pt x="155" y="411"/>
                    <a:pt x="142" y="406"/>
                  </a:cubicBezTo>
                  <a:cubicBezTo>
                    <a:pt x="103" y="389"/>
                    <a:pt x="63" y="372"/>
                    <a:pt x="25" y="354"/>
                  </a:cubicBezTo>
                  <a:cubicBezTo>
                    <a:pt x="10" y="347"/>
                    <a:pt x="5" y="337"/>
                    <a:pt x="2" y="330"/>
                  </a:cubicBezTo>
                  <a:cubicBezTo>
                    <a:pt x="0" y="321"/>
                    <a:pt x="1" y="311"/>
                    <a:pt x="6" y="302"/>
                  </a:cubicBezTo>
                  <a:cubicBezTo>
                    <a:pt x="6" y="302"/>
                    <a:pt x="6" y="302"/>
                    <a:pt x="6" y="302"/>
                  </a:cubicBezTo>
                  <a:cubicBezTo>
                    <a:pt x="9" y="296"/>
                    <a:pt x="14" y="290"/>
                    <a:pt x="21" y="286"/>
                  </a:cubicBezTo>
                  <a:cubicBezTo>
                    <a:pt x="38" y="274"/>
                    <a:pt x="54" y="262"/>
                    <a:pt x="72" y="249"/>
                  </a:cubicBezTo>
                  <a:cubicBezTo>
                    <a:pt x="89" y="236"/>
                    <a:pt x="106" y="224"/>
                    <a:pt x="124" y="210"/>
                  </a:cubicBezTo>
                  <a:cubicBezTo>
                    <a:pt x="130" y="207"/>
                    <a:pt x="136" y="199"/>
                    <a:pt x="141" y="191"/>
                  </a:cubicBezTo>
                  <a:cubicBezTo>
                    <a:pt x="145" y="183"/>
                    <a:pt x="149" y="174"/>
                    <a:pt x="149" y="167"/>
                  </a:cubicBezTo>
                  <a:cubicBezTo>
                    <a:pt x="152" y="145"/>
                    <a:pt x="154" y="123"/>
                    <a:pt x="156" y="102"/>
                  </a:cubicBezTo>
                  <a:cubicBezTo>
                    <a:pt x="159" y="81"/>
                    <a:pt x="161" y="60"/>
                    <a:pt x="163" y="40"/>
                  </a:cubicBezTo>
                  <a:cubicBezTo>
                    <a:pt x="164" y="32"/>
                    <a:pt x="166" y="25"/>
                    <a:pt x="169" y="19"/>
                  </a:cubicBezTo>
                  <a:close/>
                </a:path>
              </a:pathLst>
            </a:custGeom>
            <a:gradFill flip="none" rotWithShape="1">
              <a:gsLst>
                <a:gs pos="36000">
                  <a:schemeClr val="bg1">
                    <a:lumMod val="95000"/>
                  </a:schemeClr>
                </a:gs>
                <a:gs pos="100000">
                  <a:schemeClr val="bg1">
                    <a:lumMod val="75000"/>
                  </a:schemeClr>
                </a:gs>
              </a:gsLst>
              <a:lin ang="18900000" scaled="1"/>
              <a:tileRect/>
            </a:gradFill>
            <a:ln w="1905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a typeface="微软雅黑" panose="020B0503020204020204" pitchFamily="34" charset="-122"/>
              </a:endParaRPr>
            </a:p>
          </p:txBody>
        </p:sp>
        <p:sp>
          <p:nvSpPr>
            <p:cNvPr id="31" name="矩形 30"/>
            <p:cNvSpPr/>
            <p:nvPr/>
          </p:nvSpPr>
          <p:spPr>
            <a:xfrm>
              <a:off x="5375643" y="3294965"/>
              <a:ext cx="861133" cy="307777"/>
            </a:xfrm>
            <a:prstGeom prst="rect">
              <a:avLst/>
            </a:prstGeom>
          </p:spPr>
          <p:txBody>
            <a:bodyPr wrap="none">
              <a:spAutoFit/>
            </a:bodyPr>
            <a:lstStyle/>
            <a:p>
              <a:pPr algn="ctr"/>
              <a:r>
                <a:rPr lang="en-US" altLang="zh-CN" sz="1400" dirty="0" err="1">
                  <a:solidFill>
                    <a:schemeClr val="bg1">
                      <a:lumMod val="50000"/>
                    </a:schemeClr>
                  </a:solidFill>
                  <a:ea typeface="微软雅黑" panose="020B0503020204020204" pitchFamily="34" charset="-122"/>
                </a:rPr>
                <a:t>Returnal</a:t>
              </a:r>
              <a:endParaRPr lang="zh-CN" altLang="en-US" sz="1400" dirty="0">
                <a:solidFill>
                  <a:schemeClr val="bg1">
                    <a:lumMod val="50000"/>
                  </a:schemeClr>
                </a:solidFill>
                <a:ea typeface="微软雅黑" panose="020B0503020204020204" pitchFamily="34" charset="-122"/>
              </a:endParaRPr>
            </a:p>
          </p:txBody>
        </p:sp>
        <p:sp>
          <p:nvSpPr>
            <p:cNvPr id="36" name="KSO_Shape"/>
            <p:cNvSpPr/>
            <p:nvPr/>
          </p:nvSpPr>
          <p:spPr bwMode="auto">
            <a:xfrm>
              <a:off x="5551798" y="2986921"/>
              <a:ext cx="346082" cy="282056"/>
            </a:xfrm>
            <a:custGeom>
              <a:avLst/>
              <a:gdLst>
                <a:gd name="T0" fmla="*/ 997933 w 2276475"/>
                <a:gd name="T1" fmla="*/ 1269676 h 1854200"/>
                <a:gd name="T2" fmla="*/ 1009889 w 2276475"/>
                <a:gd name="T3" fmla="*/ 1351750 h 1854200"/>
                <a:gd name="T4" fmla="*/ 835331 w 2276475"/>
                <a:gd name="T5" fmla="*/ 1523335 h 1854200"/>
                <a:gd name="T6" fmla="*/ 754028 w 2276475"/>
                <a:gd name="T7" fmla="*/ 1507399 h 1854200"/>
                <a:gd name="T8" fmla="*/ 721880 w 2276475"/>
                <a:gd name="T9" fmla="*/ 1430106 h 1854200"/>
                <a:gd name="T10" fmla="*/ 881029 w 2276475"/>
                <a:gd name="T11" fmla="*/ 1246568 h 1854200"/>
                <a:gd name="T12" fmla="*/ 816466 w 2276475"/>
                <a:gd name="T13" fmla="*/ 1096373 h 1854200"/>
                <a:gd name="T14" fmla="*/ 870136 w 2276475"/>
                <a:gd name="T15" fmla="*/ 1161507 h 1854200"/>
                <a:gd name="T16" fmla="*/ 845161 w 2276475"/>
                <a:gd name="T17" fmla="*/ 1241528 h 1854200"/>
                <a:gd name="T18" fmla="*/ 653598 w 2276475"/>
                <a:gd name="T19" fmla="*/ 1382962 h 1854200"/>
                <a:gd name="T20" fmla="*/ 586112 w 2276475"/>
                <a:gd name="T21" fmla="*/ 1332450 h 1854200"/>
                <a:gd name="T22" fmla="*/ 590629 w 2276475"/>
                <a:gd name="T23" fmla="*/ 1249770 h 1854200"/>
                <a:gd name="T24" fmla="*/ 774222 w 2276475"/>
                <a:gd name="T25" fmla="*/ 1090524 h 1854200"/>
                <a:gd name="T26" fmla="*/ 1453397 w 2276475"/>
                <a:gd name="T27" fmla="*/ 1042897 h 1854200"/>
                <a:gd name="T28" fmla="*/ 1567594 w 2276475"/>
                <a:gd name="T29" fmla="*/ 988687 h 1854200"/>
                <a:gd name="T30" fmla="*/ 1612210 w 2276475"/>
                <a:gd name="T31" fmla="*/ 1042897 h 1854200"/>
                <a:gd name="T32" fmla="*/ 1492172 w 2276475"/>
                <a:gd name="T33" fmla="*/ 1123415 h 1854200"/>
                <a:gd name="T34" fmla="*/ 1445165 w 2276475"/>
                <a:gd name="T35" fmla="*/ 1246981 h 1854200"/>
                <a:gd name="T36" fmla="*/ 1348762 w 2276475"/>
                <a:gd name="T37" fmla="*/ 1331219 h 1854200"/>
                <a:gd name="T38" fmla="*/ 1260061 w 2276475"/>
                <a:gd name="T39" fmla="*/ 1422897 h 1854200"/>
                <a:gd name="T40" fmla="*/ 1177203 w 2276475"/>
                <a:gd name="T41" fmla="*/ 1540352 h 1854200"/>
                <a:gd name="T42" fmla="*/ 1034856 w 2276475"/>
                <a:gd name="T43" fmla="*/ 1530785 h 1854200"/>
                <a:gd name="T44" fmla="*/ 1040433 w 2276475"/>
                <a:gd name="T45" fmla="*/ 1461163 h 1854200"/>
                <a:gd name="T46" fmla="*/ 1133649 w 2276475"/>
                <a:gd name="T47" fmla="*/ 1466211 h 1854200"/>
                <a:gd name="T48" fmla="*/ 1174281 w 2276475"/>
                <a:gd name="T49" fmla="*/ 1410407 h 1854200"/>
                <a:gd name="T50" fmla="*/ 1053977 w 2276475"/>
                <a:gd name="T51" fmla="*/ 1249107 h 1854200"/>
                <a:gd name="T52" fmla="*/ 1120371 w 2276475"/>
                <a:gd name="T53" fmla="*/ 1222799 h 1854200"/>
                <a:gd name="T54" fmla="*/ 1260061 w 2276475"/>
                <a:gd name="T55" fmla="*/ 1306771 h 1854200"/>
                <a:gd name="T56" fmla="*/ 1182515 w 2276475"/>
                <a:gd name="T57" fmla="*/ 1142016 h 1854200"/>
                <a:gd name="T58" fmla="*/ 1192606 w 2276475"/>
                <a:gd name="T59" fmla="*/ 1071330 h 1854200"/>
                <a:gd name="T60" fmla="*/ 1353012 w 2276475"/>
                <a:gd name="T61" fmla="*/ 1181876 h 1854200"/>
                <a:gd name="T62" fmla="*/ 1406126 w 2276475"/>
                <a:gd name="T63" fmla="*/ 1160617 h 1854200"/>
                <a:gd name="T64" fmla="*/ 1287150 w 2276475"/>
                <a:gd name="T65" fmla="*/ 1020309 h 1854200"/>
                <a:gd name="T66" fmla="*/ 1299632 w 2276475"/>
                <a:gd name="T67" fmla="*/ 958925 h 1854200"/>
                <a:gd name="T68" fmla="*/ 684418 w 2276475"/>
                <a:gd name="T69" fmla="*/ 952771 h 1854200"/>
                <a:gd name="T70" fmla="*/ 727726 w 2276475"/>
                <a:gd name="T71" fmla="*/ 1024821 h 1854200"/>
                <a:gd name="T72" fmla="*/ 579205 w 2276475"/>
                <a:gd name="T73" fmla="*/ 1213422 h 1854200"/>
                <a:gd name="T74" fmla="*/ 497372 w 2276475"/>
                <a:gd name="T75" fmla="*/ 1230110 h 1854200"/>
                <a:gd name="T76" fmla="*/ 437592 w 2276475"/>
                <a:gd name="T77" fmla="*/ 1170509 h 1854200"/>
                <a:gd name="T78" fmla="*/ 454330 w 2276475"/>
                <a:gd name="T79" fmla="*/ 1089189 h 1854200"/>
                <a:gd name="T80" fmla="*/ 497292 w 2276475"/>
                <a:gd name="T81" fmla="*/ 786922 h 1854200"/>
                <a:gd name="T82" fmla="*/ 571487 w 2276475"/>
                <a:gd name="T83" fmla="*/ 826799 h 1854200"/>
                <a:gd name="T84" fmla="*/ 579199 w 2276475"/>
                <a:gd name="T85" fmla="*/ 908948 h 1854200"/>
                <a:gd name="T86" fmla="*/ 401823 w 2276475"/>
                <a:gd name="T87" fmla="*/ 1078030 h 1854200"/>
                <a:gd name="T88" fmla="*/ 321246 w 2276475"/>
                <a:gd name="T89" fmla="*/ 1058091 h 1854200"/>
                <a:gd name="T90" fmla="*/ 293057 w 2276475"/>
                <a:gd name="T91" fmla="*/ 979133 h 1854200"/>
                <a:gd name="T92" fmla="*/ 455808 w 2276475"/>
                <a:gd name="T93" fmla="*/ 797290 h 1854200"/>
                <a:gd name="T94" fmla="*/ 383899 w 2276475"/>
                <a:gd name="T95" fmla="*/ 716565 h 1854200"/>
                <a:gd name="T96" fmla="*/ 369256 w 2276475"/>
                <a:gd name="T97" fmla="*/ 785065 h 1854200"/>
                <a:gd name="T98" fmla="*/ 0 w 2276475"/>
                <a:gd name="T99" fmla="*/ 428228 h 1854200"/>
                <a:gd name="T100" fmla="*/ 992885 w 2276475"/>
                <a:gd name="T101" fmla="*/ 138775 h 1854200"/>
                <a:gd name="T102" fmla="*/ 1742929 w 2276475"/>
                <a:gd name="T103" fmla="*/ 624953 h 1854200"/>
                <a:gd name="T104" fmla="*/ 1040444 w 2276475"/>
                <a:gd name="T105" fmla="*/ 471129 h 1854200"/>
                <a:gd name="T106" fmla="*/ 943201 w 2276475"/>
                <a:gd name="T107" fmla="*/ 518684 h 1854200"/>
                <a:gd name="T108" fmla="*/ 859508 w 2276475"/>
                <a:gd name="T109" fmla="*/ 657364 h 1854200"/>
                <a:gd name="T110" fmla="*/ 726397 w 2276475"/>
                <a:gd name="T111" fmla="*/ 703591 h 1854200"/>
                <a:gd name="T112" fmla="*/ 669540 w 2276475"/>
                <a:gd name="T113" fmla="*/ 600511 h 1854200"/>
                <a:gd name="T114" fmla="*/ 799728 w 2276475"/>
                <a:gd name="T115" fmla="*/ 287816 h 1854200"/>
                <a:gd name="T116" fmla="*/ 941872 w 2276475"/>
                <a:gd name="T117" fmla="*/ 140634 h 1854200"/>
                <a:gd name="T118" fmla="*/ 1894118 w 2276475"/>
                <a:gd name="T119" fmla="*/ 357920 h 1854200"/>
                <a:gd name="T120" fmla="*/ 1874478 w 2276475"/>
                <a:gd name="T121" fmla="*/ 459956 h 1854200"/>
                <a:gd name="T122" fmla="*/ 1736198 w 2276475"/>
                <a:gd name="T123" fmla="*/ 510974 h 1854200"/>
                <a:gd name="T124" fmla="*/ 1402841 w 2276475"/>
                <a:gd name="T125" fmla="*/ 103364 h 18542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854200">
                  <a:moveTo>
                    <a:pt x="1106805" y="1473200"/>
                  </a:moveTo>
                  <a:lnTo>
                    <a:pt x="1111885" y="1473835"/>
                  </a:lnTo>
                  <a:lnTo>
                    <a:pt x="1116965" y="1474152"/>
                  </a:lnTo>
                  <a:lnTo>
                    <a:pt x="1122045" y="1474469"/>
                  </a:lnTo>
                  <a:lnTo>
                    <a:pt x="1127442" y="1475103"/>
                  </a:lnTo>
                  <a:lnTo>
                    <a:pt x="1132522" y="1476372"/>
                  </a:lnTo>
                  <a:lnTo>
                    <a:pt x="1137285" y="1477641"/>
                  </a:lnTo>
                  <a:lnTo>
                    <a:pt x="1142365" y="1479227"/>
                  </a:lnTo>
                  <a:lnTo>
                    <a:pt x="1147127" y="1481130"/>
                  </a:lnTo>
                  <a:lnTo>
                    <a:pt x="1151572" y="1483034"/>
                  </a:lnTo>
                  <a:lnTo>
                    <a:pt x="1156335" y="1485254"/>
                  </a:lnTo>
                  <a:lnTo>
                    <a:pt x="1160780" y="1487792"/>
                  </a:lnTo>
                  <a:lnTo>
                    <a:pt x="1165542" y="1490964"/>
                  </a:lnTo>
                  <a:lnTo>
                    <a:pt x="1169987" y="1493819"/>
                  </a:lnTo>
                  <a:lnTo>
                    <a:pt x="1173797" y="1496991"/>
                  </a:lnTo>
                  <a:lnTo>
                    <a:pt x="1178242" y="1500163"/>
                  </a:lnTo>
                  <a:lnTo>
                    <a:pt x="1182052" y="1504287"/>
                  </a:lnTo>
                  <a:lnTo>
                    <a:pt x="1185862" y="1508411"/>
                  </a:lnTo>
                  <a:lnTo>
                    <a:pt x="1189355" y="1512217"/>
                  </a:lnTo>
                  <a:lnTo>
                    <a:pt x="1192530" y="1516341"/>
                  </a:lnTo>
                  <a:lnTo>
                    <a:pt x="1195705" y="1520782"/>
                  </a:lnTo>
                  <a:lnTo>
                    <a:pt x="1198245" y="1525540"/>
                  </a:lnTo>
                  <a:lnTo>
                    <a:pt x="1200785" y="1529664"/>
                  </a:lnTo>
                  <a:lnTo>
                    <a:pt x="1203325" y="1534422"/>
                  </a:lnTo>
                  <a:lnTo>
                    <a:pt x="1205230" y="1539181"/>
                  </a:lnTo>
                  <a:lnTo>
                    <a:pt x="1207135" y="1543939"/>
                  </a:lnTo>
                  <a:lnTo>
                    <a:pt x="1208722" y="1549014"/>
                  </a:lnTo>
                  <a:lnTo>
                    <a:pt x="1209992" y="1553772"/>
                  </a:lnTo>
                  <a:lnTo>
                    <a:pt x="1211262" y="1558848"/>
                  </a:lnTo>
                  <a:lnTo>
                    <a:pt x="1211897" y="1563923"/>
                  </a:lnTo>
                  <a:lnTo>
                    <a:pt x="1212532" y="1568999"/>
                  </a:lnTo>
                  <a:lnTo>
                    <a:pt x="1212850" y="1574074"/>
                  </a:lnTo>
                  <a:lnTo>
                    <a:pt x="1212850" y="1579467"/>
                  </a:lnTo>
                  <a:lnTo>
                    <a:pt x="1212850" y="1584542"/>
                  </a:lnTo>
                  <a:lnTo>
                    <a:pt x="1212215" y="1589618"/>
                  </a:lnTo>
                  <a:lnTo>
                    <a:pt x="1211897" y="1594693"/>
                  </a:lnTo>
                  <a:lnTo>
                    <a:pt x="1210627" y="1599451"/>
                  </a:lnTo>
                  <a:lnTo>
                    <a:pt x="1209675" y="1604527"/>
                  </a:lnTo>
                  <a:lnTo>
                    <a:pt x="1208087" y="1609602"/>
                  </a:lnTo>
                  <a:lnTo>
                    <a:pt x="1206817" y="1614360"/>
                  </a:lnTo>
                  <a:lnTo>
                    <a:pt x="1204912" y="1619436"/>
                  </a:lnTo>
                  <a:lnTo>
                    <a:pt x="1202690" y="1624194"/>
                  </a:lnTo>
                  <a:lnTo>
                    <a:pt x="1200467" y="1628952"/>
                  </a:lnTo>
                  <a:lnTo>
                    <a:pt x="1197927" y="1633076"/>
                  </a:lnTo>
                  <a:lnTo>
                    <a:pt x="1195070" y="1637517"/>
                  </a:lnTo>
                  <a:lnTo>
                    <a:pt x="1191895" y="1642275"/>
                  </a:lnTo>
                  <a:lnTo>
                    <a:pt x="1188402" y="1646399"/>
                  </a:lnTo>
                  <a:lnTo>
                    <a:pt x="1184910" y="1650523"/>
                  </a:lnTo>
                  <a:lnTo>
                    <a:pt x="1181100" y="1654646"/>
                  </a:lnTo>
                  <a:lnTo>
                    <a:pt x="1042987" y="1792317"/>
                  </a:lnTo>
                  <a:lnTo>
                    <a:pt x="1039495" y="1795806"/>
                  </a:lnTo>
                  <a:lnTo>
                    <a:pt x="1035050" y="1799613"/>
                  </a:lnTo>
                  <a:lnTo>
                    <a:pt x="1031240" y="1802785"/>
                  </a:lnTo>
                  <a:lnTo>
                    <a:pt x="1026795" y="1806274"/>
                  </a:lnTo>
                  <a:lnTo>
                    <a:pt x="1022032" y="1808812"/>
                  </a:lnTo>
                  <a:lnTo>
                    <a:pt x="1017587" y="1811667"/>
                  </a:lnTo>
                  <a:lnTo>
                    <a:pt x="1012825" y="1813887"/>
                  </a:lnTo>
                  <a:lnTo>
                    <a:pt x="1008062" y="1816108"/>
                  </a:lnTo>
                  <a:lnTo>
                    <a:pt x="1002982" y="1817694"/>
                  </a:lnTo>
                  <a:lnTo>
                    <a:pt x="998220" y="1819280"/>
                  </a:lnTo>
                  <a:lnTo>
                    <a:pt x="993140" y="1820866"/>
                  </a:lnTo>
                  <a:lnTo>
                    <a:pt x="988060" y="1821818"/>
                  </a:lnTo>
                  <a:lnTo>
                    <a:pt x="983297" y="1822452"/>
                  </a:lnTo>
                  <a:lnTo>
                    <a:pt x="978217" y="1823404"/>
                  </a:lnTo>
                  <a:lnTo>
                    <a:pt x="973137" y="1823721"/>
                  </a:lnTo>
                  <a:lnTo>
                    <a:pt x="968057" y="1824038"/>
                  </a:lnTo>
                  <a:lnTo>
                    <a:pt x="962977" y="1823721"/>
                  </a:lnTo>
                  <a:lnTo>
                    <a:pt x="957897" y="1823404"/>
                  </a:lnTo>
                  <a:lnTo>
                    <a:pt x="952817" y="1822769"/>
                  </a:lnTo>
                  <a:lnTo>
                    <a:pt x="947737" y="1822135"/>
                  </a:lnTo>
                  <a:lnTo>
                    <a:pt x="942657" y="1821183"/>
                  </a:lnTo>
                  <a:lnTo>
                    <a:pt x="937894" y="1819597"/>
                  </a:lnTo>
                  <a:lnTo>
                    <a:pt x="932814" y="1818011"/>
                  </a:lnTo>
                  <a:lnTo>
                    <a:pt x="928052" y="1816425"/>
                  </a:lnTo>
                  <a:lnTo>
                    <a:pt x="923289" y="1814205"/>
                  </a:lnTo>
                  <a:lnTo>
                    <a:pt x="918527" y="1811984"/>
                  </a:lnTo>
                  <a:lnTo>
                    <a:pt x="914082" y="1809446"/>
                  </a:lnTo>
                  <a:lnTo>
                    <a:pt x="909319" y="1806591"/>
                  </a:lnTo>
                  <a:lnTo>
                    <a:pt x="904874" y="1803737"/>
                  </a:lnTo>
                  <a:lnTo>
                    <a:pt x="901064" y="1800247"/>
                  </a:lnTo>
                  <a:lnTo>
                    <a:pt x="896937" y="1796758"/>
                  </a:lnTo>
                  <a:lnTo>
                    <a:pt x="892809" y="1792951"/>
                  </a:lnTo>
                  <a:lnTo>
                    <a:pt x="888999" y="1789145"/>
                  </a:lnTo>
                  <a:lnTo>
                    <a:pt x="885507" y="1785021"/>
                  </a:lnTo>
                  <a:lnTo>
                    <a:pt x="882332" y="1780897"/>
                  </a:lnTo>
                  <a:lnTo>
                    <a:pt x="879157" y="1776773"/>
                  </a:lnTo>
                  <a:lnTo>
                    <a:pt x="876617" y="1772015"/>
                  </a:lnTo>
                  <a:lnTo>
                    <a:pt x="874077" y="1767574"/>
                  </a:lnTo>
                  <a:lnTo>
                    <a:pt x="871854" y="1762816"/>
                  </a:lnTo>
                  <a:lnTo>
                    <a:pt x="869632" y="1758058"/>
                  </a:lnTo>
                  <a:lnTo>
                    <a:pt x="867727" y="1753300"/>
                  </a:lnTo>
                  <a:lnTo>
                    <a:pt x="866457" y="1748224"/>
                  </a:lnTo>
                  <a:lnTo>
                    <a:pt x="864869" y="1743466"/>
                  </a:lnTo>
                  <a:lnTo>
                    <a:pt x="863917" y="1738391"/>
                  </a:lnTo>
                  <a:lnTo>
                    <a:pt x="862964" y="1733315"/>
                  </a:lnTo>
                  <a:lnTo>
                    <a:pt x="862329" y="1728240"/>
                  </a:lnTo>
                  <a:lnTo>
                    <a:pt x="862012" y="1723164"/>
                  </a:lnTo>
                  <a:lnTo>
                    <a:pt x="862012" y="1718089"/>
                  </a:lnTo>
                  <a:lnTo>
                    <a:pt x="862329" y="1713014"/>
                  </a:lnTo>
                  <a:lnTo>
                    <a:pt x="862647" y="1707938"/>
                  </a:lnTo>
                  <a:lnTo>
                    <a:pt x="862964" y="1702863"/>
                  </a:lnTo>
                  <a:lnTo>
                    <a:pt x="864234" y="1697787"/>
                  </a:lnTo>
                  <a:lnTo>
                    <a:pt x="865187" y="1693029"/>
                  </a:lnTo>
                  <a:lnTo>
                    <a:pt x="866774" y="1687954"/>
                  </a:lnTo>
                  <a:lnTo>
                    <a:pt x="868044" y="1683196"/>
                  </a:lnTo>
                  <a:lnTo>
                    <a:pt x="869949" y="1678120"/>
                  </a:lnTo>
                  <a:lnTo>
                    <a:pt x="872172" y="1673362"/>
                  </a:lnTo>
                  <a:lnTo>
                    <a:pt x="874394" y="1668604"/>
                  </a:lnTo>
                  <a:lnTo>
                    <a:pt x="876934" y="1664163"/>
                  </a:lnTo>
                  <a:lnTo>
                    <a:pt x="879792" y="1659404"/>
                  </a:lnTo>
                  <a:lnTo>
                    <a:pt x="882967" y="1654964"/>
                  </a:lnTo>
                  <a:lnTo>
                    <a:pt x="886459" y="1651157"/>
                  </a:lnTo>
                  <a:lnTo>
                    <a:pt x="889634" y="1646716"/>
                  </a:lnTo>
                  <a:lnTo>
                    <a:pt x="893762" y="1642592"/>
                  </a:lnTo>
                  <a:lnTo>
                    <a:pt x="1031557" y="1504921"/>
                  </a:lnTo>
                  <a:lnTo>
                    <a:pt x="1035367" y="1501115"/>
                  </a:lnTo>
                  <a:lnTo>
                    <a:pt x="1039812" y="1497626"/>
                  </a:lnTo>
                  <a:lnTo>
                    <a:pt x="1043940" y="1494453"/>
                  </a:lnTo>
                  <a:lnTo>
                    <a:pt x="1048067" y="1491281"/>
                  </a:lnTo>
                  <a:lnTo>
                    <a:pt x="1052830" y="1488744"/>
                  </a:lnTo>
                  <a:lnTo>
                    <a:pt x="1057275" y="1485889"/>
                  </a:lnTo>
                  <a:lnTo>
                    <a:pt x="1062037" y="1483668"/>
                  </a:lnTo>
                  <a:lnTo>
                    <a:pt x="1066800" y="1481448"/>
                  </a:lnTo>
                  <a:lnTo>
                    <a:pt x="1071880" y="1479544"/>
                  </a:lnTo>
                  <a:lnTo>
                    <a:pt x="1076642" y="1477958"/>
                  </a:lnTo>
                  <a:lnTo>
                    <a:pt x="1081722" y="1476689"/>
                  </a:lnTo>
                  <a:lnTo>
                    <a:pt x="1086485" y="1475421"/>
                  </a:lnTo>
                  <a:lnTo>
                    <a:pt x="1091565" y="1474786"/>
                  </a:lnTo>
                  <a:lnTo>
                    <a:pt x="1096645" y="1474152"/>
                  </a:lnTo>
                  <a:lnTo>
                    <a:pt x="1101725" y="1473835"/>
                  </a:lnTo>
                  <a:lnTo>
                    <a:pt x="1106805" y="1473200"/>
                  </a:lnTo>
                  <a:close/>
                  <a:moveTo>
                    <a:pt x="935355" y="1301750"/>
                  </a:moveTo>
                  <a:lnTo>
                    <a:pt x="940752" y="1302068"/>
                  </a:lnTo>
                  <a:lnTo>
                    <a:pt x="945832" y="1302385"/>
                  </a:lnTo>
                  <a:lnTo>
                    <a:pt x="950912" y="1302703"/>
                  </a:lnTo>
                  <a:lnTo>
                    <a:pt x="955992" y="1303338"/>
                  </a:lnTo>
                  <a:lnTo>
                    <a:pt x="961072" y="1304608"/>
                  </a:lnTo>
                  <a:lnTo>
                    <a:pt x="965835" y="1305878"/>
                  </a:lnTo>
                  <a:lnTo>
                    <a:pt x="970915" y="1307465"/>
                  </a:lnTo>
                  <a:lnTo>
                    <a:pt x="975677" y="1309370"/>
                  </a:lnTo>
                  <a:lnTo>
                    <a:pt x="980440" y="1311593"/>
                  </a:lnTo>
                  <a:lnTo>
                    <a:pt x="985202" y="1313815"/>
                  </a:lnTo>
                  <a:lnTo>
                    <a:pt x="989647" y="1316355"/>
                  </a:lnTo>
                  <a:lnTo>
                    <a:pt x="994092" y="1318895"/>
                  </a:lnTo>
                  <a:lnTo>
                    <a:pt x="998537" y="1322070"/>
                  </a:lnTo>
                  <a:lnTo>
                    <a:pt x="1002665" y="1325245"/>
                  </a:lnTo>
                  <a:lnTo>
                    <a:pt x="1006792" y="1328738"/>
                  </a:lnTo>
                  <a:lnTo>
                    <a:pt x="1010602" y="1332230"/>
                  </a:lnTo>
                  <a:lnTo>
                    <a:pt x="1014730" y="1336358"/>
                  </a:lnTo>
                  <a:lnTo>
                    <a:pt x="1017905" y="1340803"/>
                  </a:lnTo>
                  <a:lnTo>
                    <a:pt x="1021080" y="1344613"/>
                  </a:lnTo>
                  <a:lnTo>
                    <a:pt x="1024572" y="1349058"/>
                  </a:lnTo>
                  <a:lnTo>
                    <a:pt x="1027112" y="1353503"/>
                  </a:lnTo>
                  <a:lnTo>
                    <a:pt x="1029652" y="1358265"/>
                  </a:lnTo>
                  <a:lnTo>
                    <a:pt x="1031875" y="1363028"/>
                  </a:lnTo>
                  <a:lnTo>
                    <a:pt x="1033780" y="1367473"/>
                  </a:lnTo>
                  <a:lnTo>
                    <a:pt x="1035685" y="1372235"/>
                  </a:lnTo>
                  <a:lnTo>
                    <a:pt x="1037272" y="1376998"/>
                  </a:lnTo>
                  <a:lnTo>
                    <a:pt x="1038542" y="1382078"/>
                  </a:lnTo>
                  <a:lnTo>
                    <a:pt x="1039812" y="1387158"/>
                  </a:lnTo>
                  <a:lnTo>
                    <a:pt x="1040447" y="1392555"/>
                  </a:lnTo>
                  <a:lnTo>
                    <a:pt x="1041082" y="1397635"/>
                  </a:lnTo>
                  <a:lnTo>
                    <a:pt x="1041400" y="1402715"/>
                  </a:lnTo>
                  <a:lnTo>
                    <a:pt x="1041400" y="1407795"/>
                  </a:lnTo>
                  <a:lnTo>
                    <a:pt x="1041082" y="1412875"/>
                  </a:lnTo>
                  <a:lnTo>
                    <a:pt x="1040765" y="1417955"/>
                  </a:lnTo>
                  <a:lnTo>
                    <a:pt x="1040447" y="1422718"/>
                  </a:lnTo>
                  <a:lnTo>
                    <a:pt x="1039495" y="1427798"/>
                  </a:lnTo>
                  <a:lnTo>
                    <a:pt x="1038225" y="1432878"/>
                  </a:lnTo>
                  <a:lnTo>
                    <a:pt x="1036955" y="1437958"/>
                  </a:lnTo>
                  <a:lnTo>
                    <a:pt x="1035367" y="1442720"/>
                  </a:lnTo>
                  <a:lnTo>
                    <a:pt x="1033462" y="1447483"/>
                  </a:lnTo>
                  <a:lnTo>
                    <a:pt x="1031240" y="1452563"/>
                  </a:lnTo>
                  <a:lnTo>
                    <a:pt x="1029017" y="1457008"/>
                  </a:lnTo>
                  <a:lnTo>
                    <a:pt x="1026477" y="1461770"/>
                  </a:lnTo>
                  <a:lnTo>
                    <a:pt x="1023620" y="1465898"/>
                  </a:lnTo>
                  <a:lnTo>
                    <a:pt x="1020445" y="1470343"/>
                  </a:lnTo>
                  <a:lnTo>
                    <a:pt x="1017270" y="1474788"/>
                  </a:lnTo>
                  <a:lnTo>
                    <a:pt x="1013460" y="1478915"/>
                  </a:lnTo>
                  <a:lnTo>
                    <a:pt x="1009967" y="1482725"/>
                  </a:lnTo>
                  <a:lnTo>
                    <a:pt x="871855" y="1620838"/>
                  </a:lnTo>
                  <a:lnTo>
                    <a:pt x="867727" y="1624966"/>
                  </a:lnTo>
                  <a:lnTo>
                    <a:pt x="863600" y="1628458"/>
                  </a:lnTo>
                  <a:lnTo>
                    <a:pt x="859472" y="1631951"/>
                  </a:lnTo>
                  <a:lnTo>
                    <a:pt x="855027" y="1634808"/>
                  </a:lnTo>
                  <a:lnTo>
                    <a:pt x="850582" y="1637666"/>
                  </a:lnTo>
                  <a:lnTo>
                    <a:pt x="845820" y="1640206"/>
                  </a:lnTo>
                  <a:lnTo>
                    <a:pt x="841057" y="1642428"/>
                  </a:lnTo>
                  <a:lnTo>
                    <a:pt x="836295" y="1644651"/>
                  </a:lnTo>
                  <a:lnTo>
                    <a:pt x="831532" y="1646556"/>
                  </a:lnTo>
                  <a:lnTo>
                    <a:pt x="826770" y="1648143"/>
                  </a:lnTo>
                  <a:lnTo>
                    <a:pt x="821690" y="1649413"/>
                  </a:lnTo>
                  <a:lnTo>
                    <a:pt x="816610" y="1650366"/>
                  </a:lnTo>
                  <a:lnTo>
                    <a:pt x="811530" y="1651636"/>
                  </a:lnTo>
                  <a:lnTo>
                    <a:pt x="806450" y="1652271"/>
                  </a:lnTo>
                  <a:lnTo>
                    <a:pt x="801370" y="1652588"/>
                  </a:lnTo>
                  <a:lnTo>
                    <a:pt x="796290" y="1652588"/>
                  </a:lnTo>
                  <a:lnTo>
                    <a:pt x="791210" y="1652588"/>
                  </a:lnTo>
                  <a:lnTo>
                    <a:pt x="786130" y="1652271"/>
                  </a:lnTo>
                  <a:lnTo>
                    <a:pt x="781050" y="1651636"/>
                  </a:lnTo>
                  <a:lnTo>
                    <a:pt x="776287" y="1650683"/>
                  </a:lnTo>
                  <a:lnTo>
                    <a:pt x="771207" y="1649731"/>
                  </a:lnTo>
                  <a:lnTo>
                    <a:pt x="766127" y="1648143"/>
                  </a:lnTo>
                  <a:lnTo>
                    <a:pt x="761364" y="1646873"/>
                  </a:lnTo>
                  <a:lnTo>
                    <a:pt x="756602" y="1644968"/>
                  </a:lnTo>
                  <a:lnTo>
                    <a:pt x="751839" y="1643063"/>
                  </a:lnTo>
                  <a:lnTo>
                    <a:pt x="747077" y="1640523"/>
                  </a:lnTo>
                  <a:lnTo>
                    <a:pt x="742314" y="1637983"/>
                  </a:lnTo>
                  <a:lnTo>
                    <a:pt x="737869" y="1635443"/>
                  </a:lnTo>
                  <a:lnTo>
                    <a:pt x="733424" y="1632268"/>
                  </a:lnTo>
                  <a:lnTo>
                    <a:pt x="729614" y="1628776"/>
                  </a:lnTo>
                  <a:lnTo>
                    <a:pt x="725169" y="1625601"/>
                  </a:lnTo>
                  <a:lnTo>
                    <a:pt x="721677" y="1622108"/>
                  </a:lnTo>
                  <a:lnTo>
                    <a:pt x="717549" y="1617981"/>
                  </a:lnTo>
                  <a:lnTo>
                    <a:pt x="714374" y="1613536"/>
                  </a:lnTo>
                  <a:lnTo>
                    <a:pt x="710882" y="1609726"/>
                  </a:lnTo>
                  <a:lnTo>
                    <a:pt x="707707" y="1605281"/>
                  </a:lnTo>
                  <a:lnTo>
                    <a:pt x="705167" y="1600836"/>
                  </a:lnTo>
                  <a:lnTo>
                    <a:pt x="702627" y="1596073"/>
                  </a:lnTo>
                  <a:lnTo>
                    <a:pt x="700404" y="1591311"/>
                  </a:lnTo>
                  <a:lnTo>
                    <a:pt x="698182" y="1586548"/>
                  </a:lnTo>
                  <a:lnTo>
                    <a:pt x="696277" y="1581786"/>
                  </a:lnTo>
                  <a:lnTo>
                    <a:pt x="695007" y="1576706"/>
                  </a:lnTo>
                  <a:lnTo>
                    <a:pt x="693419" y="1571943"/>
                  </a:lnTo>
                  <a:lnTo>
                    <a:pt x="692467" y="1566863"/>
                  </a:lnTo>
                  <a:lnTo>
                    <a:pt x="691514" y="1561783"/>
                  </a:lnTo>
                  <a:lnTo>
                    <a:pt x="690879" y="1556703"/>
                  </a:lnTo>
                  <a:lnTo>
                    <a:pt x="690562" y="1551623"/>
                  </a:lnTo>
                  <a:lnTo>
                    <a:pt x="690562" y="1546543"/>
                  </a:lnTo>
                  <a:lnTo>
                    <a:pt x="690879" y="1541463"/>
                  </a:lnTo>
                  <a:lnTo>
                    <a:pt x="691197" y="1536383"/>
                  </a:lnTo>
                  <a:lnTo>
                    <a:pt x="691514" y="1531303"/>
                  </a:lnTo>
                  <a:lnTo>
                    <a:pt x="692784" y="1526540"/>
                  </a:lnTo>
                  <a:lnTo>
                    <a:pt x="693737" y="1521460"/>
                  </a:lnTo>
                  <a:lnTo>
                    <a:pt x="695324" y="1516380"/>
                  </a:lnTo>
                  <a:lnTo>
                    <a:pt x="696912" y="1511618"/>
                  </a:lnTo>
                  <a:lnTo>
                    <a:pt x="698499" y="1506538"/>
                  </a:lnTo>
                  <a:lnTo>
                    <a:pt x="700722" y="1501775"/>
                  </a:lnTo>
                  <a:lnTo>
                    <a:pt x="702944" y="1497013"/>
                  </a:lnTo>
                  <a:lnTo>
                    <a:pt x="705802" y="1492568"/>
                  </a:lnTo>
                  <a:lnTo>
                    <a:pt x="708342" y="1487805"/>
                  </a:lnTo>
                  <a:lnTo>
                    <a:pt x="711834" y="1483360"/>
                  </a:lnTo>
                  <a:lnTo>
                    <a:pt x="715009" y="1479550"/>
                  </a:lnTo>
                  <a:lnTo>
                    <a:pt x="718502" y="1475105"/>
                  </a:lnTo>
                  <a:lnTo>
                    <a:pt x="722312" y="1470978"/>
                  </a:lnTo>
                  <a:lnTo>
                    <a:pt x="860107" y="1333500"/>
                  </a:lnTo>
                  <a:lnTo>
                    <a:pt x="863917" y="1329690"/>
                  </a:lnTo>
                  <a:lnTo>
                    <a:pt x="868362" y="1326198"/>
                  </a:lnTo>
                  <a:lnTo>
                    <a:pt x="872490" y="1322705"/>
                  </a:lnTo>
                  <a:lnTo>
                    <a:pt x="876935" y="1319530"/>
                  </a:lnTo>
                  <a:lnTo>
                    <a:pt x="881697" y="1316990"/>
                  </a:lnTo>
                  <a:lnTo>
                    <a:pt x="885825" y="1314450"/>
                  </a:lnTo>
                  <a:lnTo>
                    <a:pt x="890587" y="1311910"/>
                  </a:lnTo>
                  <a:lnTo>
                    <a:pt x="895350" y="1309688"/>
                  </a:lnTo>
                  <a:lnTo>
                    <a:pt x="900430" y="1307783"/>
                  </a:lnTo>
                  <a:lnTo>
                    <a:pt x="905192" y="1306513"/>
                  </a:lnTo>
                  <a:lnTo>
                    <a:pt x="910272" y="1304925"/>
                  </a:lnTo>
                  <a:lnTo>
                    <a:pt x="915352" y="1303973"/>
                  </a:lnTo>
                  <a:lnTo>
                    <a:pt x="920115" y="1303020"/>
                  </a:lnTo>
                  <a:lnTo>
                    <a:pt x="925195" y="1302385"/>
                  </a:lnTo>
                  <a:lnTo>
                    <a:pt x="930275" y="1302068"/>
                  </a:lnTo>
                  <a:lnTo>
                    <a:pt x="935355" y="1301750"/>
                  </a:lnTo>
                  <a:close/>
                  <a:moveTo>
                    <a:pt x="1574640" y="1138237"/>
                  </a:moveTo>
                  <a:lnTo>
                    <a:pt x="1577813" y="1138872"/>
                  </a:lnTo>
                  <a:lnTo>
                    <a:pt x="1580670" y="1139189"/>
                  </a:lnTo>
                  <a:lnTo>
                    <a:pt x="1584161" y="1139824"/>
                  </a:lnTo>
                  <a:lnTo>
                    <a:pt x="1590190" y="1141728"/>
                  </a:lnTo>
                  <a:lnTo>
                    <a:pt x="1596538" y="1144267"/>
                  </a:lnTo>
                  <a:lnTo>
                    <a:pt x="1602567" y="1147758"/>
                  </a:lnTo>
                  <a:lnTo>
                    <a:pt x="1609232" y="1151884"/>
                  </a:lnTo>
                  <a:lnTo>
                    <a:pt x="1615896" y="1156644"/>
                  </a:lnTo>
                  <a:lnTo>
                    <a:pt x="1622244" y="1161722"/>
                  </a:lnTo>
                  <a:lnTo>
                    <a:pt x="1628908" y="1166799"/>
                  </a:lnTo>
                  <a:lnTo>
                    <a:pt x="1642237" y="1178542"/>
                  </a:lnTo>
                  <a:lnTo>
                    <a:pt x="1683177" y="1213451"/>
                  </a:lnTo>
                  <a:lnTo>
                    <a:pt x="1703805" y="1231223"/>
                  </a:lnTo>
                  <a:lnTo>
                    <a:pt x="1719990" y="1243918"/>
                  </a:lnTo>
                  <a:lnTo>
                    <a:pt x="1725068" y="1244870"/>
                  </a:lnTo>
                  <a:lnTo>
                    <a:pt x="1730781" y="1245505"/>
                  </a:lnTo>
                  <a:lnTo>
                    <a:pt x="1736810" y="1245505"/>
                  </a:lnTo>
                  <a:lnTo>
                    <a:pt x="1743158" y="1245505"/>
                  </a:lnTo>
                  <a:lnTo>
                    <a:pt x="1749822" y="1245187"/>
                  </a:lnTo>
                  <a:lnTo>
                    <a:pt x="1757121" y="1243918"/>
                  </a:lnTo>
                  <a:lnTo>
                    <a:pt x="1764421" y="1242648"/>
                  </a:lnTo>
                  <a:lnTo>
                    <a:pt x="1772037" y="1240427"/>
                  </a:lnTo>
                  <a:lnTo>
                    <a:pt x="1779971" y="1237888"/>
                  </a:lnTo>
                  <a:lnTo>
                    <a:pt x="1788540" y="1234080"/>
                  </a:lnTo>
                  <a:lnTo>
                    <a:pt x="1797109" y="1230271"/>
                  </a:lnTo>
                  <a:lnTo>
                    <a:pt x="1805995" y="1225194"/>
                  </a:lnTo>
                  <a:lnTo>
                    <a:pt x="1814563" y="1219164"/>
                  </a:lnTo>
                  <a:lnTo>
                    <a:pt x="1824084" y="1212182"/>
                  </a:lnTo>
                  <a:lnTo>
                    <a:pt x="1833287" y="1204248"/>
                  </a:lnTo>
                  <a:lnTo>
                    <a:pt x="1842808" y="1195362"/>
                  </a:lnTo>
                  <a:lnTo>
                    <a:pt x="1846616" y="1191871"/>
                  </a:lnTo>
                  <a:lnTo>
                    <a:pt x="1850742" y="1189015"/>
                  </a:lnTo>
                  <a:lnTo>
                    <a:pt x="1854868" y="1186476"/>
                  </a:lnTo>
                  <a:lnTo>
                    <a:pt x="1859628" y="1184254"/>
                  </a:lnTo>
                  <a:lnTo>
                    <a:pt x="1863754" y="1182985"/>
                  </a:lnTo>
                  <a:lnTo>
                    <a:pt x="1868514" y="1181398"/>
                  </a:lnTo>
                  <a:lnTo>
                    <a:pt x="1873275" y="1180763"/>
                  </a:lnTo>
                  <a:lnTo>
                    <a:pt x="1878035" y="1180763"/>
                  </a:lnTo>
                  <a:lnTo>
                    <a:pt x="1883113" y="1180763"/>
                  </a:lnTo>
                  <a:lnTo>
                    <a:pt x="1887873" y="1181398"/>
                  </a:lnTo>
                  <a:lnTo>
                    <a:pt x="1892633" y="1182985"/>
                  </a:lnTo>
                  <a:lnTo>
                    <a:pt x="1897076" y="1184254"/>
                  </a:lnTo>
                  <a:lnTo>
                    <a:pt x="1901837" y="1186476"/>
                  </a:lnTo>
                  <a:lnTo>
                    <a:pt x="1906280" y="1189015"/>
                  </a:lnTo>
                  <a:lnTo>
                    <a:pt x="1910088" y="1191871"/>
                  </a:lnTo>
                  <a:lnTo>
                    <a:pt x="1913896" y="1195679"/>
                  </a:lnTo>
                  <a:lnTo>
                    <a:pt x="1917387" y="1199170"/>
                  </a:lnTo>
                  <a:lnTo>
                    <a:pt x="1920244" y="1203296"/>
                  </a:lnTo>
                  <a:lnTo>
                    <a:pt x="1922782" y="1207739"/>
                  </a:lnTo>
                  <a:lnTo>
                    <a:pt x="1925004" y="1211865"/>
                  </a:lnTo>
                  <a:lnTo>
                    <a:pt x="1926591" y="1216625"/>
                  </a:lnTo>
                  <a:lnTo>
                    <a:pt x="1927543" y="1221385"/>
                  </a:lnTo>
                  <a:lnTo>
                    <a:pt x="1928495" y="1226146"/>
                  </a:lnTo>
                  <a:lnTo>
                    <a:pt x="1928812" y="1230906"/>
                  </a:lnTo>
                  <a:lnTo>
                    <a:pt x="1928495" y="1235984"/>
                  </a:lnTo>
                  <a:lnTo>
                    <a:pt x="1927543" y="1240744"/>
                  </a:lnTo>
                  <a:lnTo>
                    <a:pt x="1926591" y="1245505"/>
                  </a:lnTo>
                  <a:lnTo>
                    <a:pt x="1925004" y="1249948"/>
                  </a:lnTo>
                  <a:lnTo>
                    <a:pt x="1922782" y="1254708"/>
                  </a:lnTo>
                  <a:lnTo>
                    <a:pt x="1920244" y="1258834"/>
                  </a:lnTo>
                  <a:lnTo>
                    <a:pt x="1917387" y="1262959"/>
                  </a:lnTo>
                  <a:lnTo>
                    <a:pt x="1913896" y="1266768"/>
                  </a:lnTo>
                  <a:lnTo>
                    <a:pt x="1904693" y="1275336"/>
                  </a:lnTo>
                  <a:lnTo>
                    <a:pt x="1895490" y="1283588"/>
                  </a:lnTo>
                  <a:lnTo>
                    <a:pt x="1886604" y="1291522"/>
                  </a:lnTo>
                  <a:lnTo>
                    <a:pt x="1877400" y="1298186"/>
                  </a:lnTo>
                  <a:lnTo>
                    <a:pt x="1868514" y="1304534"/>
                  </a:lnTo>
                  <a:lnTo>
                    <a:pt x="1859628" y="1310246"/>
                  </a:lnTo>
                  <a:lnTo>
                    <a:pt x="1850425" y="1315641"/>
                  </a:lnTo>
                  <a:lnTo>
                    <a:pt x="1841539" y="1320401"/>
                  </a:lnTo>
                  <a:lnTo>
                    <a:pt x="1832970" y="1324845"/>
                  </a:lnTo>
                  <a:lnTo>
                    <a:pt x="1824401" y="1328653"/>
                  </a:lnTo>
                  <a:lnTo>
                    <a:pt x="1815833" y="1332144"/>
                  </a:lnTo>
                  <a:lnTo>
                    <a:pt x="1807264" y="1335000"/>
                  </a:lnTo>
                  <a:lnTo>
                    <a:pt x="1799013" y="1337539"/>
                  </a:lnTo>
                  <a:lnTo>
                    <a:pt x="1791079" y="1339760"/>
                  </a:lnTo>
                  <a:lnTo>
                    <a:pt x="1783145" y="1341665"/>
                  </a:lnTo>
                  <a:lnTo>
                    <a:pt x="1775211" y="1343251"/>
                  </a:lnTo>
                  <a:lnTo>
                    <a:pt x="1777750" y="1352137"/>
                  </a:lnTo>
                  <a:lnTo>
                    <a:pt x="1779654" y="1361341"/>
                  </a:lnTo>
                  <a:lnTo>
                    <a:pt x="1781241" y="1370227"/>
                  </a:lnTo>
                  <a:lnTo>
                    <a:pt x="1781875" y="1378796"/>
                  </a:lnTo>
                  <a:lnTo>
                    <a:pt x="1781875" y="1387682"/>
                  </a:lnTo>
                  <a:lnTo>
                    <a:pt x="1781558" y="1396250"/>
                  </a:lnTo>
                  <a:lnTo>
                    <a:pt x="1780606" y="1404819"/>
                  </a:lnTo>
                  <a:lnTo>
                    <a:pt x="1779019" y="1413070"/>
                  </a:lnTo>
                  <a:lnTo>
                    <a:pt x="1776798" y="1421322"/>
                  </a:lnTo>
                  <a:lnTo>
                    <a:pt x="1773941" y="1429573"/>
                  </a:lnTo>
                  <a:lnTo>
                    <a:pt x="1770133" y="1437507"/>
                  </a:lnTo>
                  <a:lnTo>
                    <a:pt x="1766325" y="1445124"/>
                  </a:lnTo>
                  <a:lnTo>
                    <a:pt x="1761882" y="1452740"/>
                  </a:lnTo>
                  <a:lnTo>
                    <a:pt x="1756487" y="1460040"/>
                  </a:lnTo>
                  <a:lnTo>
                    <a:pt x="1750457" y="1467022"/>
                  </a:lnTo>
                  <a:lnTo>
                    <a:pt x="1744427" y="1474003"/>
                  </a:lnTo>
                  <a:lnTo>
                    <a:pt x="1738715" y="1479399"/>
                  </a:lnTo>
                  <a:lnTo>
                    <a:pt x="1732685" y="1484476"/>
                  </a:lnTo>
                  <a:lnTo>
                    <a:pt x="1726972" y="1489237"/>
                  </a:lnTo>
                  <a:lnTo>
                    <a:pt x="1720625" y="1493680"/>
                  </a:lnTo>
                  <a:lnTo>
                    <a:pt x="1714595" y="1497488"/>
                  </a:lnTo>
                  <a:lnTo>
                    <a:pt x="1708248" y="1501614"/>
                  </a:lnTo>
                  <a:lnTo>
                    <a:pt x="1701901" y="1504787"/>
                  </a:lnTo>
                  <a:lnTo>
                    <a:pt x="1695237" y="1507644"/>
                  </a:lnTo>
                  <a:lnTo>
                    <a:pt x="1688572" y="1510182"/>
                  </a:lnTo>
                  <a:lnTo>
                    <a:pt x="1682225" y="1512404"/>
                  </a:lnTo>
                  <a:lnTo>
                    <a:pt x="1675243" y="1514625"/>
                  </a:lnTo>
                  <a:lnTo>
                    <a:pt x="1668261" y="1516212"/>
                  </a:lnTo>
                  <a:lnTo>
                    <a:pt x="1661279" y="1517164"/>
                  </a:lnTo>
                  <a:lnTo>
                    <a:pt x="1654297" y="1518116"/>
                  </a:lnTo>
                  <a:lnTo>
                    <a:pt x="1647632" y="1518434"/>
                  </a:lnTo>
                  <a:lnTo>
                    <a:pt x="1640333" y="1518434"/>
                  </a:lnTo>
                  <a:lnTo>
                    <a:pt x="1638429" y="1528272"/>
                  </a:lnTo>
                  <a:lnTo>
                    <a:pt x="1635890" y="1538110"/>
                  </a:lnTo>
                  <a:lnTo>
                    <a:pt x="1632399" y="1548266"/>
                  </a:lnTo>
                  <a:lnTo>
                    <a:pt x="1628591" y="1558421"/>
                  </a:lnTo>
                  <a:lnTo>
                    <a:pt x="1623830" y="1568577"/>
                  </a:lnTo>
                  <a:lnTo>
                    <a:pt x="1618435" y="1579050"/>
                  </a:lnTo>
                  <a:lnTo>
                    <a:pt x="1611771" y="1589840"/>
                  </a:lnTo>
                  <a:lnTo>
                    <a:pt x="1604472" y="1600313"/>
                  </a:lnTo>
                  <a:lnTo>
                    <a:pt x="1598442" y="1608564"/>
                  </a:lnTo>
                  <a:lnTo>
                    <a:pt x="1592095" y="1616181"/>
                  </a:lnTo>
                  <a:lnTo>
                    <a:pt x="1585430" y="1623163"/>
                  </a:lnTo>
                  <a:lnTo>
                    <a:pt x="1579400" y="1629827"/>
                  </a:lnTo>
                  <a:lnTo>
                    <a:pt x="1572736" y="1635857"/>
                  </a:lnTo>
                  <a:lnTo>
                    <a:pt x="1566706" y="1641569"/>
                  </a:lnTo>
                  <a:lnTo>
                    <a:pt x="1560041" y="1646647"/>
                  </a:lnTo>
                  <a:lnTo>
                    <a:pt x="1553377" y="1650773"/>
                  </a:lnTo>
                  <a:lnTo>
                    <a:pt x="1547347" y="1655216"/>
                  </a:lnTo>
                  <a:lnTo>
                    <a:pt x="1540683" y="1659024"/>
                  </a:lnTo>
                  <a:lnTo>
                    <a:pt x="1534653" y="1662198"/>
                  </a:lnTo>
                  <a:lnTo>
                    <a:pt x="1527988" y="1665054"/>
                  </a:lnTo>
                  <a:lnTo>
                    <a:pt x="1521641" y="1667593"/>
                  </a:lnTo>
                  <a:lnTo>
                    <a:pt x="1515611" y="1669814"/>
                  </a:lnTo>
                  <a:lnTo>
                    <a:pt x="1509264" y="1671719"/>
                  </a:lnTo>
                  <a:lnTo>
                    <a:pt x="1503552" y="1673305"/>
                  </a:lnTo>
                  <a:lnTo>
                    <a:pt x="1504821" y="1682191"/>
                  </a:lnTo>
                  <a:lnTo>
                    <a:pt x="1505456" y="1691077"/>
                  </a:lnTo>
                  <a:lnTo>
                    <a:pt x="1505773" y="1699329"/>
                  </a:lnTo>
                  <a:lnTo>
                    <a:pt x="1505456" y="1708215"/>
                  </a:lnTo>
                  <a:lnTo>
                    <a:pt x="1504821" y="1716466"/>
                  </a:lnTo>
                  <a:lnTo>
                    <a:pt x="1503234" y="1725352"/>
                  </a:lnTo>
                  <a:lnTo>
                    <a:pt x="1501330" y="1733286"/>
                  </a:lnTo>
                  <a:lnTo>
                    <a:pt x="1499109" y="1741538"/>
                  </a:lnTo>
                  <a:lnTo>
                    <a:pt x="1496252" y="1749789"/>
                  </a:lnTo>
                  <a:lnTo>
                    <a:pt x="1492762" y="1757723"/>
                  </a:lnTo>
                  <a:lnTo>
                    <a:pt x="1488953" y="1765340"/>
                  </a:lnTo>
                  <a:lnTo>
                    <a:pt x="1484193" y="1772956"/>
                  </a:lnTo>
                  <a:lnTo>
                    <a:pt x="1479432" y="1780255"/>
                  </a:lnTo>
                  <a:lnTo>
                    <a:pt x="1474037" y="1787555"/>
                  </a:lnTo>
                  <a:lnTo>
                    <a:pt x="1468325" y="1794537"/>
                  </a:lnTo>
                  <a:lnTo>
                    <a:pt x="1461660" y="1801519"/>
                  </a:lnTo>
                  <a:lnTo>
                    <a:pt x="1454044" y="1808818"/>
                  </a:lnTo>
                  <a:lnTo>
                    <a:pt x="1446427" y="1815165"/>
                  </a:lnTo>
                  <a:lnTo>
                    <a:pt x="1438811" y="1821195"/>
                  </a:lnTo>
                  <a:lnTo>
                    <a:pt x="1430877" y="1826590"/>
                  </a:lnTo>
                  <a:lnTo>
                    <a:pt x="1422625" y="1831350"/>
                  </a:lnTo>
                  <a:lnTo>
                    <a:pt x="1414691" y="1835476"/>
                  </a:lnTo>
                  <a:lnTo>
                    <a:pt x="1406757" y="1839602"/>
                  </a:lnTo>
                  <a:lnTo>
                    <a:pt x="1398189" y="1842775"/>
                  </a:lnTo>
                  <a:lnTo>
                    <a:pt x="1390255" y="1845949"/>
                  </a:lnTo>
                  <a:lnTo>
                    <a:pt x="1382321" y="1847853"/>
                  </a:lnTo>
                  <a:lnTo>
                    <a:pt x="1373752" y="1850075"/>
                  </a:lnTo>
                  <a:lnTo>
                    <a:pt x="1365818" y="1851661"/>
                  </a:lnTo>
                  <a:lnTo>
                    <a:pt x="1357884" y="1852613"/>
                  </a:lnTo>
                  <a:lnTo>
                    <a:pt x="1349950" y="1853565"/>
                  </a:lnTo>
                  <a:lnTo>
                    <a:pt x="1342334" y="1854200"/>
                  </a:lnTo>
                  <a:lnTo>
                    <a:pt x="1334082" y="1854200"/>
                  </a:lnTo>
                  <a:lnTo>
                    <a:pt x="1327735" y="1854200"/>
                  </a:lnTo>
                  <a:lnTo>
                    <a:pt x="1321071" y="1853883"/>
                  </a:lnTo>
                  <a:lnTo>
                    <a:pt x="1308376" y="1852296"/>
                  </a:lnTo>
                  <a:lnTo>
                    <a:pt x="1295999" y="1850709"/>
                  </a:lnTo>
                  <a:lnTo>
                    <a:pt x="1284257" y="1847853"/>
                  </a:lnTo>
                  <a:lnTo>
                    <a:pt x="1272832" y="1844997"/>
                  </a:lnTo>
                  <a:lnTo>
                    <a:pt x="1262677" y="1841506"/>
                  </a:lnTo>
                  <a:lnTo>
                    <a:pt x="1253791" y="1837698"/>
                  </a:lnTo>
                  <a:lnTo>
                    <a:pt x="1245222" y="1833889"/>
                  </a:lnTo>
                  <a:lnTo>
                    <a:pt x="1240462" y="1831350"/>
                  </a:lnTo>
                  <a:lnTo>
                    <a:pt x="1236653" y="1828177"/>
                  </a:lnTo>
                  <a:lnTo>
                    <a:pt x="1232845" y="1825003"/>
                  </a:lnTo>
                  <a:lnTo>
                    <a:pt x="1229671" y="1821512"/>
                  </a:lnTo>
                  <a:lnTo>
                    <a:pt x="1226815" y="1817387"/>
                  </a:lnTo>
                  <a:lnTo>
                    <a:pt x="1224276" y="1813261"/>
                  </a:lnTo>
                  <a:lnTo>
                    <a:pt x="1222055" y="1809135"/>
                  </a:lnTo>
                  <a:lnTo>
                    <a:pt x="1220151" y="1804375"/>
                  </a:lnTo>
                  <a:lnTo>
                    <a:pt x="1219199" y="1799932"/>
                  </a:lnTo>
                  <a:lnTo>
                    <a:pt x="1217929" y="1794854"/>
                  </a:lnTo>
                  <a:lnTo>
                    <a:pt x="1217612" y="1790094"/>
                  </a:lnTo>
                  <a:lnTo>
                    <a:pt x="1217929" y="1785333"/>
                  </a:lnTo>
                  <a:lnTo>
                    <a:pt x="1218247" y="1780255"/>
                  </a:lnTo>
                  <a:lnTo>
                    <a:pt x="1219516" y="1775495"/>
                  </a:lnTo>
                  <a:lnTo>
                    <a:pt x="1221103" y="1770735"/>
                  </a:lnTo>
                  <a:lnTo>
                    <a:pt x="1223007" y="1765974"/>
                  </a:lnTo>
                  <a:lnTo>
                    <a:pt x="1225546" y="1761531"/>
                  </a:lnTo>
                  <a:lnTo>
                    <a:pt x="1228402" y="1757406"/>
                  </a:lnTo>
                  <a:lnTo>
                    <a:pt x="1231893" y="1753597"/>
                  </a:lnTo>
                  <a:lnTo>
                    <a:pt x="1235384" y="1750424"/>
                  </a:lnTo>
                  <a:lnTo>
                    <a:pt x="1239510" y="1747567"/>
                  </a:lnTo>
                  <a:lnTo>
                    <a:pt x="1243318" y="1745029"/>
                  </a:lnTo>
                  <a:lnTo>
                    <a:pt x="1247761" y="1742807"/>
                  </a:lnTo>
                  <a:lnTo>
                    <a:pt x="1252204" y="1740903"/>
                  </a:lnTo>
                  <a:lnTo>
                    <a:pt x="1256964" y="1739951"/>
                  </a:lnTo>
                  <a:lnTo>
                    <a:pt x="1261725" y="1738999"/>
                  </a:lnTo>
                  <a:lnTo>
                    <a:pt x="1266485" y="1738681"/>
                  </a:lnTo>
                  <a:lnTo>
                    <a:pt x="1271245" y="1738681"/>
                  </a:lnTo>
                  <a:lnTo>
                    <a:pt x="1276323" y="1738999"/>
                  </a:lnTo>
                  <a:lnTo>
                    <a:pt x="1281084" y="1740268"/>
                  </a:lnTo>
                  <a:lnTo>
                    <a:pt x="1285844" y="1741855"/>
                  </a:lnTo>
                  <a:lnTo>
                    <a:pt x="1290604" y="1743759"/>
                  </a:lnTo>
                  <a:lnTo>
                    <a:pt x="1294730" y="1745663"/>
                  </a:lnTo>
                  <a:lnTo>
                    <a:pt x="1302981" y="1748520"/>
                  </a:lnTo>
                  <a:lnTo>
                    <a:pt x="1308376" y="1750106"/>
                  </a:lnTo>
                  <a:lnTo>
                    <a:pt x="1314089" y="1751376"/>
                  </a:lnTo>
                  <a:lnTo>
                    <a:pt x="1320753" y="1752645"/>
                  </a:lnTo>
                  <a:lnTo>
                    <a:pt x="1327735" y="1753280"/>
                  </a:lnTo>
                  <a:lnTo>
                    <a:pt x="1335034" y="1753597"/>
                  </a:lnTo>
                  <a:lnTo>
                    <a:pt x="1342651" y="1753280"/>
                  </a:lnTo>
                  <a:lnTo>
                    <a:pt x="1350585" y="1751693"/>
                  </a:lnTo>
                  <a:lnTo>
                    <a:pt x="1354711" y="1751058"/>
                  </a:lnTo>
                  <a:lnTo>
                    <a:pt x="1358519" y="1749789"/>
                  </a:lnTo>
                  <a:lnTo>
                    <a:pt x="1362645" y="1748520"/>
                  </a:lnTo>
                  <a:lnTo>
                    <a:pt x="1366453" y="1746615"/>
                  </a:lnTo>
                  <a:lnTo>
                    <a:pt x="1370579" y="1745029"/>
                  </a:lnTo>
                  <a:lnTo>
                    <a:pt x="1374704" y="1742490"/>
                  </a:lnTo>
                  <a:lnTo>
                    <a:pt x="1378513" y="1739951"/>
                  </a:lnTo>
                  <a:lnTo>
                    <a:pt x="1382638" y="1736777"/>
                  </a:lnTo>
                  <a:lnTo>
                    <a:pt x="1386764" y="1733604"/>
                  </a:lnTo>
                  <a:lnTo>
                    <a:pt x="1390255" y="1730113"/>
                  </a:lnTo>
                  <a:lnTo>
                    <a:pt x="1394063" y="1726622"/>
                  </a:lnTo>
                  <a:lnTo>
                    <a:pt x="1395650" y="1724083"/>
                  </a:lnTo>
                  <a:lnTo>
                    <a:pt x="1397554" y="1721544"/>
                  </a:lnTo>
                  <a:lnTo>
                    <a:pt x="1399776" y="1718688"/>
                  </a:lnTo>
                  <a:lnTo>
                    <a:pt x="1401680" y="1715197"/>
                  </a:lnTo>
                  <a:lnTo>
                    <a:pt x="1402949" y="1711071"/>
                  </a:lnTo>
                  <a:lnTo>
                    <a:pt x="1404219" y="1706628"/>
                  </a:lnTo>
                  <a:lnTo>
                    <a:pt x="1404853" y="1701868"/>
                  </a:lnTo>
                  <a:lnTo>
                    <a:pt x="1404853" y="1696473"/>
                  </a:lnTo>
                  <a:lnTo>
                    <a:pt x="1404536" y="1691077"/>
                  </a:lnTo>
                  <a:lnTo>
                    <a:pt x="1403266" y="1684413"/>
                  </a:lnTo>
                  <a:lnTo>
                    <a:pt x="1401362" y="1677748"/>
                  </a:lnTo>
                  <a:lnTo>
                    <a:pt x="1398189" y="1670449"/>
                  </a:lnTo>
                  <a:lnTo>
                    <a:pt x="1394063" y="1662515"/>
                  </a:lnTo>
                  <a:lnTo>
                    <a:pt x="1388668" y="1654264"/>
                  </a:lnTo>
                  <a:lnTo>
                    <a:pt x="1374387" y="1639031"/>
                  </a:lnTo>
                  <a:lnTo>
                    <a:pt x="1350585" y="1614276"/>
                  </a:lnTo>
                  <a:lnTo>
                    <a:pt x="1301077" y="1562864"/>
                  </a:lnTo>
                  <a:lnTo>
                    <a:pt x="1286161" y="1547631"/>
                  </a:lnTo>
                  <a:lnTo>
                    <a:pt x="1275371" y="1536523"/>
                  </a:lnTo>
                  <a:lnTo>
                    <a:pt x="1276323" y="1535889"/>
                  </a:lnTo>
                  <a:lnTo>
                    <a:pt x="1272832" y="1531446"/>
                  </a:lnTo>
                  <a:lnTo>
                    <a:pt x="1269976" y="1527003"/>
                  </a:lnTo>
                  <a:lnTo>
                    <a:pt x="1267120" y="1522559"/>
                  </a:lnTo>
                  <a:lnTo>
                    <a:pt x="1264898" y="1518434"/>
                  </a:lnTo>
                  <a:lnTo>
                    <a:pt x="1262677" y="1513991"/>
                  </a:lnTo>
                  <a:lnTo>
                    <a:pt x="1261407" y="1509548"/>
                  </a:lnTo>
                  <a:lnTo>
                    <a:pt x="1259821" y="1505105"/>
                  </a:lnTo>
                  <a:lnTo>
                    <a:pt x="1259503" y="1500979"/>
                  </a:lnTo>
                  <a:lnTo>
                    <a:pt x="1259186" y="1496536"/>
                  </a:lnTo>
                  <a:lnTo>
                    <a:pt x="1259503" y="1491776"/>
                  </a:lnTo>
                  <a:lnTo>
                    <a:pt x="1260455" y="1487333"/>
                  </a:lnTo>
                  <a:lnTo>
                    <a:pt x="1262042" y="1482890"/>
                  </a:lnTo>
                  <a:lnTo>
                    <a:pt x="1264581" y="1478129"/>
                  </a:lnTo>
                  <a:lnTo>
                    <a:pt x="1267437" y="1474003"/>
                  </a:lnTo>
                  <a:lnTo>
                    <a:pt x="1271245" y="1469243"/>
                  </a:lnTo>
                  <a:lnTo>
                    <a:pt x="1275371" y="1464483"/>
                  </a:lnTo>
                  <a:lnTo>
                    <a:pt x="1280766" y="1460040"/>
                  </a:lnTo>
                  <a:lnTo>
                    <a:pt x="1285209" y="1456549"/>
                  </a:lnTo>
                  <a:lnTo>
                    <a:pt x="1289970" y="1454010"/>
                  </a:lnTo>
                  <a:lnTo>
                    <a:pt x="1294730" y="1451788"/>
                  </a:lnTo>
                  <a:lnTo>
                    <a:pt x="1299173" y="1450202"/>
                  </a:lnTo>
                  <a:lnTo>
                    <a:pt x="1303933" y="1449567"/>
                  </a:lnTo>
                  <a:lnTo>
                    <a:pt x="1308376" y="1449249"/>
                  </a:lnTo>
                  <a:lnTo>
                    <a:pt x="1313137" y="1449567"/>
                  </a:lnTo>
                  <a:lnTo>
                    <a:pt x="1317262" y="1450202"/>
                  </a:lnTo>
                  <a:lnTo>
                    <a:pt x="1321705" y="1451788"/>
                  </a:lnTo>
                  <a:lnTo>
                    <a:pt x="1326148" y="1453058"/>
                  </a:lnTo>
                  <a:lnTo>
                    <a:pt x="1330274" y="1455279"/>
                  </a:lnTo>
                  <a:lnTo>
                    <a:pt x="1334400" y="1457818"/>
                  </a:lnTo>
                  <a:lnTo>
                    <a:pt x="1338843" y="1460357"/>
                  </a:lnTo>
                  <a:lnTo>
                    <a:pt x="1342968" y="1463531"/>
                  </a:lnTo>
                  <a:lnTo>
                    <a:pt x="1346777" y="1467022"/>
                  </a:lnTo>
                  <a:lnTo>
                    <a:pt x="1348046" y="1466387"/>
                  </a:lnTo>
                  <a:lnTo>
                    <a:pt x="1351220" y="1469878"/>
                  </a:lnTo>
                  <a:lnTo>
                    <a:pt x="1357884" y="1476542"/>
                  </a:lnTo>
                  <a:lnTo>
                    <a:pt x="1364549" y="1483207"/>
                  </a:lnTo>
                  <a:lnTo>
                    <a:pt x="1370896" y="1489871"/>
                  </a:lnTo>
                  <a:lnTo>
                    <a:pt x="1451822" y="1572702"/>
                  </a:lnTo>
                  <a:lnTo>
                    <a:pt x="1454996" y="1573654"/>
                  </a:lnTo>
                  <a:lnTo>
                    <a:pt x="1459439" y="1575241"/>
                  </a:lnTo>
                  <a:lnTo>
                    <a:pt x="1464834" y="1576193"/>
                  </a:lnTo>
                  <a:lnTo>
                    <a:pt x="1468325" y="1576193"/>
                  </a:lnTo>
                  <a:lnTo>
                    <a:pt x="1472133" y="1576193"/>
                  </a:lnTo>
                  <a:lnTo>
                    <a:pt x="1476259" y="1575876"/>
                  </a:lnTo>
                  <a:lnTo>
                    <a:pt x="1480385" y="1575241"/>
                  </a:lnTo>
                  <a:lnTo>
                    <a:pt x="1485145" y="1573654"/>
                  </a:lnTo>
                  <a:lnTo>
                    <a:pt x="1489588" y="1571433"/>
                  </a:lnTo>
                  <a:lnTo>
                    <a:pt x="1494983" y="1568894"/>
                  </a:lnTo>
                  <a:lnTo>
                    <a:pt x="1500378" y="1565403"/>
                  </a:lnTo>
                  <a:lnTo>
                    <a:pt x="1505773" y="1560643"/>
                  </a:lnTo>
                  <a:lnTo>
                    <a:pt x="1511486" y="1555248"/>
                  </a:lnTo>
                  <a:lnTo>
                    <a:pt x="1517515" y="1548583"/>
                  </a:lnTo>
                  <a:lnTo>
                    <a:pt x="1523228" y="1540966"/>
                  </a:lnTo>
                  <a:lnTo>
                    <a:pt x="1527354" y="1535571"/>
                  </a:lnTo>
                  <a:lnTo>
                    <a:pt x="1530527" y="1529859"/>
                  </a:lnTo>
                  <a:lnTo>
                    <a:pt x="1533066" y="1524781"/>
                  </a:lnTo>
                  <a:lnTo>
                    <a:pt x="1535605" y="1519703"/>
                  </a:lnTo>
                  <a:lnTo>
                    <a:pt x="1537509" y="1515260"/>
                  </a:lnTo>
                  <a:lnTo>
                    <a:pt x="1538461" y="1511135"/>
                  </a:lnTo>
                  <a:lnTo>
                    <a:pt x="1539731" y="1507009"/>
                  </a:lnTo>
                  <a:lnTo>
                    <a:pt x="1540365" y="1503518"/>
                  </a:lnTo>
                  <a:lnTo>
                    <a:pt x="1540683" y="1500027"/>
                  </a:lnTo>
                  <a:lnTo>
                    <a:pt x="1541000" y="1496853"/>
                  </a:lnTo>
                  <a:lnTo>
                    <a:pt x="1540683" y="1491776"/>
                  </a:lnTo>
                  <a:lnTo>
                    <a:pt x="1539731" y="1487967"/>
                  </a:lnTo>
                  <a:lnTo>
                    <a:pt x="1538461" y="1486063"/>
                  </a:lnTo>
                  <a:lnTo>
                    <a:pt x="1439128" y="1388951"/>
                  </a:lnTo>
                  <a:lnTo>
                    <a:pt x="1428973" y="1379113"/>
                  </a:lnTo>
                  <a:lnTo>
                    <a:pt x="1419452" y="1369275"/>
                  </a:lnTo>
                  <a:lnTo>
                    <a:pt x="1413105" y="1363880"/>
                  </a:lnTo>
                  <a:lnTo>
                    <a:pt x="1414057" y="1363245"/>
                  </a:lnTo>
                  <a:lnTo>
                    <a:pt x="1410248" y="1358802"/>
                  </a:lnTo>
                  <a:lnTo>
                    <a:pt x="1407075" y="1354359"/>
                  </a:lnTo>
                  <a:lnTo>
                    <a:pt x="1404219" y="1350551"/>
                  </a:lnTo>
                  <a:lnTo>
                    <a:pt x="1401680" y="1346108"/>
                  </a:lnTo>
                  <a:lnTo>
                    <a:pt x="1399458" y="1341665"/>
                  </a:lnTo>
                  <a:lnTo>
                    <a:pt x="1397554" y="1337222"/>
                  </a:lnTo>
                  <a:lnTo>
                    <a:pt x="1395967" y="1332461"/>
                  </a:lnTo>
                  <a:lnTo>
                    <a:pt x="1395333" y="1328335"/>
                  </a:lnTo>
                  <a:lnTo>
                    <a:pt x="1395015" y="1323892"/>
                  </a:lnTo>
                  <a:lnTo>
                    <a:pt x="1395015" y="1319132"/>
                  </a:lnTo>
                  <a:lnTo>
                    <a:pt x="1395967" y="1314689"/>
                  </a:lnTo>
                  <a:lnTo>
                    <a:pt x="1397554" y="1309929"/>
                  </a:lnTo>
                  <a:lnTo>
                    <a:pt x="1399458" y="1305168"/>
                  </a:lnTo>
                  <a:lnTo>
                    <a:pt x="1402314" y="1300408"/>
                  </a:lnTo>
                  <a:lnTo>
                    <a:pt x="1405805" y="1295647"/>
                  </a:lnTo>
                  <a:lnTo>
                    <a:pt x="1410248" y="1290570"/>
                  </a:lnTo>
                  <a:lnTo>
                    <a:pt x="1415326" y="1286444"/>
                  </a:lnTo>
                  <a:lnTo>
                    <a:pt x="1420086" y="1282318"/>
                  </a:lnTo>
                  <a:lnTo>
                    <a:pt x="1425164" y="1279462"/>
                  </a:lnTo>
                  <a:lnTo>
                    <a:pt x="1429925" y="1277558"/>
                  </a:lnTo>
                  <a:lnTo>
                    <a:pt x="1435002" y="1275971"/>
                  </a:lnTo>
                  <a:lnTo>
                    <a:pt x="1439763" y="1275019"/>
                  </a:lnTo>
                  <a:lnTo>
                    <a:pt x="1444523" y="1275019"/>
                  </a:lnTo>
                  <a:lnTo>
                    <a:pt x="1449283" y="1275336"/>
                  </a:lnTo>
                  <a:lnTo>
                    <a:pt x="1453726" y="1275971"/>
                  </a:lnTo>
                  <a:lnTo>
                    <a:pt x="1458487" y="1277558"/>
                  </a:lnTo>
                  <a:lnTo>
                    <a:pt x="1462930" y="1279462"/>
                  </a:lnTo>
                  <a:lnTo>
                    <a:pt x="1467056" y="1281049"/>
                  </a:lnTo>
                  <a:lnTo>
                    <a:pt x="1471181" y="1283588"/>
                  </a:lnTo>
                  <a:lnTo>
                    <a:pt x="1475307" y="1286444"/>
                  </a:lnTo>
                  <a:lnTo>
                    <a:pt x="1482923" y="1291839"/>
                  </a:lnTo>
                  <a:lnTo>
                    <a:pt x="1483241" y="1291839"/>
                  </a:lnTo>
                  <a:lnTo>
                    <a:pt x="1486732" y="1295013"/>
                  </a:lnTo>
                  <a:lnTo>
                    <a:pt x="1493714" y="1301360"/>
                  </a:lnTo>
                  <a:lnTo>
                    <a:pt x="1500061" y="1307072"/>
                  </a:lnTo>
                  <a:lnTo>
                    <a:pt x="1596855" y="1400059"/>
                  </a:lnTo>
                  <a:lnTo>
                    <a:pt x="1601933" y="1403550"/>
                  </a:lnTo>
                  <a:lnTo>
                    <a:pt x="1609867" y="1408310"/>
                  </a:lnTo>
                  <a:lnTo>
                    <a:pt x="1616849" y="1411484"/>
                  </a:lnTo>
                  <a:lnTo>
                    <a:pt x="1623513" y="1413705"/>
                  </a:lnTo>
                  <a:lnTo>
                    <a:pt x="1629226" y="1415609"/>
                  </a:lnTo>
                  <a:lnTo>
                    <a:pt x="1634621" y="1416561"/>
                  </a:lnTo>
                  <a:lnTo>
                    <a:pt x="1639698" y="1417196"/>
                  </a:lnTo>
                  <a:lnTo>
                    <a:pt x="1644459" y="1417196"/>
                  </a:lnTo>
                  <a:lnTo>
                    <a:pt x="1648902" y="1416244"/>
                  </a:lnTo>
                  <a:lnTo>
                    <a:pt x="1653027" y="1415609"/>
                  </a:lnTo>
                  <a:lnTo>
                    <a:pt x="1656201" y="1414023"/>
                  </a:lnTo>
                  <a:lnTo>
                    <a:pt x="1659375" y="1412753"/>
                  </a:lnTo>
                  <a:lnTo>
                    <a:pt x="1662548" y="1410849"/>
                  </a:lnTo>
                  <a:lnTo>
                    <a:pt x="1665087" y="1409262"/>
                  </a:lnTo>
                  <a:lnTo>
                    <a:pt x="1669213" y="1405771"/>
                  </a:lnTo>
                  <a:lnTo>
                    <a:pt x="1672704" y="1402598"/>
                  </a:lnTo>
                  <a:lnTo>
                    <a:pt x="1674926" y="1400376"/>
                  </a:lnTo>
                  <a:lnTo>
                    <a:pt x="1676195" y="1398155"/>
                  </a:lnTo>
                  <a:lnTo>
                    <a:pt x="1677782" y="1395933"/>
                  </a:lnTo>
                  <a:lnTo>
                    <a:pt x="1678734" y="1393712"/>
                  </a:lnTo>
                  <a:lnTo>
                    <a:pt x="1679686" y="1391173"/>
                  </a:lnTo>
                  <a:lnTo>
                    <a:pt x="1680003" y="1388634"/>
                  </a:lnTo>
                  <a:lnTo>
                    <a:pt x="1680321" y="1386095"/>
                  </a:lnTo>
                  <a:lnTo>
                    <a:pt x="1680321" y="1383556"/>
                  </a:lnTo>
                  <a:lnTo>
                    <a:pt x="1680003" y="1378478"/>
                  </a:lnTo>
                  <a:lnTo>
                    <a:pt x="1678734" y="1373083"/>
                  </a:lnTo>
                  <a:lnTo>
                    <a:pt x="1677464" y="1367371"/>
                  </a:lnTo>
                  <a:lnTo>
                    <a:pt x="1674926" y="1361976"/>
                  </a:lnTo>
                  <a:lnTo>
                    <a:pt x="1672387" y="1356898"/>
                  </a:lnTo>
                  <a:lnTo>
                    <a:pt x="1669213" y="1351820"/>
                  </a:lnTo>
                  <a:lnTo>
                    <a:pt x="1666039" y="1346742"/>
                  </a:lnTo>
                  <a:lnTo>
                    <a:pt x="1662865" y="1341982"/>
                  </a:lnTo>
                  <a:lnTo>
                    <a:pt x="1655884" y="1333731"/>
                  </a:lnTo>
                  <a:lnTo>
                    <a:pt x="1650171" y="1326749"/>
                  </a:lnTo>
                  <a:lnTo>
                    <a:pt x="1645728" y="1321988"/>
                  </a:lnTo>
                  <a:lnTo>
                    <a:pt x="1643507" y="1320084"/>
                  </a:lnTo>
                  <a:lnTo>
                    <a:pt x="1596538" y="1276606"/>
                  </a:lnTo>
                  <a:lnTo>
                    <a:pt x="1565437" y="1247726"/>
                  </a:lnTo>
                  <a:lnTo>
                    <a:pt x="1555916" y="1238523"/>
                  </a:lnTo>
                  <a:lnTo>
                    <a:pt x="1551155" y="1233762"/>
                  </a:lnTo>
                  <a:lnTo>
                    <a:pt x="1546712" y="1228685"/>
                  </a:lnTo>
                  <a:lnTo>
                    <a:pt x="1542269" y="1223607"/>
                  </a:lnTo>
                  <a:lnTo>
                    <a:pt x="1538144" y="1218529"/>
                  </a:lnTo>
                  <a:lnTo>
                    <a:pt x="1534653" y="1213134"/>
                  </a:lnTo>
                  <a:lnTo>
                    <a:pt x="1531479" y="1207104"/>
                  </a:lnTo>
                  <a:lnTo>
                    <a:pt x="1528940" y="1201392"/>
                  </a:lnTo>
                  <a:lnTo>
                    <a:pt x="1527671" y="1195679"/>
                  </a:lnTo>
                  <a:lnTo>
                    <a:pt x="1527354" y="1192188"/>
                  </a:lnTo>
                  <a:lnTo>
                    <a:pt x="1527036" y="1189332"/>
                  </a:lnTo>
                  <a:lnTo>
                    <a:pt x="1527036" y="1186158"/>
                  </a:lnTo>
                  <a:lnTo>
                    <a:pt x="1527354" y="1182985"/>
                  </a:lnTo>
                  <a:lnTo>
                    <a:pt x="1527671" y="1179811"/>
                  </a:lnTo>
                  <a:lnTo>
                    <a:pt x="1528623" y="1176638"/>
                  </a:lnTo>
                  <a:lnTo>
                    <a:pt x="1529892" y="1173464"/>
                  </a:lnTo>
                  <a:lnTo>
                    <a:pt x="1531162" y="1169973"/>
                  </a:lnTo>
                  <a:lnTo>
                    <a:pt x="1533066" y="1166482"/>
                  </a:lnTo>
                  <a:lnTo>
                    <a:pt x="1535288" y="1163309"/>
                  </a:lnTo>
                  <a:lnTo>
                    <a:pt x="1537826" y="1159818"/>
                  </a:lnTo>
                  <a:lnTo>
                    <a:pt x="1540683" y="1156327"/>
                  </a:lnTo>
                  <a:lnTo>
                    <a:pt x="1543539" y="1152836"/>
                  </a:lnTo>
                  <a:lnTo>
                    <a:pt x="1547030" y="1149979"/>
                  </a:lnTo>
                  <a:lnTo>
                    <a:pt x="1549886" y="1147441"/>
                  </a:lnTo>
                  <a:lnTo>
                    <a:pt x="1553060" y="1145219"/>
                  </a:lnTo>
                  <a:lnTo>
                    <a:pt x="1555916" y="1143632"/>
                  </a:lnTo>
                  <a:lnTo>
                    <a:pt x="1559407" y="1142045"/>
                  </a:lnTo>
                  <a:lnTo>
                    <a:pt x="1562263" y="1140459"/>
                  </a:lnTo>
                  <a:lnTo>
                    <a:pt x="1565437" y="1139507"/>
                  </a:lnTo>
                  <a:lnTo>
                    <a:pt x="1568293" y="1139189"/>
                  </a:lnTo>
                  <a:lnTo>
                    <a:pt x="1571784" y="1138872"/>
                  </a:lnTo>
                  <a:lnTo>
                    <a:pt x="1574640" y="1138237"/>
                  </a:lnTo>
                  <a:close/>
                  <a:moveTo>
                    <a:pt x="758825" y="1123950"/>
                  </a:moveTo>
                  <a:lnTo>
                    <a:pt x="763905" y="1123950"/>
                  </a:lnTo>
                  <a:lnTo>
                    <a:pt x="768985" y="1123950"/>
                  </a:lnTo>
                  <a:lnTo>
                    <a:pt x="774065" y="1124266"/>
                  </a:lnTo>
                  <a:lnTo>
                    <a:pt x="779145" y="1124583"/>
                  </a:lnTo>
                  <a:lnTo>
                    <a:pt x="784225" y="1125532"/>
                  </a:lnTo>
                  <a:lnTo>
                    <a:pt x="789305" y="1126797"/>
                  </a:lnTo>
                  <a:lnTo>
                    <a:pt x="794067" y="1127746"/>
                  </a:lnTo>
                  <a:lnTo>
                    <a:pt x="799147" y="1129644"/>
                  </a:lnTo>
                  <a:lnTo>
                    <a:pt x="803910" y="1131543"/>
                  </a:lnTo>
                  <a:lnTo>
                    <a:pt x="808672" y="1133124"/>
                  </a:lnTo>
                  <a:lnTo>
                    <a:pt x="813435" y="1135339"/>
                  </a:lnTo>
                  <a:lnTo>
                    <a:pt x="817880" y="1137870"/>
                  </a:lnTo>
                  <a:lnTo>
                    <a:pt x="822642" y="1141033"/>
                  </a:lnTo>
                  <a:lnTo>
                    <a:pt x="827087" y="1143880"/>
                  </a:lnTo>
                  <a:lnTo>
                    <a:pt x="830897" y="1147044"/>
                  </a:lnTo>
                  <a:lnTo>
                    <a:pt x="835025" y="1150840"/>
                  </a:lnTo>
                  <a:lnTo>
                    <a:pt x="839152" y="1154320"/>
                  </a:lnTo>
                  <a:lnTo>
                    <a:pt x="842962" y="1158432"/>
                  </a:lnTo>
                  <a:lnTo>
                    <a:pt x="846137" y="1162228"/>
                  </a:lnTo>
                  <a:lnTo>
                    <a:pt x="849630" y="1166657"/>
                  </a:lnTo>
                  <a:lnTo>
                    <a:pt x="852487" y="1171086"/>
                  </a:lnTo>
                  <a:lnTo>
                    <a:pt x="855345" y="1175515"/>
                  </a:lnTo>
                  <a:lnTo>
                    <a:pt x="857885" y="1179944"/>
                  </a:lnTo>
                  <a:lnTo>
                    <a:pt x="860107" y="1184689"/>
                  </a:lnTo>
                  <a:lnTo>
                    <a:pt x="862330" y="1189435"/>
                  </a:lnTo>
                  <a:lnTo>
                    <a:pt x="864235" y="1194180"/>
                  </a:lnTo>
                  <a:lnTo>
                    <a:pt x="865505" y="1198925"/>
                  </a:lnTo>
                  <a:lnTo>
                    <a:pt x="867092" y="1203987"/>
                  </a:lnTo>
                  <a:lnTo>
                    <a:pt x="868045" y="1209048"/>
                  </a:lnTo>
                  <a:lnTo>
                    <a:pt x="868997" y="1213793"/>
                  </a:lnTo>
                  <a:lnTo>
                    <a:pt x="869315" y="1218855"/>
                  </a:lnTo>
                  <a:lnTo>
                    <a:pt x="869632" y="1223917"/>
                  </a:lnTo>
                  <a:lnTo>
                    <a:pt x="869950" y="1228978"/>
                  </a:lnTo>
                  <a:lnTo>
                    <a:pt x="869632" y="1234356"/>
                  </a:lnTo>
                  <a:lnTo>
                    <a:pt x="869315" y="1239418"/>
                  </a:lnTo>
                  <a:lnTo>
                    <a:pt x="868680" y="1244479"/>
                  </a:lnTo>
                  <a:lnTo>
                    <a:pt x="867727" y="1249541"/>
                  </a:lnTo>
                  <a:lnTo>
                    <a:pt x="866775" y="1254603"/>
                  </a:lnTo>
                  <a:lnTo>
                    <a:pt x="865187" y="1259348"/>
                  </a:lnTo>
                  <a:lnTo>
                    <a:pt x="863917" y="1264409"/>
                  </a:lnTo>
                  <a:lnTo>
                    <a:pt x="862012" y="1269155"/>
                  </a:lnTo>
                  <a:lnTo>
                    <a:pt x="859790" y="1273900"/>
                  </a:lnTo>
                  <a:lnTo>
                    <a:pt x="857250" y="1278645"/>
                  </a:lnTo>
                  <a:lnTo>
                    <a:pt x="854710" y="1283074"/>
                  </a:lnTo>
                  <a:lnTo>
                    <a:pt x="852170" y="1287503"/>
                  </a:lnTo>
                  <a:lnTo>
                    <a:pt x="848995" y="1291932"/>
                  </a:lnTo>
                  <a:lnTo>
                    <a:pt x="845502" y="1296361"/>
                  </a:lnTo>
                  <a:lnTo>
                    <a:pt x="842327" y="1300157"/>
                  </a:lnTo>
                  <a:lnTo>
                    <a:pt x="838200" y="1304269"/>
                  </a:lnTo>
                  <a:lnTo>
                    <a:pt x="700405" y="1441882"/>
                  </a:lnTo>
                  <a:lnTo>
                    <a:pt x="696595" y="1445678"/>
                  </a:lnTo>
                  <a:lnTo>
                    <a:pt x="692150" y="1449158"/>
                  </a:lnTo>
                  <a:lnTo>
                    <a:pt x="688022" y="1452321"/>
                  </a:lnTo>
                  <a:lnTo>
                    <a:pt x="683260" y="1455485"/>
                  </a:lnTo>
                  <a:lnTo>
                    <a:pt x="679132" y="1458332"/>
                  </a:lnTo>
                  <a:lnTo>
                    <a:pt x="674370" y="1460863"/>
                  </a:lnTo>
                  <a:lnTo>
                    <a:pt x="669925" y="1463393"/>
                  </a:lnTo>
                  <a:lnTo>
                    <a:pt x="664845" y="1465608"/>
                  </a:lnTo>
                  <a:lnTo>
                    <a:pt x="660082" y="1467189"/>
                  </a:lnTo>
                  <a:lnTo>
                    <a:pt x="655320" y="1468771"/>
                  </a:lnTo>
                  <a:lnTo>
                    <a:pt x="650240" y="1470353"/>
                  </a:lnTo>
                  <a:lnTo>
                    <a:pt x="645160" y="1471302"/>
                  </a:lnTo>
                  <a:lnTo>
                    <a:pt x="640080" y="1471935"/>
                  </a:lnTo>
                  <a:lnTo>
                    <a:pt x="635000" y="1472884"/>
                  </a:lnTo>
                  <a:lnTo>
                    <a:pt x="629920" y="1473200"/>
                  </a:lnTo>
                  <a:lnTo>
                    <a:pt x="624840" y="1473200"/>
                  </a:lnTo>
                  <a:lnTo>
                    <a:pt x="619442" y="1473200"/>
                  </a:lnTo>
                  <a:lnTo>
                    <a:pt x="614362" y="1472884"/>
                  </a:lnTo>
                  <a:lnTo>
                    <a:pt x="609282" y="1472251"/>
                  </a:lnTo>
                  <a:lnTo>
                    <a:pt x="604519" y="1471302"/>
                  </a:lnTo>
                  <a:lnTo>
                    <a:pt x="599439" y="1470353"/>
                  </a:lnTo>
                  <a:lnTo>
                    <a:pt x="594359" y="1469088"/>
                  </a:lnTo>
                  <a:lnTo>
                    <a:pt x="589597" y="1467822"/>
                  </a:lnTo>
                  <a:lnTo>
                    <a:pt x="584834" y="1465924"/>
                  </a:lnTo>
                  <a:lnTo>
                    <a:pt x="579754" y="1463710"/>
                  </a:lnTo>
                  <a:lnTo>
                    <a:pt x="575627" y="1461495"/>
                  </a:lnTo>
                  <a:lnTo>
                    <a:pt x="570864" y="1458964"/>
                  </a:lnTo>
                  <a:lnTo>
                    <a:pt x="566419" y="1456117"/>
                  </a:lnTo>
                  <a:lnTo>
                    <a:pt x="561974" y="1453270"/>
                  </a:lnTo>
                  <a:lnTo>
                    <a:pt x="557529" y="1449790"/>
                  </a:lnTo>
                  <a:lnTo>
                    <a:pt x="553719" y="1446310"/>
                  </a:lnTo>
                  <a:lnTo>
                    <a:pt x="549592" y="1442514"/>
                  </a:lnTo>
                  <a:lnTo>
                    <a:pt x="546099" y="1438718"/>
                  </a:lnTo>
                  <a:lnTo>
                    <a:pt x="542289" y="1434605"/>
                  </a:lnTo>
                  <a:lnTo>
                    <a:pt x="539114" y="1430177"/>
                  </a:lnTo>
                  <a:lnTo>
                    <a:pt x="536257" y="1426064"/>
                  </a:lnTo>
                  <a:lnTo>
                    <a:pt x="533082" y="1421635"/>
                  </a:lnTo>
                  <a:lnTo>
                    <a:pt x="531177" y="1417206"/>
                  </a:lnTo>
                  <a:lnTo>
                    <a:pt x="528319" y="1412461"/>
                  </a:lnTo>
                  <a:lnTo>
                    <a:pt x="526732" y="1407716"/>
                  </a:lnTo>
                  <a:lnTo>
                    <a:pt x="524827" y="1402654"/>
                  </a:lnTo>
                  <a:lnTo>
                    <a:pt x="522922" y="1397909"/>
                  </a:lnTo>
                  <a:lnTo>
                    <a:pt x="521969" y="1392847"/>
                  </a:lnTo>
                  <a:lnTo>
                    <a:pt x="520699" y="1387786"/>
                  </a:lnTo>
                  <a:lnTo>
                    <a:pt x="520064" y="1383040"/>
                  </a:lnTo>
                  <a:lnTo>
                    <a:pt x="519429" y="1377979"/>
                  </a:lnTo>
                  <a:lnTo>
                    <a:pt x="519112" y="1372917"/>
                  </a:lnTo>
                  <a:lnTo>
                    <a:pt x="519112" y="1367856"/>
                  </a:lnTo>
                  <a:lnTo>
                    <a:pt x="519112" y="1362794"/>
                  </a:lnTo>
                  <a:lnTo>
                    <a:pt x="519747" y="1357733"/>
                  </a:lnTo>
                  <a:lnTo>
                    <a:pt x="520064" y="1352671"/>
                  </a:lnTo>
                  <a:lnTo>
                    <a:pt x="521334" y="1347609"/>
                  </a:lnTo>
                  <a:lnTo>
                    <a:pt x="522287" y="1342548"/>
                  </a:lnTo>
                  <a:lnTo>
                    <a:pt x="523874" y="1337170"/>
                  </a:lnTo>
                  <a:lnTo>
                    <a:pt x="525144" y="1332741"/>
                  </a:lnTo>
                  <a:lnTo>
                    <a:pt x="527049" y="1327996"/>
                  </a:lnTo>
                  <a:lnTo>
                    <a:pt x="529272" y="1323250"/>
                  </a:lnTo>
                  <a:lnTo>
                    <a:pt x="531494" y="1318505"/>
                  </a:lnTo>
                  <a:lnTo>
                    <a:pt x="534034" y="1313760"/>
                  </a:lnTo>
                  <a:lnTo>
                    <a:pt x="536892" y="1309331"/>
                  </a:lnTo>
                  <a:lnTo>
                    <a:pt x="539749" y="1304902"/>
                  </a:lnTo>
                  <a:lnTo>
                    <a:pt x="542924" y="1300790"/>
                  </a:lnTo>
                  <a:lnTo>
                    <a:pt x="546734" y="1296677"/>
                  </a:lnTo>
                  <a:lnTo>
                    <a:pt x="550862" y="1292564"/>
                  </a:lnTo>
                  <a:lnTo>
                    <a:pt x="688975" y="1154952"/>
                  </a:lnTo>
                  <a:lnTo>
                    <a:pt x="692467" y="1151473"/>
                  </a:lnTo>
                  <a:lnTo>
                    <a:pt x="696912" y="1147676"/>
                  </a:lnTo>
                  <a:lnTo>
                    <a:pt x="700722" y="1144513"/>
                  </a:lnTo>
                  <a:lnTo>
                    <a:pt x="705485" y="1141666"/>
                  </a:lnTo>
                  <a:lnTo>
                    <a:pt x="709930" y="1138819"/>
                  </a:lnTo>
                  <a:lnTo>
                    <a:pt x="714375" y="1136288"/>
                  </a:lnTo>
                  <a:lnTo>
                    <a:pt x="719137" y="1134073"/>
                  </a:lnTo>
                  <a:lnTo>
                    <a:pt x="723900" y="1131859"/>
                  </a:lnTo>
                  <a:lnTo>
                    <a:pt x="728980" y="1129961"/>
                  </a:lnTo>
                  <a:lnTo>
                    <a:pt x="733742" y="1128063"/>
                  </a:lnTo>
                  <a:lnTo>
                    <a:pt x="738822" y="1126797"/>
                  </a:lnTo>
                  <a:lnTo>
                    <a:pt x="743902" y="1125532"/>
                  </a:lnTo>
                  <a:lnTo>
                    <a:pt x="748665" y="1124899"/>
                  </a:lnTo>
                  <a:lnTo>
                    <a:pt x="753745" y="1124266"/>
                  </a:lnTo>
                  <a:lnTo>
                    <a:pt x="758825" y="1123950"/>
                  </a:lnTo>
                  <a:close/>
                  <a:moveTo>
                    <a:pt x="589180" y="939800"/>
                  </a:moveTo>
                  <a:lnTo>
                    <a:pt x="594264" y="939800"/>
                  </a:lnTo>
                  <a:lnTo>
                    <a:pt x="599349" y="939800"/>
                  </a:lnTo>
                  <a:lnTo>
                    <a:pt x="604434" y="940435"/>
                  </a:lnTo>
                  <a:lnTo>
                    <a:pt x="609518" y="941070"/>
                  </a:lnTo>
                  <a:lnTo>
                    <a:pt x="614285" y="941705"/>
                  </a:lnTo>
                  <a:lnTo>
                    <a:pt x="619370" y="942975"/>
                  </a:lnTo>
                  <a:lnTo>
                    <a:pt x="624454" y="944245"/>
                  </a:lnTo>
                  <a:lnTo>
                    <a:pt x="629221" y="945833"/>
                  </a:lnTo>
                  <a:lnTo>
                    <a:pt x="633988" y="947420"/>
                  </a:lnTo>
                  <a:lnTo>
                    <a:pt x="638755" y="949325"/>
                  </a:lnTo>
                  <a:lnTo>
                    <a:pt x="643522" y="951865"/>
                  </a:lnTo>
                  <a:lnTo>
                    <a:pt x="648288" y="954088"/>
                  </a:lnTo>
                  <a:lnTo>
                    <a:pt x="652737" y="956945"/>
                  </a:lnTo>
                  <a:lnTo>
                    <a:pt x="656869" y="959803"/>
                  </a:lnTo>
                  <a:lnTo>
                    <a:pt x="661000" y="963295"/>
                  </a:lnTo>
                  <a:lnTo>
                    <a:pt x="665449" y="966788"/>
                  </a:lnTo>
                  <a:lnTo>
                    <a:pt x="668945" y="970598"/>
                  </a:lnTo>
                  <a:lnTo>
                    <a:pt x="673076" y="974408"/>
                  </a:lnTo>
                  <a:lnTo>
                    <a:pt x="676254" y="978535"/>
                  </a:lnTo>
                  <a:lnTo>
                    <a:pt x="679749" y="982980"/>
                  </a:lnTo>
                  <a:lnTo>
                    <a:pt x="682927" y="987425"/>
                  </a:lnTo>
                  <a:lnTo>
                    <a:pt x="685470" y="991553"/>
                  </a:lnTo>
                  <a:lnTo>
                    <a:pt x="688012" y="996315"/>
                  </a:lnTo>
                  <a:lnTo>
                    <a:pt x="690554" y="1000760"/>
                  </a:lnTo>
                  <a:lnTo>
                    <a:pt x="692461" y="1005840"/>
                  </a:lnTo>
                  <a:lnTo>
                    <a:pt x="694368" y="1010603"/>
                  </a:lnTo>
                  <a:lnTo>
                    <a:pt x="695639" y="1015365"/>
                  </a:lnTo>
                  <a:lnTo>
                    <a:pt x="697228" y="1020445"/>
                  </a:lnTo>
                  <a:lnTo>
                    <a:pt x="698181" y="1025525"/>
                  </a:lnTo>
                  <a:lnTo>
                    <a:pt x="698817" y="1030288"/>
                  </a:lnTo>
                  <a:lnTo>
                    <a:pt x="699770" y="1035368"/>
                  </a:lnTo>
                  <a:lnTo>
                    <a:pt x="700088" y="1040448"/>
                  </a:lnTo>
                  <a:lnTo>
                    <a:pt x="700088" y="1045528"/>
                  </a:lnTo>
                  <a:lnTo>
                    <a:pt x="700088" y="1050608"/>
                  </a:lnTo>
                  <a:lnTo>
                    <a:pt x="699770" y="1055688"/>
                  </a:lnTo>
                  <a:lnTo>
                    <a:pt x="698817" y="1060768"/>
                  </a:lnTo>
                  <a:lnTo>
                    <a:pt x="697863" y="1066165"/>
                  </a:lnTo>
                  <a:lnTo>
                    <a:pt x="696910" y="1071245"/>
                  </a:lnTo>
                  <a:lnTo>
                    <a:pt x="695639" y="1076325"/>
                  </a:lnTo>
                  <a:lnTo>
                    <a:pt x="693732" y="1081088"/>
                  </a:lnTo>
                  <a:lnTo>
                    <a:pt x="692143" y="1085533"/>
                  </a:lnTo>
                  <a:lnTo>
                    <a:pt x="689919" y="1090295"/>
                  </a:lnTo>
                  <a:lnTo>
                    <a:pt x="687694" y="1095058"/>
                  </a:lnTo>
                  <a:lnTo>
                    <a:pt x="685152" y="1099820"/>
                  </a:lnTo>
                  <a:lnTo>
                    <a:pt x="682292" y="1104265"/>
                  </a:lnTo>
                  <a:lnTo>
                    <a:pt x="679114" y="1108710"/>
                  </a:lnTo>
                  <a:lnTo>
                    <a:pt x="675936" y="1113155"/>
                  </a:lnTo>
                  <a:lnTo>
                    <a:pt x="672440" y="1116965"/>
                  </a:lnTo>
                  <a:lnTo>
                    <a:pt x="668309" y="1121093"/>
                  </a:lnTo>
                  <a:lnTo>
                    <a:pt x="530389" y="1258888"/>
                  </a:lnTo>
                  <a:lnTo>
                    <a:pt x="526258" y="1262698"/>
                  </a:lnTo>
                  <a:lnTo>
                    <a:pt x="522127" y="1266508"/>
                  </a:lnTo>
                  <a:lnTo>
                    <a:pt x="517995" y="1269683"/>
                  </a:lnTo>
                  <a:lnTo>
                    <a:pt x="513546" y="1272541"/>
                  </a:lnTo>
                  <a:lnTo>
                    <a:pt x="508779" y="1275716"/>
                  </a:lnTo>
                  <a:lnTo>
                    <a:pt x="504648" y="1278256"/>
                  </a:lnTo>
                  <a:lnTo>
                    <a:pt x="499881" y="1280161"/>
                  </a:lnTo>
                  <a:lnTo>
                    <a:pt x="495115" y="1282383"/>
                  </a:lnTo>
                  <a:lnTo>
                    <a:pt x="490030" y="1284288"/>
                  </a:lnTo>
                  <a:lnTo>
                    <a:pt x="485263" y="1286193"/>
                  </a:lnTo>
                  <a:lnTo>
                    <a:pt x="480179" y="1287463"/>
                  </a:lnTo>
                  <a:lnTo>
                    <a:pt x="475412" y="1288733"/>
                  </a:lnTo>
                  <a:lnTo>
                    <a:pt x="470327" y="1289368"/>
                  </a:lnTo>
                  <a:lnTo>
                    <a:pt x="465243" y="1290003"/>
                  </a:lnTo>
                  <a:lnTo>
                    <a:pt x="460158" y="1290638"/>
                  </a:lnTo>
                  <a:lnTo>
                    <a:pt x="454756" y="1290638"/>
                  </a:lnTo>
                  <a:lnTo>
                    <a:pt x="449671" y="1290638"/>
                  </a:lnTo>
                  <a:lnTo>
                    <a:pt x="444586" y="1290003"/>
                  </a:lnTo>
                  <a:lnTo>
                    <a:pt x="439502" y="1289368"/>
                  </a:lnTo>
                  <a:lnTo>
                    <a:pt x="434417" y="1288733"/>
                  </a:lnTo>
                  <a:lnTo>
                    <a:pt x="429332" y="1287463"/>
                  </a:lnTo>
                  <a:lnTo>
                    <a:pt x="424566" y="1286511"/>
                  </a:lnTo>
                  <a:lnTo>
                    <a:pt x="419481" y="1284606"/>
                  </a:lnTo>
                  <a:lnTo>
                    <a:pt x="414714" y="1282701"/>
                  </a:lnTo>
                  <a:lnTo>
                    <a:pt x="409947" y="1281113"/>
                  </a:lnTo>
                  <a:lnTo>
                    <a:pt x="405181" y="1278891"/>
                  </a:lnTo>
                  <a:lnTo>
                    <a:pt x="401049" y="1276351"/>
                  </a:lnTo>
                  <a:lnTo>
                    <a:pt x="396600" y="1273493"/>
                  </a:lnTo>
                  <a:lnTo>
                    <a:pt x="392151" y="1270318"/>
                  </a:lnTo>
                  <a:lnTo>
                    <a:pt x="387702" y="1267143"/>
                  </a:lnTo>
                  <a:lnTo>
                    <a:pt x="383889" y="1263651"/>
                  </a:lnTo>
                  <a:lnTo>
                    <a:pt x="379758" y="1259841"/>
                  </a:lnTo>
                  <a:lnTo>
                    <a:pt x="375944" y="1256031"/>
                  </a:lnTo>
                  <a:lnTo>
                    <a:pt x="372448" y="1251903"/>
                  </a:lnTo>
                  <a:lnTo>
                    <a:pt x="369271" y="1247458"/>
                  </a:lnTo>
                  <a:lnTo>
                    <a:pt x="366410" y="1243013"/>
                  </a:lnTo>
                  <a:lnTo>
                    <a:pt x="363233" y="1238886"/>
                  </a:lnTo>
                  <a:lnTo>
                    <a:pt x="360690" y="1234123"/>
                  </a:lnTo>
                  <a:lnTo>
                    <a:pt x="358466" y="1229678"/>
                  </a:lnTo>
                  <a:lnTo>
                    <a:pt x="356559" y="1224916"/>
                  </a:lnTo>
                  <a:lnTo>
                    <a:pt x="354970" y="1219836"/>
                  </a:lnTo>
                  <a:lnTo>
                    <a:pt x="353063" y="1215073"/>
                  </a:lnTo>
                  <a:lnTo>
                    <a:pt x="352110" y="1209993"/>
                  </a:lnTo>
                  <a:lnTo>
                    <a:pt x="350839" y="1205231"/>
                  </a:lnTo>
                  <a:lnTo>
                    <a:pt x="349885" y="1200151"/>
                  </a:lnTo>
                  <a:lnTo>
                    <a:pt x="349568" y="1195070"/>
                  </a:lnTo>
                  <a:lnTo>
                    <a:pt x="349250" y="1189990"/>
                  </a:lnTo>
                  <a:lnTo>
                    <a:pt x="349250" y="1184910"/>
                  </a:lnTo>
                  <a:lnTo>
                    <a:pt x="349250" y="1179830"/>
                  </a:lnTo>
                  <a:lnTo>
                    <a:pt x="349568" y="1174750"/>
                  </a:lnTo>
                  <a:lnTo>
                    <a:pt x="350203" y="1169353"/>
                  </a:lnTo>
                  <a:lnTo>
                    <a:pt x="350839" y="1164273"/>
                  </a:lnTo>
                  <a:lnTo>
                    <a:pt x="352110" y="1159193"/>
                  </a:lnTo>
                  <a:lnTo>
                    <a:pt x="353381" y="1154430"/>
                  </a:lnTo>
                  <a:lnTo>
                    <a:pt x="355288" y="1149350"/>
                  </a:lnTo>
                  <a:lnTo>
                    <a:pt x="357195" y="1144588"/>
                  </a:lnTo>
                  <a:lnTo>
                    <a:pt x="359101" y="1140143"/>
                  </a:lnTo>
                  <a:lnTo>
                    <a:pt x="361644" y="1135380"/>
                  </a:lnTo>
                  <a:lnTo>
                    <a:pt x="364186" y="1130618"/>
                  </a:lnTo>
                  <a:lnTo>
                    <a:pt x="367046" y="1126173"/>
                  </a:lnTo>
                  <a:lnTo>
                    <a:pt x="369906" y="1121728"/>
                  </a:lnTo>
                  <a:lnTo>
                    <a:pt x="373084" y="1117283"/>
                  </a:lnTo>
                  <a:lnTo>
                    <a:pt x="376897" y="1113473"/>
                  </a:lnTo>
                  <a:lnTo>
                    <a:pt x="380393" y="1109345"/>
                  </a:lnTo>
                  <a:lnTo>
                    <a:pt x="518631" y="971550"/>
                  </a:lnTo>
                  <a:lnTo>
                    <a:pt x="522762" y="967740"/>
                  </a:lnTo>
                  <a:lnTo>
                    <a:pt x="526893" y="963930"/>
                  </a:lnTo>
                  <a:lnTo>
                    <a:pt x="531025" y="960755"/>
                  </a:lnTo>
                  <a:lnTo>
                    <a:pt x="535474" y="957898"/>
                  </a:lnTo>
                  <a:lnTo>
                    <a:pt x="539923" y="954723"/>
                  </a:lnTo>
                  <a:lnTo>
                    <a:pt x="544690" y="952183"/>
                  </a:lnTo>
                  <a:lnTo>
                    <a:pt x="549456" y="949960"/>
                  </a:lnTo>
                  <a:lnTo>
                    <a:pt x="554223" y="948055"/>
                  </a:lnTo>
                  <a:lnTo>
                    <a:pt x="558990" y="946150"/>
                  </a:lnTo>
                  <a:lnTo>
                    <a:pt x="564075" y="944245"/>
                  </a:lnTo>
                  <a:lnTo>
                    <a:pt x="568841" y="943293"/>
                  </a:lnTo>
                  <a:lnTo>
                    <a:pt x="573926" y="942023"/>
                  </a:lnTo>
                  <a:lnTo>
                    <a:pt x="579011" y="941070"/>
                  </a:lnTo>
                  <a:lnTo>
                    <a:pt x="584095" y="940435"/>
                  </a:lnTo>
                  <a:lnTo>
                    <a:pt x="589180" y="939800"/>
                  </a:lnTo>
                  <a:close/>
                  <a:moveTo>
                    <a:pt x="46448" y="457200"/>
                  </a:moveTo>
                  <a:lnTo>
                    <a:pt x="51221" y="457200"/>
                  </a:lnTo>
                  <a:lnTo>
                    <a:pt x="55993" y="457517"/>
                  </a:lnTo>
                  <a:lnTo>
                    <a:pt x="61083" y="458468"/>
                  </a:lnTo>
                  <a:lnTo>
                    <a:pt x="65219" y="459420"/>
                  </a:lnTo>
                  <a:lnTo>
                    <a:pt x="69991" y="461322"/>
                  </a:lnTo>
                  <a:lnTo>
                    <a:pt x="74445" y="463542"/>
                  </a:lnTo>
                  <a:lnTo>
                    <a:pt x="78899" y="466078"/>
                  </a:lnTo>
                  <a:lnTo>
                    <a:pt x="83035" y="468932"/>
                  </a:lnTo>
                  <a:lnTo>
                    <a:pt x="86534" y="472737"/>
                  </a:lnTo>
                  <a:lnTo>
                    <a:pt x="458759" y="855775"/>
                  </a:lnTo>
                  <a:lnTo>
                    <a:pt x="461940" y="859897"/>
                  </a:lnTo>
                  <a:lnTo>
                    <a:pt x="464803" y="863702"/>
                  </a:lnTo>
                  <a:lnTo>
                    <a:pt x="467348" y="868142"/>
                  </a:lnTo>
                  <a:lnTo>
                    <a:pt x="469575" y="872898"/>
                  </a:lnTo>
                  <a:lnTo>
                    <a:pt x="471166" y="877337"/>
                  </a:lnTo>
                  <a:lnTo>
                    <a:pt x="472120" y="882093"/>
                  </a:lnTo>
                  <a:lnTo>
                    <a:pt x="473075" y="887167"/>
                  </a:lnTo>
                  <a:lnTo>
                    <a:pt x="473075" y="891923"/>
                  </a:lnTo>
                  <a:lnTo>
                    <a:pt x="472439" y="896679"/>
                  </a:lnTo>
                  <a:lnTo>
                    <a:pt x="471802" y="901435"/>
                  </a:lnTo>
                  <a:lnTo>
                    <a:pt x="470848" y="906192"/>
                  </a:lnTo>
                  <a:lnTo>
                    <a:pt x="468939" y="910948"/>
                  </a:lnTo>
                  <a:lnTo>
                    <a:pt x="466712" y="915070"/>
                  </a:lnTo>
                  <a:lnTo>
                    <a:pt x="464167" y="919192"/>
                  </a:lnTo>
                  <a:lnTo>
                    <a:pt x="461304" y="923314"/>
                  </a:lnTo>
                  <a:lnTo>
                    <a:pt x="457486" y="927119"/>
                  </a:lnTo>
                  <a:lnTo>
                    <a:pt x="453986" y="930607"/>
                  </a:lnTo>
                  <a:lnTo>
                    <a:pt x="449851" y="933461"/>
                  </a:lnTo>
                  <a:lnTo>
                    <a:pt x="445397" y="935681"/>
                  </a:lnTo>
                  <a:lnTo>
                    <a:pt x="441261" y="937583"/>
                  </a:lnTo>
                  <a:lnTo>
                    <a:pt x="436807" y="939169"/>
                  </a:lnTo>
                  <a:lnTo>
                    <a:pt x="432035" y="940437"/>
                  </a:lnTo>
                  <a:lnTo>
                    <a:pt x="427263" y="941071"/>
                  </a:lnTo>
                  <a:lnTo>
                    <a:pt x="422491" y="941388"/>
                  </a:lnTo>
                  <a:lnTo>
                    <a:pt x="417400" y="941071"/>
                  </a:lnTo>
                  <a:lnTo>
                    <a:pt x="412628" y="940437"/>
                  </a:lnTo>
                  <a:lnTo>
                    <a:pt x="407856" y="939169"/>
                  </a:lnTo>
                  <a:lnTo>
                    <a:pt x="403084" y="937266"/>
                  </a:lnTo>
                  <a:lnTo>
                    <a:pt x="398312" y="935046"/>
                  </a:lnTo>
                  <a:lnTo>
                    <a:pt x="394176" y="932510"/>
                  </a:lnTo>
                  <a:lnTo>
                    <a:pt x="390040" y="929339"/>
                  </a:lnTo>
                  <a:lnTo>
                    <a:pt x="386222" y="925851"/>
                  </a:lnTo>
                  <a:lnTo>
                    <a:pt x="14316" y="542496"/>
                  </a:lnTo>
                  <a:lnTo>
                    <a:pt x="10499" y="538374"/>
                  </a:lnTo>
                  <a:lnTo>
                    <a:pt x="7635" y="534569"/>
                  </a:lnTo>
                  <a:lnTo>
                    <a:pt x="5090" y="530130"/>
                  </a:lnTo>
                  <a:lnTo>
                    <a:pt x="3181" y="525690"/>
                  </a:lnTo>
                  <a:lnTo>
                    <a:pt x="1909" y="520934"/>
                  </a:lnTo>
                  <a:lnTo>
                    <a:pt x="636" y="516178"/>
                  </a:lnTo>
                  <a:lnTo>
                    <a:pt x="0" y="511422"/>
                  </a:lnTo>
                  <a:lnTo>
                    <a:pt x="0" y="506348"/>
                  </a:lnTo>
                  <a:lnTo>
                    <a:pt x="318" y="501592"/>
                  </a:lnTo>
                  <a:lnTo>
                    <a:pt x="954" y="496836"/>
                  </a:lnTo>
                  <a:lnTo>
                    <a:pt x="2227" y="492397"/>
                  </a:lnTo>
                  <a:lnTo>
                    <a:pt x="4136" y="487957"/>
                  </a:lnTo>
                  <a:lnTo>
                    <a:pt x="6045" y="483518"/>
                  </a:lnTo>
                  <a:lnTo>
                    <a:pt x="8908" y="479079"/>
                  </a:lnTo>
                  <a:lnTo>
                    <a:pt x="11771" y="475274"/>
                  </a:lnTo>
                  <a:lnTo>
                    <a:pt x="15271" y="471469"/>
                  </a:lnTo>
                  <a:lnTo>
                    <a:pt x="19406" y="467981"/>
                  </a:lnTo>
                  <a:lnTo>
                    <a:pt x="23224" y="464810"/>
                  </a:lnTo>
                  <a:lnTo>
                    <a:pt x="27678" y="462908"/>
                  </a:lnTo>
                  <a:lnTo>
                    <a:pt x="32132" y="460688"/>
                  </a:lnTo>
                  <a:lnTo>
                    <a:pt x="36904" y="459103"/>
                  </a:lnTo>
                  <a:lnTo>
                    <a:pt x="41676" y="458151"/>
                  </a:lnTo>
                  <a:lnTo>
                    <a:pt x="46448" y="457200"/>
                  </a:lnTo>
                  <a:close/>
                  <a:moveTo>
                    <a:pt x="1155700" y="165100"/>
                  </a:moveTo>
                  <a:lnTo>
                    <a:pt x="1165860" y="165100"/>
                  </a:lnTo>
                  <a:lnTo>
                    <a:pt x="1176337" y="165417"/>
                  </a:lnTo>
                  <a:lnTo>
                    <a:pt x="1186497" y="165735"/>
                  </a:lnTo>
                  <a:lnTo>
                    <a:pt x="1196975" y="167004"/>
                  </a:lnTo>
                  <a:lnTo>
                    <a:pt x="1208087" y="167956"/>
                  </a:lnTo>
                  <a:lnTo>
                    <a:pt x="1229677" y="170494"/>
                  </a:lnTo>
                  <a:lnTo>
                    <a:pt x="1251902" y="173667"/>
                  </a:lnTo>
                  <a:lnTo>
                    <a:pt x="1263332" y="175888"/>
                  </a:lnTo>
                  <a:lnTo>
                    <a:pt x="1275715" y="178426"/>
                  </a:lnTo>
                  <a:lnTo>
                    <a:pt x="1289367" y="181599"/>
                  </a:lnTo>
                  <a:lnTo>
                    <a:pt x="1303020" y="184772"/>
                  </a:lnTo>
                  <a:lnTo>
                    <a:pt x="1332230" y="192704"/>
                  </a:lnTo>
                  <a:lnTo>
                    <a:pt x="1363345" y="201588"/>
                  </a:lnTo>
                  <a:lnTo>
                    <a:pt x="1395412" y="211741"/>
                  </a:lnTo>
                  <a:lnTo>
                    <a:pt x="1427797" y="222211"/>
                  </a:lnTo>
                  <a:lnTo>
                    <a:pt x="1460182" y="232682"/>
                  </a:lnTo>
                  <a:lnTo>
                    <a:pt x="1491932" y="244104"/>
                  </a:lnTo>
                  <a:lnTo>
                    <a:pt x="1522095" y="254574"/>
                  </a:lnTo>
                  <a:lnTo>
                    <a:pt x="1550352" y="264727"/>
                  </a:lnTo>
                  <a:lnTo>
                    <a:pt x="1597977" y="282813"/>
                  </a:lnTo>
                  <a:lnTo>
                    <a:pt x="1630045" y="295187"/>
                  </a:lnTo>
                  <a:lnTo>
                    <a:pt x="1642110" y="299946"/>
                  </a:lnTo>
                  <a:lnTo>
                    <a:pt x="2082800" y="746365"/>
                  </a:lnTo>
                  <a:lnTo>
                    <a:pt x="1774190" y="1098550"/>
                  </a:lnTo>
                  <a:lnTo>
                    <a:pt x="1441132" y="733991"/>
                  </a:lnTo>
                  <a:lnTo>
                    <a:pt x="1435735" y="727010"/>
                  </a:lnTo>
                  <a:lnTo>
                    <a:pt x="1420177" y="708925"/>
                  </a:lnTo>
                  <a:lnTo>
                    <a:pt x="1409065" y="696868"/>
                  </a:lnTo>
                  <a:lnTo>
                    <a:pt x="1396365" y="682908"/>
                  </a:lnTo>
                  <a:lnTo>
                    <a:pt x="1382395" y="668313"/>
                  </a:lnTo>
                  <a:lnTo>
                    <a:pt x="1366837" y="652766"/>
                  </a:lnTo>
                  <a:lnTo>
                    <a:pt x="1350645" y="636902"/>
                  </a:lnTo>
                  <a:lnTo>
                    <a:pt x="1333500" y="621672"/>
                  </a:lnTo>
                  <a:lnTo>
                    <a:pt x="1324292" y="614057"/>
                  </a:lnTo>
                  <a:lnTo>
                    <a:pt x="1315402" y="606760"/>
                  </a:lnTo>
                  <a:lnTo>
                    <a:pt x="1306512" y="599779"/>
                  </a:lnTo>
                  <a:lnTo>
                    <a:pt x="1297305" y="593434"/>
                  </a:lnTo>
                  <a:lnTo>
                    <a:pt x="1288097" y="586771"/>
                  </a:lnTo>
                  <a:lnTo>
                    <a:pt x="1279207" y="581060"/>
                  </a:lnTo>
                  <a:lnTo>
                    <a:pt x="1270000" y="575666"/>
                  </a:lnTo>
                  <a:lnTo>
                    <a:pt x="1261110" y="570907"/>
                  </a:lnTo>
                  <a:lnTo>
                    <a:pt x="1252220" y="566465"/>
                  </a:lnTo>
                  <a:lnTo>
                    <a:pt x="1243330" y="562657"/>
                  </a:lnTo>
                  <a:lnTo>
                    <a:pt x="1235075" y="559802"/>
                  </a:lnTo>
                  <a:lnTo>
                    <a:pt x="1226502" y="557581"/>
                  </a:lnTo>
                  <a:lnTo>
                    <a:pt x="1222692" y="556946"/>
                  </a:lnTo>
                  <a:lnTo>
                    <a:pt x="1218565" y="556312"/>
                  </a:lnTo>
                  <a:lnTo>
                    <a:pt x="1210627" y="555994"/>
                  </a:lnTo>
                  <a:lnTo>
                    <a:pt x="1203325" y="556312"/>
                  </a:lnTo>
                  <a:lnTo>
                    <a:pt x="1196022" y="557581"/>
                  </a:lnTo>
                  <a:lnTo>
                    <a:pt x="1189037" y="559484"/>
                  </a:lnTo>
                  <a:lnTo>
                    <a:pt x="1182052" y="562340"/>
                  </a:lnTo>
                  <a:lnTo>
                    <a:pt x="1176020" y="565195"/>
                  </a:lnTo>
                  <a:lnTo>
                    <a:pt x="1169670" y="569320"/>
                  </a:lnTo>
                  <a:lnTo>
                    <a:pt x="1163955" y="573762"/>
                  </a:lnTo>
                  <a:lnTo>
                    <a:pt x="1158557" y="578521"/>
                  </a:lnTo>
                  <a:lnTo>
                    <a:pt x="1152842" y="583598"/>
                  </a:lnTo>
                  <a:lnTo>
                    <a:pt x="1147762" y="588992"/>
                  </a:lnTo>
                  <a:lnTo>
                    <a:pt x="1143000" y="594703"/>
                  </a:lnTo>
                  <a:lnTo>
                    <a:pt x="1138872" y="601049"/>
                  </a:lnTo>
                  <a:lnTo>
                    <a:pt x="1134745" y="607077"/>
                  </a:lnTo>
                  <a:lnTo>
                    <a:pt x="1130617" y="613423"/>
                  </a:lnTo>
                  <a:lnTo>
                    <a:pt x="1127125" y="619451"/>
                  </a:lnTo>
                  <a:lnTo>
                    <a:pt x="1123315" y="626114"/>
                  </a:lnTo>
                  <a:lnTo>
                    <a:pt x="1117282" y="638488"/>
                  </a:lnTo>
                  <a:lnTo>
                    <a:pt x="1112202" y="650545"/>
                  </a:lnTo>
                  <a:lnTo>
                    <a:pt x="1108075" y="661015"/>
                  </a:lnTo>
                  <a:lnTo>
                    <a:pt x="1104900" y="670217"/>
                  </a:lnTo>
                  <a:lnTo>
                    <a:pt x="1102677" y="677197"/>
                  </a:lnTo>
                  <a:lnTo>
                    <a:pt x="1100772" y="683225"/>
                  </a:lnTo>
                  <a:lnTo>
                    <a:pt x="1098232" y="690523"/>
                  </a:lnTo>
                  <a:lnTo>
                    <a:pt x="1095057" y="697820"/>
                  </a:lnTo>
                  <a:lnTo>
                    <a:pt x="1090930" y="705435"/>
                  </a:lnTo>
                  <a:lnTo>
                    <a:pt x="1086802" y="713684"/>
                  </a:lnTo>
                  <a:lnTo>
                    <a:pt x="1082040" y="721617"/>
                  </a:lnTo>
                  <a:lnTo>
                    <a:pt x="1076325" y="729549"/>
                  </a:lnTo>
                  <a:lnTo>
                    <a:pt x="1070610" y="737481"/>
                  </a:lnTo>
                  <a:lnTo>
                    <a:pt x="1063942" y="746047"/>
                  </a:lnTo>
                  <a:lnTo>
                    <a:pt x="1057592" y="753980"/>
                  </a:lnTo>
                  <a:lnTo>
                    <a:pt x="1050607" y="761912"/>
                  </a:lnTo>
                  <a:lnTo>
                    <a:pt x="1042987" y="769844"/>
                  </a:lnTo>
                  <a:lnTo>
                    <a:pt x="1035367" y="777776"/>
                  </a:lnTo>
                  <a:lnTo>
                    <a:pt x="1027112" y="785073"/>
                  </a:lnTo>
                  <a:lnTo>
                    <a:pt x="1018857" y="792054"/>
                  </a:lnTo>
                  <a:lnTo>
                    <a:pt x="1010602" y="799351"/>
                  </a:lnTo>
                  <a:lnTo>
                    <a:pt x="1001712" y="806014"/>
                  </a:lnTo>
                  <a:lnTo>
                    <a:pt x="992505" y="812360"/>
                  </a:lnTo>
                  <a:lnTo>
                    <a:pt x="983615" y="818071"/>
                  </a:lnTo>
                  <a:lnTo>
                    <a:pt x="974407" y="823465"/>
                  </a:lnTo>
                  <a:lnTo>
                    <a:pt x="964882" y="828541"/>
                  </a:lnTo>
                  <a:lnTo>
                    <a:pt x="955357" y="832983"/>
                  </a:lnTo>
                  <a:lnTo>
                    <a:pt x="946467" y="837108"/>
                  </a:lnTo>
                  <a:lnTo>
                    <a:pt x="936942" y="839964"/>
                  </a:lnTo>
                  <a:lnTo>
                    <a:pt x="927417" y="842502"/>
                  </a:lnTo>
                  <a:lnTo>
                    <a:pt x="917892" y="844723"/>
                  </a:lnTo>
                  <a:lnTo>
                    <a:pt x="908367" y="845675"/>
                  </a:lnTo>
                  <a:lnTo>
                    <a:pt x="899477" y="845992"/>
                  </a:lnTo>
                  <a:lnTo>
                    <a:pt x="890270" y="845357"/>
                  </a:lnTo>
                  <a:lnTo>
                    <a:pt x="885507" y="845040"/>
                  </a:lnTo>
                  <a:lnTo>
                    <a:pt x="881062" y="843771"/>
                  </a:lnTo>
                  <a:lnTo>
                    <a:pt x="876617" y="843136"/>
                  </a:lnTo>
                  <a:lnTo>
                    <a:pt x="872490" y="841867"/>
                  </a:lnTo>
                  <a:lnTo>
                    <a:pt x="868045" y="840281"/>
                  </a:lnTo>
                  <a:lnTo>
                    <a:pt x="863600" y="838377"/>
                  </a:lnTo>
                  <a:lnTo>
                    <a:pt x="859472" y="836791"/>
                  </a:lnTo>
                  <a:lnTo>
                    <a:pt x="855345" y="834570"/>
                  </a:lnTo>
                  <a:lnTo>
                    <a:pt x="847407" y="829493"/>
                  </a:lnTo>
                  <a:lnTo>
                    <a:pt x="840422" y="823782"/>
                  </a:lnTo>
                  <a:lnTo>
                    <a:pt x="833755" y="818388"/>
                  </a:lnTo>
                  <a:lnTo>
                    <a:pt x="828357" y="812360"/>
                  </a:lnTo>
                  <a:lnTo>
                    <a:pt x="823277" y="805697"/>
                  </a:lnTo>
                  <a:lnTo>
                    <a:pt x="818515" y="798717"/>
                  </a:lnTo>
                  <a:lnTo>
                    <a:pt x="814705" y="791736"/>
                  </a:lnTo>
                  <a:lnTo>
                    <a:pt x="811212" y="784439"/>
                  </a:lnTo>
                  <a:lnTo>
                    <a:pt x="808672" y="777141"/>
                  </a:lnTo>
                  <a:lnTo>
                    <a:pt x="806132" y="769844"/>
                  </a:lnTo>
                  <a:lnTo>
                    <a:pt x="804227" y="762229"/>
                  </a:lnTo>
                  <a:lnTo>
                    <a:pt x="802640" y="754614"/>
                  </a:lnTo>
                  <a:lnTo>
                    <a:pt x="801687" y="746999"/>
                  </a:lnTo>
                  <a:lnTo>
                    <a:pt x="801052" y="739384"/>
                  </a:lnTo>
                  <a:lnTo>
                    <a:pt x="800100" y="731770"/>
                  </a:lnTo>
                  <a:lnTo>
                    <a:pt x="800100" y="724472"/>
                  </a:lnTo>
                  <a:lnTo>
                    <a:pt x="800100" y="717175"/>
                  </a:lnTo>
                  <a:lnTo>
                    <a:pt x="800417" y="709877"/>
                  </a:lnTo>
                  <a:lnTo>
                    <a:pt x="802005" y="696551"/>
                  </a:lnTo>
                  <a:lnTo>
                    <a:pt x="803592" y="684494"/>
                  </a:lnTo>
                  <a:lnTo>
                    <a:pt x="805497" y="673389"/>
                  </a:lnTo>
                  <a:lnTo>
                    <a:pt x="807720" y="664823"/>
                  </a:lnTo>
                  <a:lnTo>
                    <a:pt x="809307" y="657842"/>
                  </a:lnTo>
                  <a:lnTo>
                    <a:pt x="811212" y="652131"/>
                  </a:lnTo>
                  <a:lnTo>
                    <a:pt x="814387" y="646737"/>
                  </a:lnTo>
                  <a:lnTo>
                    <a:pt x="823277" y="631191"/>
                  </a:lnTo>
                  <a:lnTo>
                    <a:pt x="836930" y="606125"/>
                  </a:lnTo>
                  <a:lnTo>
                    <a:pt x="845820" y="589626"/>
                  </a:lnTo>
                  <a:lnTo>
                    <a:pt x="855345" y="571224"/>
                  </a:lnTo>
                  <a:lnTo>
                    <a:pt x="865822" y="549966"/>
                  </a:lnTo>
                  <a:lnTo>
                    <a:pt x="876935" y="527121"/>
                  </a:lnTo>
                  <a:lnTo>
                    <a:pt x="889000" y="501739"/>
                  </a:lnTo>
                  <a:lnTo>
                    <a:pt x="901382" y="474135"/>
                  </a:lnTo>
                  <a:lnTo>
                    <a:pt x="914717" y="444627"/>
                  </a:lnTo>
                  <a:lnTo>
                    <a:pt x="928052" y="413216"/>
                  </a:lnTo>
                  <a:lnTo>
                    <a:pt x="942022" y="379584"/>
                  </a:lnTo>
                  <a:lnTo>
                    <a:pt x="955675" y="343731"/>
                  </a:lnTo>
                  <a:lnTo>
                    <a:pt x="962977" y="325963"/>
                  </a:lnTo>
                  <a:lnTo>
                    <a:pt x="970280" y="309782"/>
                  </a:lnTo>
                  <a:lnTo>
                    <a:pt x="977900" y="293917"/>
                  </a:lnTo>
                  <a:lnTo>
                    <a:pt x="985202" y="279640"/>
                  </a:lnTo>
                  <a:lnTo>
                    <a:pt x="993457" y="266314"/>
                  </a:lnTo>
                  <a:lnTo>
                    <a:pt x="1001077" y="253940"/>
                  </a:lnTo>
                  <a:lnTo>
                    <a:pt x="1009015" y="242517"/>
                  </a:lnTo>
                  <a:lnTo>
                    <a:pt x="1017270" y="232364"/>
                  </a:lnTo>
                  <a:lnTo>
                    <a:pt x="1025525" y="222846"/>
                  </a:lnTo>
                  <a:lnTo>
                    <a:pt x="1034097" y="214279"/>
                  </a:lnTo>
                  <a:lnTo>
                    <a:pt x="1042670" y="206347"/>
                  </a:lnTo>
                  <a:lnTo>
                    <a:pt x="1051242" y="199367"/>
                  </a:lnTo>
                  <a:lnTo>
                    <a:pt x="1060132" y="193021"/>
                  </a:lnTo>
                  <a:lnTo>
                    <a:pt x="1069022" y="187627"/>
                  </a:lnTo>
                  <a:lnTo>
                    <a:pt x="1078230" y="182868"/>
                  </a:lnTo>
                  <a:lnTo>
                    <a:pt x="1087437" y="178426"/>
                  </a:lnTo>
                  <a:lnTo>
                    <a:pt x="1096962" y="175253"/>
                  </a:lnTo>
                  <a:lnTo>
                    <a:pt x="1106487" y="172398"/>
                  </a:lnTo>
                  <a:lnTo>
                    <a:pt x="1115695" y="169859"/>
                  </a:lnTo>
                  <a:lnTo>
                    <a:pt x="1125537" y="167956"/>
                  </a:lnTo>
                  <a:lnTo>
                    <a:pt x="1135380" y="166369"/>
                  </a:lnTo>
                  <a:lnTo>
                    <a:pt x="1145222" y="165735"/>
                  </a:lnTo>
                  <a:lnTo>
                    <a:pt x="1155700" y="165100"/>
                  </a:lnTo>
                  <a:close/>
                  <a:moveTo>
                    <a:pt x="1830538" y="0"/>
                  </a:moveTo>
                  <a:lnTo>
                    <a:pt x="1838784" y="635"/>
                  </a:lnTo>
                  <a:lnTo>
                    <a:pt x="1843225" y="952"/>
                  </a:lnTo>
                  <a:lnTo>
                    <a:pt x="1847348" y="1587"/>
                  </a:lnTo>
                  <a:lnTo>
                    <a:pt x="1851154" y="2856"/>
                  </a:lnTo>
                  <a:lnTo>
                    <a:pt x="1855277" y="4126"/>
                  </a:lnTo>
                  <a:lnTo>
                    <a:pt x="1858766" y="5712"/>
                  </a:lnTo>
                  <a:lnTo>
                    <a:pt x="1862889" y="7299"/>
                  </a:lnTo>
                  <a:lnTo>
                    <a:pt x="1866378" y="8886"/>
                  </a:lnTo>
                  <a:lnTo>
                    <a:pt x="1869867" y="11107"/>
                  </a:lnTo>
                  <a:lnTo>
                    <a:pt x="1873356" y="13328"/>
                  </a:lnTo>
                  <a:lnTo>
                    <a:pt x="1876210" y="15867"/>
                  </a:lnTo>
                  <a:lnTo>
                    <a:pt x="1879699" y="18723"/>
                  </a:lnTo>
                  <a:lnTo>
                    <a:pt x="1882553" y="21897"/>
                  </a:lnTo>
                  <a:lnTo>
                    <a:pt x="2257762" y="421109"/>
                  </a:lnTo>
                  <a:lnTo>
                    <a:pt x="2260934" y="424282"/>
                  </a:lnTo>
                  <a:lnTo>
                    <a:pt x="2263471" y="427455"/>
                  </a:lnTo>
                  <a:lnTo>
                    <a:pt x="2265692" y="430946"/>
                  </a:lnTo>
                  <a:lnTo>
                    <a:pt x="2267595" y="434437"/>
                  </a:lnTo>
                  <a:lnTo>
                    <a:pt x="2269498" y="437928"/>
                  </a:lnTo>
                  <a:lnTo>
                    <a:pt x="2271083" y="441736"/>
                  </a:lnTo>
                  <a:lnTo>
                    <a:pt x="2272352" y="445861"/>
                  </a:lnTo>
                  <a:lnTo>
                    <a:pt x="2273938" y="449352"/>
                  </a:lnTo>
                  <a:lnTo>
                    <a:pt x="2274572" y="453477"/>
                  </a:lnTo>
                  <a:lnTo>
                    <a:pt x="2275841" y="457603"/>
                  </a:lnTo>
                  <a:lnTo>
                    <a:pt x="2276158" y="461728"/>
                  </a:lnTo>
                  <a:lnTo>
                    <a:pt x="2276475" y="466171"/>
                  </a:lnTo>
                  <a:lnTo>
                    <a:pt x="2276475" y="474422"/>
                  </a:lnTo>
                  <a:lnTo>
                    <a:pt x="2275841" y="483307"/>
                  </a:lnTo>
                  <a:lnTo>
                    <a:pt x="2274255" y="491875"/>
                  </a:lnTo>
                  <a:lnTo>
                    <a:pt x="2271718" y="500761"/>
                  </a:lnTo>
                  <a:lnTo>
                    <a:pt x="2268546" y="509012"/>
                  </a:lnTo>
                  <a:lnTo>
                    <a:pt x="2264423" y="517897"/>
                  </a:lnTo>
                  <a:lnTo>
                    <a:pt x="2259348" y="526148"/>
                  </a:lnTo>
                  <a:lnTo>
                    <a:pt x="2253956" y="534399"/>
                  </a:lnTo>
                  <a:lnTo>
                    <a:pt x="2247296" y="542015"/>
                  </a:lnTo>
                  <a:lnTo>
                    <a:pt x="2240001" y="549314"/>
                  </a:lnTo>
                  <a:lnTo>
                    <a:pt x="2194646" y="592154"/>
                  </a:lnTo>
                  <a:lnTo>
                    <a:pt x="2186400" y="599136"/>
                  </a:lnTo>
                  <a:lnTo>
                    <a:pt x="2178471" y="604848"/>
                  </a:lnTo>
                  <a:lnTo>
                    <a:pt x="2170224" y="609925"/>
                  </a:lnTo>
                  <a:lnTo>
                    <a:pt x="2161344" y="614368"/>
                  </a:lnTo>
                  <a:lnTo>
                    <a:pt x="2152780" y="618176"/>
                  </a:lnTo>
                  <a:lnTo>
                    <a:pt x="2143899" y="621032"/>
                  </a:lnTo>
                  <a:lnTo>
                    <a:pt x="2135336" y="622619"/>
                  </a:lnTo>
                  <a:lnTo>
                    <a:pt x="2126455" y="623888"/>
                  </a:lnTo>
                  <a:lnTo>
                    <a:pt x="2117892" y="623888"/>
                  </a:lnTo>
                  <a:lnTo>
                    <a:pt x="2109011" y="623571"/>
                  </a:lnTo>
                  <a:lnTo>
                    <a:pt x="2104888" y="622619"/>
                  </a:lnTo>
                  <a:lnTo>
                    <a:pt x="2101082" y="621984"/>
                  </a:lnTo>
                  <a:lnTo>
                    <a:pt x="2096959" y="621032"/>
                  </a:lnTo>
                  <a:lnTo>
                    <a:pt x="2092835" y="619763"/>
                  </a:lnTo>
                  <a:lnTo>
                    <a:pt x="2089029" y="618493"/>
                  </a:lnTo>
                  <a:lnTo>
                    <a:pt x="2085223" y="616589"/>
                  </a:lnTo>
                  <a:lnTo>
                    <a:pt x="2081735" y="614685"/>
                  </a:lnTo>
                  <a:lnTo>
                    <a:pt x="2078563" y="612464"/>
                  </a:lnTo>
                  <a:lnTo>
                    <a:pt x="2074757" y="610243"/>
                  </a:lnTo>
                  <a:lnTo>
                    <a:pt x="2071585" y="607704"/>
                  </a:lnTo>
                  <a:lnTo>
                    <a:pt x="2068731" y="604848"/>
                  </a:lnTo>
                  <a:lnTo>
                    <a:pt x="2065559" y="601992"/>
                  </a:lnTo>
                  <a:lnTo>
                    <a:pt x="1690350" y="202462"/>
                  </a:lnTo>
                  <a:lnTo>
                    <a:pt x="1687813" y="199606"/>
                  </a:lnTo>
                  <a:lnTo>
                    <a:pt x="1685275" y="196115"/>
                  </a:lnTo>
                  <a:lnTo>
                    <a:pt x="1682738" y="192942"/>
                  </a:lnTo>
                  <a:lnTo>
                    <a:pt x="1680835" y="189451"/>
                  </a:lnTo>
                  <a:lnTo>
                    <a:pt x="1678615" y="185643"/>
                  </a:lnTo>
                  <a:lnTo>
                    <a:pt x="1677346" y="182153"/>
                  </a:lnTo>
                  <a:lnTo>
                    <a:pt x="1675760" y="178027"/>
                  </a:lnTo>
                  <a:lnTo>
                    <a:pt x="1674492" y="174219"/>
                  </a:lnTo>
                  <a:lnTo>
                    <a:pt x="1673540" y="170411"/>
                  </a:lnTo>
                  <a:lnTo>
                    <a:pt x="1672906" y="165968"/>
                  </a:lnTo>
                  <a:lnTo>
                    <a:pt x="1671954" y="161843"/>
                  </a:lnTo>
                  <a:lnTo>
                    <a:pt x="1671637" y="158035"/>
                  </a:lnTo>
                  <a:lnTo>
                    <a:pt x="1671637" y="149149"/>
                  </a:lnTo>
                  <a:lnTo>
                    <a:pt x="1672589" y="140899"/>
                  </a:lnTo>
                  <a:lnTo>
                    <a:pt x="1673857" y="132013"/>
                  </a:lnTo>
                  <a:lnTo>
                    <a:pt x="1676395" y="123445"/>
                  </a:lnTo>
                  <a:lnTo>
                    <a:pt x="1679884" y="114559"/>
                  </a:lnTo>
                  <a:lnTo>
                    <a:pt x="1683690" y="106309"/>
                  </a:lnTo>
                  <a:lnTo>
                    <a:pt x="1688764" y="97740"/>
                  </a:lnTo>
                  <a:lnTo>
                    <a:pt x="1694156" y="89807"/>
                  </a:lnTo>
                  <a:lnTo>
                    <a:pt x="1700817" y="82191"/>
                  </a:lnTo>
                  <a:lnTo>
                    <a:pt x="1708111" y="74575"/>
                  </a:lnTo>
                  <a:lnTo>
                    <a:pt x="1753784" y="31417"/>
                  </a:lnTo>
                  <a:lnTo>
                    <a:pt x="1761713" y="25070"/>
                  </a:lnTo>
                  <a:lnTo>
                    <a:pt x="1769642" y="18723"/>
                  </a:lnTo>
                  <a:lnTo>
                    <a:pt x="1777888" y="13646"/>
                  </a:lnTo>
                  <a:lnTo>
                    <a:pt x="1786769" y="9203"/>
                  </a:lnTo>
                  <a:lnTo>
                    <a:pt x="1795650" y="5712"/>
                  </a:lnTo>
                  <a:lnTo>
                    <a:pt x="1804213" y="3174"/>
                  </a:lnTo>
                  <a:lnTo>
                    <a:pt x="1813094" y="1269"/>
                  </a:lnTo>
                  <a:lnTo>
                    <a:pt x="1821657" y="317"/>
                  </a:lnTo>
                  <a:lnTo>
                    <a:pt x="1830538" y="0"/>
                  </a:ln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微软雅黑" panose="020B0503020204020204" pitchFamily="34" charset="-122"/>
              </a:endParaRPr>
            </a:p>
          </p:txBody>
        </p:sp>
      </p:grpSp>
      <p:grpSp>
        <p:nvGrpSpPr>
          <p:cNvPr id="12" name="组合 11"/>
          <p:cNvGrpSpPr/>
          <p:nvPr/>
        </p:nvGrpSpPr>
        <p:grpSpPr>
          <a:xfrm>
            <a:off x="5019715" y="1259324"/>
            <a:ext cx="1381085" cy="1395277"/>
            <a:chOff x="5019715" y="1259324"/>
            <a:chExt cx="1381085" cy="1395277"/>
          </a:xfrm>
        </p:grpSpPr>
        <p:sp>
          <p:nvSpPr>
            <p:cNvPr id="24" name="Freeform 16"/>
            <p:cNvSpPr/>
            <p:nvPr/>
          </p:nvSpPr>
          <p:spPr bwMode="auto">
            <a:xfrm>
              <a:off x="5019715" y="1259324"/>
              <a:ext cx="1381085" cy="1395277"/>
            </a:xfrm>
            <a:custGeom>
              <a:avLst/>
              <a:gdLst>
                <a:gd name="T0" fmla="*/ 3 w 589"/>
                <a:gd name="T1" fmla="*/ 266 h 595"/>
                <a:gd name="T2" fmla="*/ 143 w 589"/>
                <a:gd name="T3" fmla="*/ 190 h 595"/>
                <a:gd name="T4" fmla="*/ 219 w 589"/>
                <a:gd name="T5" fmla="*/ 29 h 595"/>
                <a:gd name="T6" fmla="*/ 228 w 589"/>
                <a:gd name="T7" fmla="*/ 7 h 595"/>
                <a:gd name="T8" fmla="*/ 249 w 589"/>
                <a:gd name="T9" fmla="*/ 1 h 595"/>
                <a:gd name="T10" fmla="*/ 254 w 589"/>
                <a:gd name="T11" fmla="*/ 0 h 595"/>
                <a:gd name="T12" fmla="*/ 259 w 589"/>
                <a:gd name="T13" fmla="*/ 0 h 595"/>
                <a:gd name="T14" fmla="*/ 264 w 589"/>
                <a:gd name="T15" fmla="*/ 1 h 595"/>
                <a:gd name="T16" fmla="*/ 269 w 589"/>
                <a:gd name="T17" fmla="*/ 3 h 595"/>
                <a:gd name="T18" fmla="*/ 274 w 589"/>
                <a:gd name="T19" fmla="*/ 5 h 595"/>
                <a:gd name="T20" fmla="*/ 278 w 589"/>
                <a:gd name="T21" fmla="*/ 8 h 595"/>
                <a:gd name="T22" fmla="*/ 284 w 589"/>
                <a:gd name="T23" fmla="*/ 13 h 595"/>
                <a:gd name="T24" fmla="*/ 417 w 589"/>
                <a:gd name="T25" fmla="*/ 130 h 595"/>
                <a:gd name="T26" fmla="*/ 582 w 589"/>
                <a:gd name="T27" fmla="*/ 150 h 595"/>
                <a:gd name="T28" fmla="*/ 517 w 589"/>
                <a:gd name="T29" fmla="*/ 303 h 595"/>
                <a:gd name="T30" fmla="*/ 552 w 589"/>
                <a:gd name="T31" fmla="*/ 477 h 595"/>
                <a:gd name="T32" fmla="*/ 553 w 589"/>
                <a:gd name="T33" fmla="*/ 483 h 595"/>
                <a:gd name="T34" fmla="*/ 554 w 589"/>
                <a:gd name="T35" fmla="*/ 488 h 595"/>
                <a:gd name="T36" fmla="*/ 554 w 589"/>
                <a:gd name="T37" fmla="*/ 493 h 595"/>
                <a:gd name="T38" fmla="*/ 553 w 589"/>
                <a:gd name="T39" fmla="*/ 499 h 595"/>
                <a:gd name="T40" fmla="*/ 551 w 589"/>
                <a:gd name="T41" fmla="*/ 503 h 595"/>
                <a:gd name="T42" fmla="*/ 549 w 589"/>
                <a:gd name="T43" fmla="*/ 508 h 595"/>
                <a:gd name="T44" fmla="*/ 546 w 589"/>
                <a:gd name="T45" fmla="*/ 512 h 595"/>
                <a:gd name="T46" fmla="*/ 542 w 589"/>
                <a:gd name="T47" fmla="*/ 517 h 595"/>
                <a:gd name="T48" fmla="*/ 538 w 589"/>
                <a:gd name="T49" fmla="*/ 520 h 595"/>
                <a:gd name="T50" fmla="*/ 534 w 589"/>
                <a:gd name="T51" fmla="*/ 522 h 595"/>
                <a:gd name="T52" fmla="*/ 529 w 589"/>
                <a:gd name="T53" fmla="*/ 524 h 595"/>
                <a:gd name="T54" fmla="*/ 524 w 589"/>
                <a:gd name="T55" fmla="*/ 525 h 595"/>
                <a:gd name="T56" fmla="*/ 513 w 589"/>
                <a:gd name="T57" fmla="*/ 527 h 595"/>
                <a:gd name="T58" fmla="*/ 506 w 589"/>
                <a:gd name="T59" fmla="*/ 526 h 595"/>
                <a:gd name="T60" fmla="*/ 328 w 589"/>
                <a:gd name="T61" fmla="*/ 511 h 595"/>
                <a:gd name="T62" fmla="*/ 193 w 589"/>
                <a:gd name="T63" fmla="*/ 594 h 595"/>
                <a:gd name="T64" fmla="*/ 170 w 589"/>
                <a:gd name="T65" fmla="*/ 577 h 595"/>
                <a:gd name="T66" fmla="*/ 157 w 589"/>
                <a:gd name="T67" fmla="*/ 493 h 595"/>
                <a:gd name="T68" fmla="*/ 142 w 589"/>
                <a:gd name="T69" fmla="*/ 405 h 595"/>
                <a:gd name="T70" fmla="*/ 72 w 589"/>
                <a:gd name="T71" fmla="*/ 347 h 595"/>
                <a:gd name="T72" fmla="*/ 7 w 589"/>
                <a:gd name="T73" fmla="*/ 294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9" h="595">
                  <a:moveTo>
                    <a:pt x="7" y="294"/>
                  </a:moveTo>
                  <a:cubicBezTo>
                    <a:pt x="2" y="285"/>
                    <a:pt x="0" y="275"/>
                    <a:pt x="3" y="266"/>
                  </a:cubicBezTo>
                  <a:cubicBezTo>
                    <a:pt x="6" y="259"/>
                    <a:pt x="11" y="249"/>
                    <a:pt x="26" y="242"/>
                  </a:cubicBezTo>
                  <a:cubicBezTo>
                    <a:pt x="64" y="224"/>
                    <a:pt x="104" y="206"/>
                    <a:pt x="143" y="190"/>
                  </a:cubicBezTo>
                  <a:cubicBezTo>
                    <a:pt x="156" y="185"/>
                    <a:pt x="172" y="166"/>
                    <a:pt x="176" y="152"/>
                  </a:cubicBezTo>
                  <a:cubicBezTo>
                    <a:pt x="189" y="112"/>
                    <a:pt x="202" y="72"/>
                    <a:pt x="219" y="29"/>
                  </a:cubicBezTo>
                  <a:cubicBezTo>
                    <a:pt x="221" y="22"/>
                    <a:pt x="225" y="17"/>
                    <a:pt x="229" y="12"/>
                  </a:cubicBezTo>
                  <a:cubicBezTo>
                    <a:pt x="228" y="7"/>
                    <a:pt x="228" y="7"/>
                    <a:pt x="228" y="7"/>
                  </a:cubicBezTo>
                  <a:cubicBezTo>
                    <a:pt x="247" y="1"/>
                    <a:pt x="247" y="1"/>
                    <a:pt x="247" y="1"/>
                  </a:cubicBezTo>
                  <a:cubicBezTo>
                    <a:pt x="247" y="1"/>
                    <a:pt x="248" y="1"/>
                    <a:pt x="249" y="1"/>
                  </a:cubicBezTo>
                  <a:cubicBezTo>
                    <a:pt x="249" y="1"/>
                    <a:pt x="250" y="1"/>
                    <a:pt x="252" y="0"/>
                  </a:cubicBezTo>
                  <a:cubicBezTo>
                    <a:pt x="252" y="0"/>
                    <a:pt x="253" y="0"/>
                    <a:pt x="254" y="0"/>
                  </a:cubicBezTo>
                  <a:cubicBezTo>
                    <a:pt x="255" y="0"/>
                    <a:pt x="256" y="0"/>
                    <a:pt x="257" y="0"/>
                  </a:cubicBezTo>
                  <a:cubicBezTo>
                    <a:pt x="258" y="0"/>
                    <a:pt x="258" y="0"/>
                    <a:pt x="259" y="0"/>
                  </a:cubicBezTo>
                  <a:cubicBezTo>
                    <a:pt x="260" y="1"/>
                    <a:pt x="261" y="1"/>
                    <a:pt x="262" y="1"/>
                  </a:cubicBezTo>
                  <a:cubicBezTo>
                    <a:pt x="263" y="1"/>
                    <a:pt x="263" y="1"/>
                    <a:pt x="264" y="1"/>
                  </a:cubicBezTo>
                  <a:cubicBezTo>
                    <a:pt x="265" y="2"/>
                    <a:pt x="266" y="2"/>
                    <a:pt x="267" y="2"/>
                  </a:cubicBezTo>
                  <a:cubicBezTo>
                    <a:pt x="268" y="2"/>
                    <a:pt x="268" y="3"/>
                    <a:pt x="269" y="3"/>
                  </a:cubicBezTo>
                  <a:cubicBezTo>
                    <a:pt x="270" y="3"/>
                    <a:pt x="271" y="4"/>
                    <a:pt x="272" y="4"/>
                  </a:cubicBezTo>
                  <a:cubicBezTo>
                    <a:pt x="273" y="4"/>
                    <a:pt x="273" y="5"/>
                    <a:pt x="274" y="5"/>
                  </a:cubicBezTo>
                  <a:cubicBezTo>
                    <a:pt x="275" y="6"/>
                    <a:pt x="276" y="6"/>
                    <a:pt x="276" y="7"/>
                  </a:cubicBezTo>
                  <a:cubicBezTo>
                    <a:pt x="277" y="7"/>
                    <a:pt x="278" y="8"/>
                    <a:pt x="278" y="8"/>
                  </a:cubicBezTo>
                  <a:cubicBezTo>
                    <a:pt x="279" y="9"/>
                    <a:pt x="280" y="9"/>
                    <a:pt x="280" y="10"/>
                  </a:cubicBezTo>
                  <a:cubicBezTo>
                    <a:pt x="282" y="11"/>
                    <a:pt x="283" y="12"/>
                    <a:pt x="284" y="13"/>
                  </a:cubicBezTo>
                  <a:cubicBezTo>
                    <a:pt x="309" y="39"/>
                    <a:pt x="338" y="71"/>
                    <a:pt x="370" y="109"/>
                  </a:cubicBezTo>
                  <a:cubicBezTo>
                    <a:pt x="380" y="120"/>
                    <a:pt x="402" y="130"/>
                    <a:pt x="417" y="130"/>
                  </a:cubicBezTo>
                  <a:cubicBezTo>
                    <a:pt x="465" y="129"/>
                    <a:pt x="511" y="129"/>
                    <a:pt x="548" y="131"/>
                  </a:cubicBezTo>
                  <a:cubicBezTo>
                    <a:pt x="563" y="132"/>
                    <a:pt x="576" y="139"/>
                    <a:pt x="582" y="150"/>
                  </a:cubicBezTo>
                  <a:cubicBezTo>
                    <a:pt x="589" y="162"/>
                    <a:pt x="589" y="176"/>
                    <a:pt x="582" y="189"/>
                  </a:cubicBezTo>
                  <a:cubicBezTo>
                    <a:pt x="565" y="223"/>
                    <a:pt x="543" y="262"/>
                    <a:pt x="517" y="303"/>
                  </a:cubicBezTo>
                  <a:cubicBezTo>
                    <a:pt x="510" y="316"/>
                    <a:pt x="507" y="341"/>
                    <a:pt x="512" y="354"/>
                  </a:cubicBezTo>
                  <a:cubicBezTo>
                    <a:pt x="529" y="401"/>
                    <a:pt x="542" y="442"/>
                    <a:pt x="552" y="477"/>
                  </a:cubicBezTo>
                  <a:cubicBezTo>
                    <a:pt x="552" y="479"/>
                    <a:pt x="553" y="480"/>
                    <a:pt x="553" y="482"/>
                  </a:cubicBezTo>
                  <a:cubicBezTo>
                    <a:pt x="553" y="482"/>
                    <a:pt x="553" y="483"/>
                    <a:pt x="553" y="483"/>
                  </a:cubicBezTo>
                  <a:cubicBezTo>
                    <a:pt x="553" y="484"/>
                    <a:pt x="554" y="485"/>
                    <a:pt x="554" y="486"/>
                  </a:cubicBezTo>
                  <a:cubicBezTo>
                    <a:pt x="554" y="487"/>
                    <a:pt x="554" y="487"/>
                    <a:pt x="554" y="488"/>
                  </a:cubicBezTo>
                  <a:cubicBezTo>
                    <a:pt x="554" y="489"/>
                    <a:pt x="554" y="490"/>
                    <a:pt x="554" y="491"/>
                  </a:cubicBezTo>
                  <a:cubicBezTo>
                    <a:pt x="554" y="492"/>
                    <a:pt x="554" y="492"/>
                    <a:pt x="554" y="493"/>
                  </a:cubicBezTo>
                  <a:cubicBezTo>
                    <a:pt x="553" y="494"/>
                    <a:pt x="553" y="496"/>
                    <a:pt x="553" y="497"/>
                  </a:cubicBezTo>
                  <a:cubicBezTo>
                    <a:pt x="553" y="498"/>
                    <a:pt x="553" y="498"/>
                    <a:pt x="553" y="499"/>
                  </a:cubicBezTo>
                  <a:cubicBezTo>
                    <a:pt x="552" y="500"/>
                    <a:pt x="552" y="501"/>
                    <a:pt x="552" y="502"/>
                  </a:cubicBezTo>
                  <a:cubicBezTo>
                    <a:pt x="551" y="502"/>
                    <a:pt x="551" y="503"/>
                    <a:pt x="551" y="503"/>
                  </a:cubicBezTo>
                  <a:cubicBezTo>
                    <a:pt x="551" y="505"/>
                    <a:pt x="550" y="505"/>
                    <a:pt x="550" y="506"/>
                  </a:cubicBezTo>
                  <a:cubicBezTo>
                    <a:pt x="549" y="507"/>
                    <a:pt x="549" y="507"/>
                    <a:pt x="549" y="508"/>
                  </a:cubicBezTo>
                  <a:cubicBezTo>
                    <a:pt x="548" y="509"/>
                    <a:pt x="548" y="510"/>
                    <a:pt x="547" y="511"/>
                  </a:cubicBezTo>
                  <a:cubicBezTo>
                    <a:pt x="547" y="511"/>
                    <a:pt x="547" y="512"/>
                    <a:pt x="546" y="512"/>
                  </a:cubicBezTo>
                  <a:cubicBezTo>
                    <a:pt x="545" y="513"/>
                    <a:pt x="544" y="514"/>
                    <a:pt x="543" y="516"/>
                  </a:cubicBezTo>
                  <a:cubicBezTo>
                    <a:pt x="543" y="516"/>
                    <a:pt x="542" y="516"/>
                    <a:pt x="542" y="517"/>
                  </a:cubicBezTo>
                  <a:cubicBezTo>
                    <a:pt x="541" y="517"/>
                    <a:pt x="540" y="518"/>
                    <a:pt x="539" y="519"/>
                  </a:cubicBezTo>
                  <a:cubicBezTo>
                    <a:pt x="539" y="519"/>
                    <a:pt x="539" y="519"/>
                    <a:pt x="538" y="520"/>
                  </a:cubicBezTo>
                  <a:cubicBezTo>
                    <a:pt x="537" y="520"/>
                    <a:pt x="536" y="521"/>
                    <a:pt x="535" y="521"/>
                  </a:cubicBezTo>
                  <a:cubicBezTo>
                    <a:pt x="535" y="522"/>
                    <a:pt x="534" y="522"/>
                    <a:pt x="534" y="522"/>
                  </a:cubicBezTo>
                  <a:cubicBezTo>
                    <a:pt x="533" y="523"/>
                    <a:pt x="531" y="523"/>
                    <a:pt x="530" y="524"/>
                  </a:cubicBezTo>
                  <a:cubicBezTo>
                    <a:pt x="530" y="524"/>
                    <a:pt x="529" y="524"/>
                    <a:pt x="529" y="524"/>
                  </a:cubicBezTo>
                  <a:cubicBezTo>
                    <a:pt x="528" y="524"/>
                    <a:pt x="527" y="525"/>
                    <a:pt x="526" y="525"/>
                  </a:cubicBezTo>
                  <a:cubicBezTo>
                    <a:pt x="525" y="525"/>
                    <a:pt x="525" y="525"/>
                    <a:pt x="524" y="525"/>
                  </a:cubicBezTo>
                  <a:cubicBezTo>
                    <a:pt x="524" y="526"/>
                    <a:pt x="523" y="526"/>
                    <a:pt x="522" y="526"/>
                  </a:cubicBezTo>
                  <a:cubicBezTo>
                    <a:pt x="513" y="527"/>
                    <a:pt x="513" y="527"/>
                    <a:pt x="513" y="527"/>
                  </a:cubicBezTo>
                  <a:cubicBezTo>
                    <a:pt x="512" y="526"/>
                    <a:pt x="512" y="526"/>
                    <a:pt x="512" y="526"/>
                  </a:cubicBezTo>
                  <a:cubicBezTo>
                    <a:pt x="510" y="526"/>
                    <a:pt x="508" y="526"/>
                    <a:pt x="506" y="526"/>
                  </a:cubicBezTo>
                  <a:cubicBezTo>
                    <a:pt x="460" y="518"/>
                    <a:pt x="418" y="510"/>
                    <a:pt x="378" y="501"/>
                  </a:cubicBezTo>
                  <a:cubicBezTo>
                    <a:pt x="363" y="497"/>
                    <a:pt x="339" y="502"/>
                    <a:pt x="328" y="511"/>
                  </a:cubicBezTo>
                  <a:cubicBezTo>
                    <a:pt x="294" y="536"/>
                    <a:pt x="259" y="562"/>
                    <a:pt x="224" y="586"/>
                  </a:cubicBezTo>
                  <a:cubicBezTo>
                    <a:pt x="212" y="595"/>
                    <a:pt x="200" y="595"/>
                    <a:pt x="193" y="594"/>
                  </a:cubicBezTo>
                  <a:cubicBezTo>
                    <a:pt x="183" y="592"/>
                    <a:pt x="175" y="586"/>
                    <a:pt x="170" y="577"/>
                  </a:cubicBezTo>
                  <a:cubicBezTo>
                    <a:pt x="170" y="577"/>
                    <a:pt x="170" y="577"/>
                    <a:pt x="170" y="577"/>
                  </a:cubicBezTo>
                  <a:cubicBezTo>
                    <a:pt x="167" y="571"/>
                    <a:pt x="165" y="564"/>
                    <a:pt x="164" y="556"/>
                  </a:cubicBezTo>
                  <a:cubicBezTo>
                    <a:pt x="162" y="535"/>
                    <a:pt x="160" y="515"/>
                    <a:pt x="157" y="493"/>
                  </a:cubicBezTo>
                  <a:cubicBezTo>
                    <a:pt x="155" y="473"/>
                    <a:pt x="153" y="451"/>
                    <a:pt x="150" y="428"/>
                  </a:cubicBezTo>
                  <a:cubicBezTo>
                    <a:pt x="150" y="422"/>
                    <a:pt x="146" y="413"/>
                    <a:pt x="142" y="405"/>
                  </a:cubicBezTo>
                  <a:cubicBezTo>
                    <a:pt x="137" y="396"/>
                    <a:pt x="131" y="389"/>
                    <a:pt x="125" y="385"/>
                  </a:cubicBezTo>
                  <a:cubicBezTo>
                    <a:pt x="107" y="372"/>
                    <a:pt x="89" y="359"/>
                    <a:pt x="72" y="347"/>
                  </a:cubicBezTo>
                  <a:cubicBezTo>
                    <a:pt x="55" y="334"/>
                    <a:pt x="38" y="322"/>
                    <a:pt x="22" y="310"/>
                  </a:cubicBezTo>
                  <a:cubicBezTo>
                    <a:pt x="15" y="305"/>
                    <a:pt x="10" y="300"/>
                    <a:pt x="7" y="294"/>
                  </a:cubicBezTo>
                  <a:close/>
                </a:path>
              </a:pathLst>
            </a:custGeom>
            <a:solidFill>
              <a:srgbClr val="004B7D"/>
            </a:solidFill>
            <a:ln w="57150">
              <a:noFill/>
            </a:ln>
            <a:effectLst/>
          </p:spPr>
          <p:txBody>
            <a:bodyPr lIns="180000" tIns="288000" anchor="ctr" anchorCtr="1"/>
            <a:lstStyle/>
            <a:p>
              <a:pPr eaLnBrk="1" fontAlgn="auto" hangingPunct="1">
                <a:spcBef>
                  <a:spcPts val="0"/>
                </a:spcBef>
                <a:spcAft>
                  <a:spcPts val="0"/>
                </a:spcAft>
                <a:defRPr/>
              </a:pPr>
              <a:endParaRPr lang="zh-CN" altLang="en-US" sz="1600" dirty="0">
                <a:solidFill>
                  <a:srgbClr val="FFFFFF"/>
                </a:solidFill>
                <a:latin typeface="+mn-lt"/>
                <a:ea typeface="微软雅黑" panose="020B0503020204020204" pitchFamily="34" charset="-122"/>
              </a:endParaRPr>
            </a:p>
          </p:txBody>
        </p:sp>
        <p:sp>
          <p:nvSpPr>
            <p:cNvPr id="7" name="Freeform 16"/>
            <p:cNvSpPr/>
            <p:nvPr/>
          </p:nvSpPr>
          <p:spPr bwMode="auto">
            <a:xfrm>
              <a:off x="5099312" y="1333399"/>
              <a:ext cx="1220161" cy="1232700"/>
            </a:xfrm>
            <a:custGeom>
              <a:avLst/>
              <a:gdLst>
                <a:gd name="T0" fmla="*/ 3 w 589"/>
                <a:gd name="T1" fmla="*/ 266 h 595"/>
                <a:gd name="T2" fmla="*/ 143 w 589"/>
                <a:gd name="T3" fmla="*/ 190 h 595"/>
                <a:gd name="T4" fmla="*/ 219 w 589"/>
                <a:gd name="T5" fmla="*/ 29 h 595"/>
                <a:gd name="T6" fmla="*/ 228 w 589"/>
                <a:gd name="T7" fmla="*/ 7 h 595"/>
                <a:gd name="T8" fmla="*/ 249 w 589"/>
                <a:gd name="T9" fmla="*/ 1 h 595"/>
                <a:gd name="T10" fmla="*/ 254 w 589"/>
                <a:gd name="T11" fmla="*/ 0 h 595"/>
                <a:gd name="T12" fmla="*/ 259 w 589"/>
                <a:gd name="T13" fmla="*/ 0 h 595"/>
                <a:gd name="T14" fmla="*/ 264 w 589"/>
                <a:gd name="T15" fmla="*/ 1 h 595"/>
                <a:gd name="T16" fmla="*/ 269 w 589"/>
                <a:gd name="T17" fmla="*/ 3 h 595"/>
                <a:gd name="T18" fmla="*/ 274 w 589"/>
                <a:gd name="T19" fmla="*/ 5 h 595"/>
                <a:gd name="T20" fmla="*/ 278 w 589"/>
                <a:gd name="T21" fmla="*/ 8 h 595"/>
                <a:gd name="T22" fmla="*/ 284 w 589"/>
                <a:gd name="T23" fmla="*/ 13 h 595"/>
                <a:gd name="T24" fmla="*/ 417 w 589"/>
                <a:gd name="T25" fmla="*/ 130 h 595"/>
                <a:gd name="T26" fmla="*/ 582 w 589"/>
                <a:gd name="T27" fmla="*/ 150 h 595"/>
                <a:gd name="T28" fmla="*/ 517 w 589"/>
                <a:gd name="T29" fmla="*/ 303 h 595"/>
                <a:gd name="T30" fmla="*/ 552 w 589"/>
                <a:gd name="T31" fmla="*/ 477 h 595"/>
                <a:gd name="T32" fmla="*/ 553 w 589"/>
                <a:gd name="T33" fmla="*/ 483 h 595"/>
                <a:gd name="T34" fmla="*/ 554 w 589"/>
                <a:gd name="T35" fmla="*/ 488 h 595"/>
                <a:gd name="T36" fmla="*/ 554 w 589"/>
                <a:gd name="T37" fmla="*/ 493 h 595"/>
                <a:gd name="T38" fmla="*/ 553 w 589"/>
                <a:gd name="T39" fmla="*/ 499 h 595"/>
                <a:gd name="T40" fmla="*/ 551 w 589"/>
                <a:gd name="T41" fmla="*/ 503 h 595"/>
                <a:gd name="T42" fmla="*/ 549 w 589"/>
                <a:gd name="T43" fmla="*/ 508 h 595"/>
                <a:gd name="T44" fmla="*/ 546 w 589"/>
                <a:gd name="T45" fmla="*/ 512 h 595"/>
                <a:gd name="T46" fmla="*/ 542 w 589"/>
                <a:gd name="T47" fmla="*/ 517 h 595"/>
                <a:gd name="T48" fmla="*/ 538 w 589"/>
                <a:gd name="T49" fmla="*/ 520 h 595"/>
                <a:gd name="T50" fmla="*/ 534 w 589"/>
                <a:gd name="T51" fmla="*/ 522 h 595"/>
                <a:gd name="T52" fmla="*/ 529 w 589"/>
                <a:gd name="T53" fmla="*/ 524 h 595"/>
                <a:gd name="T54" fmla="*/ 524 w 589"/>
                <a:gd name="T55" fmla="*/ 525 h 595"/>
                <a:gd name="T56" fmla="*/ 513 w 589"/>
                <a:gd name="T57" fmla="*/ 527 h 595"/>
                <a:gd name="T58" fmla="*/ 506 w 589"/>
                <a:gd name="T59" fmla="*/ 526 h 595"/>
                <a:gd name="T60" fmla="*/ 328 w 589"/>
                <a:gd name="T61" fmla="*/ 511 h 595"/>
                <a:gd name="T62" fmla="*/ 193 w 589"/>
                <a:gd name="T63" fmla="*/ 594 h 595"/>
                <a:gd name="T64" fmla="*/ 170 w 589"/>
                <a:gd name="T65" fmla="*/ 577 h 595"/>
                <a:gd name="T66" fmla="*/ 157 w 589"/>
                <a:gd name="T67" fmla="*/ 493 h 595"/>
                <a:gd name="T68" fmla="*/ 142 w 589"/>
                <a:gd name="T69" fmla="*/ 405 h 595"/>
                <a:gd name="T70" fmla="*/ 72 w 589"/>
                <a:gd name="T71" fmla="*/ 347 h 595"/>
                <a:gd name="T72" fmla="*/ 7 w 589"/>
                <a:gd name="T73" fmla="*/ 294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9" h="595">
                  <a:moveTo>
                    <a:pt x="7" y="294"/>
                  </a:moveTo>
                  <a:cubicBezTo>
                    <a:pt x="2" y="285"/>
                    <a:pt x="0" y="275"/>
                    <a:pt x="3" y="266"/>
                  </a:cubicBezTo>
                  <a:cubicBezTo>
                    <a:pt x="6" y="259"/>
                    <a:pt x="11" y="249"/>
                    <a:pt x="26" y="242"/>
                  </a:cubicBezTo>
                  <a:cubicBezTo>
                    <a:pt x="64" y="224"/>
                    <a:pt x="104" y="206"/>
                    <a:pt x="143" y="190"/>
                  </a:cubicBezTo>
                  <a:cubicBezTo>
                    <a:pt x="156" y="185"/>
                    <a:pt x="172" y="166"/>
                    <a:pt x="176" y="152"/>
                  </a:cubicBezTo>
                  <a:cubicBezTo>
                    <a:pt x="189" y="112"/>
                    <a:pt x="202" y="72"/>
                    <a:pt x="219" y="29"/>
                  </a:cubicBezTo>
                  <a:cubicBezTo>
                    <a:pt x="221" y="22"/>
                    <a:pt x="225" y="17"/>
                    <a:pt x="229" y="12"/>
                  </a:cubicBezTo>
                  <a:cubicBezTo>
                    <a:pt x="228" y="7"/>
                    <a:pt x="228" y="7"/>
                    <a:pt x="228" y="7"/>
                  </a:cubicBezTo>
                  <a:cubicBezTo>
                    <a:pt x="247" y="1"/>
                    <a:pt x="247" y="1"/>
                    <a:pt x="247" y="1"/>
                  </a:cubicBezTo>
                  <a:cubicBezTo>
                    <a:pt x="247" y="1"/>
                    <a:pt x="248" y="1"/>
                    <a:pt x="249" y="1"/>
                  </a:cubicBezTo>
                  <a:cubicBezTo>
                    <a:pt x="249" y="1"/>
                    <a:pt x="250" y="1"/>
                    <a:pt x="252" y="0"/>
                  </a:cubicBezTo>
                  <a:cubicBezTo>
                    <a:pt x="252" y="0"/>
                    <a:pt x="253" y="0"/>
                    <a:pt x="254" y="0"/>
                  </a:cubicBezTo>
                  <a:cubicBezTo>
                    <a:pt x="255" y="0"/>
                    <a:pt x="256" y="0"/>
                    <a:pt x="257" y="0"/>
                  </a:cubicBezTo>
                  <a:cubicBezTo>
                    <a:pt x="258" y="0"/>
                    <a:pt x="258" y="0"/>
                    <a:pt x="259" y="0"/>
                  </a:cubicBezTo>
                  <a:cubicBezTo>
                    <a:pt x="260" y="1"/>
                    <a:pt x="261" y="1"/>
                    <a:pt x="262" y="1"/>
                  </a:cubicBezTo>
                  <a:cubicBezTo>
                    <a:pt x="263" y="1"/>
                    <a:pt x="263" y="1"/>
                    <a:pt x="264" y="1"/>
                  </a:cubicBezTo>
                  <a:cubicBezTo>
                    <a:pt x="265" y="2"/>
                    <a:pt x="266" y="2"/>
                    <a:pt x="267" y="2"/>
                  </a:cubicBezTo>
                  <a:cubicBezTo>
                    <a:pt x="268" y="2"/>
                    <a:pt x="268" y="3"/>
                    <a:pt x="269" y="3"/>
                  </a:cubicBezTo>
                  <a:cubicBezTo>
                    <a:pt x="270" y="3"/>
                    <a:pt x="271" y="4"/>
                    <a:pt x="272" y="4"/>
                  </a:cubicBezTo>
                  <a:cubicBezTo>
                    <a:pt x="273" y="4"/>
                    <a:pt x="273" y="5"/>
                    <a:pt x="274" y="5"/>
                  </a:cubicBezTo>
                  <a:cubicBezTo>
                    <a:pt x="275" y="6"/>
                    <a:pt x="276" y="6"/>
                    <a:pt x="276" y="7"/>
                  </a:cubicBezTo>
                  <a:cubicBezTo>
                    <a:pt x="277" y="7"/>
                    <a:pt x="278" y="8"/>
                    <a:pt x="278" y="8"/>
                  </a:cubicBezTo>
                  <a:cubicBezTo>
                    <a:pt x="279" y="9"/>
                    <a:pt x="280" y="9"/>
                    <a:pt x="280" y="10"/>
                  </a:cubicBezTo>
                  <a:cubicBezTo>
                    <a:pt x="282" y="11"/>
                    <a:pt x="283" y="12"/>
                    <a:pt x="284" y="13"/>
                  </a:cubicBezTo>
                  <a:cubicBezTo>
                    <a:pt x="309" y="39"/>
                    <a:pt x="338" y="71"/>
                    <a:pt x="370" y="109"/>
                  </a:cubicBezTo>
                  <a:cubicBezTo>
                    <a:pt x="380" y="120"/>
                    <a:pt x="402" y="130"/>
                    <a:pt x="417" y="130"/>
                  </a:cubicBezTo>
                  <a:cubicBezTo>
                    <a:pt x="465" y="129"/>
                    <a:pt x="511" y="129"/>
                    <a:pt x="548" y="131"/>
                  </a:cubicBezTo>
                  <a:cubicBezTo>
                    <a:pt x="563" y="132"/>
                    <a:pt x="576" y="139"/>
                    <a:pt x="582" y="150"/>
                  </a:cubicBezTo>
                  <a:cubicBezTo>
                    <a:pt x="589" y="162"/>
                    <a:pt x="589" y="176"/>
                    <a:pt x="582" y="189"/>
                  </a:cubicBezTo>
                  <a:cubicBezTo>
                    <a:pt x="565" y="223"/>
                    <a:pt x="543" y="262"/>
                    <a:pt x="517" y="303"/>
                  </a:cubicBezTo>
                  <a:cubicBezTo>
                    <a:pt x="510" y="316"/>
                    <a:pt x="507" y="341"/>
                    <a:pt x="512" y="354"/>
                  </a:cubicBezTo>
                  <a:cubicBezTo>
                    <a:pt x="529" y="401"/>
                    <a:pt x="542" y="442"/>
                    <a:pt x="552" y="477"/>
                  </a:cubicBezTo>
                  <a:cubicBezTo>
                    <a:pt x="552" y="479"/>
                    <a:pt x="553" y="480"/>
                    <a:pt x="553" y="482"/>
                  </a:cubicBezTo>
                  <a:cubicBezTo>
                    <a:pt x="553" y="482"/>
                    <a:pt x="553" y="483"/>
                    <a:pt x="553" y="483"/>
                  </a:cubicBezTo>
                  <a:cubicBezTo>
                    <a:pt x="553" y="484"/>
                    <a:pt x="554" y="485"/>
                    <a:pt x="554" y="486"/>
                  </a:cubicBezTo>
                  <a:cubicBezTo>
                    <a:pt x="554" y="487"/>
                    <a:pt x="554" y="487"/>
                    <a:pt x="554" y="488"/>
                  </a:cubicBezTo>
                  <a:cubicBezTo>
                    <a:pt x="554" y="489"/>
                    <a:pt x="554" y="490"/>
                    <a:pt x="554" y="491"/>
                  </a:cubicBezTo>
                  <a:cubicBezTo>
                    <a:pt x="554" y="492"/>
                    <a:pt x="554" y="492"/>
                    <a:pt x="554" y="493"/>
                  </a:cubicBezTo>
                  <a:cubicBezTo>
                    <a:pt x="553" y="494"/>
                    <a:pt x="553" y="496"/>
                    <a:pt x="553" y="497"/>
                  </a:cubicBezTo>
                  <a:cubicBezTo>
                    <a:pt x="553" y="498"/>
                    <a:pt x="553" y="498"/>
                    <a:pt x="553" y="499"/>
                  </a:cubicBezTo>
                  <a:cubicBezTo>
                    <a:pt x="552" y="500"/>
                    <a:pt x="552" y="501"/>
                    <a:pt x="552" y="502"/>
                  </a:cubicBezTo>
                  <a:cubicBezTo>
                    <a:pt x="551" y="502"/>
                    <a:pt x="551" y="503"/>
                    <a:pt x="551" y="503"/>
                  </a:cubicBezTo>
                  <a:cubicBezTo>
                    <a:pt x="551" y="505"/>
                    <a:pt x="550" y="505"/>
                    <a:pt x="550" y="506"/>
                  </a:cubicBezTo>
                  <a:cubicBezTo>
                    <a:pt x="549" y="507"/>
                    <a:pt x="549" y="507"/>
                    <a:pt x="549" y="508"/>
                  </a:cubicBezTo>
                  <a:cubicBezTo>
                    <a:pt x="548" y="509"/>
                    <a:pt x="548" y="510"/>
                    <a:pt x="547" y="511"/>
                  </a:cubicBezTo>
                  <a:cubicBezTo>
                    <a:pt x="547" y="511"/>
                    <a:pt x="547" y="512"/>
                    <a:pt x="546" y="512"/>
                  </a:cubicBezTo>
                  <a:cubicBezTo>
                    <a:pt x="545" y="513"/>
                    <a:pt x="544" y="514"/>
                    <a:pt x="543" y="516"/>
                  </a:cubicBezTo>
                  <a:cubicBezTo>
                    <a:pt x="543" y="516"/>
                    <a:pt x="542" y="516"/>
                    <a:pt x="542" y="517"/>
                  </a:cubicBezTo>
                  <a:cubicBezTo>
                    <a:pt x="541" y="517"/>
                    <a:pt x="540" y="518"/>
                    <a:pt x="539" y="519"/>
                  </a:cubicBezTo>
                  <a:cubicBezTo>
                    <a:pt x="539" y="519"/>
                    <a:pt x="539" y="519"/>
                    <a:pt x="538" y="520"/>
                  </a:cubicBezTo>
                  <a:cubicBezTo>
                    <a:pt x="537" y="520"/>
                    <a:pt x="536" y="521"/>
                    <a:pt x="535" y="521"/>
                  </a:cubicBezTo>
                  <a:cubicBezTo>
                    <a:pt x="535" y="522"/>
                    <a:pt x="534" y="522"/>
                    <a:pt x="534" y="522"/>
                  </a:cubicBezTo>
                  <a:cubicBezTo>
                    <a:pt x="533" y="523"/>
                    <a:pt x="531" y="523"/>
                    <a:pt x="530" y="524"/>
                  </a:cubicBezTo>
                  <a:cubicBezTo>
                    <a:pt x="530" y="524"/>
                    <a:pt x="529" y="524"/>
                    <a:pt x="529" y="524"/>
                  </a:cubicBezTo>
                  <a:cubicBezTo>
                    <a:pt x="528" y="524"/>
                    <a:pt x="527" y="525"/>
                    <a:pt x="526" y="525"/>
                  </a:cubicBezTo>
                  <a:cubicBezTo>
                    <a:pt x="525" y="525"/>
                    <a:pt x="525" y="525"/>
                    <a:pt x="524" y="525"/>
                  </a:cubicBezTo>
                  <a:cubicBezTo>
                    <a:pt x="524" y="526"/>
                    <a:pt x="523" y="526"/>
                    <a:pt x="522" y="526"/>
                  </a:cubicBezTo>
                  <a:cubicBezTo>
                    <a:pt x="513" y="527"/>
                    <a:pt x="513" y="527"/>
                    <a:pt x="513" y="527"/>
                  </a:cubicBezTo>
                  <a:cubicBezTo>
                    <a:pt x="512" y="526"/>
                    <a:pt x="512" y="526"/>
                    <a:pt x="512" y="526"/>
                  </a:cubicBezTo>
                  <a:cubicBezTo>
                    <a:pt x="510" y="526"/>
                    <a:pt x="508" y="526"/>
                    <a:pt x="506" y="526"/>
                  </a:cubicBezTo>
                  <a:cubicBezTo>
                    <a:pt x="460" y="518"/>
                    <a:pt x="418" y="510"/>
                    <a:pt x="378" y="501"/>
                  </a:cubicBezTo>
                  <a:cubicBezTo>
                    <a:pt x="363" y="497"/>
                    <a:pt x="339" y="502"/>
                    <a:pt x="328" y="511"/>
                  </a:cubicBezTo>
                  <a:cubicBezTo>
                    <a:pt x="294" y="536"/>
                    <a:pt x="259" y="562"/>
                    <a:pt x="224" y="586"/>
                  </a:cubicBezTo>
                  <a:cubicBezTo>
                    <a:pt x="212" y="595"/>
                    <a:pt x="200" y="595"/>
                    <a:pt x="193" y="594"/>
                  </a:cubicBezTo>
                  <a:cubicBezTo>
                    <a:pt x="183" y="592"/>
                    <a:pt x="175" y="586"/>
                    <a:pt x="170" y="577"/>
                  </a:cubicBezTo>
                  <a:cubicBezTo>
                    <a:pt x="170" y="577"/>
                    <a:pt x="170" y="577"/>
                    <a:pt x="170" y="577"/>
                  </a:cubicBezTo>
                  <a:cubicBezTo>
                    <a:pt x="167" y="571"/>
                    <a:pt x="165" y="564"/>
                    <a:pt x="164" y="556"/>
                  </a:cubicBezTo>
                  <a:cubicBezTo>
                    <a:pt x="162" y="535"/>
                    <a:pt x="160" y="515"/>
                    <a:pt x="157" y="493"/>
                  </a:cubicBezTo>
                  <a:cubicBezTo>
                    <a:pt x="155" y="473"/>
                    <a:pt x="153" y="451"/>
                    <a:pt x="150" y="428"/>
                  </a:cubicBezTo>
                  <a:cubicBezTo>
                    <a:pt x="150" y="422"/>
                    <a:pt x="146" y="413"/>
                    <a:pt x="142" y="405"/>
                  </a:cubicBezTo>
                  <a:cubicBezTo>
                    <a:pt x="137" y="396"/>
                    <a:pt x="131" y="389"/>
                    <a:pt x="125" y="385"/>
                  </a:cubicBezTo>
                  <a:cubicBezTo>
                    <a:pt x="107" y="372"/>
                    <a:pt x="89" y="359"/>
                    <a:pt x="72" y="347"/>
                  </a:cubicBezTo>
                  <a:cubicBezTo>
                    <a:pt x="55" y="334"/>
                    <a:pt x="38" y="322"/>
                    <a:pt x="22" y="310"/>
                  </a:cubicBezTo>
                  <a:cubicBezTo>
                    <a:pt x="15" y="305"/>
                    <a:pt x="10" y="300"/>
                    <a:pt x="7" y="294"/>
                  </a:cubicBezTo>
                  <a:close/>
                </a:path>
              </a:pathLst>
            </a:custGeom>
            <a:gradFill flip="none" rotWithShape="1">
              <a:gsLst>
                <a:gs pos="36000">
                  <a:schemeClr val="bg1">
                    <a:lumMod val="95000"/>
                  </a:schemeClr>
                </a:gs>
                <a:gs pos="100000">
                  <a:schemeClr val="bg1">
                    <a:lumMod val="75000"/>
                  </a:schemeClr>
                </a:gs>
              </a:gsLst>
              <a:lin ang="18900000" scaled="1"/>
              <a:tileRect/>
            </a:gradFill>
            <a:ln w="1905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a typeface="微软雅黑" panose="020B0503020204020204" pitchFamily="34" charset="-122"/>
              </a:endParaRPr>
            </a:p>
          </p:txBody>
        </p:sp>
        <p:sp>
          <p:nvSpPr>
            <p:cNvPr id="30" name="矩形 29"/>
            <p:cNvSpPr/>
            <p:nvPr/>
          </p:nvSpPr>
          <p:spPr>
            <a:xfrm>
              <a:off x="5523372" y="2047949"/>
              <a:ext cx="603050" cy="307777"/>
            </a:xfrm>
            <a:prstGeom prst="rect">
              <a:avLst/>
            </a:prstGeom>
          </p:spPr>
          <p:txBody>
            <a:bodyPr wrap="none">
              <a:spAutoFit/>
            </a:bodyPr>
            <a:lstStyle/>
            <a:p>
              <a:pPr algn="ctr"/>
              <a:r>
                <a:rPr lang="en-US" altLang="zh-CN" sz="1400" dirty="0">
                  <a:solidFill>
                    <a:schemeClr val="bg1">
                      <a:lumMod val="50000"/>
                    </a:schemeClr>
                  </a:solidFill>
                  <a:ea typeface="微软雅黑" panose="020B0503020204020204" pitchFamily="34" charset="-122"/>
                </a:rPr>
                <a:t>Stray</a:t>
              </a:r>
              <a:endParaRPr lang="zh-CN" altLang="en-US" sz="1400" dirty="0">
                <a:solidFill>
                  <a:schemeClr val="bg1">
                    <a:lumMod val="50000"/>
                  </a:schemeClr>
                </a:solidFill>
                <a:ea typeface="微软雅黑" panose="020B0503020204020204" pitchFamily="34" charset="-122"/>
              </a:endParaRPr>
            </a:p>
          </p:txBody>
        </p:sp>
        <p:sp>
          <p:nvSpPr>
            <p:cNvPr id="37" name="KSO_Shape"/>
            <p:cNvSpPr/>
            <p:nvPr/>
          </p:nvSpPr>
          <p:spPr bwMode="auto">
            <a:xfrm>
              <a:off x="5615674" y="1658699"/>
              <a:ext cx="258170" cy="356096"/>
            </a:xfrm>
            <a:custGeom>
              <a:avLst/>
              <a:gdLst>
                <a:gd name="T0" fmla="*/ 487835 w 779462"/>
                <a:gd name="T1" fmla="*/ 318303 h 1076325"/>
                <a:gd name="T2" fmla="*/ 364068 w 779462"/>
                <a:gd name="T3" fmla="*/ 392961 h 1076325"/>
                <a:gd name="T4" fmla="*/ 314239 w 779462"/>
                <a:gd name="T5" fmla="*/ 531041 h 1076325"/>
                <a:gd name="T6" fmla="*/ 364068 w 779462"/>
                <a:gd name="T7" fmla="*/ 668717 h 1076325"/>
                <a:gd name="T8" fmla="*/ 438000 w 779462"/>
                <a:gd name="T9" fmla="*/ 522193 h 1076325"/>
                <a:gd name="T10" fmla="*/ 550820 w 779462"/>
                <a:gd name="T11" fmla="*/ 463204 h 1076325"/>
                <a:gd name="T12" fmla="*/ 630720 w 779462"/>
                <a:gd name="T13" fmla="*/ 561517 h 1076325"/>
                <a:gd name="T14" fmla="*/ 722510 w 779462"/>
                <a:gd name="T15" fmla="*/ 634196 h 1076325"/>
                <a:gd name="T16" fmla="*/ 743808 w 779462"/>
                <a:gd name="T17" fmla="*/ 487288 h 1076325"/>
                <a:gd name="T18" fmla="*/ 669466 w 779462"/>
                <a:gd name="T19" fmla="*/ 363660 h 1076325"/>
                <a:gd name="T20" fmla="*/ 531636 w 779462"/>
                <a:gd name="T21" fmla="*/ 313887 h 1076325"/>
                <a:gd name="T22" fmla="*/ 377329 w 779462"/>
                <a:gd name="T23" fmla="*/ 75490 h 1076325"/>
                <a:gd name="T24" fmla="*/ 234675 w 779462"/>
                <a:gd name="T25" fmla="*/ 152586 h 1076325"/>
                <a:gd name="T26" fmla="*/ 126579 w 779462"/>
                <a:gd name="T27" fmla="*/ 271844 h 1076325"/>
                <a:gd name="T28" fmla="*/ 62686 w 779462"/>
                <a:gd name="T29" fmla="*/ 422825 h 1076325"/>
                <a:gd name="T30" fmla="*/ 53846 w 779462"/>
                <a:gd name="T31" fmla="*/ 592274 h 1076325"/>
                <a:gd name="T32" fmla="*/ 102871 w 779462"/>
                <a:gd name="T33" fmla="*/ 749680 h 1076325"/>
                <a:gd name="T34" fmla="*/ 199714 w 779462"/>
                <a:gd name="T35" fmla="*/ 878977 h 1076325"/>
                <a:gd name="T36" fmla="*/ 333930 w 779462"/>
                <a:gd name="T37" fmla="*/ 969726 h 1076325"/>
                <a:gd name="T38" fmla="*/ 392999 w 779462"/>
                <a:gd name="T39" fmla="*/ 759030 h 1076325"/>
                <a:gd name="T40" fmla="*/ 280484 w 779462"/>
                <a:gd name="T41" fmla="*/ 622959 h 1076325"/>
                <a:gd name="T42" fmla="*/ 280484 w 779462"/>
                <a:gd name="T43" fmla="*/ 439522 h 1076325"/>
                <a:gd name="T44" fmla="*/ 392999 w 779462"/>
                <a:gd name="T45" fmla="*/ 302648 h 1076325"/>
                <a:gd name="T46" fmla="*/ 572221 w 779462"/>
                <a:gd name="T47" fmla="*/ 267326 h 1076325"/>
                <a:gd name="T48" fmla="*/ 728940 w 779462"/>
                <a:gd name="T49" fmla="*/ 351618 h 1076325"/>
                <a:gd name="T50" fmla="*/ 798457 w 779462"/>
                <a:gd name="T51" fmla="*/ 516991 h 1076325"/>
                <a:gd name="T52" fmla="*/ 745415 w 779462"/>
                <a:gd name="T53" fmla="*/ 690793 h 1076325"/>
                <a:gd name="T54" fmla="*/ 640535 w 779462"/>
                <a:gd name="T55" fmla="*/ 999841 h 1076325"/>
                <a:gd name="T56" fmla="*/ 750368 w 779462"/>
                <a:gd name="T57" fmla="*/ 923471 h 1076325"/>
                <a:gd name="T58" fmla="*/ 871994 w 779462"/>
                <a:gd name="T59" fmla="*/ 870945 h 1076325"/>
                <a:gd name="T60" fmla="*/ 965623 w 779462"/>
                <a:gd name="T61" fmla="*/ 739641 h 1076325"/>
                <a:gd name="T62" fmla="*/ 1010629 w 779462"/>
                <a:gd name="T63" fmla="*/ 580228 h 1076325"/>
                <a:gd name="T64" fmla="*/ 998172 w 779462"/>
                <a:gd name="T65" fmla="*/ 410779 h 1076325"/>
                <a:gd name="T66" fmla="*/ 930663 w 779462"/>
                <a:gd name="T67" fmla="*/ 262207 h 1076325"/>
                <a:gd name="T68" fmla="*/ 819755 w 779462"/>
                <a:gd name="T69" fmla="*/ 145759 h 1076325"/>
                <a:gd name="T70" fmla="*/ 675092 w 779462"/>
                <a:gd name="T71" fmla="*/ 71474 h 1076325"/>
                <a:gd name="T72" fmla="*/ 545699 w 779462"/>
                <a:gd name="T73" fmla="*/ 402 h 1076325"/>
                <a:gd name="T74" fmla="*/ 726528 w 779462"/>
                <a:gd name="T75" fmla="*/ 36942 h 1076325"/>
                <a:gd name="T76" fmla="*/ 879629 w 779462"/>
                <a:gd name="T77" fmla="*/ 129697 h 1076325"/>
                <a:gd name="T78" fmla="*/ 992949 w 779462"/>
                <a:gd name="T79" fmla="*/ 267027 h 1076325"/>
                <a:gd name="T80" fmla="*/ 1054832 w 779462"/>
                <a:gd name="T81" fmla="*/ 437280 h 1076325"/>
                <a:gd name="T82" fmla="*/ 1054832 w 779462"/>
                <a:gd name="T83" fmla="*/ 625202 h 1076325"/>
                <a:gd name="T84" fmla="*/ 992949 w 779462"/>
                <a:gd name="T85" fmla="*/ 795857 h 1076325"/>
                <a:gd name="T86" fmla="*/ 879629 w 779462"/>
                <a:gd name="T87" fmla="*/ 932782 h 1076325"/>
                <a:gd name="T88" fmla="*/ 929837 w 779462"/>
                <a:gd name="T89" fmla="*/ 1019377 h 1076325"/>
                <a:gd name="T90" fmla="*/ 1009738 w 779462"/>
                <a:gd name="T91" fmla="*/ 921064 h 1076325"/>
                <a:gd name="T92" fmla="*/ 1122559 w 779462"/>
                <a:gd name="T93" fmla="*/ 980453 h 1076325"/>
                <a:gd name="T94" fmla="*/ 1202858 w 779462"/>
                <a:gd name="T95" fmla="*/ 955172 h 1076325"/>
                <a:gd name="T96" fmla="*/ 1327725 w 779462"/>
                <a:gd name="T97" fmla="*/ 931096 h 1076325"/>
                <a:gd name="T98" fmla="*/ 1381125 w 779462"/>
                <a:gd name="T99" fmla="*/ 1691520 h 1076325"/>
                <a:gd name="T100" fmla="*/ 1344991 w 779462"/>
                <a:gd name="T101" fmla="*/ 1827152 h 1076325"/>
                <a:gd name="T102" fmla="*/ 1255857 w 779462"/>
                <a:gd name="T103" fmla="*/ 1900988 h 1076325"/>
                <a:gd name="T104" fmla="*/ 520306 w 779462"/>
                <a:gd name="T105" fmla="*/ 1884135 h 1076325"/>
                <a:gd name="T106" fmla="*/ 446833 w 779462"/>
                <a:gd name="T107" fmla="*/ 1784216 h 1076325"/>
                <a:gd name="T108" fmla="*/ 424745 w 779462"/>
                <a:gd name="T109" fmla="*/ 1051639 h 1076325"/>
                <a:gd name="T110" fmla="*/ 256374 w 779462"/>
                <a:gd name="T111" fmla="*/ 985386 h 1076325"/>
                <a:gd name="T112" fmla="*/ 121758 w 779462"/>
                <a:gd name="T113" fmla="*/ 868938 h 1076325"/>
                <a:gd name="T114" fmla="*/ 32550 w 779462"/>
                <a:gd name="T115" fmla="*/ 713542 h 1076325"/>
                <a:gd name="T116" fmla="*/ 0 w 779462"/>
                <a:gd name="T117" fmla="*/ 531241 h 1076325"/>
                <a:gd name="T118" fmla="*/ 32550 w 779462"/>
                <a:gd name="T119" fmla="*/ 348538 h 1076325"/>
                <a:gd name="T120" fmla="*/ 121758 w 779462"/>
                <a:gd name="T121" fmla="*/ 193142 h 1076325"/>
                <a:gd name="T122" fmla="*/ 256374 w 779462"/>
                <a:gd name="T123" fmla="*/ 76694 h 1076325"/>
                <a:gd name="T124" fmla="*/ 424745 w 779462"/>
                <a:gd name="T125" fmla="*/ 10842 h 10763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79462" h="1076325">
                  <a:moveTo>
                    <a:pt x="383829" y="588255"/>
                  </a:moveTo>
                  <a:lnTo>
                    <a:pt x="382134" y="588731"/>
                  </a:lnTo>
                  <a:lnTo>
                    <a:pt x="375331" y="590773"/>
                  </a:lnTo>
                  <a:lnTo>
                    <a:pt x="368073" y="592361"/>
                  </a:lnTo>
                  <a:lnTo>
                    <a:pt x="360590" y="594176"/>
                  </a:lnTo>
                  <a:lnTo>
                    <a:pt x="355958" y="594900"/>
                  </a:lnTo>
                  <a:lnTo>
                    <a:pt x="355958" y="698378"/>
                  </a:lnTo>
                  <a:lnTo>
                    <a:pt x="383829" y="698378"/>
                  </a:lnTo>
                  <a:lnTo>
                    <a:pt x="383829" y="588255"/>
                  </a:lnTo>
                  <a:close/>
                  <a:moveTo>
                    <a:pt x="300038" y="177346"/>
                  </a:moveTo>
                  <a:lnTo>
                    <a:pt x="293688" y="177800"/>
                  </a:lnTo>
                  <a:lnTo>
                    <a:pt x="287565" y="178027"/>
                  </a:lnTo>
                  <a:lnTo>
                    <a:pt x="281215" y="178934"/>
                  </a:lnTo>
                  <a:lnTo>
                    <a:pt x="275318" y="179841"/>
                  </a:lnTo>
                  <a:lnTo>
                    <a:pt x="269422" y="181202"/>
                  </a:lnTo>
                  <a:lnTo>
                    <a:pt x="263525" y="183016"/>
                  </a:lnTo>
                  <a:lnTo>
                    <a:pt x="257856" y="184830"/>
                  </a:lnTo>
                  <a:lnTo>
                    <a:pt x="252413" y="187098"/>
                  </a:lnTo>
                  <a:lnTo>
                    <a:pt x="246970" y="189366"/>
                  </a:lnTo>
                  <a:lnTo>
                    <a:pt x="241753" y="192088"/>
                  </a:lnTo>
                  <a:lnTo>
                    <a:pt x="236310" y="195036"/>
                  </a:lnTo>
                  <a:lnTo>
                    <a:pt x="231321" y="198438"/>
                  </a:lnTo>
                  <a:lnTo>
                    <a:pt x="226785" y="201839"/>
                  </a:lnTo>
                  <a:lnTo>
                    <a:pt x="222023" y="205468"/>
                  </a:lnTo>
                  <a:lnTo>
                    <a:pt x="217487" y="209323"/>
                  </a:lnTo>
                  <a:lnTo>
                    <a:pt x="213178" y="213405"/>
                  </a:lnTo>
                  <a:lnTo>
                    <a:pt x="209323" y="217488"/>
                  </a:lnTo>
                  <a:lnTo>
                    <a:pt x="205468" y="222023"/>
                  </a:lnTo>
                  <a:lnTo>
                    <a:pt x="201839" y="226786"/>
                  </a:lnTo>
                  <a:lnTo>
                    <a:pt x="198210" y="231548"/>
                  </a:lnTo>
                  <a:lnTo>
                    <a:pt x="195035" y="236538"/>
                  </a:lnTo>
                  <a:lnTo>
                    <a:pt x="192314" y="241527"/>
                  </a:lnTo>
                  <a:lnTo>
                    <a:pt x="189593" y="246970"/>
                  </a:lnTo>
                  <a:lnTo>
                    <a:pt x="187098" y="252186"/>
                  </a:lnTo>
                  <a:lnTo>
                    <a:pt x="184830" y="257855"/>
                  </a:lnTo>
                  <a:lnTo>
                    <a:pt x="182789" y="263525"/>
                  </a:lnTo>
                  <a:lnTo>
                    <a:pt x="181428" y="269421"/>
                  </a:lnTo>
                  <a:lnTo>
                    <a:pt x="179841" y="275318"/>
                  </a:lnTo>
                  <a:lnTo>
                    <a:pt x="178934" y="281441"/>
                  </a:lnTo>
                  <a:lnTo>
                    <a:pt x="178027" y="287338"/>
                  </a:lnTo>
                  <a:lnTo>
                    <a:pt x="177573" y="293688"/>
                  </a:lnTo>
                  <a:lnTo>
                    <a:pt x="177346" y="300038"/>
                  </a:lnTo>
                  <a:lnTo>
                    <a:pt x="177573" y="306388"/>
                  </a:lnTo>
                  <a:lnTo>
                    <a:pt x="178027" y="312511"/>
                  </a:lnTo>
                  <a:lnTo>
                    <a:pt x="178934" y="318634"/>
                  </a:lnTo>
                  <a:lnTo>
                    <a:pt x="179841" y="324757"/>
                  </a:lnTo>
                  <a:lnTo>
                    <a:pt x="181428" y="330427"/>
                  </a:lnTo>
                  <a:lnTo>
                    <a:pt x="182789" y="336550"/>
                  </a:lnTo>
                  <a:lnTo>
                    <a:pt x="184830" y="342220"/>
                  </a:lnTo>
                  <a:lnTo>
                    <a:pt x="187098" y="347663"/>
                  </a:lnTo>
                  <a:lnTo>
                    <a:pt x="189593" y="353105"/>
                  </a:lnTo>
                  <a:lnTo>
                    <a:pt x="192314" y="358321"/>
                  </a:lnTo>
                  <a:lnTo>
                    <a:pt x="195035" y="363311"/>
                  </a:lnTo>
                  <a:lnTo>
                    <a:pt x="198210" y="368300"/>
                  </a:lnTo>
                  <a:lnTo>
                    <a:pt x="201839" y="373289"/>
                  </a:lnTo>
                  <a:lnTo>
                    <a:pt x="205468" y="377825"/>
                  </a:lnTo>
                  <a:lnTo>
                    <a:pt x="209323" y="382361"/>
                  </a:lnTo>
                  <a:lnTo>
                    <a:pt x="213178" y="386670"/>
                  </a:lnTo>
                  <a:lnTo>
                    <a:pt x="217487" y="390525"/>
                  </a:lnTo>
                  <a:lnTo>
                    <a:pt x="222023" y="394607"/>
                  </a:lnTo>
                  <a:lnTo>
                    <a:pt x="226785" y="398236"/>
                  </a:lnTo>
                  <a:lnTo>
                    <a:pt x="231321" y="401411"/>
                  </a:lnTo>
                  <a:lnTo>
                    <a:pt x="236310" y="404813"/>
                  </a:lnTo>
                  <a:lnTo>
                    <a:pt x="241753" y="407761"/>
                  </a:lnTo>
                  <a:lnTo>
                    <a:pt x="242887" y="408352"/>
                  </a:lnTo>
                  <a:lnTo>
                    <a:pt x="242887" y="317257"/>
                  </a:lnTo>
                  <a:lnTo>
                    <a:pt x="243114" y="311589"/>
                  </a:lnTo>
                  <a:lnTo>
                    <a:pt x="244020" y="305695"/>
                  </a:lnTo>
                  <a:lnTo>
                    <a:pt x="245380" y="300253"/>
                  </a:lnTo>
                  <a:lnTo>
                    <a:pt x="247193" y="295039"/>
                  </a:lnTo>
                  <a:lnTo>
                    <a:pt x="249685" y="290051"/>
                  </a:lnTo>
                  <a:lnTo>
                    <a:pt x="252404" y="285516"/>
                  </a:lnTo>
                  <a:lnTo>
                    <a:pt x="255803" y="281209"/>
                  </a:lnTo>
                  <a:lnTo>
                    <a:pt x="259429" y="277127"/>
                  </a:lnTo>
                  <a:lnTo>
                    <a:pt x="263281" y="273500"/>
                  </a:lnTo>
                  <a:lnTo>
                    <a:pt x="267813" y="270099"/>
                  </a:lnTo>
                  <a:lnTo>
                    <a:pt x="272571" y="267378"/>
                  </a:lnTo>
                  <a:lnTo>
                    <a:pt x="277556" y="264885"/>
                  </a:lnTo>
                  <a:lnTo>
                    <a:pt x="282768" y="263297"/>
                  </a:lnTo>
                  <a:lnTo>
                    <a:pt x="287979" y="261710"/>
                  </a:lnTo>
                  <a:lnTo>
                    <a:pt x="293644" y="260803"/>
                  </a:lnTo>
                  <a:lnTo>
                    <a:pt x="299536" y="260350"/>
                  </a:lnTo>
                  <a:lnTo>
                    <a:pt x="305201" y="260803"/>
                  </a:lnTo>
                  <a:lnTo>
                    <a:pt x="310865" y="261710"/>
                  </a:lnTo>
                  <a:lnTo>
                    <a:pt x="316304" y="263297"/>
                  </a:lnTo>
                  <a:lnTo>
                    <a:pt x="321742" y="264885"/>
                  </a:lnTo>
                  <a:lnTo>
                    <a:pt x="326274" y="267378"/>
                  </a:lnTo>
                  <a:lnTo>
                    <a:pt x="331032" y="270099"/>
                  </a:lnTo>
                  <a:lnTo>
                    <a:pt x="335564" y="273500"/>
                  </a:lnTo>
                  <a:lnTo>
                    <a:pt x="339643" y="277127"/>
                  </a:lnTo>
                  <a:lnTo>
                    <a:pt x="343042" y="281209"/>
                  </a:lnTo>
                  <a:lnTo>
                    <a:pt x="346441" y="285516"/>
                  </a:lnTo>
                  <a:lnTo>
                    <a:pt x="349387" y="290051"/>
                  </a:lnTo>
                  <a:lnTo>
                    <a:pt x="351879" y="295039"/>
                  </a:lnTo>
                  <a:lnTo>
                    <a:pt x="353465" y="300253"/>
                  </a:lnTo>
                  <a:lnTo>
                    <a:pt x="355051" y="305695"/>
                  </a:lnTo>
                  <a:lnTo>
                    <a:pt x="355731" y="311589"/>
                  </a:lnTo>
                  <a:lnTo>
                    <a:pt x="355958" y="317257"/>
                  </a:lnTo>
                  <a:lnTo>
                    <a:pt x="355958" y="408994"/>
                  </a:lnTo>
                  <a:lnTo>
                    <a:pt x="358322" y="407761"/>
                  </a:lnTo>
                  <a:lnTo>
                    <a:pt x="363311" y="404813"/>
                  </a:lnTo>
                  <a:lnTo>
                    <a:pt x="368300" y="401411"/>
                  </a:lnTo>
                  <a:lnTo>
                    <a:pt x="373290" y="398236"/>
                  </a:lnTo>
                  <a:lnTo>
                    <a:pt x="377825" y="394607"/>
                  </a:lnTo>
                  <a:lnTo>
                    <a:pt x="382134" y="390525"/>
                  </a:lnTo>
                  <a:lnTo>
                    <a:pt x="386443" y="386670"/>
                  </a:lnTo>
                  <a:lnTo>
                    <a:pt x="390525" y="382361"/>
                  </a:lnTo>
                  <a:lnTo>
                    <a:pt x="394381" y="377825"/>
                  </a:lnTo>
                  <a:lnTo>
                    <a:pt x="398009" y="373289"/>
                  </a:lnTo>
                  <a:lnTo>
                    <a:pt x="401411" y="368300"/>
                  </a:lnTo>
                  <a:lnTo>
                    <a:pt x="404586" y="363311"/>
                  </a:lnTo>
                  <a:lnTo>
                    <a:pt x="407761" y="358321"/>
                  </a:lnTo>
                  <a:lnTo>
                    <a:pt x="410482" y="353105"/>
                  </a:lnTo>
                  <a:lnTo>
                    <a:pt x="412977" y="347663"/>
                  </a:lnTo>
                  <a:lnTo>
                    <a:pt x="414791" y="342220"/>
                  </a:lnTo>
                  <a:lnTo>
                    <a:pt x="416832" y="336550"/>
                  </a:lnTo>
                  <a:lnTo>
                    <a:pt x="418647" y="330427"/>
                  </a:lnTo>
                  <a:lnTo>
                    <a:pt x="419781" y="324757"/>
                  </a:lnTo>
                  <a:lnTo>
                    <a:pt x="421141" y="318634"/>
                  </a:lnTo>
                  <a:lnTo>
                    <a:pt x="421822" y="312511"/>
                  </a:lnTo>
                  <a:lnTo>
                    <a:pt x="422275" y="306388"/>
                  </a:lnTo>
                  <a:lnTo>
                    <a:pt x="422275" y="300038"/>
                  </a:lnTo>
                  <a:lnTo>
                    <a:pt x="422275" y="293688"/>
                  </a:lnTo>
                  <a:lnTo>
                    <a:pt x="421822" y="287338"/>
                  </a:lnTo>
                  <a:lnTo>
                    <a:pt x="421141" y="281441"/>
                  </a:lnTo>
                  <a:lnTo>
                    <a:pt x="419781" y="275318"/>
                  </a:lnTo>
                  <a:lnTo>
                    <a:pt x="418647" y="269421"/>
                  </a:lnTo>
                  <a:lnTo>
                    <a:pt x="416832" y="263525"/>
                  </a:lnTo>
                  <a:lnTo>
                    <a:pt x="414791" y="257855"/>
                  </a:lnTo>
                  <a:lnTo>
                    <a:pt x="412977" y="252186"/>
                  </a:lnTo>
                  <a:lnTo>
                    <a:pt x="410482" y="246970"/>
                  </a:lnTo>
                  <a:lnTo>
                    <a:pt x="407761" y="241527"/>
                  </a:lnTo>
                  <a:lnTo>
                    <a:pt x="404586" y="236538"/>
                  </a:lnTo>
                  <a:lnTo>
                    <a:pt x="401411" y="231548"/>
                  </a:lnTo>
                  <a:lnTo>
                    <a:pt x="398009" y="226786"/>
                  </a:lnTo>
                  <a:lnTo>
                    <a:pt x="394381" y="222023"/>
                  </a:lnTo>
                  <a:lnTo>
                    <a:pt x="390525" y="217488"/>
                  </a:lnTo>
                  <a:lnTo>
                    <a:pt x="386443" y="213405"/>
                  </a:lnTo>
                  <a:lnTo>
                    <a:pt x="382134" y="209323"/>
                  </a:lnTo>
                  <a:lnTo>
                    <a:pt x="377825" y="205468"/>
                  </a:lnTo>
                  <a:lnTo>
                    <a:pt x="373290" y="201839"/>
                  </a:lnTo>
                  <a:lnTo>
                    <a:pt x="368300" y="198438"/>
                  </a:lnTo>
                  <a:lnTo>
                    <a:pt x="363311" y="195036"/>
                  </a:lnTo>
                  <a:lnTo>
                    <a:pt x="358322" y="192088"/>
                  </a:lnTo>
                  <a:lnTo>
                    <a:pt x="353106" y="189366"/>
                  </a:lnTo>
                  <a:lnTo>
                    <a:pt x="347663" y="187098"/>
                  </a:lnTo>
                  <a:lnTo>
                    <a:pt x="341993" y="184830"/>
                  </a:lnTo>
                  <a:lnTo>
                    <a:pt x="336323" y="183016"/>
                  </a:lnTo>
                  <a:lnTo>
                    <a:pt x="330427" y="181202"/>
                  </a:lnTo>
                  <a:lnTo>
                    <a:pt x="324757" y="179841"/>
                  </a:lnTo>
                  <a:lnTo>
                    <a:pt x="318634" y="178934"/>
                  </a:lnTo>
                  <a:lnTo>
                    <a:pt x="312511" y="178027"/>
                  </a:lnTo>
                  <a:lnTo>
                    <a:pt x="306161" y="177800"/>
                  </a:lnTo>
                  <a:lnTo>
                    <a:pt x="300038" y="177346"/>
                  </a:lnTo>
                  <a:close/>
                  <a:moveTo>
                    <a:pt x="300265" y="28132"/>
                  </a:moveTo>
                  <a:lnTo>
                    <a:pt x="293234" y="28359"/>
                  </a:lnTo>
                  <a:lnTo>
                    <a:pt x="286204" y="28586"/>
                  </a:lnTo>
                  <a:lnTo>
                    <a:pt x="279173" y="29040"/>
                  </a:lnTo>
                  <a:lnTo>
                    <a:pt x="272370" y="29720"/>
                  </a:lnTo>
                  <a:lnTo>
                    <a:pt x="265566" y="30401"/>
                  </a:lnTo>
                  <a:lnTo>
                    <a:pt x="258763" y="31308"/>
                  </a:lnTo>
                  <a:lnTo>
                    <a:pt x="252186" y="32443"/>
                  </a:lnTo>
                  <a:lnTo>
                    <a:pt x="245382" y="33804"/>
                  </a:lnTo>
                  <a:lnTo>
                    <a:pt x="238805" y="35165"/>
                  </a:lnTo>
                  <a:lnTo>
                    <a:pt x="232455" y="36980"/>
                  </a:lnTo>
                  <a:lnTo>
                    <a:pt x="225878" y="38568"/>
                  </a:lnTo>
                  <a:lnTo>
                    <a:pt x="219528" y="40383"/>
                  </a:lnTo>
                  <a:lnTo>
                    <a:pt x="212952" y="42652"/>
                  </a:lnTo>
                  <a:lnTo>
                    <a:pt x="206828" y="44921"/>
                  </a:lnTo>
                  <a:lnTo>
                    <a:pt x="200478" y="47189"/>
                  </a:lnTo>
                  <a:lnTo>
                    <a:pt x="194582" y="49685"/>
                  </a:lnTo>
                  <a:lnTo>
                    <a:pt x="188459" y="52407"/>
                  </a:lnTo>
                  <a:lnTo>
                    <a:pt x="182562" y="55130"/>
                  </a:lnTo>
                  <a:lnTo>
                    <a:pt x="176666" y="58079"/>
                  </a:lnTo>
                  <a:lnTo>
                    <a:pt x="170769" y="61028"/>
                  </a:lnTo>
                  <a:lnTo>
                    <a:pt x="165100" y="64205"/>
                  </a:lnTo>
                  <a:lnTo>
                    <a:pt x="159430" y="67608"/>
                  </a:lnTo>
                  <a:lnTo>
                    <a:pt x="153987" y="71011"/>
                  </a:lnTo>
                  <a:lnTo>
                    <a:pt x="148318" y="74868"/>
                  </a:lnTo>
                  <a:lnTo>
                    <a:pt x="142875" y="78498"/>
                  </a:lnTo>
                  <a:lnTo>
                    <a:pt x="137659" y="82354"/>
                  </a:lnTo>
                  <a:lnTo>
                    <a:pt x="132443" y="86211"/>
                  </a:lnTo>
                  <a:lnTo>
                    <a:pt x="127453" y="90522"/>
                  </a:lnTo>
                  <a:lnTo>
                    <a:pt x="122464" y="94832"/>
                  </a:lnTo>
                  <a:lnTo>
                    <a:pt x="117475" y="98916"/>
                  </a:lnTo>
                  <a:lnTo>
                    <a:pt x="112712" y="103453"/>
                  </a:lnTo>
                  <a:lnTo>
                    <a:pt x="107950" y="107991"/>
                  </a:lnTo>
                  <a:lnTo>
                    <a:pt x="103641" y="112755"/>
                  </a:lnTo>
                  <a:lnTo>
                    <a:pt x="99105" y="117519"/>
                  </a:lnTo>
                  <a:lnTo>
                    <a:pt x="94796" y="122057"/>
                  </a:lnTo>
                  <a:lnTo>
                    <a:pt x="90487" y="127048"/>
                  </a:lnTo>
                  <a:lnTo>
                    <a:pt x="86405" y="132266"/>
                  </a:lnTo>
                  <a:lnTo>
                    <a:pt x="82323" y="137711"/>
                  </a:lnTo>
                  <a:lnTo>
                    <a:pt x="78694" y="142929"/>
                  </a:lnTo>
                  <a:lnTo>
                    <a:pt x="74839" y="148147"/>
                  </a:lnTo>
                  <a:lnTo>
                    <a:pt x="71437" y="153592"/>
                  </a:lnTo>
                  <a:lnTo>
                    <a:pt x="67809" y="159264"/>
                  </a:lnTo>
                  <a:lnTo>
                    <a:pt x="64407" y="164709"/>
                  </a:lnTo>
                  <a:lnTo>
                    <a:pt x="61232" y="170607"/>
                  </a:lnTo>
                  <a:lnTo>
                    <a:pt x="58057" y="176506"/>
                  </a:lnTo>
                  <a:lnTo>
                    <a:pt x="55109" y="182178"/>
                  </a:lnTo>
                  <a:lnTo>
                    <a:pt x="52387" y="188303"/>
                  </a:lnTo>
                  <a:lnTo>
                    <a:pt x="49666" y="194429"/>
                  </a:lnTo>
                  <a:lnTo>
                    <a:pt x="47171" y="200554"/>
                  </a:lnTo>
                  <a:lnTo>
                    <a:pt x="44903" y="206680"/>
                  </a:lnTo>
                  <a:lnTo>
                    <a:pt x="42636" y="212805"/>
                  </a:lnTo>
                  <a:lnTo>
                    <a:pt x="40821" y="219385"/>
                  </a:lnTo>
                  <a:lnTo>
                    <a:pt x="38780" y="225737"/>
                  </a:lnTo>
                  <a:lnTo>
                    <a:pt x="36966" y="232090"/>
                  </a:lnTo>
                  <a:lnTo>
                    <a:pt x="35378" y="238896"/>
                  </a:lnTo>
                  <a:lnTo>
                    <a:pt x="34018" y="245248"/>
                  </a:lnTo>
                  <a:lnTo>
                    <a:pt x="32657" y="252054"/>
                  </a:lnTo>
                  <a:lnTo>
                    <a:pt x="31523" y="258860"/>
                  </a:lnTo>
                  <a:lnTo>
                    <a:pt x="30389" y="265440"/>
                  </a:lnTo>
                  <a:lnTo>
                    <a:pt x="29709" y="272246"/>
                  </a:lnTo>
                  <a:lnTo>
                    <a:pt x="29255" y="279279"/>
                  </a:lnTo>
                  <a:lnTo>
                    <a:pt x="28802" y="286312"/>
                  </a:lnTo>
                  <a:lnTo>
                    <a:pt x="28575" y="292891"/>
                  </a:lnTo>
                  <a:lnTo>
                    <a:pt x="28575" y="300151"/>
                  </a:lnTo>
                  <a:lnTo>
                    <a:pt x="28575" y="307184"/>
                  </a:lnTo>
                  <a:lnTo>
                    <a:pt x="28802" y="314217"/>
                  </a:lnTo>
                  <a:lnTo>
                    <a:pt x="29255" y="320796"/>
                  </a:lnTo>
                  <a:lnTo>
                    <a:pt x="29709" y="327829"/>
                  </a:lnTo>
                  <a:lnTo>
                    <a:pt x="30389" y="334635"/>
                  </a:lnTo>
                  <a:lnTo>
                    <a:pt x="31523" y="341442"/>
                  </a:lnTo>
                  <a:lnTo>
                    <a:pt x="32657" y="348021"/>
                  </a:lnTo>
                  <a:lnTo>
                    <a:pt x="34018" y="354827"/>
                  </a:lnTo>
                  <a:lnTo>
                    <a:pt x="35378" y="361179"/>
                  </a:lnTo>
                  <a:lnTo>
                    <a:pt x="36966" y="367986"/>
                  </a:lnTo>
                  <a:lnTo>
                    <a:pt x="38780" y="374565"/>
                  </a:lnTo>
                  <a:lnTo>
                    <a:pt x="40821" y="380690"/>
                  </a:lnTo>
                  <a:lnTo>
                    <a:pt x="42636" y="387270"/>
                  </a:lnTo>
                  <a:lnTo>
                    <a:pt x="44903" y="393395"/>
                  </a:lnTo>
                  <a:lnTo>
                    <a:pt x="47171" y="399748"/>
                  </a:lnTo>
                  <a:lnTo>
                    <a:pt x="49666" y="405646"/>
                  </a:lnTo>
                  <a:lnTo>
                    <a:pt x="52387" y="411999"/>
                  </a:lnTo>
                  <a:lnTo>
                    <a:pt x="55109" y="417897"/>
                  </a:lnTo>
                  <a:lnTo>
                    <a:pt x="58057" y="423569"/>
                  </a:lnTo>
                  <a:lnTo>
                    <a:pt x="61232" y="429695"/>
                  </a:lnTo>
                  <a:lnTo>
                    <a:pt x="64407" y="435366"/>
                  </a:lnTo>
                  <a:lnTo>
                    <a:pt x="67809" y="440811"/>
                  </a:lnTo>
                  <a:lnTo>
                    <a:pt x="71437" y="446483"/>
                  </a:lnTo>
                  <a:lnTo>
                    <a:pt x="74839" y="452155"/>
                  </a:lnTo>
                  <a:lnTo>
                    <a:pt x="78694" y="457373"/>
                  </a:lnTo>
                  <a:lnTo>
                    <a:pt x="82323" y="462591"/>
                  </a:lnTo>
                  <a:lnTo>
                    <a:pt x="86405" y="467809"/>
                  </a:lnTo>
                  <a:lnTo>
                    <a:pt x="90487" y="473027"/>
                  </a:lnTo>
                  <a:lnTo>
                    <a:pt x="94796" y="478018"/>
                  </a:lnTo>
                  <a:lnTo>
                    <a:pt x="99105" y="482783"/>
                  </a:lnTo>
                  <a:lnTo>
                    <a:pt x="103641" y="487547"/>
                  </a:lnTo>
                  <a:lnTo>
                    <a:pt x="107950" y="492084"/>
                  </a:lnTo>
                  <a:lnTo>
                    <a:pt x="112712" y="496622"/>
                  </a:lnTo>
                  <a:lnTo>
                    <a:pt x="117475" y="501159"/>
                  </a:lnTo>
                  <a:lnTo>
                    <a:pt x="122464" y="505697"/>
                  </a:lnTo>
                  <a:lnTo>
                    <a:pt x="127453" y="509780"/>
                  </a:lnTo>
                  <a:lnTo>
                    <a:pt x="132443" y="513864"/>
                  </a:lnTo>
                  <a:lnTo>
                    <a:pt x="137659" y="517948"/>
                  </a:lnTo>
                  <a:lnTo>
                    <a:pt x="142875" y="521578"/>
                  </a:lnTo>
                  <a:lnTo>
                    <a:pt x="148318" y="525434"/>
                  </a:lnTo>
                  <a:lnTo>
                    <a:pt x="153987" y="529064"/>
                  </a:lnTo>
                  <a:lnTo>
                    <a:pt x="159430" y="532694"/>
                  </a:lnTo>
                  <a:lnTo>
                    <a:pt x="165100" y="535870"/>
                  </a:lnTo>
                  <a:lnTo>
                    <a:pt x="170769" y="539047"/>
                  </a:lnTo>
                  <a:lnTo>
                    <a:pt x="176666" y="541996"/>
                  </a:lnTo>
                  <a:lnTo>
                    <a:pt x="182562" y="544945"/>
                  </a:lnTo>
                  <a:lnTo>
                    <a:pt x="188459" y="547895"/>
                  </a:lnTo>
                  <a:lnTo>
                    <a:pt x="194582" y="550617"/>
                  </a:lnTo>
                  <a:lnTo>
                    <a:pt x="200478" y="553113"/>
                  </a:lnTo>
                  <a:lnTo>
                    <a:pt x="206828" y="555608"/>
                  </a:lnTo>
                  <a:lnTo>
                    <a:pt x="212952" y="557423"/>
                  </a:lnTo>
                  <a:lnTo>
                    <a:pt x="219528" y="559692"/>
                  </a:lnTo>
                  <a:lnTo>
                    <a:pt x="225878" y="561507"/>
                  </a:lnTo>
                  <a:lnTo>
                    <a:pt x="232455" y="563322"/>
                  </a:lnTo>
                  <a:lnTo>
                    <a:pt x="238805" y="564910"/>
                  </a:lnTo>
                  <a:lnTo>
                    <a:pt x="242887" y="565896"/>
                  </a:lnTo>
                  <a:lnTo>
                    <a:pt x="242887" y="439533"/>
                  </a:lnTo>
                  <a:lnTo>
                    <a:pt x="241073" y="438830"/>
                  </a:lnTo>
                  <a:lnTo>
                    <a:pt x="234723" y="435882"/>
                  </a:lnTo>
                  <a:lnTo>
                    <a:pt x="227919" y="432707"/>
                  </a:lnTo>
                  <a:lnTo>
                    <a:pt x="221796" y="428852"/>
                  </a:lnTo>
                  <a:lnTo>
                    <a:pt x="215673" y="424996"/>
                  </a:lnTo>
                  <a:lnTo>
                    <a:pt x="209777" y="420688"/>
                  </a:lnTo>
                  <a:lnTo>
                    <a:pt x="204107" y="416152"/>
                  </a:lnTo>
                  <a:lnTo>
                    <a:pt x="198437" y="411389"/>
                  </a:lnTo>
                  <a:lnTo>
                    <a:pt x="193221" y="406400"/>
                  </a:lnTo>
                  <a:lnTo>
                    <a:pt x="188232" y="401184"/>
                  </a:lnTo>
                  <a:lnTo>
                    <a:pt x="183469" y="395741"/>
                  </a:lnTo>
                  <a:lnTo>
                    <a:pt x="179160" y="390298"/>
                  </a:lnTo>
                  <a:lnTo>
                    <a:pt x="174852" y="384402"/>
                  </a:lnTo>
                  <a:lnTo>
                    <a:pt x="170769" y="378052"/>
                  </a:lnTo>
                  <a:lnTo>
                    <a:pt x="167368" y="371929"/>
                  </a:lnTo>
                  <a:lnTo>
                    <a:pt x="164193" y="365352"/>
                  </a:lnTo>
                  <a:lnTo>
                    <a:pt x="160791" y="358548"/>
                  </a:lnTo>
                  <a:lnTo>
                    <a:pt x="158296" y="351972"/>
                  </a:lnTo>
                  <a:lnTo>
                    <a:pt x="155802" y="344714"/>
                  </a:lnTo>
                  <a:lnTo>
                    <a:pt x="153987" y="337684"/>
                  </a:lnTo>
                  <a:lnTo>
                    <a:pt x="152173" y="330200"/>
                  </a:lnTo>
                  <a:lnTo>
                    <a:pt x="150812" y="322943"/>
                  </a:lnTo>
                  <a:lnTo>
                    <a:pt x="149905" y="315232"/>
                  </a:lnTo>
                  <a:lnTo>
                    <a:pt x="149452" y="307748"/>
                  </a:lnTo>
                  <a:lnTo>
                    <a:pt x="149225" y="300038"/>
                  </a:lnTo>
                  <a:lnTo>
                    <a:pt x="149452" y="292100"/>
                  </a:lnTo>
                  <a:lnTo>
                    <a:pt x="149905" y="284616"/>
                  </a:lnTo>
                  <a:lnTo>
                    <a:pt x="150812" y="276905"/>
                  </a:lnTo>
                  <a:lnTo>
                    <a:pt x="152173" y="269648"/>
                  </a:lnTo>
                  <a:lnTo>
                    <a:pt x="153987" y="262164"/>
                  </a:lnTo>
                  <a:lnTo>
                    <a:pt x="155802" y="255134"/>
                  </a:lnTo>
                  <a:lnTo>
                    <a:pt x="158296" y="248330"/>
                  </a:lnTo>
                  <a:lnTo>
                    <a:pt x="160791" y="241300"/>
                  </a:lnTo>
                  <a:lnTo>
                    <a:pt x="164193" y="234496"/>
                  </a:lnTo>
                  <a:lnTo>
                    <a:pt x="167368" y="228146"/>
                  </a:lnTo>
                  <a:lnTo>
                    <a:pt x="170769" y="221796"/>
                  </a:lnTo>
                  <a:lnTo>
                    <a:pt x="174852" y="215673"/>
                  </a:lnTo>
                  <a:lnTo>
                    <a:pt x="179160" y="209777"/>
                  </a:lnTo>
                  <a:lnTo>
                    <a:pt x="183469" y="204107"/>
                  </a:lnTo>
                  <a:lnTo>
                    <a:pt x="188232" y="198664"/>
                  </a:lnTo>
                  <a:lnTo>
                    <a:pt x="193221" y="193448"/>
                  </a:lnTo>
                  <a:lnTo>
                    <a:pt x="198437" y="188459"/>
                  </a:lnTo>
                  <a:lnTo>
                    <a:pt x="204107" y="183696"/>
                  </a:lnTo>
                  <a:lnTo>
                    <a:pt x="209777" y="179161"/>
                  </a:lnTo>
                  <a:lnTo>
                    <a:pt x="215673" y="174852"/>
                  </a:lnTo>
                  <a:lnTo>
                    <a:pt x="221796" y="170996"/>
                  </a:lnTo>
                  <a:lnTo>
                    <a:pt x="227919" y="167368"/>
                  </a:lnTo>
                  <a:lnTo>
                    <a:pt x="234723" y="163966"/>
                  </a:lnTo>
                  <a:lnTo>
                    <a:pt x="241073" y="161018"/>
                  </a:lnTo>
                  <a:lnTo>
                    <a:pt x="248104" y="158523"/>
                  </a:lnTo>
                  <a:lnTo>
                    <a:pt x="255134" y="156029"/>
                  </a:lnTo>
                  <a:lnTo>
                    <a:pt x="262391" y="153988"/>
                  </a:lnTo>
                  <a:lnTo>
                    <a:pt x="269648" y="152173"/>
                  </a:lnTo>
                  <a:lnTo>
                    <a:pt x="277132" y="151039"/>
                  </a:lnTo>
                  <a:lnTo>
                    <a:pt x="284616" y="150132"/>
                  </a:lnTo>
                  <a:lnTo>
                    <a:pt x="292327" y="149452"/>
                  </a:lnTo>
                  <a:lnTo>
                    <a:pt x="300038" y="149225"/>
                  </a:lnTo>
                  <a:lnTo>
                    <a:pt x="307748" y="149452"/>
                  </a:lnTo>
                  <a:lnTo>
                    <a:pt x="315459" y="150132"/>
                  </a:lnTo>
                  <a:lnTo>
                    <a:pt x="322943" y="151039"/>
                  </a:lnTo>
                  <a:lnTo>
                    <a:pt x="330427" y="152173"/>
                  </a:lnTo>
                  <a:lnTo>
                    <a:pt x="337684" y="153988"/>
                  </a:lnTo>
                  <a:lnTo>
                    <a:pt x="344941" y="156029"/>
                  </a:lnTo>
                  <a:lnTo>
                    <a:pt x="351745" y="158523"/>
                  </a:lnTo>
                  <a:lnTo>
                    <a:pt x="358548" y="161018"/>
                  </a:lnTo>
                  <a:lnTo>
                    <a:pt x="365352" y="163966"/>
                  </a:lnTo>
                  <a:lnTo>
                    <a:pt x="371702" y="167368"/>
                  </a:lnTo>
                  <a:lnTo>
                    <a:pt x="378052" y="170996"/>
                  </a:lnTo>
                  <a:lnTo>
                    <a:pt x="384175" y="174852"/>
                  </a:lnTo>
                  <a:lnTo>
                    <a:pt x="390298" y="179161"/>
                  </a:lnTo>
                  <a:lnTo>
                    <a:pt x="395741" y="183696"/>
                  </a:lnTo>
                  <a:lnTo>
                    <a:pt x="401184" y="188459"/>
                  </a:lnTo>
                  <a:lnTo>
                    <a:pt x="406400" y="193448"/>
                  </a:lnTo>
                  <a:lnTo>
                    <a:pt x="411390" y="198664"/>
                  </a:lnTo>
                  <a:lnTo>
                    <a:pt x="416152" y="204107"/>
                  </a:lnTo>
                  <a:lnTo>
                    <a:pt x="420688" y="209777"/>
                  </a:lnTo>
                  <a:lnTo>
                    <a:pt x="424770" y="215673"/>
                  </a:lnTo>
                  <a:lnTo>
                    <a:pt x="428852" y="221796"/>
                  </a:lnTo>
                  <a:lnTo>
                    <a:pt x="432481" y="228146"/>
                  </a:lnTo>
                  <a:lnTo>
                    <a:pt x="435882" y="234496"/>
                  </a:lnTo>
                  <a:lnTo>
                    <a:pt x="438831" y="241300"/>
                  </a:lnTo>
                  <a:lnTo>
                    <a:pt x="441552" y="248330"/>
                  </a:lnTo>
                  <a:lnTo>
                    <a:pt x="443820" y="255134"/>
                  </a:lnTo>
                  <a:lnTo>
                    <a:pt x="445861" y="262164"/>
                  </a:lnTo>
                  <a:lnTo>
                    <a:pt x="447448" y="269648"/>
                  </a:lnTo>
                  <a:lnTo>
                    <a:pt x="449036" y="276905"/>
                  </a:lnTo>
                  <a:lnTo>
                    <a:pt x="449716" y="284616"/>
                  </a:lnTo>
                  <a:lnTo>
                    <a:pt x="450623" y="292100"/>
                  </a:lnTo>
                  <a:lnTo>
                    <a:pt x="450850" y="300038"/>
                  </a:lnTo>
                  <a:lnTo>
                    <a:pt x="450623" y="307748"/>
                  </a:lnTo>
                  <a:lnTo>
                    <a:pt x="449716" y="315232"/>
                  </a:lnTo>
                  <a:lnTo>
                    <a:pt x="449036" y="322943"/>
                  </a:lnTo>
                  <a:lnTo>
                    <a:pt x="447448" y="330200"/>
                  </a:lnTo>
                  <a:lnTo>
                    <a:pt x="445861" y="337684"/>
                  </a:lnTo>
                  <a:lnTo>
                    <a:pt x="443820" y="344714"/>
                  </a:lnTo>
                  <a:lnTo>
                    <a:pt x="441552" y="351972"/>
                  </a:lnTo>
                  <a:lnTo>
                    <a:pt x="438831" y="358548"/>
                  </a:lnTo>
                  <a:lnTo>
                    <a:pt x="435882" y="365352"/>
                  </a:lnTo>
                  <a:lnTo>
                    <a:pt x="432481" y="371929"/>
                  </a:lnTo>
                  <a:lnTo>
                    <a:pt x="428852" y="378052"/>
                  </a:lnTo>
                  <a:lnTo>
                    <a:pt x="424770" y="384402"/>
                  </a:lnTo>
                  <a:lnTo>
                    <a:pt x="420688" y="390298"/>
                  </a:lnTo>
                  <a:lnTo>
                    <a:pt x="416152" y="395741"/>
                  </a:lnTo>
                  <a:lnTo>
                    <a:pt x="411390" y="401184"/>
                  </a:lnTo>
                  <a:lnTo>
                    <a:pt x="406400" y="406400"/>
                  </a:lnTo>
                  <a:lnTo>
                    <a:pt x="401184" y="411389"/>
                  </a:lnTo>
                  <a:lnTo>
                    <a:pt x="395741" y="416152"/>
                  </a:lnTo>
                  <a:lnTo>
                    <a:pt x="390298" y="420688"/>
                  </a:lnTo>
                  <a:lnTo>
                    <a:pt x="384175" y="424996"/>
                  </a:lnTo>
                  <a:lnTo>
                    <a:pt x="378052" y="428852"/>
                  </a:lnTo>
                  <a:lnTo>
                    <a:pt x="371702" y="432707"/>
                  </a:lnTo>
                  <a:lnTo>
                    <a:pt x="365352" y="435882"/>
                  </a:lnTo>
                  <a:lnTo>
                    <a:pt x="358548" y="438830"/>
                  </a:lnTo>
                  <a:lnTo>
                    <a:pt x="355958" y="439867"/>
                  </a:lnTo>
                  <a:lnTo>
                    <a:pt x="355958" y="566203"/>
                  </a:lnTo>
                  <a:lnTo>
                    <a:pt x="361497" y="564910"/>
                  </a:lnTo>
                  <a:lnTo>
                    <a:pt x="368073" y="563322"/>
                  </a:lnTo>
                  <a:lnTo>
                    <a:pt x="374423" y="561507"/>
                  </a:lnTo>
                  <a:lnTo>
                    <a:pt x="381000" y="559692"/>
                  </a:lnTo>
                  <a:lnTo>
                    <a:pt x="386985" y="557475"/>
                  </a:lnTo>
                  <a:lnTo>
                    <a:pt x="388361" y="553956"/>
                  </a:lnTo>
                  <a:lnTo>
                    <a:pt x="390627" y="548968"/>
                  </a:lnTo>
                  <a:lnTo>
                    <a:pt x="393572" y="544207"/>
                  </a:lnTo>
                  <a:lnTo>
                    <a:pt x="396971" y="539672"/>
                  </a:lnTo>
                  <a:lnTo>
                    <a:pt x="400370" y="535818"/>
                  </a:lnTo>
                  <a:lnTo>
                    <a:pt x="404675" y="532417"/>
                  </a:lnTo>
                  <a:lnTo>
                    <a:pt x="408754" y="529016"/>
                  </a:lnTo>
                  <a:lnTo>
                    <a:pt x="413513" y="526069"/>
                  </a:lnTo>
                  <a:lnTo>
                    <a:pt x="418498" y="523802"/>
                  </a:lnTo>
                  <a:lnTo>
                    <a:pt x="423483" y="521761"/>
                  </a:lnTo>
                  <a:lnTo>
                    <a:pt x="428921" y="520401"/>
                  </a:lnTo>
                  <a:lnTo>
                    <a:pt x="434813" y="519494"/>
                  </a:lnTo>
                  <a:lnTo>
                    <a:pt x="440477" y="519267"/>
                  </a:lnTo>
                  <a:lnTo>
                    <a:pt x="446142" y="519494"/>
                  </a:lnTo>
                  <a:lnTo>
                    <a:pt x="451807" y="520401"/>
                  </a:lnTo>
                  <a:lnTo>
                    <a:pt x="457079" y="521667"/>
                  </a:lnTo>
                  <a:lnTo>
                    <a:pt x="457200" y="521578"/>
                  </a:lnTo>
                  <a:lnTo>
                    <a:pt x="462643" y="517948"/>
                  </a:lnTo>
                  <a:lnTo>
                    <a:pt x="467632" y="513864"/>
                  </a:lnTo>
                  <a:lnTo>
                    <a:pt x="472848" y="509780"/>
                  </a:lnTo>
                  <a:lnTo>
                    <a:pt x="477838" y="505697"/>
                  </a:lnTo>
                  <a:lnTo>
                    <a:pt x="482600" y="501159"/>
                  </a:lnTo>
                  <a:lnTo>
                    <a:pt x="487363" y="496622"/>
                  </a:lnTo>
                  <a:lnTo>
                    <a:pt x="492125" y="492084"/>
                  </a:lnTo>
                  <a:lnTo>
                    <a:pt x="496661" y="487547"/>
                  </a:lnTo>
                  <a:lnTo>
                    <a:pt x="501197" y="482783"/>
                  </a:lnTo>
                  <a:lnTo>
                    <a:pt x="505506" y="478018"/>
                  </a:lnTo>
                  <a:lnTo>
                    <a:pt x="509815" y="473027"/>
                  </a:lnTo>
                  <a:lnTo>
                    <a:pt x="513897" y="467809"/>
                  </a:lnTo>
                  <a:lnTo>
                    <a:pt x="517752" y="462591"/>
                  </a:lnTo>
                  <a:lnTo>
                    <a:pt x="521607" y="457373"/>
                  </a:lnTo>
                  <a:lnTo>
                    <a:pt x="525236" y="452155"/>
                  </a:lnTo>
                  <a:lnTo>
                    <a:pt x="529091" y="446483"/>
                  </a:lnTo>
                  <a:lnTo>
                    <a:pt x="532493" y="440811"/>
                  </a:lnTo>
                  <a:lnTo>
                    <a:pt x="535668" y="435366"/>
                  </a:lnTo>
                  <a:lnTo>
                    <a:pt x="539070" y="429695"/>
                  </a:lnTo>
                  <a:lnTo>
                    <a:pt x="542018" y="423569"/>
                  </a:lnTo>
                  <a:lnTo>
                    <a:pt x="544966" y="417897"/>
                  </a:lnTo>
                  <a:lnTo>
                    <a:pt x="547688" y="411999"/>
                  </a:lnTo>
                  <a:lnTo>
                    <a:pt x="550409" y="405646"/>
                  </a:lnTo>
                  <a:lnTo>
                    <a:pt x="552904" y="399748"/>
                  </a:lnTo>
                  <a:lnTo>
                    <a:pt x="555398" y="393395"/>
                  </a:lnTo>
                  <a:lnTo>
                    <a:pt x="557666" y="387270"/>
                  </a:lnTo>
                  <a:lnTo>
                    <a:pt x="559707" y="380690"/>
                  </a:lnTo>
                  <a:lnTo>
                    <a:pt x="561522" y="374565"/>
                  </a:lnTo>
                  <a:lnTo>
                    <a:pt x="563336" y="367986"/>
                  </a:lnTo>
                  <a:lnTo>
                    <a:pt x="564923" y="361179"/>
                  </a:lnTo>
                  <a:lnTo>
                    <a:pt x="566511" y="354827"/>
                  </a:lnTo>
                  <a:lnTo>
                    <a:pt x="567645" y="348021"/>
                  </a:lnTo>
                  <a:lnTo>
                    <a:pt x="568779" y="341442"/>
                  </a:lnTo>
                  <a:lnTo>
                    <a:pt x="569686" y="334635"/>
                  </a:lnTo>
                  <a:lnTo>
                    <a:pt x="570366" y="327829"/>
                  </a:lnTo>
                  <a:lnTo>
                    <a:pt x="571273" y="320796"/>
                  </a:lnTo>
                  <a:lnTo>
                    <a:pt x="571500" y="314217"/>
                  </a:lnTo>
                  <a:lnTo>
                    <a:pt x="571954" y="307184"/>
                  </a:lnTo>
                  <a:lnTo>
                    <a:pt x="571954" y="300151"/>
                  </a:lnTo>
                  <a:lnTo>
                    <a:pt x="571954" y="292891"/>
                  </a:lnTo>
                  <a:lnTo>
                    <a:pt x="571500" y="286312"/>
                  </a:lnTo>
                  <a:lnTo>
                    <a:pt x="571273" y="279279"/>
                  </a:lnTo>
                  <a:lnTo>
                    <a:pt x="570366" y="272246"/>
                  </a:lnTo>
                  <a:lnTo>
                    <a:pt x="569686" y="265440"/>
                  </a:lnTo>
                  <a:lnTo>
                    <a:pt x="568779" y="258860"/>
                  </a:lnTo>
                  <a:lnTo>
                    <a:pt x="567645" y="252054"/>
                  </a:lnTo>
                  <a:lnTo>
                    <a:pt x="566511" y="245248"/>
                  </a:lnTo>
                  <a:lnTo>
                    <a:pt x="564923" y="238896"/>
                  </a:lnTo>
                  <a:lnTo>
                    <a:pt x="563336" y="232090"/>
                  </a:lnTo>
                  <a:lnTo>
                    <a:pt x="561522" y="225737"/>
                  </a:lnTo>
                  <a:lnTo>
                    <a:pt x="559707" y="219385"/>
                  </a:lnTo>
                  <a:lnTo>
                    <a:pt x="557666" y="212805"/>
                  </a:lnTo>
                  <a:lnTo>
                    <a:pt x="555398" y="206680"/>
                  </a:lnTo>
                  <a:lnTo>
                    <a:pt x="552904" y="200554"/>
                  </a:lnTo>
                  <a:lnTo>
                    <a:pt x="550409" y="194429"/>
                  </a:lnTo>
                  <a:lnTo>
                    <a:pt x="547688" y="188303"/>
                  </a:lnTo>
                  <a:lnTo>
                    <a:pt x="544966" y="182178"/>
                  </a:lnTo>
                  <a:lnTo>
                    <a:pt x="542018" y="176506"/>
                  </a:lnTo>
                  <a:lnTo>
                    <a:pt x="539070" y="170607"/>
                  </a:lnTo>
                  <a:lnTo>
                    <a:pt x="535668" y="164709"/>
                  </a:lnTo>
                  <a:lnTo>
                    <a:pt x="532493" y="159264"/>
                  </a:lnTo>
                  <a:lnTo>
                    <a:pt x="529091" y="153592"/>
                  </a:lnTo>
                  <a:lnTo>
                    <a:pt x="525236" y="148147"/>
                  </a:lnTo>
                  <a:lnTo>
                    <a:pt x="521607" y="142929"/>
                  </a:lnTo>
                  <a:lnTo>
                    <a:pt x="517752" y="137711"/>
                  </a:lnTo>
                  <a:lnTo>
                    <a:pt x="513897" y="132266"/>
                  </a:lnTo>
                  <a:lnTo>
                    <a:pt x="509815" y="127048"/>
                  </a:lnTo>
                  <a:lnTo>
                    <a:pt x="505506" y="122057"/>
                  </a:lnTo>
                  <a:lnTo>
                    <a:pt x="501197" y="117519"/>
                  </a:lnTo>
                  <a:lnTo>
                    <a:pt x="496661" y="112755"/>
                  </a:lnTo>
                  <a:lnTo>
                    <a:pt x="492125" y="107991"/>
                  </a:lnTo>
                  <a:lnTo>
                    <a:pt x="487363" y="103453"/>
                  </a:lnTo>
                  <a:lnTo>
                    <a:pt x="482600" y="98916"/>
                  </a:lnTo>
                  <a:lnTo>
                    <a:pt x="477838" y="94832"/>
                  </a:lnTo>
                  <a:lnTo>
                    <a:pt x="472848" y="90522"/>
                  </a:lnTo>
                  <a:lnTo>
                    <a:pt x="467632" y="86211"/>
                  </a:lnTo>
                  <a:lnTo>
                    <a:pt x="462643" y="82354"/>
                  </a:lnTo>
                  <a:lnTo>
                    <a:pt x="457200" y="78498"/>
                  </a:lnTo>
                  <a:lnTo>
                    <a:pt x="451984" y="74868"/>
                  </a:lnTo>
                  <a:lnTo>
                    <a:pt x="446541" y="71011"/>
                  </a:lnTo>
                  <a:lnTo>
                    <a:pt x="441098" y="67608"/>
                  </a:lnTo>
                  <a:lnTo>
                    <a:pt x="435202" y="64205"/>
                  </a:lnTo>
                  <a:lnTo>
                    <a:pt x="429532" y="61028"/>
                  </a:lnTo>
                  <a:lnTo>
                    <a:pt x="423863" y="58079"/>
                  </a:lnTo>
                  <a:lnTo>
                    <a:pt x="417966" y="55130"/>
                  </a:lnTo>
                  <a:lnTo>
                    <a:pt x="411843" y="52407"/>
                  </a:lnTo>
                  <a:lnTo>
                    <a:pt x="405947" y="49685"/>
                  </a:lnTo>
                  <a:lnTo>
                    <a:pt x="399597" y="47189"/>
                  </a:lnTo>
                  <a:lnTo>
                    <a:pt x="393473" y="44921"/>
                  </a:lnTo>
                  <a:lnTo>
                    <a:pt x="387123" y="42652"/>
                  </a:lnTo>
                  <a:lnTo>
                    <a:pt x="381000" y="40383"/>
                  </a:lnTo>
                  <a:lnTo>
                    <a:pt x="374423" y="38568"/>
                  </a:lnTo>
                  <a:lnTo>
                    <a:pt x="368073" y="36980"/>
                  </a:lnTo>
                  <a:lnTo>
                    <a:pt x="361497" y="35165"/>
                  </a:lnTo>
                  <a:lnTo>
                    <a:pt x="354693" y="33804"/>
                  </a:lnTo>
                  <a:lnTo>
                    <a:pt x="348116" y="32443"/>
                  </a:lnTo>
                  <a:lnTo>
                    <a:pt x="341540" y="31308"/>
                  </a:lnTo>
                  <a:lnTo>
                    <a:pt x="334509" y="30401"/>
                  </a:lnTo>
                  <a:lnTo>
                    <a:pt x="327932" y="29720"/>
                  </a:lnTo>
                  <a:lnTo>
                    <a:pt x="320902" y="29040"/>
                  </a:lnTo>
                  <a:lnTo>
                    <a:pt x="314098" y="28586"/>
                  </a:lnTo>
                  <a:lnTo>
                    <a:pt x="307295" y="28359"/>
                  </a:lnTo>
                  <a:lnTo>
                    <a:pt x="300265" y="28132"/>
                  </a:lnTo>
                  <a:close/>
                  <a:moveTo>
                    <a:pt x="300265" y="0"/>
                  </a:moveTo>
                  <a:lnTo>
                    <a:pt x="307975" y="227"/>
                  </a:lnTo>
                  <a:lnTo>
                    <a:pt x="315686" y="454"/>
                  </a:lnTo>
                  <a:lnTo>
                    <a:pt x="323170" y="907"/>
                  </a:lnTo>
                  <a:lnTo>
                    <a:pt x="330881" y="1361"/>
                  </a:lnTo>
                  <a:lnTo>
                    <a:pt x="338365" y="2496"/>
                  </a:lnTo>
                  <a:lnTo>
                    <a:pt x="345848" y="3403"/>
                  </a:lnTo>
                  <a:lnTo>
                    <a:pt x="353332" y="4764"/>
                  </a:lnTo>
                  <a:lnTo>
                    <a:pt x="360590" y="6126"/>
                  </a:lnTo>
                  <a:lnTo>
                    <a:pt x="368073" y="7714"/>
                  </a:lnTo>
                  <a:lnTo>
                    <a:pt x="375331" y="9529"/>
                  </a:lnTo>
                  <a:lnTo>
                    <a:pt x="382134" y="11344"/>
                  </a:lnTo>
                  <a:lnTo>
                    <a:pt x="389391" y="13385"/>
                  </a:lnTo>
                  <a:lnTo>
                    <a:pt x="396422" y="15654"/>
                  </a:lnTo>
                  <a:lnTo>
                    <a:pt x="403452" y="18150"/>
                  </a:lnTo>
                  <a:lnTo>
                    <a:pt x="410029" y="20872"/>
                  </a:lnTo>
                  <a:lnTo>
                    <a:pt x="416832" y="23595"/>
                  </a:lnTo>
                  <a:lnTo>
                    <a:pt x="423636" y="26317"/>
                  </a:lnTo>
                  <a:lnTo>
                    <a:pt x="430213" y="29720"/>
                  </a:lnTo>
                  <a:lnTo>
                    <a:pt x="436790" y="32896"/>
                  </a:lnTo>
                  <a:lnTo>
                    <a:pt x="443140" y="36073"/>
                  </a:lnTo>
                  <a:lnTo>
                    <a:pt x="449490" y="39929"/>
                  </a:lnTo>
                  <a:lnTo>
                    <a:pt x="455840" y="43332"/>
                  </a:lnTo>
                  <a:lnTo>
                    <a:pt x="461736" y="47416"/>
                  </a:lnTo>
                  <a:lnTo>
                    <a:pt x="467859" y="51273"/>
                  </a:lnTo>
                  <a:lnTo>
                    <a:pt x="473756" y="55357"/>
                  </a:lnTo>
                  <a:lnTo>
                    <a:pt x="479652" y="59667"/>
                  </a:lnTo>
                  <a:lnTo>
                    <a:pt x="485322" y="63978"/>
                  </a:lnTo>
                  <a:lnTo>
                    <a:pt x="490991" y="68515"/>
                  </a:lnTo>
                  <a:lnTo>
                    <a:pt x="496434" y="73279"/>
                  </a:lnTo>
                  <a:lnTo>
                    <a:pt x="501877" y="78044"/>
                  </a:lnTo>
                  <a:lnTo>
                    <a:pt x="507093" y="82808"/>
                  </a:lnTo>
                  <a:lnTo>
                    <a:pt x="512309" y="88026"/>
                  </a:lnTo>
                  <a:lnTo>
                    <a:pt x="517298" y="93017"/>
                  </a:lnTo>
                  <a:lnTo>
                    <a:pt x="522288" y="98235"/>
                  </a:lnTo>
                  <a:lnTo>
                    <a:pt x="527050" y="103680"/>
                  </a:lnTo>
                  <a:lnTo>
                    <a:pt x="531586" y="109125"/>
                  </a:lnTo>
                  <a:lnTo>
                    <a:pt x="536348" y="115024"/>
                  </a:lnTo>
                  <a:lnTo>
                    <a:pt x="540431" y="120696"/>
                  </a:lnTo>
                  <a:lnTo>
                    <a:pt x="544740" y="126367"/>
                  </a:lnTo>
                  <a:lnTo>
                    <a:pt x="549048" y="132266"/>
                  </a:lnTo>
                  <a:lnTo>
                    <a:pt x="552904" y="138392"/>
                  </a:lnTo>
                  <a:lnTo>
                    <a:pt x="556759" y="144517"/>
                  </a:lnTo>
                  <a:lnTo>
                    <a:pt x="560388" y="150870"/>
                  </a:lnTo>
                  <a:lnTo>
                    <a:pt x="564016" y="156995"/>
                  </a:lnTo>
                  <a:lnTo>
                    <a:pt x="567418" y="163574"/>
                  </a:lnTo>
                  <a:lnTo>
                    <a:pt x="570593" y="169927"/>
                  </a:lnTo>
                  <a:lnTo>
                    <a:pt x="573541" y="176506"/>
                  </a:lnTo>
                  <a:lnTo>
                    <a:pt x="576716" y="183312"/>
                  </a:lnTo>
                  <a:lnTo>
                    <a:pt x="579438" y="189891"/>
                  </a:lnTo>
                  <a:lnTo>
                    <a:pt x="581932" y="196924"/>
                  </a:lnTo>
                  <a:lnTo>
                    <a:pt x="584427" y="203957"/>
                  </a:lnTo>
                  <a:lnTo>
                    <a:pt x="586695" y="210990"/>
                  </a:lnTo>
                  <a:lnTo>
                    <a:pt x="588963" y="217797"/>
                  </a:lnTo>
                  <a:lnTo>
                    <a:pt x="590550" y="225056"/>
                  </a:lnTo>
                  <a:lnTo>
                    <a:pt x="592365" y="232316"/>
                  </a:lnTo>
                  <a:lnTo>
                    <a:pt x="594179" y="239576"/>
                  </a:lnTo>
                  <a:lnTo>
                    <a:pt x="595313" y="247063"/>
                  </a:lnTo>
                  <a:lnTo>
                    <a:pt x="596673" y="254323"/>
                  </a:lnTo>
                  <a:lnTo>
                    <a:pt x="597807" y="261810"/>
                  </a:lnTo>
                  <a:lnTo>
                    <a:pt x="598488" y="269523"/>
                  </a:lnTo>
                  <a:lnTo>
                    <a:pt x="599395" y="277010"/>
                  </a:lnTo>
                  <a:lnTo>
                    <a:pt x="599848" y="284724"/>
                  </a:lnTo>
                  <a:lnTo>
                    <a:pt x="600075" y="292437"/>
                  </a:lnTo>
                  <a:lnTo>
                    <a:pt x="600075" y="300151"/>
                  </a:lnTo>
                  <a:lnTo>
                    <a:pt x="600075" y="307865"/>
                  </a:lnTo>
                  <a:lnTo>
                    <a:pt x="599848" y="315351"/>
                  </a:lnTo>
                  <a:lnTo>
                    <a:pt x="599395" y="323065"/>
                  </a:lnTo>
                  <a:lnTo>
                    <a:pt x="598488" y="330779"/>
                  </a:lnTo>
                  <a:lnTo>
                    <a:pt x="597807" y="338265"/>
                  </a:lnTo>
                  <a:lnTo>
                    <a:pt x="596673" y="345752"/>
                  </a:lnTo>
                  <a:lnTo>
                    <a:pt x="595313" y="353239"/>
                  </a:lnTo>
                  <a:lnTo>
                    <a:pt x="594179" y="360499"/>
                  </a:lnTo>
                  <a:lnTo>
                    <a:pt x="592365" y="367759"/>
                  </a:lnTo>
                  <a:lnTo>
                    <a:pt x="590550" y="375019"/>
                  </a:lnTo>
                  <a:lnTo>
                    <a:pt x="588963" y="382278"/>
                  </a:lnTo>
                  <a:lnTo>
                    <a:pt x="586695" y="389311"/>
                  </a:lnTo>
                  <a:lnTo>
                    <a:pt x="584427" y="396344"/>
                  </a:lnTo>
                  <a:lnTo>
                    <a:pt x="581932" y="403151"/>
                  </a:lnTo>
                  <a:lnTo>
                    <a:pt x="579438" y="410184"/>
                  </a:lnTo>
                  <a:lnTo>
                    <a:pt x="576716" y="416990"/>
                  </a:lnTo>
                  <a:lnTo>
                    <a:pt x="573541" y="423569"/>
                  </a:lnTo>
                  <a:lnTo>
                    <a:pt x="570593" y="430148"/>
                  </a:lnTo>
                  <a:lnTo>
                    <a:pt x="567418" y="436501"/>
                  </a:lnTo>
                  <a:lnTo>
                    <a:pt x="564016" y="443080"/>
                  </a:lnTo>
                  <a:lnTo>
                    <a:pt x="560388" y="449659"/>
                  </a:lnTo>
                  <a:lnTo>
                    <a:pt x="556759" y="455785"/>
                  </a:lnTo>
                  <a:lnTo>
                    <a:pt x="552904" y="461683"/>
                  </a:lnTo>
                  <a:lnTo>
                    <a:pt x="549048" y="467809"/>
                  </a:lnTo>
                  <a:lnTo>
                    <a:pt x="544740" y="473708"/>
                  </a:lnTo>
                  <a:lnTo>
                    <a:pt x="540431" y="479833"/>
                  </a:lnTo>
                  <a:lnTo>
                    <a:pt x="536348" y="485505"/>
                  </a:lnTo>
                  <a:lnTo>
                    <a:pt x="531586" y="490950"/>
                  </a:lnTo>
                  <a:lnTo>
                    <a:pt x="527050" y="496395"/>
                  </a:lnTo>
                  <a:lnTo>
                    <a:pt x="522288" y="501840"/>
                  </a:lnTo>
                  <a:lnTo>
                    <a:pt x="517298" y="507058"/>
                  </a:lnTo>
                  <a:lnTo>
                    <a:pt x="512309" y="512049"/>
                  </a:lnTo>
                  <a:lnTo>
                    <a:pt x="507093" y="517267"/>
                  </a:lnTo>
                  <a:lnTo>
                    <a:pt x="501877" y="522031"/>
                  </a:lnTo>
                  <a:lnTo>
                    <a:pt x="496434" y="527022"/>
                  </a:lnTo>
                  <a:lnTo>
                    <a:pt x="490991" y="531560"/>
                  </a:lnTo>
                  <a:lnTo>
                    <a:pt x="485322" y="536097"/>
                  </a:lnTo>
                  <a:lnTo>
                    <a:pt x="482689" y="538204"/>
                  </a:lnTo>
                  <a:lnTo>
                    <a:pt x="483983" y="539672"/>
                  </a:lnTo>
                  <a:lnTo>
                    <a:pt x="487609" y="544207"/>
                  </a:lnTo>
                  <a:lnTo>
                    <a:pt x="490328" y="548968"/>
                  </a:lnTo>
                  <a:lnTo>
                    <a:pt x="492821" y="553956"/>
                  </a:lnTo>
                  <a:lnTo>
                    <a:pt x="494407" y="559171"/>
                  </a:lnTo>
                  <a:lnTo>
                    <a:pt x="495993" y="564385"/>
                  </a:lnTo>
                  <a:lnTo>
                    <a:pt x="496673" y="570280"/>
                  </a:lnTo>
                  <a:lnTo>
                    <a:pt x="496899" y="575948"/>
                  </a:lnTo>
                  <a:lnTo>
                    <a:pt x="496899" y="698378"/>
                  </a:lnTo>
                  <a:lnTo>
                    <a:pt x="524770" y="698378"/>
                  </a:lnTo>
                  <a:lnTo>
                    <a:pt x="524770" y="575948"/>
                  </a:lnTo>
                  <a:lnTo>
                    <a:pt x="525224" y="570280"/>
                  </a:lnTo>
                  <a:lnTo>
                    <a:pt x="525903" y="564385"/>
                  </a:lnTo>
                  <a:lnTo>
                    <a:pt x="527263" y="559171"/>
                  </a:lnTo>
                  <a:lnTo>
                    <a:pt x="529302" y="553956"/>
                  </a:lnTo>
                  <a:lnTo>
                    <a:pt x="531568" y="548968"/>
                  </a:lnTo>
                  <a:lnTo>
                    <a:pt x="534514" y="544207"/>
                  </a:lnTo>
                  <a:lnTo>
                    <a:pt x="537913" y="539672"/>
                  </a:lnTo>
                  <a:lnTo>
                    <a:pt x="541312" y="535818"/>
                  </a:lnTo>
                  <a:lnTo>
                    <a:pt x="545617" y="532417"/>
                  </a:lnTo>
                  <a:lnTo>
                    <a:pt x="549696" y="529016"/>
                  </a:lnTo>
                  <a:lnTo>
                    <a:pt x="554454" y="526069"/>
                  </a:lnTo>
                  <a:lnTo>
                    <a:pt x="559439" y="523802"/>
                  </a:lnTo>
                  <a:lnTo>
                    <a:pt x="564424" y="521761"/>
                  </a:lnTo>
                  <a:lnTo>
                    <a:pt x="569863" y="520401"/>
                  </a:lnTo>
                  <a:lnTo>
                    <a:pt x="575754" y="519494"/>
                  </a:lnTo>
                  <a:lnTo>
                    <a:pt x="581419" y="519267"/>
                  </a:lnTo>
                  <a:lnTo>
                    <a:pt x="587084" y="519494"/>
                  </a:lnTo>
                  <a:lnTo>
                    <a:pt x="592975" y="520401"/>
                  </a:lnTo>
                  <a:lnTo>
                    <a:pt x="598413" y="521761"/>
                  </a:lnTo>
                  <a:lnTo>
                    <a:pt x="603399" y="523802"/>
                  </a:lnTo>
                  <a:lnTo>
                    <a:pt x="608384" y="526069"/>
                  </a:lnTo>
                  <a:lnTo>
                    <a:pt x="613142" y="529016"/>
                  </a:lnTo>
                  <a:lnTo>
                    <a:pt x="617221" y="532417"/>
                  </a:lnTo>
                  <a:lnTo>
                    <a:pt x="621526" y="535818"/>
                  </a:lnTo>
                  <a:lnTo>
                    <a:pt x="624925" y="539672"/>
                  </a:lnTo>
                  <a:lnTo>
                    <a:pt x="628324" y="544207"/>
                  </a:lnTo>
                  <a:lnTo>
                    <a:pt x="631270" y="548968"/>
                  </a:lnTo>
                  <a:lnTo>
                    <a:pt x="633536" y="553956"/>
                  </a:lnTo>
                  <a:lnTo>
                    <a:pt x="635348" y="559171"/>
                  </a:lnTo>
                  <a:lnTo>
                    <a:pt x="636934" y="564385"/>
                  </a:lnTo>
                  <a:lnTo>
                    <a:pt x="637614" y="570280"/>
                  </a:lnTo>
                  <a:lnTo>
                    <a:pt x="637841" y="575948"/>
                  </a:lnTo>
                  <a:lnTo>
                    <a:pt x="637841" y="698378"/>
                  </a:lnTo>
                  <a:lnTo>
                    <a:pt x="665939" y="698378"/>
                  </a:lnTo>
                  <a:lnTo>
                    <a:pt x="665939" y="575948"/>
                  </a:lnTo>
                  <a:lnTo>
                    <a:pt x="666165" y="570280"/>
                  </a:lnTo>
                  <a:lnTo>
                    <a:pt x="666845" y="564385"/>
                  </a:lnTo>
                  <a:lnTo>
                    <a:pt x="668431" y="559171"/>
                  </a:lnTo>
                  <a:lnTo>
                    <a:pt x="670244" y="553956"/>
                  </a:lnTo>
                  <a:lnTo>
                    <a:pt x="672510" y="548968"/>
                  </a:lnTo>
                  <a:lnTo>
                    <a:pt x="675456" y="544207"/>
                  </a:lnTo>
                  <a:lnTo>
                    <a:pt x="678854" y="539672"/>
                  </a:lnTo>
                  <a:lnTo>
                    <a:pt x="682253" y="535818"/>
                  </a:lnTo>
                  <a:lnTo>
                    <a:pt x="686332" y="532417"/>
                  </a:lnTo>
                  <a:lnTo>
                    <a:pt x="690637" y="529016"/>
                  </a:lnTo>
                  <a:lnTo>
                    <a:pt x="695396" y="526069"/>
                  </a:lnTo>
                  <a:lnTo>
                    <a:pt x="700381" y="523802"/>
                  </a:lnTo>
                  <a:lnTo>
                    <a:pt x="705366" y="521761"/>
                  </a:lnTo>
                  <a:lnTo>
                    <a:pt x="711031" y="520401"/>
                  </a:lnTo>
                  <a:lnTo>
                    <a:pt x="716696" y="519494"/>
                  </a:lnTo>
                  <a:lnTo>
                    <a:pt x="722361" y="519267"/>
                  </a:lnTo>
                  <a:lnTo>
                    <a:pt x="728025" y="519494"/>
                  </a:lnTo>
                  <a:lnTo>
                    <a:pt x="733917" y="520401"/>
                  </a:lnTo>
                  <a:lnTo>
                    <a:pt x="739355" y="521761"/>
                  </a:lnTo>
                  <a:lnTo>
                    <a:pt x="744567" y="523802"/>
                  </a:lnTo>
                  <a:lnTo>
                    <a:pt x="749325" y="526069"/>
                  </a:lnTo>
                  <a:lnTo>
                    <a:pt x="754084" y="529016"/>
                  </a:lnTo>
                  <a:lnTo>
                    <a:pt x="758389" y="532417"/>
                  </a:lnTo>
                  <a:lnTo>
                    <a:pt x="762468" y="535818"/>
                  </a:lnTo>
                  <a:lnTo>
                    <a:pt x="766320" y="539672"/>
                  </a:lnTo>
                  <a:lnTo>
                    <a:pt x="769492" y="544207"/>
                  </a:lnTo>
                  <a:lnTo>
                    <a:pt x="772211" y="548968"/>
                  </a:lnTo>
                  <a:lnTo>
                    <a:pt x="774704" y="553956"/>
                  </a:lnTo>
                  <a:lnTo>
                    <a:pt x="776516" y="559171"/>
                  </a:lnTo>
                  <a:lnTo>
                    <a:pt x="777876" y="564385"/>
                  </a:lnTo>
                  <a:lnTo>
                    <a:pt x="778556" y="570280"/>
                  </a:lnTo>
                  <a:lnTo>
                    <a:pt x="779236" y="575948"/>
                  </a:lnTo>
                  <a:lnTo>
                    <a:pt x="779236" y="810606"/>
                  </a:lnTo>
                  <a:lnTo>
                    <a:pt x="779462" y="818768"/>
                  </a:lnTo>
                  <a:lnTo>
                    <a:pt x="779462" y="955709"/>
                  </a:lnTo>
                  <a:lnTo>
                    <a:pt x="779236" y="961830"/>
                  </a:lnTo>
                  <a:lnTo>
                    <a:pt x="779009" y="967952"/>
                  </a:lnTo>
                  <a:lnTo>
                    <a:pt x="778329" y="974073"/>
                  </a:lnTo>
                  <a:lnTo>
                    <a:pt x="777423" y="979741"/>
                  </a:lnTo>
                  <a:lnTo>
                    <a:pt x="776516" y="985863"/>
                  </a:lnTo>
                  <a:lnTo>
                    <a:pt x="775384" y="991531"/>
                  </a:lnTo>
                  <a:lnTo>
                    <a:pt x="774024" y="996972"/>
                  </a:lnTo>
                  <a:lnTo>
                    <a:pt x="772438" y="1002413"/>
                  </a:lnTo>
                  <a:lnTo>
                    <a:pt x="770625" y="1008082"/>
                  </a:lnTo>
                  <a:lnTo>
                    <a:pt x="768812" y="1013296"/>
                  </a:lnTo>
                  <a:lnTo>
                    <a:pt x="766546" y="1018284"/>
                  </a:lnTo>
                  <a:lnTo>
                    <a:pt x="764280" y="1023272"/>
                  </a:lnTo>
                  <a:lnTo>
                    <a:pt x="761788" y="1028033"/>
                  </a:lnTo>
                  <a:lnTo>
                    <a:pt x="759069" y="1032341"/>
                  </a:lnTo>
                  <a:lnTo>
                    <a:pt x="756350" y="1036875"/>
                  </a:lnTo>
                  <a:lnTo>
                    <a:pt x="753177" y="1040956"/>
                  </a:lnTo>
                  <a:lnTo>
                    <a:pt x="750232" y="1044811"/>
                  </a:lnTo>
                  <a:lnTo>
                    <a:pt x="747059" y="1048892"/>
                  </a:lnTo>
                  <a:lnTo>
                    <a:pt x="743887" y="1052292"/>
                  </a:lnTo>
                  <a:lnTo>
                    <a:pt x="740261" y="1055920"/>
                  </a:lnTo>
                  <a:lnTo>
                    <a:pt x="736636" y="1058867"/>
                  </a:lnTo>
                  <a:lnTo>
                    <a:pt x="732784" y="1061815"/>
                  </a:lnTo>
                  <a:lnTo>
                    <a:pt x="729158" y="1064536"/>
                  </a:lnTo>
                  <a:lnTo>
                    <a:pt x="725080" y="1066803"/>
                  </a:lnTo>
                  <a:lnTo>
                    <a:pt x="721228" y="1069070"/>
                  </a:lnTo>
                  <a:lnTo>
                    <a:pt x="717149" y="1071110"/>
                  </a:lnTo>
                  <a:lnTo>
                    <a:pt x="712844" y="1072471"/>
                  </a:lnTo>
                  <a:lnTo>
                    <a:pt x="708765" y="1074058"/>
                  </a:lnTo>
                  <a:lnTo>
                    <a:pt x="704233" y="1074965"/>
                  </a:lnTo>
                  <a:lnTo>
                    <a:pt x="699701" y="1075872"/>
                  </a:lnTo>
                  <a:lnTo>
                    <a:pt x="695169" y="1076325"/>
                  </a:lnTo>
                  <a:lnTo>
                    <a:pt x="690637" y="1076325"/>
                  </a:lnTo>
                  <a:lnTo>
                    <a:pt x="332392" y="1076325"/>
                  </a:lnTo>
                  <a:lnTo>
                    <a:pt x="327633" y="1076325"/>
                  </a:lnTo>
                  <a:lnTo>
                    <a:pt x="323102" y="1075872"/>
                  </a:lnTo>
                  <a:lnTo>
                    <a:pt x="318570" y="1074965"/>
                  </a:lnTo>
                  <a:lnTo>
                    <a:pt x="314491" y="1074058"/>
                  </a:lnTo>
                  <a:lnTo>
                    <a:pt x="309959" y="1072471"/>
                  </a:lnTo>
                  <a:lnTo>
                    <a:pt x="305880" y="1071110"/>
                  </a:lnTo>
                  <a:lnTo>
                    <a:pt x="301802" y="1069070"/>
                  </a:lnTo>
                  <a:lnTo>
                    <a:pt x="297723" y="1066803"/>
                  </a:lnTo>
                  <a:lnTo>
                    <a:pt x="293644" y="1064536"/>
                  </a:lnTo>
                  <a:lnTo>
                    <a:pt x="290019" y="1061815"/>
                  </a:lnTo>
                  <a:lnTo>
                    <a:pt x="286167" y="1058867"/>
                  </a:lnTo>
                  <a:lnTo>
                    <a:pt x="282541" y="1055920"/>
                  </a:lnTo>
                  <a:lnTo>
                    <a:pt x="279142" y="1052292"/>
                  </a:lnTo>
                  <a:lnTo>
                    <a:pt x="275743" y="1048892"/>
                  </a:lnTo>
                  <a:lnTo>
                    <a:pt x="272571" y="1044811"/>
                  </a:lnTo>
                  <a:lnTo>
                    <a:pt x="269625" y="1040956"/>
                  </a:lnTo>
                  <a:lnTo>
                    <a:pt x="266680" y="1036875"/>
                  </a:lnTo>
                  <a:lnTo>
                    <a:pt x="263961" y="1032341"/>
                  </a:lnTo>
                  <a:lnTo>
                    <a:pt x="261015" y="1028033"/>
                  </a:lnTo>
                  <a:lnTo>
                    <a:pt x="258522" y="1023272"/>
                  </a:lnTo>
                  <a:lnTo>
                    <a:pt x="256483" y="1018284"/>
                  </a:lnTo>
                  <a:lnTo>
                    <a:pt x="254217" y="1013296"/>
                  </a:lnTo>
                  <a:lnTo>
                    <a:pt x="252178" y="1008082"/>
                  </a:lnTo>
                  <a:lnTo>
                    <a:pt x="250365" y="1002413"/>
                  </a:lnTo>
                  <a:lnTo>
                    <a:pt x="249005" y="996972"/>
                  </a:lnTo>
                  <a:lnTo>
                    <a:pt x="247419" y="991531"/>
                  </a:lnTo>
                  <a:lnTo>
                    <a:pt x="246286" y="985863"/>
                  </a:lnTo>
                  <a:lnTo>
                    <a:pt x="245153" y="979741"/>
                  </a:lnTo>
                  <a:lnTo>
                    <a:pt x="244473" y="974073"/>
                  </a:lnTo>
                  <a:lnTo>
                    <a:pt x="244020" y="967952"/>
                  </a:lnTo>
                  <a:lnTo>
                    <a:pt x="243794" y="961830"/>
                  </a:lnTo>
                  <a:lnTo>
                    <a:pt x="243340" y="955709"/>
                  </a:lnTo>
                  <a:lnTo>
                    <a:pt x="243340" y="824890"/>
                  </a:lnTo>
                  <a:lnTo>
                    <a:pt x="243114" y="821942"/>
                  </a:lnTo>
                  <a:lnTo>
                    <a:pt x="242887" y="818541"/>
                  </a:lnTo>
                  <a:lnTo>
                    <a:pt x="242887" y="594658"/>
                  </a:lnTo>
                  <a:lnTo>
                    <a:pt x="239712" y="594176"/>
                  </a:lnTo>
                  <a:lnTo>
                    <a:pt x="232455" y="592361"/>
                  </a:lnTo>
                  <a:lnTo>
                    <a:pt x="225198" y="590773"/>
                  </a:lnTo>
                  <a:lnTo>
                    <a:pt x="217941" y="588731"/>
                  </a:lnTo>
                  <a:lnTo>
                    <a:pt x="210910" y="586690"/>
                  </a:lnTo>
                  <a:lnTo>
                    <a:pt x="203880" y="584421"/>
                  </a:lnTo>
                  <a:lnTo>
                    <a:pt x="197077" y="581925"/>
                  </a:lnTo>
                  <a:lnTo>
                    <a:pt x="190046" y="579430"/>
                  </a:lnTo>
                  <a:lnTo>
                    <a:pt x="183243" y="576480"/>
                  </a:lnTo>
                  <a:lnTo>
                    <a:pt x="176666" y="573758"/>
                  </a:lnTo>
                  <a:lnTo>
                    <a:pt x="170089" y="570582"/>
                  </a:lnTo>
                  <a:lnTo>
                    <a:pt x="163512" y="567179"/>
                  </a:lnTo>
                  <a:lnTo>
                    <a:pt x="157162" y="564002"/>
                  </a:lnTo>
                  <a:lnTo>
                    <a:pt x="150812" y="560599"/>
                  </a:lnTo>
                  <a:lnTo>
                    <a:pt x="144689" y="556743"/>
                  </a:lnTo>
                  <a:lnTo>
                    <a:pt x="138339" y="552886"/>
                  </a:lnTo>
                  <a:lnTo>
                    <a:pt x="132443" y="548802"/>
                  </a:lnTo>
                  <a:lnTo>
                    <a:pt x="126546" y="544718"/>
                  </a:lnTo>
                  <a:lnTo>
                    <a:pt x="120650" y="540635"/>
                  </a:lnTo>
                  <a:lnTo>
                    <a:pt x="114980" y="536097"/>
                  </a:lnTo>
                  <a:lnTo>
                    <a:pt x="109310" y="531560"/>
                  </a:lnTo>
                  <a:lnTo>
                    <a:pt x="103868" y="527022"/>
                  </a:lnTo>
                  <a:lnTo>
                    <a:pt x="98652" y="522031"/>
                  </a:lnTo>
                  <a:lnTo>
                    <a:pt x="92982" y="517267"/>
                  </a:lnTo>
                  <a:lnTo>
                    <a:pt x="87993" y="512049"/>
                  </a:lnTo>
                  <a:lnTo>
                    <a:pt x="83003" y="507058"/>
                  </a:lnTo>
                  <a:lnTo>
                    <a:pt x="78014" y="501840"/>
                  </a:lnTo>
                  <a:lnTo>
                    <a:pt x="73478" y="496395"/>
                  </a:lnTo>
                  <a:lnTo>
                    <a:pt x="68716" y="490950"/>
                  </a:lnTo>
                  <a:lnTo>
                    <a:pt x="64180" y="485505"/>
                  </a:lnTo>
                  <a:lnTo>
                    <a:pt x="59644" y="479833"/>
                  </a:lnTo>
                  <a:lnTo>
                    <a:pt x="55336" y="473708"/>
                  </a:lnTo>
                  <a:lnTo>
                    <a:pt x="51480" y="467809"/>
                  </a:lnTo>
                  <a:lnTo>
                    <a:pt x="47398" y="461683"/>
                  </a:lnTo>
                  <a:lnTo>
                    <a:pt x="43543" y="455785"/>
                  </a:lnTo>
                  <a:lnTo>
                    <a:pt x="39914" y="449659"/>
                  </a:lnTo>
                  <a:lnTo>
                    <a:pt x="36512" y="443080"/>
                  </a:lnTo>
                  <a:lnTo>
                    <a:pt x="32884" y="436501"/>
                  </a:lnTo>
                  <a:lnTo>
                    <a:pt x="29709" y="430148"/>
                  </a:lnTo>
                  <a:lnTo>
                    <a:pt x="26761" y="423569"/>
                  </a:lnTo>
                  <a:lnTo>
                    <a:pt x="23812" y="416990"/>
                  </a:lnTo>
                  <a:lnTo>
                    <a:pt x="21091" y="410184"/>
                  </a:lnTo>
                  <a:lnTo>
                    <a:pt x="18370" y="403151"/>
                  </a:lnTo>
                  <a:lnTo>
                    <a:pt x="15875" y="396344"/>
                  </a:lnTo>
                  <a:lnTo>
                    <a:pt x="13607" y="389311"/>
                  </a:lnTo>
                  <a:lnTo>
                    <a:pt x="11566" y="382278"/>
                  </a:lnTo>
                  <a:lnTo>
                    <a:pt x="9525" y="375019"/>
                  </a:lnTo>
                  <a:lnTo>
                    <a:pt x="7711" y="367759"/>
                  </a:lnTo>
                  <a:lnTo>
                    <a:pt x="6350" y="360499"/>
                  </a:lnTo>
                  <a:lnTo>
                    <a:pt x="4762" y="353239"/>
                  </a:lnTo>
                  <a:lnTo>
                    <a:pt x="3628" y="345752"/>
                  </a:lnTo>
                  <a:lnTo>
                    <a:pt x="2495" y="338265"/>
                  </a:lnTo>
                  <a:lnTo>
                    <a:pt x="1587" y="330779"/>
                  </a:lnTo>
                  <a:lnTo>
                    <a:pt x="1134" y="323065"/>
                  </a:lnTo>
                  <a:lnTo>
                    <a:pt x="680" y="315351"/>
                  </a:lnTo>
                  <a:lnTo>
                    <a:pt x="227" y="307865"/>
                  </a:lnTo>
                  <a:lnTo>
                    <a:pt x="0" y="300151"/>
                  </a:lnTo>
                  <a:lnTo>
                    <a:pt x="227" y="292437"/>
                  </a:lnTo>
                  <a:lnTo>
                    <a:pt x="680" y="284724"/>
                  </a:lnTo>
                  <a:lnTo>
                    <a:pt x="1134" y="277010"/>
                  </a:lnTo>
                  <a:lnTo>
                    <a:pt x="1587" y="269523"/>
                  </a:lnTo>
                  <a:lnTo>
                    <a:pt x="2495" y="261810"/>
                  </a:lnTo>
                  <a:lnTo>
                    <a:pt x="3628" y="254323"/>
                  </a:lnTo>
                  <a:lnTo>
                    <a:pt x="4762" y="247063"/>
                  </a:lnTo>
                  <a:lnTo>
                    <a:pt x="6350" y="239576"/>
                  </a:lnTo>
                  <a:lnTo>
                    <a:pt x="7711" y="232316"/>
                  </a:lnTo>
                  <a:lnTo>
                    <a:pt x="9525" y="225056"/>
                  </a:lnTo>
                  <a:lnTo>
                    <a:pt x="11566" y="217797"/>
                  </a:lnTo>
                  <a:lnTo>
                    <a:pt x="13607" y="210990"/>
                  </a:lnTo>
                  <a:lnTo>
                    <a:pt x="15875" y="203957"/>
                  </a:lnTo>
                  <a:lnTo>
                    <a:pt x="18370" y="196924"/>
                  </a:lnTo>
                  <a:lnTo>
                    <a:pt x="21091" y="189891"/>
                  </a:lnTo>
                  <a:lnTo>
                    <a:pt x="23812" y="183312"/>
                  </a:lnTo>
                  <a:lnTo>
                    <a:pt x="26761" y="176506"/>
                  </a:lnTo>
                  <a:lnTo>
                    <a:pt x="29709" y="169927"/>
                  </a:lnTo>
                  <a:lnTo>
                    <a:pt x="32884" y="163574"/>
                  </a:lnTo>
                  <a:lnTo>
                    <a:pt x="36512" y="156995"/>
                  </a:lnTo>
                  <a:lnTo>
                    <a:pt x="39914" y="150870"/>
                  </a:lnTo>
                  <a:lnTo>
                    <a:pt x="43543" y="144517"/>
                  </a:lnTo>
                  <a:lnTo>
                    <a:pt x="47398" y="138392"/>
                  </a:lnTo>
                  <a:lnTo>
                    <a:pt x="51480" y="132266"/>
                  </a:lnTo>
                  <a:lnTo>
                    <a:pt x="55336" y="126367"/>
                  </a:lnTo>
                  <a:lnTo>
                    <a:pt x="59644" y="120696"/>
                  </a:lnTo>
                  <a:lnTo>
                    <a:pt x="64180" y="115024"/>
                  </a:lnTo>
                  <a:lnTo>
                    <a:pt x="68716" y="109125"/>
                  </a:lnTo>
                  <a:lnTo>
                    <a:pt x="73478" y="103680"/>
                  </a:lnTo>
                  <a:lnTo>
                    <a:pt x="78014" y="98235"/>
                  </a:lnTo>
                  <a:lnTo>
                    <a:pt x="83003" y="93017"/>
                  </a:lnTo>
                  <a:lnTo>
                    <a:pt x="87993" y="88026"/>
                  </a:lnTo>
                  <a:lnTo>
                    <a:pt x="92982" y="82808"/>
                  </a:lnTo>
                  <a:lnTo>
                    <a:pt x="98652" y="78044"/>
                  </a:lnTo>
                  <a:lnTo>
                    <a:pt x="103868" y="73279"/>
                  </a:lnTo>
                  <a:lnTo>
                    <a:pt x="109310" y="68515"/>
                  </a:lnTo>
                  <a:lnTo>
                    <a:pt x="114980" y="63978"/>
                  </a:lnTo>
                  <a:lnTo>
                    <a:pt x="120650" y="59667"/>
                  </a:lnTo>
                  <a:lnTo>
                    <a:pt x="126546" y="55357"/>
                  </a:lnTo>
                  <a:lnTo>
                    <a:pt x="132443" y="51273"/>
                  </a:lnTo>
                  <a:lnTo>
                    <a:pt x="138339" y="47416"/>
                  </a:lnTo>
                  <a:lnTo>
                    <a:pt x="144689" y="43332"/>
                  </a:lnTo>
                  <a:lnTo>
                    <a:pt x="150812" y="39929"/>
                  </a:lnTo>
                  <a:lnTo>
                    <a:pt x="157162" y="36073"/>
                  </a:lnTo>
                  <a:lnTo>
                    <a:pt x="163512" y="32896"/>
                  </a:lnTo>
                  <a:lnTo>
                    <a:pt x="170089" y="29720"/>
                  </a:lnTo>
                  <a:lnTo>
                    <a:pt x="176666" y="26317"/>
                  </a:lnTo>
                  <a:lnTo>
                    <a:pt x="183243" y="23595"/>
                  </a:lnTo>
                  <a:lnTo>
                    <a:pt x="190046" y="20872"/>
                  </a:lnTo>
                  <a:lnTo>
                    <a:pt x="197077" y="18150"/>
                  </a:lnTo>
                  <a:lnTo>
                    <a:pt x="203880" y="15654"/>
                  </a:lnTo>
                  <a:lnTo>
                    <a:pt x="210910" y="13385"/>
                  </a:lnTo>
                  <a:lnTo>
                    <a:pt x="217941" y="11344"/>
                  </a:lnTo>
                  <a:lnTo>
                    <a:pt x="225198" y="9529"/>
                  </a:lnTo>
                  <a:lnTo>
                    <a:pt x="232455" y="7714"/>
                  </a:lnTo>
                  <a:lnTo>
                    <a:pt x="239712" y="6126"/>
                  </a:lnTo>
                  <a:lnTo>
                    <a:pt x="247197" y="4764"/>
                  </a:lnTo>
                  <a:lnTo>
                    <a:pt x="254454" y="3403"/>
                  </a:lnTo>
                  <a:lnTo>
                    <a:pt x="261711" y="2496"/>
                  </a:lnTo>
                  <a:lnTo>
                    <a:pt x="269648" y="1361"/>
                  </a:lnTo>
                  <a:lnTo>
                    <a:pt x="277132" y="907"/>
                  </a:lnTo>
                  <a:lnTo>
                    <a:pt x="284843" y="454"/>
                  </a:lnTo>
                  <a:lnTo>
                    <a:pt x="292554" y="227"/>
                  </a:lnTo>
                  <a:lnTo>
                    <a:pt x="300265" y="0"/>
                  </a:lnTo>
                  <a:close/>
                </a:path>
              </a:pathLst>
            </a:custGeom>
            <a:solidFill>
              <a:srgbClr val="004B7D"/>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微软雅黑" panose="020B0503020204020204" pitchFamily="34" charset="-122"/>
              </a:endParaRPr>
            </a:p>
          </p:txBody>
        </p:sp>
      </p:grpSp>
      <p:grpSp>
        <p:nvGrpSpPr>
          <p:cNvPr id="16" name="组合 15"/>
          <p:cNvGrpSpPr/>
          <p:nvPr/>
        </p:nvGrpSpPr>
        <p:grpSpPr>
          <a:xfrm>
            <a:off x="2887216" y="2587033"/>
            <a:ext cx="1379665" cy="1395277"/>
            <a:chOff x="2887216" y="2587033"/>
            <a:chExt cx="1379665" cy="1395277"/>
          </a:xfrm>
        </p:grpSpPr>
        <p:sp>
          <p:nvSpPr>
            <p:cNvPr id="21" name="Freeform 10"/>
            <p:cNvSpPr/>
            <p:nvPr/>
          </p:nvSpPr>
          <p:spPr bwMode="auto">
            <a:xfrm>
              <a:off x="2887216" y="2587033"/>
              <a:ext cx="1379665" cy="1395277"/>
            </a:xfrm>
            <a:custGeom>
              <a:avLst/>
              <a:gdLst>
                <a:gd name="T0" fmla="*/ 586 w 588"/>
                <a:gd name="T1" fmla="*/ 330 h 595"/>
                <a:gd name="T2" fmla="*/ 446 w 588"/>
                <a:gd name="T3" fmla="*/ 406 h 595"/>
                <a:gd name="T4" fmla="*/ 370 w 588"/>
                <a:gd name="T5" fmla="*/ 567 h 595"/>
                <a:gd name="T6" fmla="*/ 361 w 588"/>
                <a:gd name="T7" fmla="*/ 589 h 595"/>
                <a:gd name="T8" fmla="*/ 340 w 588"/>
                <a:gd name="T9" fmla="*/ 595 h 595"/>
                <a:gd name="T10" fmla="*/ 335 w 588"/>
                <a:gd name="T11" fmla="*/ 595 h 595"/>
                <a:gd name="T12" fmla="*/ 330 w 588"/>
                <a:gd name="T13" fmla="*/ 595 h 595"/>
                <a:gd name="T14" fmla="*/ 325 w 588"/>
                <a:gd name="T15" fmla="*/ 594 h 595"/>
                <a:gd name="T16" fmla="*/ 320 w 588"/>
                <a:gd name="T17" fmla="*/ 593 h 595"/>
                <a:gd name="T18" fmla="*/ 315 w 588"/>
                <a:gd name="T19" fmla="*/ 590 h 595"/>
                <a:gd name="T20" fmla="*/ 311 w 588"/>
                <a:gd name="T21" fmla="*/ 588 h 595"/>
                <a:gd name="T22" fmla="*/ 305 w 588"/>
                <a:gd name="T23" fmla="*/ 583 h 595"/>
                <a:gd name="T24" fmla="*/ 172 w 588"/>
                <a:gd name="T25" fmla="*/ 466 h 595"/>
                <a:gd name="T26" fmla="*/ 7 w 588"/>
                <a:gd name="T27" fmla="*/ 445 h 595"/>
                <a:gd name="T28" fmla="*/ 72 w 588"/>
                <a:gd name="T29" fmla="*/ 292 h 595"/>
                <a:gd name="T30" fmla="*/ 37 w 588"/>
                <a:gd name="T31" fmla="*/ 119 h 595"/>
                <a:gd name="T32" fmla="*/ 36 w 588"/>
                <a:gd name="T33" fmla="*/ 113 h 595"/>
                <a:gd name="T34" fmla="*/ 35 w 588"/>
                <a:gd name="T35" fmla="*/ 108 h 595"/>
                <a:gd name="T36" fmla="*/ 35 w 588"/>
                <a:gd name="T37" fmla="*/ 103 h 595"/>
                <a:gd name="T38" fmla="*/ 36 w 588"/>
                <a:gd name="T39" fmla="*/ 97 h 595"/>
                <a:gd name="T40" fmla="*/ 38 w 588"/>
                <a:gd name="T41" fmla="*/ 92 h 595"/>
                <a:gd name="T42" fmla="*/ 40 w 588"/>
                <a:gd name="T43" fmla="*/ 88 h 595"/>
                <a:gd name="T44" fmla="*/ 43 w 588"/>
                <a:gd name="T45" fmla="*/ 84 h 595"/>
                <a:gd name="T46" fmla="*/ 47 w 588"/>
                <a:gd name="T47" fmla="*/ 79 h 595"/>
                <a:gd name="T48" fmla="*/ 51 w 588"/>
                <a:gd name="T49" fmla="*/ 76 h 595"/>
                <a:gd name="T50" fmla="*/ 55 w 588"/>
                <a:gd name="T51" fmla="*/ 74 h 595"/>
                <a:gd name="T52" fmla="*/ 60 w 588"/>
                <a:gd name="T53" fmla="*/ 72 h 595"/>
                <a:gd name="T54" fmla="*/ 65 w 588"/>
                <a:gd name="T55" fmla="*/ 70 h 595"/>
                <a:gd name="T56" fmla="*/ 76 w 588"/>
                <a:gd name="T57" fmla="*/ 68 h 595"/>
                <a:gd name="T58" fmla="*/ 83 w 588"/>
                <a:gd name="T59" fmla="*/ 70 h 595"/>
                <a:gd name="T60" fmla="*/ 261 w 588"/>
                <a:gd name="T61" fmla="*/ 85 h 595"/>
                <a:gd name="T62" fmla="*/ 396 w 588"/>
                <a:gd name="T63" fmla="*/ 2 h 595"/>
                <a:gd name="T64" fmla="*/ 419 w 588"/>
                <a:gd name="T65" fmla="*/ 19 h 595"/>
                <a:gd name="T66" fmla="*/ 432 w 588"/>
                <a:gd name="T67" fmla="*/ 102 h 595"/>
                <a:gd name="T68" fmla="*/ 447 w 588"/>
                <a:gd name="T69" fmla="*/ 191 h 595"/>
                <a:gd name="T70" fmla="*/ 516 w 588"/>
                <a:gd name="T71" fmla="*/ 249 h 595"/>
                <a:gd name="T72" fmla="*/ 582 w 588"/>
                <a:gd name="T73" fmla="*/ 302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8" h="595">
                  <a:moveTo>
                    <a:pt x="582" y="302"/>
                  </a:moveTo>
                  <a:cubicBezTo>
                    <a:pt x="587" y="311"/>
                    <a:pt x="588" y="321"/>
                    <a:pt x="586" y="330"/>
                  </a:cubicBezTo>
                  <a:cubicBezTo>
                    <a:pt x="583" y="337"/>
                    <a:pt x="578" y="347"/>
                    <a:pt x="563" y="354"/>
                  </a:cubicBezTo>
                  <a:cubicBezTo>
                    <a:pt x="524" y="372"/>
                    <a:pt x="485" y="389"/>
                    <a:pt x="446" y="406"/>
                  </a:cubicBezTo>
                  <a:cubicBezTo>
                    <a:pt x="433" y="411"/>
                    <a:pt x="417" y="429"/>
                    <a:pt x="413" y="443"/>
                  </a:cubicBezTo>
                  <a:cubicBezTo>
                    <a:pt x="400" y="483"/>
                    <a:pt x="386" y="524"/>
                    <a:pt x="370" y="567"/>
                  </a:cubicBezTo>
                  <a:cubicBezTo>
                    <a:pt x="368" y="573"/>
                    <a:pt x="364" y="579"/>
                    <a:pt x="360" y="583"/>
                  </a:cubicBezTo>
                  <a:cubicBezTo>
                    <a:pt x="361" y="589"/>
                    <a:pt x="361" y="589"/>
                    <a:pt x="361" y="589"/>
                  </a:cubicBezTo>
                  <a:cubicBezTo>
                    <a:pt x="342" y="594"/>
                    <a:pt x="342" y="594"/>
                    <a:pt x="342" y="594"/>
                  </a:cubicBezTo>
                  <a:cubicBezTo>
                    <a:pt x="342" y="594"/>
                    <a:pt x="341" y="595"/>
                    <a:pt x="340" y="595"/>
                  </a:cubicBezTo>
                  <a:cubicBezTo>
                    <a:pt x="340" y="595"/>
                    <a:pt x="339" y="595"/>
                    <a:pt x="337" y="595"/>
                  </a:cubicBezTo>
                  <a:cubicBezTo>
                    <a:pt x="337" y="595"/>
                    <a:pt x="336" y="595"/>
                    <a:pt x="335" y="595"/>
                  </a:cubicBezTo>
                  <a:cubicBezTo>
                    <a:pt x="334" y="595"/>
                    <a:pt x="333" y="595"/>
                    <a:pt x="332" y="595"/>
                  </a:cubicBezTo>
                  <a:cubicBezTo>
                    <a:pt x="331" y="595"/>
                    <a:pt x="331" y="595"/>
                    <a:pt x="330" y="595"/>
                  </a:cubicBezTo>
                  <a:cubicBezTo>
                    <a:pt x="329" y="595"/>
                    <a:pt x="328" y="595"/>
                    <a:pt x="327" y="595"/>
                  </a:cubicBezTo>
                  <a:cubicBezTo>
                    <a:pt x="326" y="595"/>
                    <a:pt x="325" y="595"/>
                    <a:pt x="325" y="594"/>
                  </a:cubicBezTo>
                  <a:cubicBezTo>
                    <a:pt x="324" y="594"/>
                    <a:pt x="323" y="594"/>
                    <a:pt x="322" y="594"/>
                  </a:cubicBezTo>
                  <a:cubicBezTo>
                    <a:pt x="321" y="593"/>
                    <a:pt x="320" y="593"/>
                    <a:pt x="320" y="593"/>
                  </a:cubicBezTo>
                  <a:cubicBezTo>
                    <a:pt x="319" y="592"/>
                    <a:pt x="318" y="592"/>
                    <a:pt x="317" y="592"/>
                  </a:cubicBezTo>
                  <a:cubicBezTo>
                    <a:pt x="316" y="591"/>
                    <a:pt x="316" y="591"/>
                    <a:pt x="315" y="590"/>
                  </a:cubicBezTo>
                  <a:cubicBezTo>
                    <a:pt x="314" y="590"/>
                    <a:pt x="313" y="590"/>
                    <a:pt x="313" y="589"/>
                  </a:cubicBezTo>
                  <a:cubicBezTo>
                    <a:pt x="312" y="589"/>
                    <a:pt x="311" y="588"/>
                    <a:pt x="311" y="588"/>
                  </a:cubicBezTo>
                  <a:cubicBezTo>
                    <a:pt x="310" y="587"/>
                    <a:pt x="309" y="587"/>
                    <a:pt x="309" y="586"/>
                  </a:cubicBezTo>
                  <a:cubicBezTo>
                    <a:pt x="307" y="585"/>
                    <a:pt x="306" y="584"/>
                    <a:pt x="305" y="583"/>
                  </a:cubicBezTo>
                  <a:cubicBezTo>
                    <a:pt x="280" y="557"/>
                    <a:pt x="251" y="524"/>
                    <a:pt x="218" y="486"/>
                  </a:cubicBezTo>
                  <a:cubicBezTo>
                    <a:pt x="209" y="475"/>
                    <a:pt x="186" y="465"/>
                    <a:pt x="172" y="466"/>
                  </a:cubicBezTo>
                  <a:cubicBezTo>
                    <a:pt x="124" y="467"/>
                    <a:pt x="78" y="467"/>
                    <a:pt x="41" y="465"/>
                  </a:cubicBezTo>
                  <a:cubicBezTo>
                    <a:pt x="26" y="463"/>
                    <a:pt x="13" y="456"/>
                    <a:pt x="7" y="445"/>
                  </a:cubicBezTo>
                  <a:cubicBezTo>
                    <a:pt x="0" y="434"/>
                    <a:pt x="0" y="420"/>
                    <a:pt x="7" y="407"/>
                  </a:cubicBezTo>
                  <a:cubicBezTo>
                    <a:pt x="24" y="373"/>
                    <a:pt x="46" y="333"/>
                    <a:pt x="72" y="292"/>
                  </a:cubicBezTo>
                  <a:cubicBezTo>
                    <a:pt x="79" y="280"/>
                    <a:pt x="82" y="255"/>
                    <a:pt x="77" y="241"/>
                  </a:cubicBezTo>
                  <a:cubicBezTo>
                    <a:pt x="60" y="195"/>
                    <a:pt x="47" y="153"/>
                    <a:pt x="37" y="119"/>
                  </a:cubicBezTo>
                  <a:cubicBezTo>
                    <a:pt x="37" y="117"/>
                    <a:pt x="36" y="115"/>
                    <a:pt x="36" y="114"/>
                  </a:cubicBezTo>
                  <a:cubicBezTo>
                    <a:pt x="36" y="113"/>
                    <a:pt x="36" y="113"/>
                    <a:pt x="36" y="113"/>
                  </a:cubicBezTo>
                  <a:cubicBezTo>
                    <a:pt x="36" y="111"/>
                    <a:pt x="35" y="110"/>
                    <a:pt x="35" y="109"/>
                  </a:cubicBezTo>
                  <a:cubicBezTo>
                    <a:pt x="35" y="109"/>
                    <a:pt x="35" y="108"/>
                    <a:pt x="35" y="108"/>
                  </a:cubicBezTo>
                  <a:cubicBezTo>
                    <a:pt x="35" y="107"/>
                    <a:pt x="35" y="105"/>
                    <a:pt x="35" y="104"/>
                  </a:cubicBezTo>
                  <a:cubicBezTo>
                    <a:pt x="35" y="104"/>
                    <a:pt x="35" y="104"/>
                    <a:pt x="35" y="103"/>
                  </a:cubicBezTo>
                  <a:cubicBezTo>
                    <a:pt x="35" y="101"/>
                    <a:pt x="36" y="100"/>
                    <a:pt x="36" y="98"/>
                  </a:cubicBezTo>
                  <a:cubicBezTo>
                    <a:pt x="36" y="98"/>
                    <a:pt x="36" y="97"/>
                    <a:pt x="36" y="97"/>
                  </a:cubicBezTo>
                  <a:cubicBezTo>
                    <a:pt x="37" y="96"/>
                    <a:pt x="37" y="95"/>
                    <a:pt x="37" y="94"/>
                  </a:cubicBezTo>
                  <a:cubicBezTo>
                    <a:pt x="37" y="93"/>
                    <a:pt x="38" y="93"/>
                    <a:pt x="38" y="92"/>
                  </a:cubicBezTo>
                  <a:cubicBezTo>
                    <a:pt x="38" y="91"/>
                    <a:pt x="39" y="90"/>
                    <a:pt x="39" y="89"/>
                  </a:cubicBezTo>
                  <a:cubicBezTo>
                    <a:pt x="39" y="89"/>
                    <a:pt x="40" y="88"/>
                    <a:pt x="40" y="88"/>
                  </a:cubicBezTo>
                  <a:cubicBezTo>
                    <a:pt x="41" y="87"/>
                    <a:pt x="41" y="86"/>
                    <a:pt x="42" y="85"/>
                  </a:cubicBezTo>
                  <a:cubicBezTo>
                    <a:pt x="42" y="84"/>
                    <a:pt x="42" y="84"/>
                    <a:pt x="43" y="84"/>
                  </a:cubicBezTo>
                  <a:cubicBezTo>
                    <a:pt x="44" y="82"/>
                    <a:pt x="45" y="81"/>
                    <a:pt x="46" y="80"/>
                  </a:cubicBezTo>
                  <a:cubicBezTo>
                    <a:pt x="46" y="80"/>
                    <a:pt x="47" y="79"/>
                    <a:pt x="47" y="79"/>
                  </a:cubicBezTo>
                  <a:cubicBezTo>
                    <a:pt x="48" y="78"/>
                    <a:pt x="49" y="78"/>
                    <a:pt x="50" y="77"/>
                  </a:cubicBezTo>
                  <a:cubicBezTo>
                    <a:pt x="50" y="77"/>
                    <a:pt x="50" y="76"/>
                    <a:pt x="51" y="76"/>
                  </a:cubicBezTo>
                  <a:cubicBezTo>
                    <a:pt x="52" y="75"/>
                    <a:pt x="53" y="75"/>
                    <a:pt x="54" y="74"/>
                  </a:cubicBezTo>
                  <a:cubicBezTo>
                    <a:pt x="54" y="74"/>
                    <a:pt x="55" y="74"/>
                    <a:pt x="55" y="74"/>
                  </a:cubicBezTo>
                  <a:cubicBezTo>
                    <a:pt x="56" y="73"/>
                    <a:pt x="58" y="72"/>
                    <a:pt x="59" y="72"/>
                  </a:cubicBezTo>
                  <a:cubicBezTo>
                    <a:pt x="59" y="72"/>
                    <a:pt x="60" y="72"/>
                    <a:pt x="60" y="72"/>
                  </a:cubicBezTo>
                  <a:cubicBezTo>
                    <a:pt x="61" y="71"/>
                    <a:pt x="62" y="71"/>
                    <a:pt x="63" y="71"/>
                  </a:cubicBezTo>
                  <a:cubicBezTo>
                    <a:pt x="64" y="70"/>
                    <a:pt x="64" y="70"/>
                    <a:pt x="65" y="70"/>
                  </a:cubicBezTo>
                  <a:cubicBezTo>
                    <a:pt x="65" y="70"/>
                    <a:pt x="66" y="70"/>
                    <a:pt x="67" y="70"/>
                  </a:cubicBezTo>
                  <a:cubicBezTo>
                    <a:pt x="76" y="68"/>
                    <a:pt x="76" y="68"/>
                    <a:pt x="76" y="68"/>
                  </a:cubicBezTo>
                  <a:cubicBezTo>
                    <a:pt x="77" y="69"/>
                    <a:pt x="77" y="69"/>
                    <a:pt x="77" y="69"/>
                  </a:cubicBezTo>
                  <a:cubicBezTo>
                    <a:pt x="79" y="69"/>
                    <a:pt x="81" y="70"/>
                    <a:pt x="83" y="70"/>
                  </a:cubicBezTo>
                  <a:cubicBezTo>
                    <a:pt x="129" y="77"/>
                    <a:pt x="171" y="86"/>
                    <a:pt x="211" y="95"/>
                  </a:cubicBezTo>
                  <a:cubicBezTo>
                    <a:pt x="226" y="98"/>
                    <a:pt x="250" y="93"/>
                    <a:pt x="261" y="85"/>
                  </a:cubicBezTo>
                  <a:cubicBezTo>
                    <a:pt x="295" y="59"/>
                    <a:pt x="330" y="34"/>
                    <a:pt x="365" y="9"/>
                  </a:cubicBezTo>
                  <a:cubicBezTo>
                    <a:pt x="377" y="0"/>
                    <a:pt x="389" y="0"/>
                    <a:pt x="396" y="2"/>
                  </a:cubicBezTo>
                  <a:cubicBezTo>
                    <a:pt x="406" y="4"/>
                    <a:pt x="414" y="10"/>
                    <a:pt x="419" y="19"/>
                  </a:cubicBezTo>
                  <a:cubicBezTo>
                    <a:pt x="419" y="19"/>
                    <a:pt x="419" y="19"/>
                    <a:pt x="419" y="19"/>
                  </a:cubicBezTo>
                  <a:cubicBezTo>
                    <a:pt x="422" y="25"/>
                    <a:pt x="424" y="32"/>
                    <a:pt x="425" y="40"/>
                  </a:cubicBezTo>
                  <a:cubicBezTo>
                    <a:pt x="427" y="60"/>
                    <a:pt x="429" y="81"/>
                    <a:pt x="432" y="102"/>
                  </a:cubicBezTo>
                  <a:cubicBezTo>
                    <a:pt x="434" y="123"/>
                    <a:pt x="436" y="145"/>
                    <a:pt x="439" y="167"/>
                  </a:cubicBezTo>
                  <a:cubicBezTo>
                    <a:pt x="439" y="174"/>
                    <a:pt x="443" y="183"/>
                    <a:pt x="447" y="191"/>
                  </a:cubicBezTo>
                  <a:cubicBezTo>
                    <a:pt x="452" y="199"/>
                    <a:pt x="458" y="207"/>
                    <a:pt x="464" y="210"/>
                  </a:cubicBezTo>
                  <a:cubicBezTo>
                    <a:pt x="482" y="224"/>
                    <a:pt x="499" y="236"/>
                    <a:pt x="516" y="249"/>
                  </a:cubicBezTo>
                  <a:cubicBezTo>
                    <a:pt x="534" y="262"/>
                    <a:pt x="550" y="274"/>
                    <a:pt x="567" y="286"/>
                  </a:cubicBezTo>
                  <a:cubicBezTo>
                    <a:pt x="574" y="290"/>
                    <a:pt x="579" y="296"/>
                    <a:pt x="582" y="302"/>
                  </a:cubicBezTo>
                  <a:close/>
                </a:path>
              </a:pathLst>
            </a:custGeom>
            <a:solidFill>
              <a:srgbClr val="4BAF31"/>
            </a:solidFill>
            <a:ln w="57150">
              <a:noFill/>
            </a:ln>
            <a:effectLst/>
          </p:spPr>
          <p:txBody>
            <a:bodyPr lIns="180000" tIns="288000" anchor="ctr" anchorCtr="1"/>
            <a:lstStyle/>
            <a:p>
              <a:endParaRPr lang="zh-CN" altLang="en-US" sz="1600" dirty="0">
                <a:solidFill>
                  <a:srgbClr val="FFFFFF"/>
                </a:solidFill>
                <a:ea typeface="微软雅黑" panose="020B0503020204020204" pitchFamily="34" charset="-122"/>
              </a:endParaRPr>
            </a:p>
          </p:txBody>
        </p:sp>
        <p:sp>
          <p:nvSpPr>
            <p:cNvPr id="4" name="Freeform 10"/>
            <p:cNvSpPr/>
            <p:nvPr/>
          </p:nvSpPr>
          <p:spPr bwMode="auto">
            <a:xfrm>
              <a:off x="2982528" y="2652627"/>
              <a:ext cx="1218906" cy="1232700"/>
            </a:xfrm>
            <a:custGeom>
              <a:avLst/>
              <a:gdLst>
                <a:gd name="T0" fmla="*/ 586 w 588"/>
                <a:gd name="T1" fmla="*/ 330 h 595"/>
                <a:gd name="T2" fmla="*/ 446 w 588"/>
                <a:gd name="T3" fmla="*/ 406 h 595"/>
                <a:gd name="T4" fmla="*/ 370 w 588"/>
                <a:gd name="T5" fmla="*/ 567 h 595"/>
                <a:gd name="T6" fmla="*/ 361 w 588"/>
                <a:gd name="T7" fmla="*/ 589 h 595"/>
                <a:gd name="T8" fmla="*/ 340 w 588"/>
                <a:gd name="T9" fmla="*/ 595 h 595"/>
                <a:gd name="T10" fmla="*/ 335 w 588"/>
                <a:gd name="T11" fmla="*/ 595 h 595"/>
                <a:gd name="T12" fmla="*/ 330 w 588"/>
                <a:gd name="T13" fmla="*/ 595 h 595"/>
                <a:gd name="T14" fmla="*/ 325 w 588"/>
                <a:gd name="T15" fmla="*/ 594 h 595"/>
                <a:gd name="T16" fmla="*/ 320 w 588"/>
                <a:gd name="T17" fmla="*/ 593 h 595"/>
                <a:gd name="T18" fmla="*/ 315 w 588"/>
                <a:gd name="T19" fmla="*/ 590 h 595"/>
                <a:gd name="T20" fmla="*/ 311 w 588"/>
                <a:gd name="T21" fmla="*/ 588 h 595"/>
                <a:gd name="T22" fmla="*/ 305 w 588"/>
                <a:gd name="T23" fmla="*/ 583 h 595"/>
                <a:gd name="T24" fmla="*/ 172 w 588"/>
                <a:gd name="T25" fmla="*/ 466 h 595"/>
                <a:gd name="T26" fmla="*/ 7 w 588"/>
                <a:gd name="T27" fmla="*/ 445 h 595"/>
                <a:gd name="T28" fmla="*/ 72 w 588"/>
                <a:gd name="T29" fmla="*/ 292 h 595"/>
                <a:gd name="T30" fmla="*/ 37 w 588"/>
                <a:gd name="T31" fmla="*/ 119 h 595"/>
                <a:gd name="T32" fmla="*/ 36 w 588"/>
                <a:gd name="T33" fmla="*/ 113 h 595"/>
                <a:gd name="T34" fmla="*/ 35 w 588"/>
                <a:gd name="T35" fmla="*/ 108 h 595"/>
                <a:gd name="T36" fmla="*/ 35 w 588"/>
                <a:gd name="T37" fmla="*/ 103 h 595"/>
                <a:gd name="T38" fmla="*/ 36 w 588"/>
                <a:gd name="T39" fmla="*/ 97 h 595"/>
                <a:gd name="T40" fmla="*/ 38 w 588"/>
                <a:gd name="T41" fmla="*/ 92 h 595"/>
                <a:gd name="T42" fmla="*/ 40 w 588"/>
                <a:gd name="T43" fmla="*/ 88 h 595"/>
                <a:gd name="T44" fmla="*/ 43 w 588"/>
                <a:gd name="T45" fmla="*/ 84 h 595"/>
                <a:gd name="T46" fmla="*/ 47 w 588"/>
                <a:gd name="T47" fmla="*/ 79 h 595"/>
                <a:gd name="T48" fmla="*/ 51 w 588"/>
                <a:gd name="T49" fmla="*/ 76 h 595"/>
                <a:gd name="T50" fmla="*/ 55 w 588"/>
                <a:gd name="T51" fmla="*/ 74 h 595"/>
                <a:gd name="T52" fmla="*/ 60 w 588"/>
                <a:gd name="T53" fmla="*/ 72 h 595"/>
                <a:gd name="T54" fmla="*/ 65 w 588"/>
                <a:gd name="T55" fmla="*/ 70 h 595"/>
                <a:gd name="T56" fmla="*/ 76 w 588"/>
                <a:gd name="T57" fmla="*/ 68 h 595"/>
                <a:gd name="T58" fmla="*/ 83 w 588"/>
                <a:gd name="T59" fmla="*/ 70 h 595"/>
                <a:gd name="T60" fmla="*/ 261 w 588"/>
                <a:gd name="T61" fmla="*/ 85 h 595"/>
                <a:gd name="T62" fmla="*/ 396 w 588"/>
                <a:gd name="T63" fmla="*/ 2 h 595"/>
                <a:gd name="T64" fmla="*/ 419 w 588"/>
                <a:gd name="T65" fmla="*/ 19 h 595"/>
                <a:gd name="T66" fmla="*/ 432 w 588"/>
                <a:gd name="T67" fmla="*/ 102 h 595"/>
                <a:gd name="T68" fmla="*/ 447 w 588"/>
                <a:gd name="T69" fmla="*/ 191 h 595"/>
                <a:gd name="T70" fmla="*/ 516 w 588"/>
                <a:gd name="T71" fmla="*/ 249 h 595"/>
                <a:gd name="T72" fmla="*/ 582 w 588"/>
                <a:gd name="T73" fmla="*/ 302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8" h="595">
                  <a:moveTo>
                    <a:pt x="582" y="302"/>
                  </a:moveTo>
                  <a:cubicBezTo>
                    <a:pt x="587" y="311"/>
                    <a:pt x="588" y="321"/>
                    <a:pt x="586" y="330"/>
                  </a:cubicBezTo>
                  <a:cubicBezTo>
                    <a:pt x="583" y="337"/>
                    <a:pt x="578" y="347"/>
                    <a:pt x="563" y="354"/>
                  </a:cubicBezTo>
                  <a:cubicBezTo>
                    <a:pt x="524" y="372"/>
                    <a:pt x="485" y="389"/>
                    <a:pt x="446" y="406"/>
                  </a:cubicBezTo>
                  <a:cubicBezTo>
                    <a:pt x="433" y="411"/>
                    <a:pt x="417" y="429"/>
                    <a:pt x="413" y="443"/>
                  </a:cubicBezTo>
                  <a:cubicBezTo>
                    <a:pt x="400" y="483"/>
                    <a:pt x="386" y="524"/>
                    <a:pt x="370" y="567"/>
                  </a:cubicBezTo>
                  <a:cubicBezTo>
                    <a:pt x="368" y="573"/>
                    <a:pt x="364" y="579"/>
                    <a:pt x="360" y="583"/>
                  </a:cubicBezTo>
                  <a:cubicBezTo>
                    <a:pt x="361" y="589"/>
                    <a:pt x="361" y="589"/>
                    <a:pt x="361" y="589"/>
                  </a:cubicBezTo>
                  <a:cubicBezTo>
                    <a:pt x="342" y="594"/>
                    <a:pt x="342" y="594"/>
                    <a:pt x="342" y="594"/>
                  </a:cubicBezTo>
                  <a:cubicBezTo>
                    <a:pt x="342" y="594"/>
                    <a:pt x="341" y="595"/>
                    <a:pt x="340" y="595"/>
                  </a:cubicBezTo>
                  <a:cubicBezTo>
                    <a:pt x="340" y="595"/>
                    <a:pt x="339" y="595"/>
                    <a:pt x="337" y="595"/>
                  </a:cubicBezTo>
                  <a:cubicBezTo>
                    <a:pt x="337" y="595"/>
                    <a:pt x="336" y="595"/>
                    <a:pt x="335" y="595"/>
                  </a:cubicBezTo>
                  <a:cubicBezTo>
                    <a:pt x="334" y="595"/>
                    <a:pt x="333" y="595"/>
                    <a:pt x="332" y="595"/>
                  </a:cubicBezTo>
                  <a:cubicBezTo>
                    <a:pt x="331" y="595"/>
                    <a:pt x="331" y="595"/>
                    <a:pt x="330" y="595"/>
                  </a:cubicBezTo>
                  <a:cubicBezTo>
                    <a:pt x="329" y="595"/>
                    <a:pt x="328" y="595"/>
                    <a:pt x="327" y="595"/>
                  </a:cubicBezTo>
                  <a:cubicBezTo>
                    <a:pt x="326" y="595"/>
                    <a:pt x="325" y="595"/>
                    <a:pt x="325" y="594"/>
                  </a:cubicBezTo>
                  <a:cubicBezTo>
                    <a:pt x="324" y="594"/>
                    <a:pt x="323" y="594"/>
                    <a:pt x="322" y="594"/>
                  </a:cubicBezTo>
                  <a:cubicBezTo>
                    <a:pt x="321" y="593"/>
                    <a:pt x="320" y="593"/>
                    <a:pt x="320" y="593"/>
                  </a:cubicBezTo>
                  <a:cubicBezTo>
                    <a:pt x="319" y="592"/>
                    <a:pt x="318" y="592"/>
                    <a:pt x="317" y="592"/>
                  </a:cubicBezTo>
                  <a:cubicBezTo>
                    <a:pt x="316" y="591"/>
                    <a:pt x="316" y="591"/>
                    <a:pt x="315" y="590"/>
                  </a:cubicBezTo>
                  <a:cubicBezTo>
                    <a:pt x="314" y="590"/>
                    <a:pt x="313" y="590"/>
                    <a:pt x="313" y="589"/>
                  </a:cubicBezTo>
                  <a:cubicBezTo>
                    <a:pt x="312" y="589"/>
                    <a:pt x="311" y="588"/>
                    <a:pt x="311" y="588"/>
                  </a:cubicBezTo>
                  <a:cubicBezTo>
                    <a:pt x="310" y="587"/>
                    <a:pt x="309" y="587"/>
                    <a:pt x="309" y="586"/>
                  </a:cubicBezTo>
                  <a:cubicBezTo>
                    <a:pt x="307" y="585"/>
                    <a:pt x="306" y="584"/>
                    <a:pt x="305" y="583"/>
                  </a:cubicBezTo>
                  <a:cubicBezTo>
                    <a:pt x="280" y="557"/>
                    <a:pt x="251" y="524"/>
                    <a:pt x="218" y="486"/>
                  </a:cubicBezTo>
                  <a:cubicBezTo>
                    <a:pt x="209" y="475"/>
                    <a:pt x="186" y="465"/>
                    <a:pt x="172" y="466"/>
                  </a:cubicBezTo>
                  <a:cubicBezTo>
                    <a:pt x="124" y="467"/>
                    <a:pt x="78" y="467"/>
                    <a:pt x="41" y="465"/>
                  </a:cubicBezTo>
                  <a:cubicBezTo>
                    <a:pt x="26" y="463"/>
                    <a:pt x="13" y="456"/>
                    <a:pt x="7" y="445"/>
                  </a:cubicBezTo>
                  <a:cubicBezTo>
                    <a:pt x="0" y="434"/>
                    <a:pt x="0" y="420"/>
                    <a:pt x="7" y="407"/>
                  </a:cubicBezTo>
                  <a:cubicBezTo>
                    <a:pt x="24" y="373"/>
                    <a:pt x="46" y="333"/>
                    <a:pt x="72" y="292"/>
                  </a:cubicBezTo>
                  <a:cubicBezTo>
                    <a:pt x="79" y="280"/>
                    <a:pt x="82" y="255"/>
                    <a:pt x="77" y="241"/>
                  </a:cubicBezTo>
                  <a:cubicBezTo>
                    <a:pt x="60" y="195"/>
                    <a:pt x="47" y="153"/>
                    <a:pt x="37" y="119"/>
                  </a:cubicBezTo>
                  <a:cubicBezTo>
                    <a:pt x="37" y="117"/>
                    <a:pt x="36" y="115"/>
                    <a:pt x="36" y="114"/>
                  </a:cubicBezTo>
                  <a:cubicBezTo>
                    <a:pt x="36" y="113"/>
                    <a:pt x="36" y="113"/>
                    <a:pt x="36" y="113"/>
                  </a:cubicBezTo>
                  <a:cubicBezTo>
                    <a:pt x="36" y="111"/>
                    <a:pt x="35" y="110"/>
                    <a:pt x="35" y="109"/>
                  </a:cubicBezTo>
                  <a:cubicBezTo>
                    <a:pt x="35" y="109"/>
                    <a:pt x="35" y="108"/>
                    <a:pt x="35" y="108"/>
                  </a:cubicBezTo>
                  <a:cubicBezTo>
                    <a:pt x="35" y="107"/>
                    <a:pt x="35" y="105"/>
                    <a:pt x="35" y="104"/>
                  </a:cubicBezTo>
                  <a:cubicBezTo>
                    <a:pt x="35" y="104"/>
                    <a:pt x="35" y="104"/>
                    <a:pt x="35" y="103"/>
                  </a:cubicBezTo>
                  <a:cubicBezTo>
                    <a:pt x="35" y="101"/>
                    <a:pt x="36" y="100"/>
                    <a:pt x="36" y="98"/>
                  </a:cubicBezTo>
                  <a:cubicBezTo>
                    <a:pt x="36" y="98"/>
                    <a:pt x="36" y="97"/>
                    <a:pt x="36" y="97"/>
                  </a:cubicBezTo>
                  <a:cubicBezTo>
                    <a:pt x="37" y="96"/>
                    <a:pt x="37" y="95"/>
                    <a:pt x="37" y="94"/>
                  </a:cubicBezTo>
                  <a:cubicBezTo>
                    <a:pt x="37" y="93"/>
                    <a:pt x="38" y="93"/>
                    <a:pt x="38" y="92"/>
                  </a:cubicBezTo>
                  <a:cubicBezTo>
                    <a:pt x="38" y="91"/>
                    <a:pt x="39" y="90"/>
                    <a:pt x="39" y="89"/>
                  </a:cubicBezTo>
                  <a:cubicBezTo>
                    <a:pt x="39" y="89"/>
                    <a:pt x="40" y="88"/>
                    <a:pt x="40" y="88"/>
                  </a:cubicBezTo>
                  <a:cubicBezTo>
                    <a:pt x="41" y="87"/>
                    <a:pt x="41" y="86"/>
                    <a:pt x="42" y="85"/>
                  </a:cubicBezTo>
                  <a:cubicBezTo>
                    <a:pt x="42" y="84"/>
                    <a:pt x="42" y="84"/>
                    <a:pt x="43" y="84"/>
                  </a:cubicBezTo>
                  <a:cubicBezTo>
                    <a:pt x="44" y="82"/>
                    <a:pt x="45" y="81"/>
                    <a:pt x="46" y="80"/>
                  </a:cubicBezTo>
                  <a:cubicBezTo>
                    <a:pt x="46" y="80"/>
                    <a:pt x="47" y="79"/>
                    <a:pt x="47" y="79"/>
                  </a:cubicBezTo>
                  <a:cubicBezTo>
                    <a:pt x="48" y="78"/>
                    <a:pt x="49" y="78"/>
                    <a:pt x="50" y="77"/>
                  </a:cubicBezTo>
                  <a:cubicBezTo>
                    <a:pt x="50" y="77"/>
                    <a:pt x="50" y="76"/>
                    <a:pt x="51" y="76"/>
                  </a:cubicBezTo>
                  <a:cubicBezTo>
                    <a:pt x="52" y="75"/>
                    <a:pt x="53" y="75"/>
                    <a:pt x="54" y="74"/>
                  </a:cubicBezTo>
                  <a:cubicBezTo>
                    <a:pt x="54" y="74"/>
                    <a:pt x="55" y="74"/>
                    <a:pt x="55" y="74"/>
                  </a:cubicBezTo>
                  <a:cubicBezTo>
                    <a:pt x="56" y="73"/>
                    <a:pt x="58" y="72"/>
                    <a:pt x="59" y="72"/>
                  </a:cubicBezTo>
                  <a:cubicBezTo>
                    <a:pt x="59" y="72"/>
                    <a:pt x="60" y="72"/>
                    <a:pt x="60" y="72"/>
                  </a:cubicBezTo>
                  <a:cubicBezTo>
                    <a:pt x="61" y="71"/>
                    <a:pt x="62" y="71"/>
                    <a:pt x="63" y="71"/>
                  </a:cubicBezTo>
                  <a:cubicBezTo>
                    <a:pt x="64" y="70"/>
                    <a:pt x="64" y="70"/>
                    <a:pt x="65" y="70"/>
                  </a:cubicBezTo>
                  <a:cubicBezTo>
                    <a:pt x="65" y="70"/>
                    <a:pt x="66" y="70"/>
                    <a:pt x="67" y="70"/>
                  </a:cubicBezTo>
                  <a:cubicBezTo>
                    <a:pt x="76" y="68"/>
                    <a:pt x="76" y="68"/>
                    <a:pt x="76" y="68"/>
                  </a:cubicBezTo>
                  <a:cubicBezTo>
                    <a:pt x="77" y="69"/>
                    <a:pt x="77" y="69"/>
                    <a:pt x="77" y="69"/>
                  </a:cubicBezTo>
                  <a:cubicBezTo>
                    <a:pt x="79" y="69"/>
                    <a:pt x="81" y="70"/>
                    <a:pt x="83" y="70"/>
                  </a:cubicBezTo>
                  <a:cubicBezTo>
                    <a:pt x="129" y="77"/>
                    <a:pt x="171" y="86"/>
                    <a:pt x="211" y="95"/>
                  </a:cubicBezTo>
                  <a:cubicBezTo>
                    <a:pt x="226" y="98"/>
                    <a:pt x="250" y="93"/>
                    <a:pt x="261" y="85"/>
                  </a:cubicBezTo>
                  <a:cubicBezTo>
                    <a:pt x="295" y="59"/>
                    <a:pt x="330" y="34"/>
                    <a:pt x="365" y="9"/>
                  </a:cubicBezTo>
                  <a:cubicBezTo>
                    <a:pt x="377" y="0"/>
                    <a:pt x="389" y="0"/>
                    <a:pt x="396" y="2"/>
                  </a:cubicBezTo>
                  <a:cubicBezTo>
                    <a:pt x="406" y="4"/>
                    <a:pt x="414" y="10"/>
                    <a:pt x="419" y="19"/>
                  </a:cubicBezTo>
                  <a:cubicBezTo>
                    <a:pt x="419" y="19"/>
                    <a:pt x="419" y="19"/>
                    <a:pt x="419" y="19"/>
                  </a:cubicBezTo>
                  <a:cubicBezTo>
                    <a:pt x="422" y="25"/>
                    <a:pt x="424" y="32"/>
                    <a:pt x="425" y="40"/>
                  </a:cubicBezTo>
                  <a:cubicBezTo>
                    <a:pt x="427" y="60"/>
                    <a:pt x="429" y="81"/>
                    <a:pt x="432" y="102"/>
                  </a:cubicBezTo>
                  <a:cubicBezTo>
                    <a:pt x="434" y="123"/>
                    <a:pt x="436" y="145"/>
                    <a:pt x="439" y="167"/>
                  </a:cubicBezTo>
                  <a:cubicBezTo>
                    <a:pt x="439" y="174"/>
                    <a:pt x="443" y="183"/>
                    <a:pt x="447" y="191"/>
                  </a:cubicBezTo>
                  <a:cubicBezTo>
                    <a:pt x="452" y="199"/>
                    <a:pt x="458" y="207"/>
                    <a:pt x="464" y="210"/>
                  </a:cubicBezTo>
                  <a:cubicBezTo>
                    <a:pt x="482" y="224"/>
                    <a:pt x="499" y="236"/>
                    <a:pt x="516" y="249"/>
                  </a:cubicBezTo>
                  <a:cubicBezTo>
                    <a:pt x="534" y="262"/>
                    <a:pt x="550" y="274"/>
                    <a:pt x="567" y="286"/>
                  </a:cubicBezTo>
                  <a:cubicBezTo>
                    <a:pt x="574" y="290"/>
                    <a:pt x="579" y="296"/>
                    <a:pt x="582" y="302"/>
                  </a:cubicBezTo>
                  <a:close/>
                </a:path>
              </a:pathLst>
            </a:custGeom>
            <a:gradFill flip="none" rotWithShape="1">
              <a:gsLst>
                <a:gs pos="36000">
                  <a:schemeClr val="bg1">
                    <a:lumMod val="95000"/>
                  </a:schemeClr>
                </a:gs>
                <a:gs pos="100000">
                  <a:schemeClr val="bg1">
                    <a:lumMod val="75000"/>
                  </a:schemeClr>
                </a:gs>
              </a:gsLst>
              <a:lin ang="18900000" scaled="1"/>
              <a:tileRect/>
            </a:gradFill>
            <a:ln w="1905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a typeface="微软雅黑" panose="020B0503020204020204" pitchFamily="34" charset="-122"/>
              </a:endParaRPr>
            </a:p>
          </p:txBody>
        </p:sp>
        <p:sp>
          <p:nvSpPr>
            <p:cNvPr id="33" name="矩形 32"/>
            <p:cNvSpPr/>
            <p:nvPr/>
          </p:nvSpPr>
          <p:spPr>
            <a:xfrm>
              <a:off x="3250939" y="3294965"/>
              <a:ext cx="534121" cy="307777"/>
            </a:xfrm>
            <a:prstGeom prst="rect">
              <a:avLst/>
            </a:prstGeom>
          </p:spPr>
          <p:txBody>
            <a:bodyPr wrap="none">
              <a:spAutoFit/>
            </a:bodyPr>
            <a:lstStyle/>
            <a:p>
              <a:pPr algn="ctr"/>
              <a:r>
                <a:rPr lang="en-US" altLang="zh-CN" sz="1400" dirty="0">
                  <a:solidFill>
                    <a:schemeClr val="bg1">
                      <a:lumMod val="50000"/>
                    </a:schemeClr>
                  </a:solidFill>
                  <a:ea typeface="微软雅黑" panose="020B0503020204020204" pitchFamily="34" charset="-122"/>
                </a:rPr>
                <a:t>RE8</a:t>
              </a:r>
              <a:endParaRPr lang="zh-CN" altLang="en-US" sz="1400" dirty="0">
                <a:solidFill>
                  <a:schemeClr val="bg1">
                    <a:lumMod val="50000"/>
                  </a:schemeClr>
                </a:solidFill>
                <a:ea typeface="微软雅黑" panose="020B0503020204020204" pitchFamily="34" charset="-122"/>
              </a:endParaRPr>
            </a:p>
          </p:txBody>
        </p:sp>
        <p:sp>
          <p:nvSpPr>
            <p:cNvPr id="38" name="KSO_Shape"/>
            <p:cNvSpPr/>
            <p:nvPr/>
          </p:nvSpPr>
          <p:spPr bwMode="auto">
            <a:xfrm>
              <a:off x="3329210" y="2872845"/>
              <a:ext cx="323922" cy="381084"/>
            </a:xfrm>
            <a:custGeom>
              <a:avLst/>
              <a:gdLst>
                <a:gd name="T0" fmla="*/ 211152 w 2431460"/>
                <a:gd name="T1" fmla="*/ 1064061 h 2860687"/>
                <a:gd name="T2" fmla="*/ 355119 w 2431460"/>
                <a:gd name="T3" fmla="*/ 1220221 h 2860687"/>
                <a:gd name="T4" fmla="*/ 432911 w 2431460"/>
                <a:gd name="T5" fmla="*/ 1220221 h 2860687"/>
                <a:gd name="T6" fmla="*/ 440994 w 2431460"/>
                <a:gd name="T7" fmla="*/ 1147448 h 2860687"/>
                <a:gd name="T8" fmla="*/ 318243 w 2431460"/>
                <a:gd name="T9" fmla="*/ 859638 h 2860687"/>
                <a:gd name="T10" fmla="*/ 277074 w 2431460"/>
                <a:gd name="T11" fmla="*/ 918514 h 2860687"/>
                <a:gd name="T12" fmla="*/ 456906 w 2431460"/>
                <a:gd name="T13" fmla="*/ 1107523 h 2860687"/>
                <a:gd name="T14" fmla="*/ 548843 w 2431460"/>
                <a:gd name="T15" fmla="*/ 1107017 h 2860687"/>
                <a:gd name="T16" fmla="*/ 576121 w 2431460"/>
                <a:gd name="T17" fmla="*/ 1030453 h 2860687"/>
                <a:gd name="T18" fmla="*/ 384922 w 2431460"/>
                <a:gd name="T19" fmla="*/ 859386 h 2860687"/>
                <a:gd name="T20" fmla="*/ 381134 w 2431460"/>
                <a:gd name="T21" fmla="*/ 728494 h 2860687"/>
                <a:gd name="T22" fmla="*/ 390227 w 2431460"/>
                <a:gd name="T23" fmla="*/ 808090 h 2860687"/>
                <a:gd name="T24" fmla="*/ 678161 w 2431460"/>
                <a:gd name="T25" fmla="*/ 988761 h 2860687"/>
                <a:gd name="T26" fmla="*/ 705944 w 2431460"/>
                <a:gd name="T27" fmla="*/ 875304 h 2860687"/>
                <a:gd name="T28" fmla="*/ 556420 w 2431460"/>
                <a:gd name="T29" fmla="*/ 582947 h 2860687"/>
                <a:gd name="T30" fmla="*/ 521565 w 2431460"/>
                <a:gd name="T31" fmla="*/ 652436 h 2860687"/>
                <a:gd name="T32" fmla="*/ 697356 w 2431460"/>
                <a:gd name="T33" fmla="*/ 828052 h 2860687"/>
                <a:gd name="T34" fmla="*/ 782473 w 2431460"/>
                <a:gd name="T35" fmla="*/ 814660 h 2860687"/>
                <a:gd name="T36" fmla="*/ 799143 w 2431460"/>
                <a:gd name="T37" fmla="*/ 729757 h 2860687"/>
                <a:gd name="T38" fmla="*/ 615775 w 2431460"/>
                <a:gd name="T39" fmla="*/ 573598 h 2860687"/>
                <a:gd name="T40" fmla="*/ 781463 w 2431460"/>
                <a:gd name="T41" fmla="*/ 597603 h 2860687"/>
                <a:gd name="T42" fmla="*/ 865065 w 2431460"/>
                <a:gd name="T43" fmla="*/ 793940 h 2860687"/>
                <a:gd name="T44" fmla="*/ 919621 w 2431460"/>
                <a:gd name="T45" fmla="*/ 1034497 h 2860687"/>
                <a:gd name="T46" fmla="*/ 973924 w 2431460"/>
                <a:gd name="T47" fmla="*/ 1213399 h 2860687"/>
                <a:gd name="T48" fmla="*/ 918611 w 2431460"/>
                <a:gd name="T49" fmla="*/ 1160587 h 2860687"/>
                <a:gd name="T50" fmla="*/ 899920 w 2431460"/>
                <a:gd name="T51" fmla="*/ 985981 h 2860687"/>
                <a:gd name="T52" fmla="*/ 715289 w 2431460"/>
                <a:gd name="T53" fmla="*/ 1176001 h 2860687"/>
                <a:gd name="T54" fmla="*/ 1321466 w 2431460"/>
                <a:gd name="T55" fmla="*/ 1200511 h 2860687"/>
                <a:gd name="T56" fmla="*/ 1215384 w 2431460"/>
                <a:gd name="T57" fmla="*/ 1080486 h 2860687"/>
                <a:gd name="T58" fmla="*/ 1173205 w 2431460"/>
                <a:gd name="T59" fmla="*/ 897793 h 2860687"/>
                <a:gd name="T60" fmla="*/ 926693 w 2431460"/>
                <a:gd name="T61" fmla="*/ 486421 h 2860687"/>
                <a:gd name="T62" fmla="*/ 1108799 w 2431460"/>
                <a:gd name="T63" fmla="*/ 607963 h 2860687"/>
                <a:gd name="T64" fmla="*/ 1127489 w 2431460"/>
                <a:gd name="T65" fmla="*/ 751994 h 2860687"/>
                <a:gd name="T66" fmla="*/ 1204272 w 2431460"/>
                <a:gd name="T67" fmla="*/ 913713 h 2860687"/>
                <a:gd name="T68" fmla="*/ 1259585 w 2431460"/>
                <a:gd name="T69" fmla="*/ 1098426 h 2860687"/>
                <a:gd name="T70" fmla="*/ 1569998 w 2431460"/>
                <a:gd name="T71" fmla="*/ 1271516 h 2860687"/>
                <a:gd name="T72" fmla="*/ 368000 w 2431460"/>
                <a:gd name="T73" fmla="*/ 1606325 h 2860687"/>
                <a:gd name="T74" fmla="*/ 131338 w 2431460"/>
                <a:gd name="T75" fmla="*/ 1672529 h 2860687"/>
                <a:gd name="T76" fmla="*/ 12376 w 2431460"/>
                <a:gd name="T77" fmla="*/ 1641449 h 2860687"/>
                <a:gd name="T78" fmla="*/ 165436 w 2431460"/>
                <a:gd name="T79" fmla="*/ 1630078 h 2860687"/>
                <a:gd name="T80" fmla="*/ 181095 w 2431460"/>
                <a:gd name="T81" fmla="*/ 1490089 h 2860687"/>
                <a:gd name="T82" fmla="*/ 314202 w 2431460"/>
                <a:gd name="T83" fmla="*/ 1251301 h 2860687"/>
                <a:gd name="T84" fmla="*/ 190441 w 2431460"/>
                <a:gd name="T85" fmla="*/ 1107523 h 2860687"/>
                <a:gd name="T86" fmla="*/ 208878 w 2431460"/>
                <a:gd name="T87" fmla="*/ 1012007 h 2860687"/>
                <a:gd name="T88" fmla="*/ 258888 w 2431460"/>
                <a:gd name="T89" fmla="*/ 958944 h 2860687"/>
                <a:gd name="T90" fmla="*/ 271517 w 2431460"/>
                <a:gd name="T91" fmla="*/ 861407 h 2860687"/>
                <a:gd name="T92" fmla="*/ 353351 w 2431460"/>
                <a:gd name="T93" fmla="*/ 806068 h 2860687"/>
                <a:gd name="T94" fmla="*/ 354614 w 2431460"/>
                <a:gd name="T95" fmla="*/ 711311 h 2860687"/>
                <a:gd name="T96" fmla="*/ 463978 w 2431460"/>
                <a:gd name="T97" fmla="*/ 662543 h 2860687"/>
                <a:gd name="T98" fmla="*/ 531921 w 2431460"/>
                <a:gd name="T99" fmla="*/ 560205 h 2860687"/>
                <a:gd name="T100" fmla="*/ 744335 w 2431460"/>
                <a:gd name="T101" fmla="*/ 608720 h 2860687"/>
                <a:gd name="T102" fmla="*/ 901941 w 2431460"/>
                <a:gd name="T103" fmla="*/ 447001 h 2860687"/>
                <a:gd name="T104" fmla="*/ 1251503 w 2431460"/>
                <a:gd name="T105" fmla="*/ 581178 h 2860687"/>
                <a:gd name="T106" fmla="*/ 1072176 w 2431460"/>
                <a:gd name="T107" fmla="*/ 561974 h 2860687"/>
                <a:gd name="T108" fmla="*/ 946899 w 2431460"/>
                <a:gd name="T109" fmla="*/ 459888 h 2860687"/>
                <a:gd name="T110" fmla="*/ 888807 w 2431460"/>
                <a:gd name="T111" fmla="*/ 269616 h 2860687"/>
                <a:gd name="T112" fmla="*/ 929724 w 2431460"/>
                <a:gd name="T113" fmla="*/ 175364 h 2860687"/>
                <a:gd name="T114" fmla="*/ 1307321 w 2431460"/>
                <a:gd name="T115" fmla="*/ 28553 h 2860687"/>
                <a:gd name="T116" fmla="*/ 1425526 w 2431460"/>
                <a:gd name="T117" fmla="*/ 132408 h 2860687"/>
                <a:gd name="T118" fmla="*/ 1469726 w 2431460"/>
                <a:gd name="T119" fmla="*/ 257234 h 2860687"/>
                <a:gd name="T120" fmla="*/ 1403047 w 2431460"/>
                <a:gd name="T121" fmla="*/ 459636 h 2860687"/>
                <a:gd name="T122" fmla="*/ 1133803 w 2431460"/>
                <a:gd name="T123" fmla="*/ 8339 h 286068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31460" h="2860687">
                  <a:moveTo>
                    <a:pt x="397089" y="1524258"/>
                  </a:moveTo>
                  <a:lnTo>
                    <a:pt x="390263" y="1525017"/>
                  </a:lnTo>
                  <a:lnTo>
                    <a:pt x="382677" y="1526155"/>
                  </a:lnTo>
                  <a:lnTo>
                    <a:pt x="375851" y="1528432"/>
                  </a:lnTo>
                  <a:lnTo>
                    <a:pt x="368265" y="1531467"/>
                  </a:lnTo>
                  <a:lnTo>
                    <a:pt x="360680" y="1535641"/>
                  </a:lnTo>
                  <a:lnTo>
                    <a:pt x="352716" y="1540574"/>
                  </a:lnTo>
                  <a:lnTo>
                    <a:pt x="345130" y="1546266"/>
                  </a:lnTo>
                  <a:lnTo>
                    <a:pt x="336028" y="1552337"/>
                  </a:lnTo>
                  <a:lnTo>
                    <a:pt x="333373" y="1554614"/>
                  </a:lnTo>
                  <a:lnTo>
                    <a:pt x="330718" y="1557270"/>
                  </a:lnTo>
                  <a:lnTo>
                    <a:pt x="328822" y="1560306"/>
                  </a:lnTo>
                  <a:lnTo>
                    <a:pt x="326546" y="1563341"/>
                  </a:lnTo>
                  <a:lnTo>
                    <a:pt x="324650" y="1567136"/>
                  </a:lnTo>
                  <a:lnTo>
                    <a:pt x="323133" y="1570551"/>
                  </a:lnTo>
                  <a:lnTo>
                    <a:pt x="321237" y="1574725"/>
                  </a:lnTo>
                  <a:lnTo>
                    <a:pt x="319720" y="1579278"/>
                  </a:lnTo>
                  <a:lnTo>
                    <a:pt x="318203" y="1588385"/>
                  </a:lnTo>
                  <a:lnTo>
                    <a:pt x="317065" y="1597872"/>
                  </a:lnTo>
                  <a:lnTo>
                    <a:pt x="317065" y="1608117"/>
                  </a:lnTo>
                  <a:lnTo>
                    <a:pt x="317823" y="1619121"/>
                  </a:lnTo>
                  <a:lnTo>
                    <a:pt x="319340" y="1629746"/>
                  </a:lnTo>
                  <a:lnTo>
                    <a:pt x="321995" y="1640750"/>
                  </a:lnTo>
                  <a:lnTo>
                    <a:pt x="326167" y="1651374"/>
                  </a:lnTo>
                  <a:lnTo>
                    <a:pt x="328064" y="1656687"/>
                  </a:lnTo>
                  <a:lnTo>
                    <a:pt x="330339" y="1661240"/>
                  </a:lnTo>
                  <a:lnTo>
                    <a:pt x="332994" y="1666552"/>
                  </a:lnTo>
                  <a:lnTo>
                    <a:pt x="336028" y="1671485"/>
                  </a:lnTo>
                  <a:lnTo>
                    <a:pt x="339062" y="1676418"/>
                  </a:lnTo>
                  <a:lnTo>
                    <a:pt x="342855" y="1680592"/>
                  </a:lnTo>
                  <a:lnTo>
                    <a:pt x="346268" y="1685145"/>
                  </a:lnTo>
                  <a:lnTo>
                    <a:pt x="350061" y="1688940"/>
                  </a:lnTo>
                  <a:lnTo>
                    <a:pt x="354612" y="1693114"/>
                  </a:lnTo>
                  <a:lnTo>
                    <a:pt x="359163" y="1696908"/>
                  </a:lnTo>
                  <a:lnTo>
                    <a:pt x="520729" y="1821369"/>
                  </a:lnTo>
                  <a:lnTo>
                    <a:pt x="523764" y="1824404"/>
                  </a:lnTo>
                  <a:lnTo>
                    <a:pt x="527935" y="1828199"/>
                  </a:lnTo>
                  <a:lnTo>
                    <a:pt x="533245" y="1832373"/>
                  </a:lnTo>
                  <a:lnTo>
                    <a:pt x="539693" y="1836547"/>
                  </a:lnTo>
                  <a:lnTo>
                    <a:pt x="547278" y="1840341"/>
                  </a:lnTo>
                  <a:lnTo>
                    <a:pt x="555242" y="1844136"/>
                  </a:lnTo>
                  <a:lnTo>
                    <a:pt x="563965" y="1847930"/>
                  </a:lnTo>
                  <a:lnTo>
                    <a:pt x="573068" y="1850966"/>
                  </a:lnTo>
                  <a:lnTo>
                    <a:pt x="582929" y="1853243"/>
                  </a:lnTo>
                  <a:lnTo>
                    <a:pt x="592410" y="1854381"/>
                  </a:lnTo>
                  <a:lnTo>
                    <a:pt x="597720" y="1854381"/>
                  </a:lnTo>
                  <a:lnTo>
                    <a:pt x="602650" y="1854381"/>
                  </a:lnTo>
                  <a:lnTo>
                    <a:pt x="607960" y="1854001"/>
                  </a:lnTo>
                  <a:lnTo>
                    <a:pt x="612511" y="1853243"/>
                  </a:lnTo>
                  <a:lnTo>
                    <a:pt x="617442" y="1852104"/>
                  </a:lnTo>
                  <a:lnTo>
                    <a:pt x="622751" y="1850586"/>
                  </a:lnTo>
                  <a:lnTo>
                    <a:pt x="627682" y="1848689"/>
                  </a:lnTo>
                  <a:lnTo>
                    <a:pt x="631854" y="1846412"/>
                  </a:lnTo>
                  <a:lnTo>
                    <a:pt x="636784" y="1843756"/>
                  </a:lnTo>
                  <a:lnTo>
                    <a:pt x="641335" y="1840341"/>
                  </a:lnTo>
                  <a:lnTo>
                    <a:pt x="645507" y="1836926"/>
                  </a:lnTo>
                  <a:lnTo>
                    <a:pt x="650058" y="1832373"/>
                  </a:lnTo>
                  <a:lnTo>
                    <a:pt x="656885" y="1823645"/>
                  </a:lnTo>
                  <a:lnTo>
                    <a:pt x="663712" y="1814918"/>
                  </a:lnTo>
                  <a:lnTo>
                    <a:pt x="669022" y="1806570"/>
                  </a:lnTo>
                  <a:lnTo>
                    <a:pt x="673194" y="1798222"/>
                  </a:lnTo>
                  <a:lnTo>
                    <a:pt x="676986" y="1789874"/>
                  </a:lnTo>
                  <a:lnTo>
                    <a:pt x="678882" y="1781526"/>
                  </a:lnTo>
                  <a:lnTo>
                    <a:pt x="680020" y="1777352"/>
                  </a:lnTo>
                  <a:lnTo>
                    <a:pt x="680399" y="1773178"/>
                  </a:lnTo>
                  <a:lnTo>
                    <a:pt x="680399" y="1769004"/>
                  </a:lnTo>
                  <a:lnTo>
                    <a:pt x="680399" y="1764830"/>
                  </a:lnTo>
                  <a:lnTo>
                    <a:pt x="680020" y="1760656"/>
                  </a:lnTo>
                  <a:lnTo>
                    <a:pt x="679641" y="1756862"/>
                  </a:lnTo>
                  <a:lnTo>
                    <a:pt x="678503" y="1752308"/>
                  </a:lnTo>
                  <a:lnTo>
                    <a:pt x="677365" y="1748514"/>
                  </a:lnTo>
                  <a:lnTo>
                    <a:pt x="675469" y="1743960"/>
                  </a:lnTo>
                  <a:lnTo>
                    <a:pt x="673952" y="1740166"/>
                  </a:lnTo>
                  <a:lnTo>
                    <a:pt x="671297" y="1735613"/>
                  </a:lnTo>
                  <a:lnTo>
                    <a:pt x="668642" y="1731439"/>
                  </a:lnTo>
                  <a:lnTo>
                    <a:pt x="662195" y="1723091"/>
                  </a:lnTo>
                  <a:lnTo>
                    <a:pt x="654989" y="1713984"/>
                  </a:lnTo>
                  <a:lnTo>
                    <a:pt x="645507" y="1704877"/>
                  </a:lnTo>
                  <a:lnTo>
                    <a:pt x="635267" y="1695770"/>
                  </a:lnTo>
                  <a:lnTo>
                    <a:pt x="465357" y="1557650"/>
                  </a:lnTo>
                  <a:lnTo>
                    <a:pt x="455117" y="1549681"/>
                  </a:lnTo>
                  <a:lnTo>
                    <a:pt x="445635" y="1542472"/>
                  </a:lnTo>
                  <a:lnTo>
                    <a:pt x="436533" y="1536780"/>
                  </a:lnTo>
                  <a:lnTo>
                    <a:pt x="428189" y="1531847"/>
                  </a:lnTo>
                  <a:lnTo>
                    <a:pt x="419845" y="1528432"/>
                  </a:lnTo>
                  <a:lnTo>
                    <a:pt x="412260" y="1526155"/>
                  </a:lnTo>
                  <a:lnTo>
                    <a:pt x="404675" y="1524637"/>
                  </a:lnTo>
                  <a:lnTo>
                    <a:pt x="397089" y="1524258"/>
                  </a:lnTo>
                  <a:close/>
                  <a:moveTo>
                    <a:pt x="529832" y="1279511"/>
                  </a:moveTo>
                  <a:lnTo>
                    <a:pt x="519212" y="1279891"/>
                  </a:lnTo>
                  <a:lnTo>
                    <a:pt x="508593" y="1281409"/>
                  </a:lnTo>
                  <a:lnTo>
                    <a:pt x="497974" y="1283685"/>
                  </a:lnTo>
                  <a:lnTo>
                    <a:pt x="487733" y="1287101"/>
                  </a:lnTo>
                  <a:lnTo>
                    <a:pt x="482424" y="1288998"/>
                  </a:lnTo>
                  <a:lnTo>
                    <a:pt x="477873" y="1290895"/>
                  </a:lnTo>
                  <a:lnTo>
                    <a:pt x="472942" y="1293551"/>
                  </a:lnTo>
                  <a:lnTo>
                    <a:pt x="468012" y="1296587"/>
                  </a:lnTo>
                  <a:lnTo>
                    <a:pt x="463461" y="1300002"/>
                  </a:lnTo>
                  <a:lnTo>
                    <a:pt x="459289" y="1303038"/>
                  </a:lnTo>
                  <a:lnTo>
                    <a:pt x="454738" y="1306453"/>
                  </a:lnTo>
                  <a:lnTo>
                    <a:pt x="450566" y="1310247"/>
                  </a:lnTo>
                  <a:lnTo>
                    <a:pt x="446394" y="1314421"/>
                  </a:lnTo>
                  <a:lnTo>
                    <a:pt x="442601" y="1318595"/>
                  </a:lnTo>
                  <a:lnTo>
                    <a:pt x="439188" y="1323148"/>
                  </a:lnTo>
                  <a:lnTo>
                    <a:pt x="435395" y="1328081"/>
                  </a:lnTo>
                  <a:lnTo>
                    <a:pt x="432361" y="1332635"/>
                  </a:lnTo>
                  <a:lnTo>
                    <a:pt x="429706" y="1337568"/>
                  </a:lnTo>
                  <a:lnTo>
                    <a:pt x="427051" y="1342500"/>
                  </a:lnTo>
                  <a:lnTo>
                    <a:pt x="424396" y="1347813"/>
                  </a:lnTo>
                  <a:lnTo>
                    <a:pt x="422879" y="1352746"/>
                  </a:lnTo>
                  <a:lnTo>
                    <a:pt x="420983" y="1358058"/>
                  </a:lnTo>
                  <a:lnTo>
                    <a:pt x="419087" y="1363750"/>
                  </a:lnTo>
                  <a:lnTo>
                    <a:pt x="417949" y="1368683"/>
                  </a:lnTo>
                  <a:lnTo>
                    <a:pt x="416053" y="1379307"/>
                  </a:lnTo>
                  <a:lnTo>
                    <a:pt x="415294" y="1390311"/>
                  </a:lnTo>
                  <a:lnTo>
                    <a:pt x="415673" y="1401316"/>
                  </a:lnTo>
                  <a:lnTo>
                    <a:pt x="417190" y="1412320"/>
                  </a:lnTo>
                  <a:lnTo>
                    <a:pt x="418328" y="1417632"/>
                  </a:lnTo>
                  <a:lnTo>
                    <a:pt x="419845" y="1422944"/>
                  </a:lnTo>
                  <a:lnTo>
                    <a:pt x="420983" y="1428257"/>
                  </a:lnTo>
                  <a:lnTo>
                    <a:pt x="422879" y="1433569"/>
                  </a:lnTo>
                  <a:lnTo>
                    <a:pt x="424776" y="1438502"/>
                  </a:lnTo>
                  <a:lnTo>
                    <a:pt x="427051" y="1443055"/>
                  </a:lnTo>
                  <a:lnTo>
                    <a:pt x="429706" y="1447988"/>
                  </a:lnTo>
                  <a:lnTo>
                    <a:pt x="432740" y="1452921"/>
                  </a:lnTo>
                  <a:lnTo>
                    <a:pt x="435774" y="1457854"/>
                  </a:lnTo>
                  <a:lnTo>
                    <a:pt x="439567" y="1462028"/>
                  </a:lnTo>
                  <a:lnTo>
                    <a:pt x="442980" y="1466202"/>
                  </a:lnTo>
                  <a:lnTo>
                    <a:pt x="446773" y="1470376"/>
                  </a:lnTo>
                  <a:lnTo>
                    <a:pt x="450945" y="1474550"/>
                  </a:lnTo>
                  <a:lnTo>
                    <a:pt x="455117" y="1477965"/>
                  </a:lnTo>
                  <a:lnTo>
                    <a:pt x="681158" y="1659722"/>
                  </a:lnTo>
                  <a:lnTo>
                    <a:pt x="686088" y="1663137"/>
                  </a:lnTo>
                  <a:lnTo>
                    <a:pt x="690640" y="1666173"/>
                  </a:lnTo>
                  <a:lnTo>
                    <a:pt x="695191" y="1669208"/>
                  </a:lnTo>
                  <a:lnTo>
                    <a:pt x="700500" y="1671865"/>
                  </a:lnTo>
                  <a:lnTo>
                    <a:pt x="705431" y="1674521"/>
                  </a:lnTo>
                  <a:lnTo>
                    <a:pt x="710741" y="1676797"/>
                  </a:lnTo>
                  <a:lnTo>
                    <a:pt x="720981" y="1680213"/>
                  </a:lnTo>
                  <a:lnTo>
                    <a:pt x="731979" y="1683248"/>
                  </a:lnTo>
                  <a:lnTo>
                    <a:pt x="742219" y="1684766"/>
                  </a:lnTo>
                  <a:lnTo>
                    <a:pt x="753218" y="1685525"/>
                  </a:lnTo>
                  <a:lnTo>
                    <a:pt x="763837" y="1685145"/>
                  </a:lnTo>
                  <a:lnTo>
                    <a:pt x="774836" y="1683628"/>
                  </a:lnTo>
                  <a:lnTo>
                    <a:pt x="785455" y="1681730"/>
                  </a:lnTo>
                  <a:lnTo>
                    <a:pt x="795696" y="1678315"/>
                  </a:lnTo>
                  <a:lnTo>
                    <a:pt x="800247" y="1676418"/>
                  </a:lnTo>
                  <a:lnTo>
                    <a:pt x="805556" y="1674141"/>
                  </a:lnTo>
                  <a:lnTo>
                    <a:pt x="810487" y="1671485"/>
                  </a:lnTo>
                  <a:lnTo>
                    <a:pt x="815038" y="1668450"/>
                  </a:lnTo>
                  <a:lnTo>
                    <a:pt x="819589" y="1665793"/>
                  </a:lnTo>
                  <a:lnTo>
                    <a:pt x="824140" y="1662378"/>
                  </a:lnTo>
                  <a:lnTo>
                    <a:pt x="828692" y="1658584"/>
                  </a:lnTo>
                  <a:lnTo>
                    <a:pt x="832864" y="1654789"/>
                  </a:lnTo>
                  <a:lnTo>
                    <a:pt x="837035" y="1650615"/>
                  </a:lnTo>
                  <a:lnTo>
                    <a:pt x="840449" y="1646441"/>
                  </a:lnTo>
                  <a:lnTo>
                    <a:pt x="844241" y="1641888"/>
                  </a:lnTo>
                  <a:lnTo>
                    <a:pt x="847276" y="1637335"/>
                  </a:lnTo>
                  <a:lnTo>
                    <a:pt x="851068" y="1632781"/>
                  </a:lnTo>
                  <a:lnTo>
                    <a:pt x="853723" y="1627469"/>
                  </a:lnTo>
                  <a:lnTo>
                    <a:pt x="856378" y="1622536"/>
                  </a:lnTo>
                  <a:lnTo>
                    <a:pt x="858274" y="1617224"/>
                  </a:lnTo>
                  <a:lnTo>
                    <a:pt x="860550" y="1612670"/>
                  </a:lnTo>
                  <a:lnTo>
                    <a:pt x="862446" y="1607358"/>
                  </a:lnTo>
                  <a:lnTo>
                    <a:pt x="863963" y="1602046"/>
                  </a:lnTo>
                  <a:lnTo>
                    <a:pt x="865480" y="1596354"/>
                  </a:lnTo>
                  <a:lnTo>
                    <a:pt x="867377" y="1585729"/>
                  </a:lnTo>
                  <a:lnTo>
                    <a:pt x="867756" y="1574725"/>
                  </a:lnTo>
                  <a:lnTo>
                    <a:pt x="867756" y="1563721"/>
                  </a:lnTo>
                  <a:lnTo>
                    <a:pt x="866239" y="1552717"/>
                  </a:lnTo>
                  <a:lnTo>
                    <a:pt x="865101" y="1547404"/>
                  </a:lnTo>
                  <a:lnTo>
                    <a:pt x="863584" y="1542092"/>
                  </a:lnTo>
                  <a:lnTo>
                    <a:pt x="862446" y="1536780"/>
                  </a:lnTo>
                  <a:lnTo>
                    <a:pt x="860171" y="1531847"/>
                  </a:lnTo>
                  <a:lnTo>
                    <a:pt x="858274" y="1526914"/>
                  </a:lnTo>
                  <a:lnTo>
                    <a:pt x="855619" y="1521981"/>
                  </a:lnTo>
                  <a:lnTo>
                    <a:pt x="852965" y="1517048"/>
                  </a:lnTo>
                  <a:lnTo>
                    <a:pt x="850310" y="1512115"/>
                  </a:lnTo>
                  <a:lnTo>
                    <a:pt x="847276" y="1507941"/>
                  </a:lnTo>
                  <a:lnTo>
                    <a:pt x="843862" y="1503388"/>
                  </a:lnTo>
                  <a:lnTo>
                    <a:pt x="840449" y="1499214"/>
                  </a:lnTo>
                  <a:lnTo>
                    <a:pt x="836277" y="1494661"/>
                  </a:lnTo>
                  <a:lnTo>
                    <a:pt x="832105" y="1491246"/>
                  </a:lnTo>
                  <a:lnTo>
                    <a:pt x="827554" y="1487072"/>
                  </a:lnTo>
                  <a:lnTo>
                    <a:pt x="602271" y="1306073"/>
                  </a:lnTo>
                  <a:lnTo>
                    <a:pt x="597341" y="1302279"/>
                  </a:lnTo>
                  <a:lnTo>
                    <a:pt x="592410" y="1298864"/>
                  </a:lnTo>
                  <a:lnTo>
                    <a:pt x="587480" y="1295828"/>
                  </a:lnTo>
                  <a:lnTo>
                    <a:pt x="582929" y="1293172"/>
                  </a:lnTo>
                  <a:lnTo>
                    <a:pt x="577998" y="1290516"/>
                  </a:lnTo>
                  <a:lnTo>
                    <a:pt x="572689" y="1288239"/>
                  </a:lnTo>
                  <a:lnTo>
                    <a:pt x="562069" y="1284824"/>
                  </a:lnTo>
                  <a:lnTo>
                    <a:pt x="551450" y="1282168"/>
                  </a:lnTo>
                  <a:lnTo>
                    <a:pt x="540830" y="1280650"/>
                  </a:lnTo>
                  <a:lnTo>
                    <a:pt x="529832" y="1279511"/>
                  </a:lnTo>
                  <a:close/>
                  <a:moveTo>
                    <a:pt x="664091" y="1034006"/>
                  </a:moveTo>
                  <a:lnTo>
                    <a:pt x="654989" y="1035145"/>
                  </a:lnTo>
                  <a:lnTo>
                    <a:pt x="645887" y="1035903"/>
                  </a:lnTo>
                  <a:lnTo>
                    <a:pt x="637163" y="1037801"/>
                  </a:lnTo>
                  <a:lnTo>
                    <a:pt x="628820" y="1040457"/>
                  </a:lnTo>
                  <a:lnTo>
                    <a:pt x="620855" y="1043113"/>
                  </a:lnTo>
                  <a:lnTo>
                    <a:pt x="614028" y="1046528"/>
                  </a:lnTo>
                  <a:lnTo>
                    <a:pt x="607960" y="1050702"/>
                  </a:lnTo>
                  <a:lnTo>
                    <a:pt x="605305" y="1052979"/>
                  </a:lnTo>
                  <a:lnTo>
                    <a:pt x="603030" y="1055255"/>
                  </a:lnTo>
                  <a:lnTo>
                    <a:pt x="589376" y="1070813"/>
                  </a:lnTo>
                  <a:lnTo>
                    <a:pt x="583308" y="1078023"/>
                  </a:lnTo>
                  <a:lnTo>
                    <a:pt x="577619" y="1085991"/>
                  </a:lnTo>
                  <a:lnTo>
                    <a:pt x="572309" y="1093960"/>
                  </a:lnTo>
                  <a:lnTo>
                    <a:pt x="568137" y="1102307"/>
                  </a:lnTo>
                  <a:lnTo>
                    <a:pt x="564724" y="1111035"/>
                  </a:lnTo>
                  <a:lnTo>
                    <a:pt x="563586" y="1115968"/>
                  </a:lnTo>
                  <a:lnTo>
                    <a:pt x="562069" y="1120521"/>
                  </a:lnTo>
                  <a:lnTo>
                    <a:pt x="561311" y="1125075"/>
                  </a:lnTo>
                  <a:lnTo>
                    <a:pt x="560931" y="1130387"/>
                  </a:lnTo>
                  <a:lnTo>
                    <a:pt x="560173" y="1135320"/>
                  </a:lnTo>
                  <a:lnTo>
                    <a:pt x="560931" y="1140632"/>
                  </a:lnTo>
                  <a:lnTo>
                    <a:pt x="560931" y="1146324"/>
                  </a:lnTo>
                  <a:lnTo>
                    <a:pt x="561690" y="1152016"/>
                  </a:lnTo>
                  <a:lnTo>
                    <a:pt x="562448" y="1157707"/>
                  </a:lnTo>
                  <a:lnTo>
                    <a:pt x="564345" y="1163779"/>
                  </a:lnTo>
                  <a:lnTo>
                    <a:pt x="566241" y="1170229"/>
                  </a:lnTo>
                  <a:lnTo>
                    <a:pt x="568137" y="1176680"/>
                  </a:lnTo>
                  <a:lnTo>
                    <a:pt x="570792" y="1183890"/>
                  </a:lnTo>
                  <a:lnTo>
                    <a:pt x="573826" y="1190720"/>
                  </a:lnTo>
                  <a:lnTo>
                    <a:pt x="577619" y="1198309"/>
                  </a:lnTo>
                  <a:lnTo>
                    <a:pt x="581412" y="1205518"/>
                  </a:lnTo>
                  <a:lnTo>
                    <a:pt x="585963" y="1213487"/>
                  </a:lnTo>
                  <a:lnTo>
                    <a:pt x="590514" y="1221835"/>
                  </a:lnTo>
                  <a:lnTo>
                    <a:pt x="905303" y="1480621"/>
                  </a:lnTo>
                  <a:lnTo>
                    <a:pt x="907958" y="1482898"/>
                  </a:lnTo>
                  <a:lnTo>
                    <a:pt x="910992" y="1484415"/>
                  </a:lnTo>
                  <a:lnTo>
                    <a:pt x="917819" y="1487451"/>
                  </a:lnTo>
                  <a:lnTo>
                    <a:pt x="925404" y="1490107"/>
                  </a:lnTo>
                  <a:lnTo>
                    <a:pt x="932989" y="1492384"/>
                  </a:lnTo>
                  <a:lnTo>
                    <a:pt x="942092" y="1493902"/>
                  </a:lnTo>
                  <a:lnTo>
                    <a:pt x="950815" y="1494661"/>
                  </a:lnTo>
                  <a:lnTo>
                    <a:pt x="959538" y="1495040"/>
                  </a:lnTo>
                  <a:lnTo>
                    <a:pt x="968261" y="1495040"/>
                  </a:lnTo>
                  <a:lnTo>
                    <a:pt x="976984" y="1495040"/>
                  </a:lnTo>
                  <a:lnTo>
                    <a:pt x="985328" y="1494281"/>
                  </a:lnTo>
                  <a:lnTo>
                    <a:pt x="992913" y="1493143"/>
                  </a:lnTo>
                  <a:lnTo>
                    <a:pt x="1000119" y="1492005"/>
                  </a:lnTo>
                  <a:lnTo>
                    <a:pt x="1006566" y="1490107"/>
                  </a:lnTo>
                  <a:lnTo>
                    <a:pt x="1011876" y="1488969"/>
                  </a:lnTo>
                  <a:lnTo>
                    <a:pt x="1015669" y="1486692"/>
                  </a:lnTo>
                  <a:lnTo>
                    <a:pt x="1018324" y="1484795"/>
                  </a:lnTo>
                  <a:lnTo>
                    <a:pt x="1064214" y="1439261"/>
                  </a:lnTo>
                  <a:lnTo>
                    <a:pt x="1065731" y="1436984"/>
                  </a:lnTo>
                  <a:lnTo>
                    <a:pt x="1067628" y="1434707"/>
                  </a:lnTo>
                  <a:lnTo>
                    <a:pt x="1070662" y="1429016"/>
                  </a:lnTo>
                  <a:lnTo>
                    <a:pt x="1073317" y="1422185"/>
                  </a:lnTo>
                  <a:lnTo>
                    <a:pt x="1075592" y="1414217"/>
                  </a:lnTo>
                  <a:lnTo>
                    <a:pt x="1076730" y="1405489"/>
                  </a:lnTo>
                  <a:lnTo>
                    <a:pt x="1078247" y="1396003"/>
                  </a:lnTo>
                  <a:lnTo>
                    <a:pt x="1078626" y="1386517"/>
                  </a:lnTo>
                  <a:lnTo>
                    <a:pt x="1078626" y="1376272"/>
                  </a:lnTo>
                  <a:lnTo>
                    <a:pt x="1078247" y="1366785"/>
                  </a:lnTo>
                  <a:lnTo>
                    <a:pt x="1077489" y="1356540"/>
                  </a:lnTo>
                  <a:lnTo>
                    <a:pt x="1075592" y="1347433"/>
                  </a:lnTo>
                  <a:lnTo>
                    <a:pt x="1073317" y="1338706"/>
                  </a:lnTo>
                  <a:lnTo>
                    <a:pt x="1070283" y="1329979"/>
                  </a:lnTo>
                  <a:lnTo>
                    <a:pt x="1066869" y="1322769"/>
                  </a:lnTo>
                  <a:lnTo>
                    <a:pt x="1064594" y="1319733"/>
                  </a:lnTo>
                  <a:lnTo>
                    <a:pt x="1062697" y="1316698"/>
                  </a:lnTo>
                  <a:lnTo>
                    <a:pt x="1060043" y="1314421"/>
                  </a:lnTo>
                  <a:lnTo>
                    <a:pt x="1057388" y="1311765"/>
                  </a:lnTo>
                  <a:lnTo>
                    <a:pt x="728566" y="1049564"/>
                  </a:lnTo>
                  <a:lnTo>
                    <a:pt x="722877" y="1045769"/>
                  </a:lnTo>
                  <a:lnTo>
                    <a:pt x="716050" y="1041975"/>
                  </a:lnTo>
                  <a:lnTo>
                    <a:pt x="708465" y="1039318"/>
                  </a:lnTo>
                  <a:lnTo>
                    <a:pt x="700500" y="1037421"/>
                  </a:lnTo>
                  <a:lnTo>
                    <a:pt x="691777" y="1035903"/>
                  </a:lnTo>
                  <a:lnTo>
                    <a:pt x="683054" y="1034765"/>
                  </a:lnTo>
                  <a:lnTo>
                    <a:pt x="673952" y="1034006"/>
                  </a:lnTo>
                  <a:lnTo>
                    <a:pt x="664091" y="1034006"/>
                  </a:lnTo>
                  <a:close/>
                  <a:moveTo>
                    <a:pt x="897338" y="857941"/>
                  </a:moveTo>
                  <a:lnTo>
                    <a:pt x="886719" y="858320"/>
                  </a:lnTo>
                  <a:lnTo>
                    <a:pt x="876100" y="859458"/>
                  </a:lnTo>
                  <a:lnTo>
                    <a:pt x="865480" y="862115"/>
                  </a:lnTo>
                  <a:lnTo>
                    <a:pt x="854861" y="865150"/>
                  </a:lnTo>
                  <a:lnTo>
                    <a:pt x="849930" y="867427"/>
                  </a:lnTo>
                  <a:lnTo>
                    <a:pt x="844621" y="869704"/>
                  </a:lnTo>
                  <a:lnTo>
                    <a:pt x="840070" y="872360"/>
                  </a:lnTo>
                  <a:lnTo>
                    <a:pt x="835518" y="875395"/>
                  </a:lnTo>
                  <a:lnTo>
                    <a:pt x="830588" y="878431"/>
                  </a:lnTo>
                  <a:lnTo>
                    <a:pt x="826416" y="881467"/>
                  </a:lnTo>
                  <a:lnTo>
                    <a:pt x="821865" y="885641"/>
                  </a:lnTo>
                  <a:lnTo>
                    <a:pt x="817693" y="889056"/>
                  </a:lnTo>
                  <a:lnTo>
                    <a:pt x="813521" y="892850"/>
                  </a:lnTo>
                  <a:lnTo>
                    <a:pt x="809728" y="897404"/>
                  </a:lnTo>
                  <a:lnTo>
                    <a:pt x="805936" y="902336"/>
                  </a:lnTo>
                  <a:lnTo>
                    <a:pt x="802902" y="906510"/>
                  </a:lnTo>
                  <a:lnTo>
                    <a:pt x="799488" y="911443"/>
                  </a:lnTo>
                  <a:lnTo>
                    <a:pt x="796833" y="916376"/>
                  </a:lnTo>
                  <a:lnTo>
                    <a:pt x="794179" y="921309"/>
                  </a:lnTo>
                  <a:lnTo>
                    <a:pt x="791903" y="926242"/>
                  </a:lnTo>
                  <a:lnTo>
                    <a:pt x="790007" y="931175"/>
                  </a:lnTo>
                  <a:lnTo>
                    <a:pt x="788110" y="936487"/>
                  </a:lnTo>
                  <a:lnTo>
                    <a:pt x="786593" y="941799"/>
                  </a:lnTo>
                  <a:lnTo>
                    <a:pt x="785455" y="947112"/>
                  </a:lnTo>
                  <a:lnTo>
                    <a:pt x="783559" y="958116"/>
                  </a:lnTo>
                  <a:lnTo>
                    <a:pt x="783180" y="969120"/>
                  </a:lnTo>
                  <a:lnTo>
                    <a:pt x="783180" y="979745"/>
                  </a:lnTo>
                  <a:lnTo>
                    <a:pt x="784697" y="990749"/>
                  </a:lnTo>
                  <a:lnTo>
                    <a:pt x="787352" y="1001373"/>
                  </a:lnTo>
                  <a:lnTo>
                    <a:pt x="790765" y="1011619"/>
                  </a:lnTo>
                  <a:lnTo>
                    <a:pt x="792282" y="1016551"/>
                  </a:lnTo>
                  <a:lnTo>
                    <a:pt x="794937" y="1021484"/>
                  </a:lnTo>
                  <a:lnTo>
                    <a:pt x="797592" y="1026417"/>
                  </a:lnTo>
                  <a:lnTo>
                    <a:pt x="800247" y="1030971"/>
                  </a:lnTo>
                  <a:lnTo>
                    <a:pt x="803281" y="1035903"/>
                  </a:lnTo>
                  <a:lnTo>
                    <a:pt x="807074" y="1040457"/>
                  </a:lnTo>
                  <a:lnTo>
                    <a:pt x="810487" y="1044631"/>
                  </a:lnTo>
                  <a:lnTo>
                    <a:pt x="813900" y="1049184"/>
                  </a:lnTo>
                  <a:lnTo>
                    <a:pt x="818451" y="1052979"/>
                  </a:lnTo>
                  <a:lnTo>
                    <a:pt x="822244" y="1057153"/>
                  </a:lnTo>
                  <a:lnTo>
                    <a:pt x="1023254" y="1227527"/>
                  </a:lnTo>
                  <a:lnTo>
                    <a:pt x="1027805" y="1231701"/>
                  </a:lnTo>
                  <a:lnTo>
                    <a:pt x="1032356" y="1234736"/>
                  </a:lnTo>
                  <a:lnTo>
                    <a:pt x="1037287" y="1237772"/>
                  </a:lnTo>
                  <a:lnTo>
                    <a:pt x="1042217" y="1240807"/>
                  </a:lnTo>
                  <a:lnTo>
                    <a:pt x="1047148" y="1243464"/>
                  </a:lnTo>
                  <a:lnTo>
                    <a:pt x="1052078" y="1245740"/>
                  </a:lnTo>
                  <a:lnTo>
                    <a:pt x="1057008" y="1248017"/>
                  </a:lnTo>
                  <a:lnTo>
                    <a:pt x="1062318" y="1249535"/>
                  </a:lnTo>
                  <a:lnTo>
                    <a:pt x="1067628" y="1251053"/>
                  </a:lnTo>
                  <a:lnTo>
                    <a:pt x="1073317" y="1252191"/>
                  </a:lnTo>
                  <a:lnTo>
                    <a:pt x="1083936" y="1254088"/>
                  </a:lnTo>
                  <a:lnTo>
                    <a:pt x="1094935" y="1254468"/>
                  </a:lnTo>
                  <a:lnTo>
                    <a:pt x="1105554" y="1254468"/>
                  </a:lnTo>
                  <a:lnTo>
                    <a:pt x="1116553" y="1252570"/>
                  </a:lnTo>
                  <a:lnTo>
                    <a:pt x="1127172" y="1250673"/>
                  </a:lnTo>
                  <a:lnTo>
                    <a:pt x="1137412" y="1246879"/>
                  </a:lnTo>
                  <a:lnTo>
                    <a:pt x="1142343" y="1244981"/>
                  </a:lnTo>
                  <a:lnTo>
                    <a:pt x="1147652" y="1242705"/>
                  </a:lnTo>
                  <a:lnTo>
                    <a:pt x="1152583" y="1240049"/>
                  </a:lnTo>
                  <a:lnTo>
                    <a:pt x="1156755" y="1237392"/>
                  </a:lnTo>
                  <a:lnTo>
                    <a:pt x="1161685" y="1234357"/>
                  </a:lnTo>
                  <a:lnTo>
                    <a:pt x="1166236" y="1230942"/>
                  </a:lnTo>
                  <a:lnTo>
                    <a:pt x="1170408" y="1227147"/>
                  </a:lnTo>
                  <a:lnTo>
                    <a:pt x="1174959" y="1223353"/>
                  </a:lnTo>
                  <a:lnTo>
                    <a:pt x="1178752" y="1219179"/>
                  </a:lnTo>
                  <a:lnTo>
                    <a:pt x="1182924" y="1215005"/>
                  </a:lnTo>
                  <a:lnTo>
                    <a:pt x="1186337" y="1210451"/>
                  </a:lnTo>
                  <a:lnTo>
                    <a:pt x="1189751" y="1205518"/>
                  </a:lnTo>
                  <a:lnTo>
                    <a:pt x="1192785" y="1201344"/>
                  </a:lnTo>
                  <a:lnTo>
                    <a:pt x="1195440" y="1196032"/>
                  </a:lnTo>
                  <a:lnTo>
                    <a:pt x="1198095" y="1191099"/>
                  </a:lnTo>
                  <a:lnTo>
                    <a:pt x="1200370" y="1186166"/>
                  </a:lnTo>
                  <a:lnTo>
                    <a:pt x="1202646" y="1181233"/>
                  </a:lnTo>
                  <a:lnTo>
                    <a:pt x="1204542" y="1175921"/>
                  </a:lnTo>
                  <a:lnTo>
                    <a:pt x="1205680" y="1170609"/>
                  </a:lnTo>
                  <a:lnTo>
                    <a:pt x="1206818" y="1165297"/>
                  </a:lnTo>
                  <a:lnTo>
                    <a:pt x="1208714" y="1154292"/>
                  </a:lnTo>
                  <a:lnTo>
                    <a:pt x="1209472" y="1143668"/>
                  </a:lnTo>
                  <a:lnTo>
                    <a:pt x="1209093" y="1132664"/>
                  </a:lnTo>
                  <a:lnTo>
                    <a:pt x="1207955" y="1121660"/>
                  </a:lnTo>
                  <a:lnTo>
                    <a:pt x="1205301" y="1111035"/>
                  </a:lnTo>
                  <a:lnTo>
                    <a:pt x="1201887" y="1101169"/>
                  </a:lnTo>
                  <a:lnTo>
                    <a:pt x="1199991" y="1095857"/>
                  </a:lnTo>
                  <a:lnTo>
                    <a:pt x="1197336" y="1090924"/>
                  </a:lnTo>
                  <a:lnTo>
                    <a:pt x="1194681" y="1085991"/>
                  </a:lnTo>
                  <a:lnTo>
                    <a:pt x="1192026" y="1081058"/>
                  </a:lnTo>
                  <a:lnTo>
                    <a:pt x="1188992" y="1076505"/>
                  </a:lnTo>
                  <a:lnTo>
                    <a:pt x="1185579" y="1071951"/>
                  </a:lnTo>
                  <a:lnTo>
                    <a:pt x="1181786" y="1067777"/>
                  </a:lnTo>
                  <a:lnTo>
                    <a:pt x="1178373" y="1063603"/>
                  </a:lnTo>
                  <a:lnTo>
                    <a:pt x="1174201" y="1059809"/>
                  </a:lnTo>
                  <a:lnTo>
                    <a:pt x="1169650" y="1055635"/>
                  </a:lnTo>
                  <a:lnTo>
                    <a:pt x="969019" y="884502"/>
                  </a:lnTo>
                  <a:lnTo>
                    <a:pt x="964468" y="881087"/>
                  </a:lnTo>
                  <a:lnTo>
                    <a:pt x="959917" y="877672"/>
                  </a:lnTo>
                  <a:lnTo>
                    <a:pt x="954986" y="874636"/>
                  </a:lnTo>
                  <a:lnTo>
                    <a:pt x="950435" y="871980"/>
                  </a:lnTo>
                  <a:lnTo>
                    <a:pt x="945505" y="869324"/>
                  </a:lnTo>
                  <a:lnTo>
                    <a:pt x="940195" y="867047"/>
                  </a:lnTo>
                  <a:lnTo>
                    <a:pt x="934886" y="864771"/>
                  </a:lnTo>
                  <a:lnTo>
                    <a:pt x="929955" y="863253"/>
                  </a:lnTo>
                  <a:lnTo>
                    <a:pt x="924645" y="861356"/>
                  </a:lnTo>
                  <a:lnTo>
                    <a:pt x="918956" y="860597"/>
                  </a:lnTo>
                  <a:lnTo>
                    <a:pt x="908337" y="858699"/>
                  </a:lnTo>
                  <a:lnTo>
                    <a:pt x="897338" y="857941"/>
                  </a:lnTo>
                  <a:close/>
                  <a:moveTo>
                    <a:pt x="1240951" y="831379"/>
                  </a:moveTo>
                  <a:lnTo>
                    <a:pt x="1233745" y="834035"/>
                  </a:lnTo>
                  <a:lnTo>
                    <a:pt x="1226919" y="836691"/>
                  </a:lnTo>
                  <a:lnTo>
                    <a:pt x="1220471" y="839727"/>
                  </a:lnTo>
                  <a:lnTo>
                    <a:pt x="1214403" y="843142"/>
                  </a:lnTo>
                  <a:lnTo>
                    <a:pt x="1208714" y="846936"/>
                  </a:lnTo>
                  <a:lnTo>
                    <a:pt x="1203783" y="850731"/>
                  </a:lnTo>
                  <a:lnTo>
                    <a:pt x="1199232" y="854905"/>
                  </a:lnTo>
                  <a:lnTo>
                    <a:pt x="1194681" y="859079"/>
                  </a:lnTo>
                  <a:lnTo>
                    <a:pt x="1190130" y="864012"/>
                  </a:lnTo>
                  <a:lnTo>
                    <a:pt x="1186717" y="869324"/>
                  </a:lnTo>
                  <a:lnTo>
                    <a:pt x="1183303" y="874257"/>
                  </a:lnTo>
                  <a:lnTo>
                    <a:pt x="1180648" y="879949"/>
                  </a:lnTo>
                  <a:lnTo>
                    <a:pt x="1177994" y="885641"/>
                  </a:lnTo>
                  <a:lnTo>
                    <a:pt x="1175339" y="891332"/>
                  </a:lnTo>
                  <a:lnTo>
                    <a:pt x="1173442" y="897404"/>
                  </a:lnTo>
                  <a:lnTo>
                    <a:pt x="1171925" y="903854"/>
                  </a:lnTo>
                  <a:lnTo>
                    <a:pt x="1170029" y="910684"/>
                  </a:lnTo>
                  <a:lnTo>
                    <a:pt x="1169270" y="917135"/>
                  </a:lnTo>
                  <a:lnTo>
                    <a:pt x="1168133" y="924345"/>
                  </a:lnTo>
                  <a:lnTo>
                    <a:pt x="1167374" y="931175"/>
                  </a:lnTo>
                  <a:lnTo>
                    <a:pt x="1166995" y="946353"/>
                  </a:lnTo>
                  <a:lnTo>
                    <a:pt x="1167374" y="961531"/>
                  </a:lnTo>
                  <a:lnTo>
                    <a:pt x="1168891" y="977468"/>
                  </a:lnTo>
                  <a:lnTo>
                    <a:pt x="1170408" y="994164"/>
                  </a:lnTo>
                  <a:lnTo>
                    <a:pt x="1173063" y="1010860"/>
                  </a:lnTo>
                  <a:lnTo>
                    <a:pt x="1176097" y="1028314"/>
                  </a:lnTo>
                  <a:lnTo>
                    <a:pt x="1191268" y="1050323"/>
                  </a:lnTo>
                  <a:lnTo>
                    <a:pt x="1206438" y="1072331"/>
                  </a:lnTo>
                  <a:lnTo>
                    <a:pt x="1221609" y="1093580"/>
                  </a:lnTo>
                  <a:lnTo>
                    <a:pt x="1236779" y="1114071"/>
                  </a:lnTo>
                  <a:lnTo>
                    <a:pt x="1252329" y="1134561"/>
                  </a:lnTo>
                  <a:lnTo>
                    <a:pt x="1267500" y="1154292"/>
                  </a:lnTo>
                  <a:lnTo>
                    <a:pt x="1283429" y="1173644"/>
                  </a:lnTo>
                  <a:lnTo>
                    <a:pt x="1298979" y="1192238"/>
                  </a:lnTo>
                  <a:lnTo>
                    <a:pt x="1314529" y="1210831"/>
                  </a:lnTo>
                  <a:lnTo>
                    <a:pt x="1330458" y="1229044"/>
                  </a:lnTo>
                  <a:lnTo>
                    <a:pt x="1362316" y="1264333"/>
                  </a:lnTo>
                  <a:lnTo>
                    <a:pt x="1393795" y="1298484"/>
                  </a:lnTo>
                  <a:lnTo>
                    <a:pt x="1425653" y="1331876"/>
                  </a:lnTo>
                  <a:lnTo>
                    <a:pt x="1419585" y="1348192"/>
                  </a:lnTo>
                  <a:lnTo>
                    <a:pt x="1413896" y="1364509"/>
                  </a:lnTo>
                  <a:lnTo>
                    <a:pt x="1409344" y="1380446"/>
                  </a:lnTo>
                  <a:lnTo>
                    <a:pt x="1404414" y="1396383"/>
                  </a:lnTo>
                  <a:lnTo>
                    <a:pt x="1399863" y="1412320"/>
                  </a:lnTo>
                  <a:lnTo>
                    <a:pt x="1396070" y="1428257"/>
                  </a:lnTo>
                  <a:lnTo>
                    <a:pt x="1392657" y="1444194"/>
                  </a:lnTo>
                  <a:lnTo>
                    <a:pt x="1389243" y="1459751"/>
                  </a:lnTo>
                  <a:lnTo>
                    <a:pt x="1387347" y="1475688"/>
                  </a:lnTo>
                  <a:lnTo>
                    <a:pt x="1385072" y="1491625"/>
                  </a:lnTo>
                  <a:lnTo>
                    <a:pt x="1383175" y="1506803"/>
                  </a:lnTo>
                  <a:lnTo>
                    <a:pt x="1382037" y="1522740"/>
                  </a:lnTo>
                  <a:lnTo>
                    <a:pt x="1381658" y="1538298"/>
                  </a:lnTo>
                  <a:lnTo>
                    <a:pt x="1380900" y="1553476"/>
                  </a:lnTo>
                  <a:lnTo>
                    <a:pt x="1380900" y="1569033"/>
                  </a:lnTo>
                  <a:lnTo>
                    <a:pt x="1382037" y="1584211"/>
                  </a:lnTo>
                  <a:lnTo>
                    <a:pt x="1382796" y="1599389"/>
                  </a:lnTo>
                  <a:lnTo>
                    <a:pt x="1384692" y="1614567"/>
                  </a:lnTo>
                  <a:lnTo>
                    <a:pt x="1386968" y="1629746"/>
                  </a:lnTo>
                  <a:lnTo>
                    <a:pt x="1389243" y="1644544"/>
                  </a:lnTo>
                  <a:lnTo>
                    <a:pt x="1392657" y="1659722"/>
                  </a:lnTo>
                  <a:lnTo>
                    <a:pt x="1396449" y="1674521"/>
                  </a:lnTo>
                  <a:lnTo>
                    <a:pt x="1400242" y="1689319"/>
                  </a:lnTo>
                  <a:lnTo>
                    <a:pt x="1405173" y="1704118"/>
                  </a:lnTo>
                  <a:lnTo>
                    <a:pt x="1410482" y="1718537"/>
                  </a:lnTo>
                  <a:lnTo>
                    <a:pt x="1416171" y="1733336"/>
                  </a:lnTo>
                  <a:lnTo>
                    <a:pt x="1422998" y="1748134"/>
                  </a:lnTo>
                  <a:lnTo>
                    <a:pt x="1429445" y="1762554"/>
                  </a:lnTo>
                  <a:lnTo>
                    <a:pt x="1437031" y="1776593"/>
                  </a:lnTo>
                  <a:lnTo>
                    <a:pt x="1445374" y="1791012"/>
                  </a:lnTo>
                  <a:lnTo>
                    <a:pt x="1453718" y="1805052"/>
                  </a:lnTo>
                  <a:lnTo>
                    <a:pt x="1462821" y="1819092"/>
                  </a:lnTo>
                  <a:lnTo>
                    <a:pt x="1462441" y="1822128"/>
                  </a:lnTo>
                  <a:lnTo>
                    <a:pt x="1461683" y="1825543"/>
                  </a:lnTo>
                  <a:lnTo>
                    <a:pt x="1460166" y="1827440"/>
                  </a:lnTo>
                  <a:lnTo>
                    <a:pt x="1458269" y="1829337"/>
                  </a:lnTo>
                  <a:lnTo>
                    <a:pt x="1456752" y="1831234"/>
                  </a:lnTo>
                  <a:lnTo>
                    <a:pt x="1454477" y="1832373"/>
                  </a:lnTo>
                  <a:lnTo>
                    <a:pt x="1452201" y="1833132"/>
                  </a:lnTo>
                  <a:lnTo>
                    <a:pt x="1449546" y="1833891"/>
                  </a:lnTo>
                  <a:lnTo>
                    <a:pt x="1446892" y="1834270"/>
                  </a:lnTo>
                  <a:lnTo>
                    <a:pt x="1443857" y="1834270"/>
                  </a:lnTo>
                  <a:lnTo>
                    <a:pt x="1437789" y="1833891"/>
                  </a:lnTo>
                  <a:lnTo>
                    <a:pt x="1431342" y="1832373"/>
                  </a:lnTo>
                  <a:lnTo>
                    <a:pt x="1424136" y="1830475"/>
                  </a:lnTo>
                  <a:lnTo>
                    <a:pt x="1416550" y="1818333"/>
                  </a:lnTo>
                  <a:lnTo>
                    <a:pt x="1409724" y="1805432"/>
                  </a:lnTo>
                  <a:lnTo>
                    <a:pt x="1402897" y="1792910"/>
                  </a:lnTo>
                  <a:lnTo>
                    <a:pt x="1396449" y="1780388"/>
                  </a:lnTo>
                  <a:lnTo>
                    <a:pt x="1390381" y="1767866"/>
                  </a:lnTo>
                  <a:lnTo>
                    <a:pt x="1384692" y="1754965"/>
                  </a:lnTo>
                  <a:lnTo>
                    <a:pt x="1379383" y="1742822"/>
                  </a:lnTo>
                  <a:lnTo>
                    <a:pt x="1374452" y="1729921"/>
                  </a:lnTo>
                  <a:lnTo>
                    <a:pt x="1369522" y="1716640"/>
                  </a:lnTo>
                  <a:lnTo>
                    <a:pt x="1365350" y="1704118"/>
                  </a:lnTo>
                  <a:lnTo>
                    <a:pt x="1361557" y="1691217"/>
                  </a:lnTo>
                  <a:lnTo>
                    <a:pt x="1358144" y="1677936"/>
                  </a:lnTo>
                  <a:lnTo>
                    <a:pt x="1354730" y="1665035"/>
                  </a:lnTo>
                  <a:lnTo>
                    <a:pt x="1352076" y="1651754"/>
                  </a:lnTo>
                  <a:lnTo>
                    <a:pt x="1349800" y="1638473"/>
                  </a:lnTo>
                  <a:lnTo>
                    <a:pt x="1347524" y="1624813"/>
                  </a:lnTo>
                  <a:lnTo>
                    <a:pt x="1346387" y="1611152"/>
                  </a:lnTo>
                  <a:lnTo>
                    <a:pt x="1344870" y="1597492"/>
                  </a:lnTo>
                  <a:lnTo>
                    <a:pt x="1344111" y="1583452"/>
                  </a:lnTo>
                  <a:lnTo>
                    <a:pt x="1344111" y="1569413"/>
                  </a:lnTo>
                  <a:lnTo>
                    <a:pt x="1344111" y="1554994"/>
                  </a:lnTo>
                  <a:lnTo>
                    <a:pt x="1344490" y="1540574"/>
                  </a:lnTo>
                  <a:lnTo>
                    <a:pt x="1345628" y="1525776"/>
                  </a:lnTo>
                  <a:lnTo>
                    <a:pt x="1347145" y="1510977"/>
                  </a:lnTo>
                  <a:lnTo>
                    <a:pt x="1349042" y="1495799"/>
                  </a:lnTo>
                  <a:lnTo>
                    <a:pt x="1351317" y="1480621"/>
                  </a:lnTo>
                  <a:lnTo>
                    <a:pt x="1354351" y="1465063"/>
                  </a:lnTo>
                  <a:lnTo>
                    <a:pt x="1357385" y="1449506"/>
                  </a:lnTo>
                  <a:lnTo>
                    <a:pt x="1361178" y="1433569"/>
                  </a:lnTo>
                  <a:lnTo>
                    <a:pt x="1365350" y="1417253"/>
                  </a:lnTo>
                  <a:lnTo>
                    <a:pt x="1369901" y="1400936"/>
                  </a:lnTo>
                  <a:lnTo>
                    <a:pt x="1375211" y="1384240"/>
                  </a:lnTo>
                  <a:lnTo>
                    <a:pt x="1373694" y="1381963"/>
                  </a:lnTo>
                  <a:lnTo>
                    <a:pt x="1371418" y="1379687"/>
                  </a:lnTo>
                  <a:lnTo>
                    <a:pt x="1369142" y="1377790"/>
                  </a:lnTo>
                  <a:lnTo>
                    <a:pt x="1366108" y="1375892"/>
                  </a:lnTo>
                  <a:lnTo>
                    <a:pt x="1364971" y="1375513"/>
                  </a:lnTo>
                  <a:lnTo>
                    <a:pt x="1363454" y="1375513"/>
                  </a:lnTo>
                  <a:lnTo>
                    <a:pt x="1361557" y="1375513"/>
                  </a:lnTo>
                  <a:lnTo>
                    <a:pt x="1360419" y="1375892"/>
                  </a:lnTo>
                  <a:lnTo>
                    <a:pt x="1359282" y="1376651"/>
                  </a:lnTo>
                  <a:lnTo>
                    <a:pt x="1357765" y="1378548"/>
                  </a:lnTo>
                  <a:lnTo>
                    <a:pt x="1246640" y="1530709"/>
                  </a:lnTo>
                  <a:lnTo>
                    <a:pt x="1163582" y="1644544"/>
                  </a:lnTo>
                  <a:lnTo>
                    <a:pt x="1074075" y="1765969"/>
                  </a:lnTo>
                  <a:lnTo>
                    <a:pt x="988362" y="1882460"/>
                  </a:lnTo>
                  <a:lnTo>
                    <a:pt x="915164" y="1981497"/>
                  </a:lnTo>
                  <a:lnTo>
                    <a:pt x="885581" y="2020201"/>
                  </a:lnTo>
                  <a:lnTo>
                    <a:pt x="863205" y="2049799"/>
                  </a:lnTo>
                  <a:lnTo>
                    <a:pt x="848034" y="2068771"/>
                  </a:lnTo>
                  <a:lnTo>
                    <a:pt x="843862" y="2073325"/>
                  </a:lnTo>
                  <a:lnTo>
                    <a:pt x="842724" y="2074463"/>
                  </a:lnTo>
                  <a:lnTo>
                    <a:pt x="841587" y="2074842"/>
                  </a:lnTo>
                  <a:lnTo>
                    <a:pt x="1144998" y="2288094"/>
                  </a:lnTo>
                  <a:lnTo>
                    <a:pt x="1243985" y="2298340"/>
                  </a:lnTo>
                  <a:lnTo>
                    <a:pt x="1352076" y="2289233"/>
                  </a:lnTo>
                  <a:lnTo>
                    <a:pt x="1542466" y="2412175"/>
                  </a:lnTo>
                  <a:lnTo>
                    <a:pt x="1980516" y="1827440"/>
                  </a:lnTo>
                  <a:lnTo>
                    <a:pt x="1983170" y="1823645"/>
                  </a:lnTo>
                  <a:lnTo>
                    <a:pt x="1985067" y="1819092"/>
                  </a:lnTo>
                  <a:lnTo>
                    <a:pt x="1985825" y="1815297"/>
                  </a:lnTo>
                  <a:lnTo>
                    <a:pt x="1985825" y="1811123"/>
                  </a:lnTo>
                  <a:lnTo>
                    <a:pt x="1985446" y="1807329"/>
                  </a:lnTo>
                  <a:lnTo>
                    <a:pt x="1984308" y="1802775"/>
                  </a:lnTo>
                  <a:lnTo>
                    <a:pt x="1982033" y="1798981"/>
                  </a:lnTo>
                  <a:lnTo>
                    <a:pt x="1978998" y="1795186"/>
                  </a:lnTo>
                  <a:lnTo>
                    <a:pt x="1960035" y="1780388"/>
                  </a:lnTo>
                  <a:lnTo>
                    <a:pt x="1941451" y="1765969"/>
                  </a:lnTo>
                  <a:lnTo>
                    <a:pt x="1924005" y="1750032"/>
                  </a:lnTo>
                  <a:lnTo>
                    <a:pt x="1915282" y="1742443"/>
                  </a:lnTo>
                  <a:lnTo>
                    <a:pt x="1907318" y="1734474"/>
                  </a:lnTo>
                  <a:lnTo>
                    <a:pt x="1898974" y="1726126"/>
                  </a:lnTo>
                  <a:lnTo>
                    <a:pt x="1891009" y="1717019"/>
                  </a:lnTo>
                  <a:lnTo>
                    <a:pt x="1883424" y="1708671"/>
                  </a:lnTo>
                  <a:lnTo>
                    <a:pt x="1876218" y="1699944"/>
                  </a:lnTo>
                  <a:lnTo>
                    <a:pt x="1869012" y="1690837"/>
                  </a:lnTo>
                  <a:lnTo>
                    <a:pt x="1862185" y="1681730"/>
                  </a:lnTo>
                  <a:lnTo>
                    <a:pt x="1855359" y="1672244"/>
                  </a:lnTo>
                  <a:lnTo>
                    <a:pt x="1848911" y="1662758"/>
                  </a:lnTo>
                  <a:lnTo>
                    <a:pt x="1842843" y="1652892"/>
                  </a:lnTo>
                  <a:lnTo>
                    <a:pt x="1836395" y="1643026"/>
                  </a:lnTo>
                  <a:lnTo>
                    <a:pt x="1830706" y="1632781"/>
                  </a:lnTo>
                  <a:lnTo>
                    <a:pt x="1825017" y="1622536"/>
                  </a:lnTo>
                  <a:lnTo>
                    <a:pt x="1819708" y="1611911"/>
                  </a:lnTo>
                  <a:lnTo>
                    <a:pt x="1814777" y="1601666"/>
                  </a:lnTo>
                  <a:lnTo>
                    <a:pt x="1810226" y="1590662"/>
                  </a:lnTo>
                  <a:lnTo>
                    <a:pt x="1805675" y="1579658"/>
                  </a:lnTo>
                  <a:lnTo>
                    <a:pt x="1801503" y="1568274"/>
                  </a:lnTo>
                  <a:lnTo>
                    <a:pt x="1797331" y="1556511"/>
                  </a:lnTo>
                  <a:lnTo>
                    <a:pt x="1793539" y="1544748"/>
                  </a:lnTo>
                  <a:lnTo>
                    <a:pt x="1789746" y="1532985"/>
                  </a:lnTo>
                  <a:lnTo>
                    <a:pt x="1786712" y="1520463"/>
                  </a:lnTo>
                  <a:lnTo>
                    <a:pt x="1783678" y="1508321"/>
                  </a:lnTo>
                  <a:lnTo>
                    <a:pt x="1781023" y="1495799"/>
                  </a:lnTo>
                  <a:lnTo>
                    <a:pt x="1778368" y="1483277"/>
                  </a:lnTo>
                  <a:lnTo>
                    <a:pt x="1778368" y="1463546"/>
                  </a:lnTo>
                  <a:lnTo>
                    <a:pt x="1777609" y="1444194"/>
                  </a:lnTo>
                  <a:lnTo>
                    <a:pt x="1775713" y="1424462"/>
                  </a:lnTo>
                  <a:lnTo>
                    <a:pt x="1773058" y="1405489"/>
                  </a:lnTo>
                  <a:lnTo>
                    <a:pt x="1770024" y="1386137"/>
                  </a:lnTo>
                  <a:lnTo>
                    <a:pt x="1766232" y="1367165"/>
                  </a:lnTo>
                  <a:lnTo>
                    <a:pt x="1761680" y="1348192"/>
                  </a:lnTo>
                  <a:lnTo>
                    <a:pt x="1755991" y="1329220"/>
                  </a:lnTo>
                  <a:lnTo>
                    <a:pt x="1749923" y="1310247"/>
                  </a:lnTo>
                  <a:lnTo>
                    <a:pt x="1742717" y="1292033"/>
                  </a:lnTo>
                  <a:lnTo>
                    <a:pt x="1735511" y="1273440"/>
                  </a:lnTo>
                  <a:lnTo>
                    <a:pt x="1726788" y="1255227"/>
                  </a:lnTo>
                  <a:lnTo>
                    <a:pt x="1717307" y="1237392"/>
                  </a:lnTo>
                  <a:lnTo>
                    <a:pt x="1707446" y="1219179"/>
                  </a:lnTo>
                  <a:lnTo>
                    <a:pt x="1696447" y="1201344"/>
                  </a:lnTo>
                  <a:lnTo>
                    <a:pt x="1684311" y="1183890"/>
                  </a:lnTo>
                  <a:lnTo>
                    <a:pt x="1240951" y="831379"/>
                  </a:lnTo>
                  <a:close/>
                  <a:moveTo>
                    <a:pt x="1354351" y="671250"/>
                  </a:moveTo>
                  <a:lnTo>
                    <a:pt x="1354730" y="671250"/>
                  </a:lnTo>
                  <a:lnTo>
                    <a:pt x="1355489" y="673148"/>
                  </a:lnTo>
                  <a:lnTo>
                    <a:pt x="1358523" y="678460"/>
                  </a:lnTo>
                  <a:lnTo>
                    <a:pt x="1363454" y="687567"/>
                  </a:lnTo>
                  <a:lnTo>
                    <a:pt x="1370660" y="699330"/>
                  </a:lnTo>
                  <a:lnTo>
                    <a:pt x="1379762" y="714128"/>
                  </a:lnTo>
                  <a:lnTo>
                    <a:pt x="1385451" y="722097"/>
                  </a:lnTo>
                  <a:lnTo>
                    <a:pt x="1391519" y="730445"/>
                  </a:lnTo>
                  <a:lnTo>
                    <a:pt x="1398725" y="739552"/>
                  </a:lnTo>
                  <a:lnTo>
                    <a:pt x="1406310" y="748658"/>
                  </a:lnTo>
                  <a:lnTo>
                    <a:pt x="1414654" y="758524"/>
                  </a:lnTo>
                  <a:lnTo>
                    <a:pt x="1423756" y="768010"/>
                  </a:lnTo>
                  <a:lnTo>
                    <a:pt x="1433238" y="778256"/>
                  </a:lnTo>
                  <a:lnTo>
                    <a:pt x="1443857" y="788880"/>
                  </a:lnTo>
                  <a:lnTo>
                    <a:pt x="1455235" y="798746"/>
                  </a:lnTo>
                  <a:lnTo>
                    <a:pt x="1467751" y="809371"/>
                  </a:lnTo>
                  <a:lnTo>
                    <a:pt x="1481025" y="819995"/>
                  </a:lnTo>
                  <a:lnTo>
                    <a:pt x="1495058" y="830241"/>
                  </a:lnTo>
                  <a:lnTo>
                    <a:pt x="1509849" y="840486"/>
                  </a:lnTo>
                  <a:lnTo>
                    <a:pt x="1525778" y="850731"/>
                  </a:lnTo>
                  <a:lnTo>
                    <a:pt x="1542466" y="860597"/>
                  </a:lnTo>
                  <a:lnTo>
                    <a:pt x="1560291" y="870083"/>
                  </a:lnTo>
                  <a:lnTo>
                    <a:pt x="1579255" y="879949"/>
                  </a:lnTo>
                  <a:lnTo>
                    <a:pt x="1598976" y="888676"/>
                  </a:lnTo>
                  <a:lnTo>
                    <a:pt x="1619836" y="897024"/>
                  </a:lnTo>
                  <a:lnTo>
                    <a:pt x="1641833" y="905372"/>
                  </a:lnTo>
                  <a:lnTo>
                    <a:pt x="1664968" y="912961"/>
                  </a:lnTo>
                  <a:lnTo>
                    <a:pt x="1689241" y="919791"/>
                  </a:lnTo>
                  <a:lnTo>
                    <a:pt x="1682794" y="929657"/>
                  </a:lnTo>
                  <a:lnTo>
                    <a:pt x="1675967" y="939523"/>
                  </a:lnTo>
                  <a:lnTo>
                    <a:pt x="1661934" y="958495"/>
                  </a:lnTo>
                  <a:lnTo>
                    <a:pt x="1647522" y="977088"/>
                  </a:lnTo>
                  <a:lnTo>
                    <a:pt x="1633869" y="994164"/>
                  </a:lnTo>
                  <a:lnTo>
                    <a:pt x="1620974" y="1010480"/>
                  </a:lnTo>
                  <a:lnTo>
                    <a:pt x="1610733" y="1024520"/>
                  </a:lnTo>
                  <a:lnTo>
                    <a:pt x="1606562" y="1030971"/>
                  </a:lnTo>
                  <a:lnTo>
                    <a:pt x="1603148" y="1037421"/>
                  </a:lnTo>
                  <a:lnTo>
                    <a:pt x="1600493" y="1043113"/>
                  </a:lnTo>
                  <a:lnTo>
                    <a:pt x="1598597" y="1047666"/>
                  </a:lnTo>
                  <a:lnTo>
                    <a:pt x="1616802" y="1060947"/>
                  </a:lnTo>
                  <a:lnTo>
                    <a:pt x="1634248" y="1074608"/>
                  </a:lnTo>
                  <a:lnTo>
                    <a:pt x="1651694" y="1089027"/>
                  </a:lnTo>
                  <a:lnTo>
                    <a:pt x="1668761" y="1104584"/>
                  </a:lnTo>
                  <a:lnTo>
                    <a:pt x="1677105" y="1112553"/>
                  </a:lnTo>
                  <a:lnTo>
                    <a:pt x="1685448" y="1120901"/>
                  </a:lnTo>
                  <a:lnTo>
                    <a:pt x="1693034" y="1129249"/>
                  </a:lnTo>
                  <a:lnTo>
                    <a:pt x="1700998" y="1137976"/>
                  </a:lnTo>
                  <a:lnTo>
                    <a:pt x="1708963" y="1147083"/>
                  </a:lnTo>
                  <a:lnTo>
                    <a:pt x="1716548" y="1156949"/>
                  </a:lnTo>
                  <a:lnTo>
                    <a:pt x="1724133" y="1166814"/>
                  </a:lnTo>
                  <a:lnTo>
                    <a:pt x="1731339" y="1177060"/>
                  </a:lnTo>
                  <a:lnTo>
                    <a:pt x="1738545" y="1187684"/>
                  </a:lnTo>
                  <a:lnTo>
                    <a:pt x="1744993" y="1198688"/>
                  </a:lnTo>
                  <a:lnTo>
                    <a:pt x="1752199" y="1210451"/>
                  </a:lnTo>
                  <a:lnTo>
                    <a:pt x="1758267" y="1222594"/>
                  </a:lnTo>
                  <a:lnTo>
                    <a:pt x="1764335" y="1235116"/>
                  </a:lnTo>
                  <a:lnTo>
                    <a:pt x="1770403" y="1248017"/>
                  </a:lnTo>
                  <a:lnTo>
                    <a:pt x="1776092" y="1261677"/>
                  </a:lnTo>
                  <a:lnTo>
                    <a:pt x="1781402" y="1275717"/>
                  </a:lnTo>
                  <a:lnTo>
                    <a:pt x="1786712" y="1290136"/>
                  </a:lnTo>
                  <a:lnTo>
                    <a:pt x="1791642" y="1304935"/>
                  </a:lnTo>
                  <a:lnTo>
                    <a:pt x="1796573" y="1320872"/>
                  </a:lnTo>
                  <a:lnTo>
                    <a:pt x="1800745" y="1337568"/>
                  </a:lnTo>
                  <a:lnTo>
                    <a:pt x="1804916" y="1354264"/>
                  </a:lnTo>
                  <a:lnTo>
                    <a:pt x="1808330" y="1372098"/>
                  </a:lnTo>
                  <a:lnTo>
                    <a:pt x="1811743" y="1390311"/>
                  </a:lnTo>
                  <a:lnTo>
                    <a:pt x="1814777" y="1409284"/>
                  </a:lnTo>
                  <a:lnTo>
                    <a:pt x="1819708" y="1440399"/>
                  </a:lnTo>
                  <a:lnTo>
                    <a:pt x="1822363" y="1455577"/>
                  </a:lnTo>
                  <a:lnTo>
                    <a:pt x="1825017" y="1470376"/>
                  </a:lnTo>
                  <a:lnTo>
                    <a:pt x="1828052" y="1484795"/>
                  </a:lnTo>
                  <a:lnTo>
                    <a:pt x="1831844" y="1499214"/>
                  </a:lnTo>
                  <a:lnTo>
                    <a:pt x="1835258" y="1513254"/>
                  </a:lnTo>
                  <a:lnTo>
                    <a:pt x="1839050" y="1526914"/>
                  </a:lnTo>
                  <a:lnTo>
                    <a:pt x="1843222" y="1540574"/>
                  </a:lnTo>
                  <a:lnTo>
                    <a:pt x="1847394" y="1553476"/>
                  </a:lnTo>
                  <a:lnTo>
                    <a:pt x="1851945" y="1566757"/>
                  </a:lnTo>
                  <a:lnTo>
                    <a:pt x="1856876" y="1579278"/>
                  </a:lnTo>
                  <a:lnTo>
                    <a:pt x="1862185" y="1591800"/>
                  </a:lnTo>
                  <a:lnTo>
                    <a:pt x="1867116" y="1603563"/>
                  </a:lnTo>
                  <a:lnTo>
                    <a:pt x="1872425" y="1615706"/>
                  </a:lnTo>
                  <a:lnTo>
                    <a:pt x="1878873" y="1627089"/>
                  </a:lnTo>
                  <a:lnTo>
                    <a:pt x="1884941" y="1638473"/>
                  </a:lnTo>
                  <a:lnTo>
                    <a:pt x="1891389" y="1649477"/>
                  </a:lnTo>
                  <a:lnTo>
                    <a:pt x="1898215" y="1660102"/>
                  </a:lnTo>
                  <a:lnTo>
                    <a:pt x="1905042" y="1669967"/>
                  </a:lnTo>
                  <a:lnTo>
                    <a:pt x="1912248" y="1680213"/>
                  </a:lnTo>
                  <a:lnTo>
                    <a:pt x="1920213" y="1690078"/>
                  </a:lnTo>
                  <a:lnTo>
                    <a:pt x="1927798" y="1699185"/>
                  </a:lnTo>
                  <a:lnTo>
                    <a:pt x="1935762" y="1708292"/>
                  </a:lnTo>
                  <a:lnTo>
                    <a:pt x="1944485" y="1717019"/>
                  </a:lnTo>
                  <a:lnTo>
                    <a:pt x="1953588" y="1725367"/>
                  </a:lnTo>
                  <a:lnTo>
                    <a:pt x="1962311" y="1733336"/>
                  </a:lnTo>
                  <a:lnTo>
                    <a:pt x="1971792" y="1741304"/>
                  </a:lnTo>
                  <a:lnTo>
                    <a:pt x="1981653" y="1748893"/>
                  </a:lnTo>
                  <a:lnTo>
                    <a:pt x="1991514" y="1755723"/>
                  </a:lnTo>
                  <a:lnTo>
                    <a:pt x="2001754" y="1762554"/>
                  </a:lnTo>
                  <a:lnTo>
                    <a:pt x="2012374" y="1768625"/>
                  </a:lnTo>
                  <a:lnTo>
                    <a:pt x="2108327" y="1644924"/>
                  </a:lnTo>
                  <a:lnTo>
                    <a:pt x="2431460" y="1904089"/>
                  </a:lnTo>
                  <a:lnTo>
                    <a:pt x="2101880" y="2371194"/>
                  </a:lnTo>
                  <a:lnTo>
                    <a:pt x="2053713" y="2337803"/>
                  </a:lnTo>
                  <a:lnTo>
                    <a:pt x="2357504" y="1909401"/>
                  </a:lnTo>
                  <a:lnTo>
                    <a:pt x="2120464" y="1723850"/>
                  </a:lnTo>
                  <a:lnTo>
                    <a:pt x="1479508" y="2589759"/>
                  </a:lnTo>
                  <a:lnTo>
                    <a:pt x="1766611" y="2821224"/>
                  </a:lnTo>
                  <a:lnTo>
                    <a:pt x="1733615" y="2860687"/>
                  </a:lnTo>
                  <a:lnTo>
                    <a:pt x="1399484" y="2611008"/>
                  </a:lnTo>
                  <a:lnTo>
                    <a:pt x="1514021" y="2461504"/>
                  </a:lnTo>
                  <a:lnTo>
                    <a:pt x="1338801" y="2326798"/>
                  </a:lnTo>
                  <a:lnTo>
                    <a:pt x="1185958" y="2341977"/>
                  </a:lnTo>
                  <a:lnTo>
                    <a:pt x="1128689" y="2335526"/>
                  </a:lnTo>
                  <a:lnTo>
                    <a:pt x="816176" y="2109752"/>
                  </a:lnTo>
                  <a:lnTo>
                    <a:pt x="606064" y="2382578"/>
                  </a:lnTo>
                  <a:lnTo>
                    <a:pt x="599996" y="2388649"/>
                  </a:lnTo>
                  <a:lnTo>
                    <a:pt x="593169" y="2393582"/>
                  </a:lnTo>
                  <a:lnTo>
                    <a:pt x="587101" y="2398135"/>
                  </a:lnTo>
                  <a:lnTo>
                    <a:pt x="580653" y="2401930"/>
                  </a:lnTo>
                  <a:lnTo>
                    <a:pt x="573447" y="2405345"/>
                  </a:lnTo>
                  <a:lnTo>
                    <a:pt x="567000" y="2408001"/>
                  </a:lnTo>
                  <a:lnTo>
                    <a:pt x="559414" y="2410278"/>
                  </a:lnTo>
                  <a:lnTo>
                    <a:pt x="552588" y="2412175"/>
                  </a:lnTo>
                  <a:lnTo>
                    <a:pt x="545002" y="2413313"/>
                  </a:lnTo>
                  <a:lnTo>
                    <a:pt x="537038" y="2414452"/>
                  </a:lnTo>
                  <a:lnTo>
                    <a:pt x="529073" y="2415211"/>
                  </a:lnTo>
                  <a:lnTo>
                    <a:pt x="520729" y="2415211"/>
                  </a:lnTo>
                  <a:lnTo>
                    <a:pt x="503283" y="2415211"/>
                  </a:lnTo>
                  <a:lnTo>
                    <a:pt x="484699" y="2413693"/>
                  </a:lnTo>
                  <a:lnTo>
                    <a:pt x="374713" y="2405345"/>
                  </a:lnTo>
                  <a:lnTo>
                    <a:pt x="359163" y="2419385"/>
                  </a:lnTo>
                  <a:lnTo>
                    <a:pt x="343613" y="2432286"/>
                  </a:lnTo>
                  <a:lnTo>
                    <a:pt x="328064" y="2444049"/>
                  </a:lnTo>
                  <a:lnTo>
                    <a:pt x="312893" y="2455812"/>
                  </a:lnTo>
                  <a:lnTo>
                    <a:pt x="297722" y="2465678"/>
                  </a:lnTo>
                  <a:lnTo>
                    <a:pt x="282931" y="2475164"/>
                  </a:lnTo>
                  <a:lnTo>
                    <a:pt x="268140" y="2483512"/>
                  </a:lnTo>
                  <a:lnTo>
                    <a:pt x="253348" y="2490722"/>
                  </a:lnTo>
                  <a:lnTo>
                    <a:pt x="239316" y="2497552"/>
                  </a:lnTo>
                  <a:lnTo>
                    <a:pt x="224904" y="2502864"/>
                  </a:lnTo>
                  <a:lnTo>
                    <a:pt x="210871" y="2507417"/>
                  </a:lnTo>
                  <a:lnTo>
                    <a:pt x="197217" y="2511591"/>
                  </a:lnTo>
                  <a:lnTo>
                    <a:pt x="183564" y="2515007"/>
                  </a:lnTo>
                  <a:lnTo>
                    <a:pt x="169910" y="2517283"/>
                  </a:lnTo>
                  <a:lnTo>
                    <a:pt x="156257" y="2518422"/>
                  </a:lnTo>
                  <a:lnTo>
                    <a:pt x="142983" y="2519560"/>
                  </a:lnTo>
                  <a:lnTo>
                    <a:pt x="133501" y="2520319"/>
                  </a:lnTo>
                  <a:lnTo>
                    <a:pt x="124399" y="2520698"/>
                  </a:lnTo>
                  <a:lnTo>
                    <a:pt x="114917" y="2520698"/>
                  </a:lnTo>
                  <a:lnTo>
                    <a:pt x="105815" y="2520698"/>
                  </a:lnTo>
                  <a:lnTo>
                    <a:pt x="96713" y="2520698"/>
                  </a:lnTo>
                  <a:lnTo>
                    <a:pt x="87231" y="2519939"/>
                  </a:lnTo>
                  <a:lnTo>
                    <a:pt x="78129" y="2518801"/>
                  </a:lnTo>
                  <a:lnTo>
                    <a:pt x="69406" y="2518042"/>
                  </a:lnTo>
                  <a:lnTo>
                    <a:pt x="60682" y="2516145"/>
                  </a:lnTo>
                  <a:lnTo>
                    <a:pt x="51580" y="2515007"/>
                  </a:lnTo>
                  <a:lnTo>
                    <a:pt x="34134" y="2510453"/>
                  </a:lnTo>
                  <a:lnTo>
                    <a:pt x="17067" y="2505900"/>
                  </a:lnTo>
                  <a:lnTo>
                    <a:pt x="0" y="2499449"/>
                  </a:lnTo>
                  <a:lnTo>
                    <a:pt x="1138" y="2459607"/>
                  </a:lnTo>
                  <a:lnTo>
                    <a:pt x="18584" y="2464919"/>
                  </a:lnTo>
                  <a:lnTo>
                    <a:pt x="37168" y="2469852"/>
                  </a:lnTo>
                  <a:lnTo>
                    <a:pt x="55752" y="2474026"/>
                  </a:lnTo>
                  <a:lnTo>
                    <a:pt x="74715" y="2477441"/>
                  </a:lnTo>
                  <a:lnTo>
                    <a:pt x="93678" y="2479718"/>
                  </a:lnTo>
                  <a:lnTo>
                    <a:pt x="113400" y="2481615"/>
                  </a:lnTo>
                  <a:lnTo>
                    <a:pt x="122882" y="2481994"/>
                  </a:lnTo>
                  <a:lnTo>
                    <a:pt x="133122" y="2481994"/>
                  </a:lnTo>
                  <a:lnTo>
                    <a:pt x="142983" y="2481994"/>
                  </a:lnTo>
                  <a:lnTo>
                    <a:pt x="153602" y="2481615"/>
                  </a:lnTo>
                  <a:lnTo>
                    <a:pt x="163463" y="2479718"/>
                  </a:lnTo>
                  <a:lnTo>
                    <a:pt x="172945" y="2477441"/>
                  </a:lnTo>
                  <a:lnTo>
                    <a:pt x="182805" y="2475544"/>
                  </a:lnTo>
                  <a:lnTo>
                    <a:pt x="192287" y="2472887"/>
                  </a:lnTo>
                  <a:lnTo>
                    <a:pt x="201769" y="2469093"/>
                  </a:lnTo>
                  <a:lnTo>
                    <a:pt x="211250" y="2465678"/>
                  </a:lnTo>
                  <a:lnTo>
                    <a:pt x="220353" y="2461883"/>
                  </a:lnTo>
                  <a:lnTo>
                    <a:pt x="229834" y="2457709"/>
                  </a:lnTo>
                  <a:lnTo>
                    <a:pt x="238936" y="2453156"/>
                  </a:lnTo>
                  <a:lnTo>
                    <a:pt x="248418" y="2447844"/>
                  </a:lnTo>
                  <a:lnTo>
                    <a:pt x="257141" y="2442152"/>
                  </a:lnTo>
                  <a:lnTo>
                    <a:pt x="266244" y="2436460"/>
                  </a:lnTo>
                  <a:lnTo>
                    <a:pt x="274967" y="2429630"/>
                  </a:lnTo>
                  <a:lnTo>
                    <a:pt x="283690" y="2422800"/>
                  </a:lnTo>
                  <a:lnTo>
                    <a:pt x="292792" y="2415590"/>
                  </a:lnTo>
                  <a:lnTo>
                    <a:pt x="301515" y="2407622"/>
                  </a:lnTo>
                  <a:lnTo>
                    <a:pt x="304928" y="2400792"/>
                  </a:lnTo>
                  <a:lnTo>
                    <a:pt x="308342" y="2393202"/>
                  </a:lnTo>
                  <a:lnTo>
                    <a:pt x="311376" y="2385613"/>
                  </a:lnTo>
                  <a:lnTo>
                    <a:pt x="313651" y="2377645"/>
                  </a:lnTo>
                  <a:lnTo>
                    <a:pt x="315548" y="2369297"/>
                  </a:lnTo>
                  <a:lnTo>
                    <a:pt x="315927" y="2360949"/>
                  </a:lnTo>
                  <a:lnTo>
                    <a:pt x="315927" y="2352222"/>
                  </a:lnTo>
                  <a:lnTo>
                    <a:pt x="314789" y="2343115"/>
                  </a:lnTo>
                  <a:lnTo>
                    <a:pt x="297343" y="2303272"/>
                  </a:lnTo>
                  <a:lnTo>
                    <a:pt x="290137" y="2285438"/>
                  </a:lnTo>
                  <a:lnTo>
                    <a:pt x="282931" y="2268363"/>
                  </a:lnTo>
                  <a:lnTo>
                    <a:pt x="276863" y="2252426"/>
                  </a:lnTo>
                  <a:lnTo>
                    <a:pt x="271932" y="2237627"/>
                  </a:lnTo>
                  <a:lnTo>
                    <a:pt x="267761" y="2223588"/>
                  </a:lnTo>
                  <a:lnTo>
                    <a:pt x="265106" y="2210307"/>
                  </a:lnTo>
                  <a:lnTo>
                    <a:pt x="263589" y="2203477"/>
                  </a:lnTo>
                  <a:lnTo>
                    <a:pt x="263209" y="2197405"/>
                  </a:lnTo>
                  <a:lnTo>
                    <a:pt x="262830" y="2191714"/>
                  </a:lnTo>
                  <a:lnTo>
                    <a:pt x="262451" y="2186022"/>
                  </a:lnTo>
                  <a:lnTo>
                    <a:pt x="262830" y="2180709"/>
                  </a:lnTo>
                  <a:lnTo>
                    <a:pt x="263209" y="2175018"/>
                  </a:lnTo>
                  <a:lnTo>
                    <a:pt x="264347" y="2170085"/>
                  </a:lnTo>
                  <a:lnTo>
                    <a:pt x="265864" y="2164773"/>
                  </a:lnTo>
                  <a:lnTo>
                    <a:pt x="267002" y="2160219"/>
                  </a:lnTo>
                  <a:lnTo>
                    <a:pt x="269278" y="2155286"/>
                  </a:lnTo>
                  <a:lnTo>
                    <a:pt x="271932" y="2150733"/>
                  </a:lnTo>
                  <a:lnTo>
                    <a:pt x="274967" y="2146559"/>
                  </a:lnTo>
                  <a:lnTo>
                    <a:pt x="278001" y="2142005"/>
                  </a:lnTo>
                  <a:lnTo>
                    <a:pt x="282173" y="2138211"/>
                  </a:lnTo>
                  <a:lnTo>
                    <a:pt x="286344" y="2133657"/>
                  </a:lnTo>
                  <a:lnTo>
                    <a:pt x="290896" y="2129863"/>
                  </a:lnTo>
                  <a:lnTo>
                    <a:pt x="471804" y="1879045"/>
                  </a:lnTo>
                  <a:lnTo>
                    <a:pt x="474459" y="1874492"/>
                  </a:lnTo>
                  <a:lnTo>
                    <a:pt x="476356" y="1870318"/>
                  </a:lnTo>
                  <a:lnTo>
                    <a:pt x="477114" y="1865764"/>
                  </a:lnTo>
                  <a:lnTo>
                    <a:pt x="477114" y="1861591"/>
                  </a:lnTo>
                  <a:lnTo>
                    <a:pt x="476735" y="1856658"/>
                  </a:lnTo>
                  <a:lnTo>
                    <a:pt x="475597" y="1852104"/>
                  </a:lnTo>
                  <a:lnTo>
                    <a:pt x="473321" y="1847551"/>
                  </a:lnTo>
                  <a:lnTo>
                    <a:pt x="470287" y="1842238"/>
                  </a:lnTo>
                  <a:lnTo>
                    <a:pt x="329201" y="1720434"/>
                  </a:lnTo>
                  <a:lnTo>
                    <a:pt x="318582" y="1710189"/>
                  </a:lnTo>
                  <a:lnTo>
                    <a:pt x="313651" y="1705256"/>
                  </a:lnTo>
                  <a:lnTo>
                    <a:pt x="309480" y="1699944"/>
                  </a:lnTo>
                  <a:lnTo>
                    <a:pt x="304928" y="1695011"/>
                  </a:lnTo>
                  <a:lnTo>
                    <a:pt x="301136" y="1690078"/>
                  </a:lnTo>
                  <a:lnTo>
                    <a:pt x="297343" y="1684766"/>
                  </a:lnTo>
                  <a:lnTo>
                    <a:pt x="294309" y="1679454"/>
                  </a:lnTo>
                  <a:lnTo>
                    <a:pt x="291275" y="1674141"/>
                  </a:lnTo>
                  <a:lnTo>
                    <a:pt x="288241" y="1668450"/>
                  </a:lnTo>
                  <a:lnTo>
                    <a:pt x="285965" y="1663137"/>
                  </a:lnTo>
                  <a:lnTo>
                    <a:pt x="283690" y="1657445"/>
                  </a:lnTo>
                  <a:lnTo>
                    <a:pt x="282173" y="1652133"/>
                  </a:lnTo>
                  <a:lnTo>
                    <a:pt x="280276" y="1646441"/>
                  </a:lnTo>
                  <a:lnTo>
                    <a:pt x="279138" y="1640750"/>
                  </a:lnTo>
                  <a:lnTo>
                    <a:pt x="278001" y="1635058"/>
                  </a:lnTo>
                  <a:lnTo>
                    <a:pt x="277242" y="1629366"/>
                  </a:lnTo>
                  <a:lnTo>
                    <a:pt x="276863" y="1623674"/>
                  </a:lnTo>
                  <a:lnTo>
                    <a:pt x="276863" y="1617224"/>
                  </a:lnTo>
                  <a:lnTo>
                    <a:pt x="276863" y="1611532"/>
                  </a:lnTo>
                  <a:lnTo>
                    <a:pt x="277242" y="1605461"/>
                  </a:lnTo>
                  <a:lnTo>
                    <a:pt x="278001" y="1599769"/>
                  </a:lnTo>
                  <a:lnTo>
                    <a:pt x="280276" y="1588006"/>
                  </a:lnTo>
                  <a:lnTo>
                    <a:pt x="283310" y="1575484"/>
                  </a:lnTo>
                  <a:lnTo>
                    <a:pt x="287861" y="1563721"/>
                  </a:lnTo>
                  <a:lnTo>
                    <a:pt x="293171" y="1551199"/>
                  </a:lnTo>
                  <a:lnTo>
                    <a:pt x="299619" y="1539057"/>
                  </a:lnTo>
                  <a:lnTo>
                    <a:pt x="304170" y="1531847"/>
                  </a:lnTo>
                  <a:lnTo>
                    <a:pt x="308721" y="1525776"/>
                  </a:lnTo>
                  <a:lnTo>
                    <a:pt x="313651" y="1519704"/>
                  </a:lnTo>
                  <a:lnTo>
                    <a:pt x="319340" y="1514392"/>
                  </a:lnTo>
                  <a:lnTo>
                    <a:pt x="325788" y="1509459"/>
                  </a:lnTo>
                  <a:lnTo>
                    <a:pt x="332235" y="1505285"/>
                  </a:lnTo>
                  <a:lnTo>
                    <a:pt x="338683" y="1501111"/>
                  </a:lnTo>
                  <a:lnTo>
                    <a:pt x="345889" y="1497696"/>
                  </a:lnTo>
                  <a:lnTo>
                    <a:pt x="353474" y="1494661"/>
                  </a:lnTo>
                  <a:lnTo>
                    <a:pt x="361059" y="1492005"/>
                  </a:lnTo>
                  <a:lnTo>
                    <a:pt x="369024" y="1489728"/>
                  </a:lnTo>
                  <a:lnTo>
                    <a:pt x="377368" y="1488210"/>
                  </a:lnTo>
                  <a:lnTo>
                    <a:pt x="385712" y="1486692"/>
                  </a:lnTo>
                  <a:lnTo>
                    <a:pt x="394435" y="1485933"/>
                  </a:lnTo>
                  <a:lnTo>
                    <a:pt x="403916" y="1485554"/>
                  </a:lnTo>
                  <a:lnTo>
                    <a:pt x="413019" y="1485554"/>
                  </a:lnTo>
                  <a:lnTo>
                    <a:pt x="408088" y="1477585"/>
                  </a:lnTo>
                  <a:lnTo>
                    <a:pt x="403537" y="1469617"/>
                  </a:lnTo>
                  <a:lnTo>
                    <a:pt x="398986" y="1462028"/>
                  </a:lnTo>
                  <a:lnTo>
                    <a:pt x="395572" y="1454439"/>
                  </a:lnTo>
                  <a:lnTo>
                    <a:pt x="392159" y="1447229"/>
                  </a:lnTo>
                  <a:lnTo>
                    <a:pt x="388746" y="1440020"/>
                  </a:lnTo>
                  <a:lnTo>
                    <a:pt x="386091" y="1432810"/>
                  </a:lnTo>
                  <a:lnTo>
                    <a:pt x="384195" y="1425980"/>
                  </a:lnTo>
                  <a:lnTo>
                    <a:pt x="381919" y="1419150"/>
                  </a:lnTo>
                  <a:lnTo>
                    <a:pt x="380023" y="1411940"/>
                  </a:lnTo>
                  <a:lnTo>
                    <a:pt x="378885" y="1405489"/>
                  </a:lnTo>
                  <a:lnTo>
                    <a:pt x="377747" y="1398659"/>
                  </a:lnTo>
                  <a:lnTo>
                    <a:pt x="377368" y="1392588"/>
                  </a:lnTo>
                  <a:lnTo>
                    <a:pt x="376988" y="1386137"/>
                  </a:lnTo>
                  <a:lnTo>
                    <a:pt x="376988" y="1379687"/>
                  </a:lnTo>
                  <a:lnTo>
                    <a:pt x="377368" y="1373616"/>
                  </a:lnTo>
                  <a:lnTo>
                    <a:pt x="377747" y="1367544"/>
                  </a:lnTo>
                  <a:lnTo>
                    <a:pt x="378885" y="1361473"/>
                  </a:lnTo>
                  <a:lnTo>
                    <a:pt x="379643" y="1355402"/>
                  </a:lnTo>
                  <a:lnTo>
                    <a:pt x="381540" y="1349331"/>
                  </a:lnTo>
                  <a:lnTo>
                    <a:pt x="384953" y="1337947"/>
                  </a:lnTo>
                  <a:lnTo>
                    <a:pt x="389504" y="1326564"/>
                  </a:lnTo>
                  <a:lnTo>
                    <a:pt x="394435" y="1315180"/>
                  </a:lnTo>
                  <a:lnTo>
                    <a:pt x="400882" y="1304176"/>
                  </a:lnTo>
                  <a:lnTo>
                    <a:pt x="407709" y="1293551"/>
                  </a:lnTo>
                  <a:lnTo>
                    <a:pt x="415673" y="1282547"/>
                  </a:lnTo>
                  <a:lnTo>
                    <a:pt x="419845" y="1277235"/>
                  </a:lnTo>
                  <a:lnTo>
                    <a:pt x="424017" y="1272681"/>
                  </a:lnTo>
                  <a:lnTo>
                    <a:pt x="429327" y="1268128"/>
                  </a:lnTo>
                  <a:lnTo>
                    <a:pt x="434637" y="1263575"/>
                  </a:lnTo>
                  <a:lnTo>
                    <a:pt x="440705" y="1259780"/>
                  </a:lnTo>
                  <a:lnTo>
                    <a:pt x="446773" y="1255985"/>
                  </a:lnTo>
                  <a:lnTo>
                    <a:pt x="453979" y="1252570"/>
                  </a:lnTo>
                  <a:lnTo>
                    <a:pt x="461564" y="1249535"/>
                  </a:lnTo>
                  <a:lnTo>
                    <a:pt x="469529" y="1246499"/>
                  </a:lnTo>
                  <a:lnTo>
                    <a:pt x="478252" y="1244222"/>
                  </a:lnTo>
                  <a:lnTo>
                    <a:pt x="487354" y="1242705"/>
                  </a:lnTo>
                  <a:lnTo>
                    <a:pt x="497594" y="1240807"/>
                  </a:lnTo>
                  <a:lnTo>
                    <a:pt x="508214" y="1239669"/>
                  </a:lnTo>
                  <a:lnTo>
                    <a:pt x="519592" y="1239290"/>
                  </a:lnTo>
                  <a:lnTo>
                    <a:pt x="531728" y="1238531"/>
                  </a:lnTo>
                  <a:lnTo>
                    <a:pt x="544623" y="1239290"/>
                  </a:lnTo>
                  <a:lnTo>
                    <a:pt x="537038" y="1224491"/>
                  </a:lnTo>
                  <a:lnTo>
                    <a:pt x="530590" y="1210451"/>
                  </a:lnTo>
                  <a:lnTo>
                    <a:pt x="524901" y="1196412"/>
                  </a:lnTo>
                  <a:lnTo>
                    <a:pt x="520350" y="1182372"/>
                  </a:lnTo>
                  <a:lnTo>
                    <a:pt x="516937" y="1168712"/>
                  </a:lnTo>
                  <a:lnTo>
                    <a:pt x="515420" y="1162261"/>
                  </a:lnTo>
                  <a:lnTo>
                    <a:pt x="514661" y="1155431"/>
                  </a:lnTo>
                  <a:lnTo>
                    <a:pt x="513903" y="1148980"/>
                  </a:lnTo>
                  <a:lnTo>
                    <a:pt x="513144" y="1142529"/>
                  </a:lnTo>
                  <a:lnTo>
                    <a:pt x="513144" y="1135699"/>
                  </a:lnTo>
                  <a:lnTo>
                    <a:pt x="513903" y="1129249"/>
                  </a:lnTo>
                  <a:lnTo>
                    <a:pt x="514282" y="1123177"/>
                  </a:lnTo>
                  <a:lnTo>
                    <a:pt x="515040" y="1116347"/>
                  </a:lnTo>
                  <a:lnTo>
                    <a:pt x="515799" y="1110276"/>
                  </a:lnTo>
                  <a:lnTo>
                    <a:pt x="517316" y="1104205"/>
                  </a:lnTo>
                  <a:lnTo>
                    <a:pt x="519212" y="1097754"/>
                  </a:lnTo>
                  <a:lnTo>
                    <a:pt x="521109" y="1091683"/>
                  </a:lnTo>
                  <a:lnTo>
                    <a:pt x="523384" y="1085612"/>
                  </a:lnTo>
                  <a:lnTo>
                    <a:pt x="526418" y="1079540"/>
                  </a:lnTo>
                  <a:lnTo>
                    <a:pt x="529452" y="1073849"/>
                  </a:lnTo>
                  <a:lnTo>
                    <a:pt x="532487" y="1068157"/>
                  </a:lnTo>
                  <a:lnTo>
                    <a:pt x="536659" y="1061706"/>
                  </a:lnTo>
                  <a:lnTo>
                    <a:pt x="540451" y="1056014"/>
                  </a:lnTo>
                  <a:lnTo>
                    <a:pt x="545002" y="1050323"/>
                  </a:lnTo>
                  <a:lnTo>
                    <a:pt x="549933" y="1044631"/>
                  </a:lnTo>
                  <a:lnTo>
                    <a:pt x="555242" y="1039318"/>
                  </a:lnTo>
                  <a:lnTo>
                    <a:pt x="560173" y="1033627"/>
                  </a:lnTo>
                  <a:lnTo>
                    <a:pt x="569275" y="1027176"/>
                  </a:lnTo>
                  <a:lnTo>
                    <a:pt x="578378" y="1020725"/>
                  </a:lnTo>
                  <a:lnTo>
                    <a:pt x="587859" y="1014654"/>
                  </a:lnTo>
                  <a:lnTo>
                    <a:pt x="597720" y="1010101"/>
                  </a:lnTo>
                  <a:lnTo>
                    <a:pt x="607202" y="1005168"/>
                  </a:lnTo>
                  <a:lnTo>
                    <a:pt x="617442" y="1001753"/>
                  </a:lnTo>
                  <a:lnTo>
                    <a:pt x="628061" y="997958"/>
                  </a:lnTo>
                  <a:lnTo>
                    <a:pt x="638680" y="996061"/>
                  </a:lnTo>
                  <a:lnTo>
                    <a:pt x="649679" y="994164"/>
                  </a:lnTo>
                  <a:lnTo>
                    <a:pt x="661057" y="993405"/>
                  </a:lnTo>
                  <a:lnTo>
                    <a:pt x="672435" y="992646"/>
                  </a:lnTo>
                  <a:lnTo>
                    <a:pt x="684192" y="993784"/>
                  </a:lnTo>
                  <a:lnTo>
                    <a:pt x="696708" y="994923"/>
                  </a:lnTo>
                  <a:lnTo>
                    <a:pt x="709223" y="997199"/>
                  </a:lnTo>
                  <a:lnTo>
                    <a:pt x="722118" y="1000614"/>
                  </a:lnTo>
                  <a:lnTo>
                    <a:pt x="735772" y="1004788"/>
                  </a:lnTo>
                  <a:lnTo>
                    <a:pt x="733876" y="990749"/>
                  </a:lnTo>
                  <a:lnTo>
                    <a:pt x="733496" y="977468"/>
                  </a:lnTo>
                  <a:lnTo>
                    <a:pt x="733496" y="964187"/>
                  </a:lnTo>
                  <a:lnTo>
                    <a:pt x="733876" y="952045"/>
                  </a:lnTo>
                  <a:lnTo>
                    <a:pt x="735772" y="939523"/>
                  </a:lnTo>
                  <a:lnTo>
                    <a:pt x="737668" y="928139"/>
                  </a:lnTo>
                  <a:lnTo>
                    <a:pt x="740702" y="917135"/>
                  </a:lnTo>
                  <a:lnTo>
                    <a:pt x="744116" y="906890"/>
                  </a:lnTo>
                  <a:lnTo>
                    <a:pt x="748667" y="897024"/>
                  </a:lnTo>
                  <a:lnTo>
                    <a:pt x="753218" y="887158"/>
                  </a:lnTo>
                  <a:lnTo>
                    <a:pt x="758907" y="878431"/>
                  </a:lnTo>
                  <a:lnTo>
                    <a:pt x="765734" y="870083"/>
                  </a:lnTo>
                  <a:lnTo>
                    <a:pt x="772561" y="861735"/>
                  </a:lnTo>
                  <a:lnTo>
                    <a:pt x="780525" y="854146"/>
                  </a:lnTo>
                  <a:lnTo>
                    <a:pt x="789248" y="847695"/>
                  </a:lnTo>
                  <a:lnTo>
                    <a:pt x="798730" y="841245"/>
                  </a:lnTo>
                  <a:lnTo>
                    <a:pt x="805556" y="836312"/>
                  </a:lnTo>
                  <a:lnTo>
                    <a:pt x="813142" y="831758"/>
                  </a:lnTo>
                  <a:lnTo>
                    <a:pt x="819969" y="827964"/>
                  </a:lnTo>
                  <a:lnTo>
                    <a:pt x="827554" y="824549"/>
                  </a:lnTo>
                  <a:lnTo>
                    <a:pt x="835139" y="821134"/>
                  </a:lnTo>
                  <a:lnTo>
                    <a:pt x="842724" y="818098"/>
                  </a:lnTo>
                  <a:lnTo>
                    <a:pt x="849930" y="816201"/>
                  </a:lnTo>
                  <a:lnTo>
                    <a:pt x="857895" y="814304"/>
                  </a:lnTo>
                  <a:lnTo>
                    <a:pt x="865860" y="812786"/>
                  </a:lnTo>
                  <a:lnTo>
                    <a:pt x="873824" y="812027"/>
                  </a:lnTo>
                  <a:lnTo>
                    <a:pt x="881789" y="811647"/>
                  </a:lnTo>
                  <a:lnTo>
                    <a:pt x="890132" y="812027"/>
                  </a:lnTo>
                  <a:lnTo>
                    <a:pt x="898476" y="812786"/>
                  </a:lnTo>
                  <a:lnTo>
                    <a:pt x="906820" y="814304"/>
                  </a:lnTo>
                  <a:lnTo>
                    <a:pt x="915543" y="816580"/>
                  </a:lnTo>
                  <a:lnTo>
                    <a:pt x="924266" y="819616"/>
                  </a:lnTo>
                  <a:lnTo>
                    <a:pt x="1108588" y="949388"/>
                  </a:lnTo>
                  <a:lnTo>
                    <a:pt x="1112760" y="931175"/>
                  </a:lnTo>
                  <a:lnTo>
                    <a:pt x="1117691" y="914099"/>
                  </a:lnTo>
                  <a:lnTo>
                    <a:pt x="1123000" y="898542"/>
                  </a:lnTo>
                  <a:lnTo>
                    <a:pt x="1128689" y="884123"/>
                  </a:lnTo>
                  <a:lnTo>
                    <a:pt x="1134378" y="870842"/>
                  </a:lnTo>
                  <a:lnTo>
                    <a:pt x="1140446" y="858699"/>
                  </a:lnTo>
                  <a:lnTo>
                    <a:pt x="1147273" y="847695"/>
                  </a:lnTo>
                  <a:lnTo>
                    <a:pt x="1154100" y="837450"/>
                  </a:lnTo>
                  <a:lnTo>
                    <a:pt x="1161306" y="828723"/>
                  </a:lnTo>
                  <a:lnTo>
                    <a:pt x="1168891" y="820754"/>
                  </a:lnTo>
                  <a:lnTo>
                    <a:pt x="1176477" y="814304"/>
                  </a:lnTo>
                  <a:lnTo>
                    <a:pt x="1184441" y="808232"/>
                  </a:lnTo>
                  <a:lnTo>
                    <a:pt x="1192785" y="803299"/>
                  </a:lnTo>
                  <a:lnTo>
                    <a:pt x="1201129" y="799126"/>
                  </a:lnTo>
                  <a:lnTo>
                    <a:pt x="1210231" y="796849"/>
                  </a:lnTo>
                  <a:lnTo>
                    <a:pt x="1219333" y="794572"/>
                  </a:lnTo>
                  <a:lnTo>
                    <a:pt x="1262569" y="800643"/>
                  </a:lnTo>
                  <a:lnTo>
                    <a:pt x="1307322" y="736516"/>
                  </a:lnTo>
                  <a:lnTo>
                    <a:pt x="1338801" y="692120"/>
                  </a:lnTo>
                  <a:lnTo>
                    <a:pt x="1349421" y="676942"/>
                  </a:lnTo>
                  <a:lnTo>
                    <a:pt x="1354351" y="671250"/>
                  </a:lnTo>
                  <a:close/>
                  <a:moveTo>
                    <a:pt x="1399863" y="261822"/>
                  </a:moveTo>
                  <a:lnTo>
                    <a:pt x="2057885" y="772184"/>
                  </a:lnTo>
                  <a:lnTo>
                    <a:pt x="2056368" y="775979"/>
                  </a:lnTo>
                  <a:lnTo>
                    <a:pt x="2054472" y="779773"/>
                  </a:lnTo>
                  <a:lnTo>
                    <a:pt x="2051817" y="783568"/>
                  </a:lnTo>
                  <a:lnTo>
                    <a:pt x="2049162" y="787362"/>
                  </a:lnTo>
                  <a:lnTo>
                    <a:pt x="2043094" y="795331"/>
                  </a:lnTo>
                  <a:lnTo>
                    <a:pt x="2035130" y="803299"/>
                  </a:lnTo>
                  <a:lnTo>
                    <a:pt x="2026406" y="810889"/>
                  </a:lnTo>
                  <a:lnTo>
                    <a:pt x="2016166" y="818478"/>
                  </a:lnTo>
                  <a:lnTo>
                    <a:pt x="2004788" y="826067"/>
                  </a:lnTo>
                  <a:lnTo>
                    <a:pt x="1992273" y="833276"/>
                  </a:lnTo>
                  <a:lnTo>
                    <a:pt x="1978998" y="840106"/>
                  </a:lnTo>
                  <a:lnTo>
                    <a:pt x="1964586" y="846936"/>
                  </a:lnTo>
                  <a:lnTo>
                    <a:pt x="1949037" y="853387"/>
                  </a:lnTo>
                  <a:lnTo>
                    <a:pt x="1932728" y="859079"/>
                  </a:lnTo>
                  <a:lnTo>
                    <a:pt x="1915661" y="864391"/>
                  </a:lnTo>
                  <a:lnTo>
                    <a:pt x="1897457" y="868945"/>
                  </a:lnTo>
                  <a:lnTo>
                    <a:pt x="1879252" y="872739"/>
                  </a:lnTo>
                  <a:lnTo>
                    <a:pt x="1859910" y="876154"/>
                  </a:lnTo>
                  <a:lnTo>
                    <a:pt x="1840188" y="878810"/>
                  </a:lnTo>
                  <a:lnTo>
                    <a:pt x="1819328" y="880708"/>
                  </a:lnTo>
                  <a:lnTo>
                    <a:pt x="1798848" y="881087"/>
                  </a:lnTo>
                  <a:lnTo>
                    <a:pt x="1777230" y="881087"/>
                  </a:lnTo>
                  <a:lnTo>
                    <a:pt x="1755612" y="879949"/>
                  </a:lnTo>
                  <a:lnTo>
                    <a:pt x="1744614" y="878810"/>
                  </a:lnTo>
                  <a:lnTo>
                    <a:pt x="1733615" y="877672"/>
                  </a:lnTo>
                  <a:lnTo>
                    <a:pt x="1722616" y="876154"/>
                  </a:lnTo>
                  <a:lnTo>
                    <a:pt x="1711618" y="874636"/>
                  </a:lnTo>
                  <a:lnTo>
                    <a:pt x="1700240" y="872360"/>
                  </a:lnTo>
                  <a:lnTo>
                    <a:pt x="1689241" y="869704"/>
                  </a:lnTo>
                  <a:lnTo>
                    <a:pt x="1677863" y="867047"/>
                  </a:lnTo>
                  <a:lnTo>
                    <a:pt x="1666485" y="864012"/>
                  </a:lnTo>
                  <a:lnTo>
                    <a:pt x="1655487" y="860597"/>
                  </a:lnTo>
                  <a:lnTo>
                    <a:pt x="1644109" y="856802"/>
                  </a:lnTo>
                  <a:lnTo>
                    <a:pt x="1632352" y="853008"/>
                  </a:lnTo>
                  <a:lnTo>
                    <a:pt x="1620974" y="848454"/>
                  </a:lnTo>
                  <a:lnTo>
                    <a:pt x="1609975" y="843901"/>
                  </a:lnTo>
                  <a:lnTo>
                    <a:pt x="1598597" y="838588"/>
                  </a:lnTo>
                  <a:lnTo>
                    <a:pt x="1587219" y="832897"/>
                  </a:lnTo>
                  <a:lnTo>
                    <a:pt x="1576220" y="827205"/>
                  </a:lnTo>
                  <a:lnTo>
                    <a:pt x="1564843" y="820754"/>
                  </a:lnTo>
                  <a:lnTo>
                    <a:pt x="1553844" y="814304"/>
                  </a:lnTo>
                  <a:lnTo>
                    <a:pt x="1542845" y="806715"/>
                  </a:lnTo>
                  <a:lnTo>
                    <a:pt x="1531847" y="799126"/>
                  </a:lnTo>
                  <a:lnTo>
                    <a:pt x="1520848" y="791536"/>
                  </a:lnTo>
                  <a:lnTo>
                    <a:pt x="1509849" y="783189"/>
                  </a:lnTo>
                  <a:lnTo>
                    <a:pt x="1499230" y="774841"/>
                  </a:lnTo>
                  <a:lnTo>
                    <a:pt x="1489369" y="766493"/>
                  </a:lnTo>
                  <a:lnTo>
                    <a:pt x="1479887" y="757386"/>
                  </a:lnTo>
                  <a:lnTo>
                    <a:pt x="1470406" y="748279"/>
                  </a:lnTo>
                  <a:lnTo>
                    <a:pt x="1461683" y="739172"/>
                  </a:lnTo>
                  <a:lnTo>
                    <a:pt x="1452580" y="729686"/>
                  </a:lnTo>
                  <a:lnTo>
                    <a:pt x="1444995" y="720200"/>
                  </a:lnTo>
                  <a:lnTo>
                    <a:pt x="1437031" y="710334"/>
                  </a:lnTo>
                  <a:lnTo>
                    <a:pt x="1429066" y="700847"/>
                  </a:lnTo>
                  <a:lnTo>
                    <a:pt x="1421860" y="690602"/>
                  </a:lnTo>
                  <a:lnTo>
                    <a:pt x="1415033" y="681116"/>
                  </a:lnTo>
                  <a:lnTo>
                    <a:pt x="1408207" y="670491"/>
                  </a:lnTo>
                  <a:lnTo>
                    <a:pt x="1402138" y="660246"/>
                  </a:lnTo>
                  <a:lnTo>
                    <a:pt x="1396070" y="650380"/>
                  </a:lnTo>
                  <a:lnTo>
                    <a:pt x="1390381" y="639756"/>
                  </a:lnTo>
                  <a:lnTo>
                    <a:pt x="1385072" y="629131"/>
                  </a:lnTo>
                  <a:lnTo>
                    <a:pt x="1379762" y="618506"/>
                  </a:lnTo>
                  <a:lnTo>
                    <a:pt x="1374831" y="607882"/>
                  </a:lnTo>
                  <a:lnTo>
                    <a:pt x="1370660" y="597257"/>
                  </a:lnTo>
                  <a:lnTo>
                    <a:pt x="1366488" y="587012"/>
                  </a:lnTo>
                  <a:lnTo>
                    <a:pt x="1358523" y="565763"/>
                  </a:lnTo>
                  <a:lnTo>
                    <a:pt x="1352076" y="544513"/>
                  </a:lnTo>
                  <a:lnTo>
                    <a:pt x="1346766" y="523643"/>
                  </a:lnTo>
                  <a:lnTo>
                    <a:pt x="1342215" y="502774"/>
                  </a:lnTo>
                  <a:lnTo>
                    <a:pt x="1338801" y="482283"/>
                  </a:lnTo>
                  <a:lnTo>
                    <a:pt x="1336526" y="462172"/>
                  </a:lnTo>
                  <a:lnTo>
                    <a:pt x="1335009" y="442820"/>
                  </a:lnTo>
                  <a:lnTo>
                    <a:pt x="1334629" y="423468"/>
                  </a:lnTo>
                  <a:lnTo>
                    <a:pt x="1334629" y="404875"/>
                  </a:lnTo>
                  <a:lnTo>
                    <a:pt x="1335388" y="387041"/>
                  </a:lnTo>
                  <a:lnTo>
                    <a:pt x="1337284" y="370345"/>
                  </a:lnTo>
                  <a:lnTo>
                    <a:pt x="1339939" y="354408"/>
                  </a:lnTo>
                  <a:lnTo>
                    <a:pt x="1343353" y="339230"/>
                  </a:lnTo>
                  <a:lnTo>
                    <a:pt x="1347145" y="325190"/>
                  </a:lnTo>
                  <a:lnTo>
                    <a:pt x="1352076" y="312289"/>
                  </a:lnTo>
                  <a:lnTo>
                    <a:pt x="1354351" y="306597"/>
                  </a:lnTo>
                  <a:lnTo>
                    <a:pt x="1357385" y="300905"/>
                  </a:lnTo>
                  <a:lnTo>
                    <a:pt x="1360040" y="295593"/>
                  </a:lnTo>
                  <a:lnTo>
                    <a:pt x="1363074" y="290281"/>
                  </a:lnTo>
                  <a:lnTo>
                    <a:pt x="1366108" y="286107"/>
                  </a:lnTo>
                  <a:lnTo>
                    <a:pt x="1369522" y="281553"/>
                  </a:lnTo>
                  <a:lnTo>
                    <a:pt x="1372556" y="277759"/>
                  </a:lnTo>
                  <a:lnTo>
                    <a:pt x="1376348" y="274344"/>
                  </a:lnTo>
                  <a:lnTo>
                    <a:pt x="1380141" y="270929"/>
                  </a:lnTo>
                  <a:lnTo>
                    <a:pt x="1383555" y="268652"/>
                  </a:lnTo>
                  <a:lnTo>
                    <a:pt x="1387726" y="266375"/>
                  </a:lnTo>
                  <a:lnTo>
                    <a:pt x="1391519" y="264478"/>
                  </a:lnTo>
                  <a:lnTo>
                    <a:pt x="1396070" y="263340"/>
                  </a:lnTo>
                  <a:lnTo>
                    <a:pt x="1399863" y="261822"/>
                  </a:lnTo>
                  <a:close/>
                  <a:moveTo>
                    <a:pt x="1782540" y="0"/>
                  </a:moveTo>
                  <a:lnTo>
                    <a:pt x="1793159" y="0"/>
                  </a:lnTo>
                  <a:lnTo>
                    <a:pt x="1803020" y="0"/>
                  </a:lnTo>
                  <a:lnTo>
                    <a:pt x="1813640" y="759"/>
                  </a:lnTo>
                  <a:lnTo>
                    <a:pt x="1824259" y="1518"/>
                  </a:lnTo>
                  <a:lnTo>
                    <a:pt x="1834878" y="2277"/>
                  </a:lnTo>
                  <a:lnTo>
                    <a:pt x="1845118" y="3794"/>
                  </a:lnTo>
                  <a:lnTo>
                    <a:pt x="1855738" y="5312"/>
                  </a:lnTo>
                  <a:lnTo>
                    <a:pt x="1866357" y="7589"/>
                  </a:lnTo>
                  <a:lnTo>
                    <a:pt x="1876977" y="10245"/>
                  </a:lnTo>
                  <a:lnTo>
                    <a:pt x="1887596" y="12901"/>
                  </a:lnTo>
                  <a:lnTo>
                    <a:pt x="1898595" y="15937"/>
                  </a:lnTo>
                  <a:lnTo>
                    <a:pt x="1909214" y="19352"/>
                  </a:lnTo>
                  <a:lnTo>
                    <a:pt x="1919454" y="23526"/>
                  </a:lnTo>
                  <a:lnTo>
                    <a:pt x="1930453" y="28079"/>
                  </a:lnTo>
                  <a:lnTo>
                    <a:pt x="1941072" y="32253"/>
                  </a:lnTo>
                  <a:lnTo>
                    <a:pt x="1952071" y="37566"/>
                  </a:lnTo>
                  <a:lnTo>
                    <a:pt x="1963069" y="42878"/>
                  </a:lnTo>
                  <a:lnTo>
                    <a:pt x="1973689" y="48570"/>
                  </a:lnTo>
                  <a:lnTo>
                    <a:pt x="1984687" y="55020"/>
                  </a:lnTo>
                  <a:lnTo>
                    <a:pt x="1995686" y="61851"/>
                  </a:lnTo>
                  <a:lnTo>
                    <a:pt x="2006305" y="68681"/>
                  </a:lnTo>
                  <a:lnTo>
                    <a:pt x="2017304" y="76270"/>
                  </a:lnTo>
                  <a:lnTo>
                    <a:pt x="2028303" y="84238"/>
                  </a:lnTo>
                  <a:lnTo>
                    <a:pt x="2039301" y="92586"/>
                  </a:lnTo>
                  <a:lnTo>
                    <a:pt x="2049162" y="100934"/>
                  </a:lnTo>
                  <a:lnTo>
                    <a:pt x="2059402" y="109282"/>
                  </a:lnTo>
                  <a:lnTo>
                    <a:pt x="2068884" y="117630"/>
                  </a:lnTo>
                  <a:lnTo>
                    <a:pt x="2078366" y="126357"/>
                  </a:lnTo>
                  <a:lnTo>
                    <a:pt x="2087468" y="135085"/>
                  </a:lnTo>
                  <a:lnTo>
                    <a:pt x="2095812" y="144192"/>
                  </a:lnTo>
                  <a:lnTo>
                    <a:pt x="2104156" y="153298"/>
                  </a:lnTo>
                  <a:lnTo>
                    <a:pt x="2112120" y="162026"/>
                  </a:lnTo>
                  <a:lnTo>
                    <a:pt x="2119705" y="171133"/>
                  </a:lnTo>
                  <a:lnTo>
                    <a:pt x="2126911" y="180619"/>
                  </a:lnTo>
                  <a:lnTo>
                    <a:pt x="2134117" y="189726"/>
                  </a:lnTo>
                  <a:lnTo>
                    <a:pt x="2140565" y="198833"/>
                  </a:lnTo>
                  <a:lnTo>
                    <a:pt x="2147012" y="208319"/>
                  </a:lnTo>
                  <a:lnTo>
                    <a:pt x="2153081" y="217805"/>
                  </a:lnTo>
                  <a:lnTo>
                    <a:pt x="2158390" y="227671"/>
                  </a:lnTo>
                  <a:lnTo>
                    <a:pt x="2164079" y="237157"/>
                  </a:lnTo>
                  <a:lnTo>
                    <a:pt x="2169010" y="246644"/>
                  </a:lnTo>
                  <a:lnTo>
                    <a:pt x="2173561" y="256509"/>
                  </a:lnTo>
                  <a:lnTo>
                    <a:pt x="2178112" y="266375"/>
                  </a:lnTo>
                  <a:lnTo>
                    <a:pt x="2181905" y="275861"/>
                  </a:lnTo>
                  <a:lnTo>
                    <a:pt x="2185697" y="286107"/>
                  </a:lnTo>
                  <a:lnTo>
                    <a:pt x="2189111" y="295593"/>
                  </a:lnTo>
                  <a:lnTo>
                    <a:pt x="2192145" y="305838"/>
                  </a:lnTo>
                  <a:lnTo>
                    <a:pt x="2195179" y="315704"/>
                  </a:lnTo>
                  <a:lnTo>
                    <a:pt x="2197834" y="325570"/>
                  </a:lnTo>
                  <a:lnTo>
                    <a:pt x="2200109" y="335815"/>
                  </a:lnTo>
                  <a:lnTo>
                    <a:pt x="2201626" y="346060"/>
                  </a:lnTo>
                  <a:lnTo>
                    <a:pt x="2203523" y="355926"/>
                  </a:lnTo>
                  <a:lnTo>
                    <a:pt x="2205040" y="366171"/>
                  </a:lnTo>
                  <a:lnTo>
                    <a:pt x="2206177" y="376037"/>
                  </a:lnTo>
                  <a:lnTo>
                    <a:pt x="2206936" y="386282"/>
                  </a:lnTo>
                  <a:lnTo>
                    <a:pt x="2207695" y="396527"/>
                  </a:lnTo>
                  <a:lnTo>
                    <a:pt x="2208074" y="406393"/>
                  </a:lnTo>
                  <a:lnTo>
                    <a:pt x="2208074" y="416638"/>
                  </a:lnTo>
                  <a:lnTo>
                    <a:pt x="2207695" y="426883"/>
                  </a:lnTo>
                  <a:lnTo>
                    <a:pt x="2206936" y="436749"/>
                  </a:lnTo>
                  <a:lnTo>
                    <a:pt x="2206177" y="447374"/>
                  </a:lnTo>
                  <a:lnTo>
                    <a:pt x="2205419" y="457619"/>
                  </a:lnTo>
                  <a:lnTo>
                    <a:pt x="2202385" y="477730"/>
                  </a:lnTo>
                  <a:lnTo>
                    <a:pt x="2198213" y="498220"/>
                  </a:lnTo>
                  <a:lnTo>
                    <a:pt x="2193283" y="517952"/>
                  </a:lnTo>
                  <a:lnTo>
                    <a:pt x="2187214" y="538063"/>
                  </a:lnTo>
                  <a:lnTo>
                    <a:pt x="2180767" y="557794"/>
                  </a:lnTo>
                  <a:lnTo>
                    <a:pt x="2172802" y="577146"/>
                  </a:lnTo>
                  <a:lnTo>
                    <a:pt x="2164079" y="596498"/>
                  </a:lnTo>
                  <a:lnTo>
                    <a:pt x="2154218" y="615850"/>
                  </a:lnTo>
                  <a:lnTo>
                    <a:pt x="2143599" y="634823"/>
                  </a:lnTo>
                  <a:lnTo>
                    <a:pt x="2132221" y="653795"/>
                  </a:lnTo>
                  <a:lnTo>
                    <a:pt x="2120085" y="671630"/>
                  </a:lnTo>
                  <a:lnTo>
                    <a:pt x="2106810" y="690223"/>
                  </a:lnTo>
                  <a:lnTo>
                    <a:pt x="2092778" y="707678"/>
                  </a:lnTo>
                  <a:lnTo>
                    <a:pt x="1438168" y="197694"/>
                  </a:lnTo>
                  <a:lnTo>
                    <a:pt x="1451063" y="181757"/>
                  </a:lnTo>
                  <a:lnTo>
                    <a:pt x="1464717" y="166579"/>
                  </a:lnTo>
                  <a:lnTo>
                    <a:pt x="1478750" y="151022"/>
                  </a:lnTo>
                  <a:lnTo>
                    <a:pt x="1493162" y="136603"/>
                  </a:lnTo>
                  <a:lnTo>
                    <a:pt x="1508712" y="122563"/>
                  </a:lnTo>
                  <a:lnTo>
                    <a:pt x="1523882" y="108903"/>
                  </a:lnTo>
                  <a:lnTo>
                    <a:pt x="1540190" y="95622"/>
                  </a:lnTo>
                  <a:lnTo>
                    <a:pt x="1556499" y="83479"/>
                  </a:lnTo>
                  <a:lnTo>
                    <a:pt x="1573566" y="71337"/>
                  </a:lnTo>
                  <a:lnTo>
                    <a:pt x="1590632" y="60333"/>
                  </a:lnTo>
                  <a:lnTo>
                    <a:pt x="1608458" y="50467"/>
                  </a:lnTo>
                  <a:lnTo>
                    <a:pt x="1626663" y="40981"/>
                  </a:lnTo>
                  <a:lnTo>
                    <a:pt x="1644867" y="32253"/>
                  </a:lnTo>
                  <a:lnTo>
                    <a:pt x="1663830" y="24664"/>
                  </a:lnTo>
                  <a:lnTo>
                    <a:pt x="1683173" y="18214"/>
                  </a:lnTo>
                  <a:lnTo>
                    <a:pt x="1692654" y="15178"/>
                  </a:lnTo>
                  <a:lnTo>
                    <a:pt x="1702515" y="12522"/>
                  </a:lnTo>
                  <a:lnTo>
                    <a:pt x="1711997" y="9866"/>
                  </a:lnTo>
                  <a:lnTo>
                    <a:pt x="1722237" y="7589"/>
                  </a:lnTo>
                  <a:lnTo>
                    <a:pt x="1731719" y="6071"/>
                  </a:lnTo>
                  <a:lnTo>
                    <a:pt x="1741959" y="4174"/>
                  </a:lnTo>
                  <a:lnTo>
                    <a:pt x="1752199" y="2656"/>
                  </a:lnTo>
                  <a:lnTo>
                    <a:pt x="1762060" y="1518"/>
                  </a:lnTo>
                  <a:lnTo>
                    <a:pt x="1772300" y="759"/>
                  </a:lnTo>
                  <a:lnTo>
                    <a:pt x="1782540" y="0"/>
                  </a:lnTo>
                  <a:close/>
                </a:path>
              </a:pathLst>
            </a:custGeom>
            <a:solidFill>
              <a:srgbClr val="4BAF3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微软雅黑" panose="020B0503020204020204" pitchFamily="34" charset="-122"/>
              </a:endParaRPr>
            </a:p>
          </p:txBody>
        </p:sp>
      </p:grpSp>
      <p:grpSp>
        <p:nvGrpSpPr>
          <p:cNvPr id="10" name="组合 9"/>
          <p:cNvGrpSpPr/>
          <p:nvPr/>
        </p:nvGrpSpPr>
        <p:grpSpPr>
          <a:xfrm>
            <a:off x="2887216" y="1256484"/>
            <a:ext cx="1379665" cy="1398118"/>
            <a:chOff x="2887216" y="1256484"/>
            <a:chExt cx="1379665" cy="1398118"/>
          </a:xfrm>
        </p:grpSpPr>
        <p:sp>
          <p:nvSpPr>
            <p:cNvPr id="20" name="Freeform 9"/>
            <p:cNvSpPr/>
            <p:nvPr/>
          </p:nvSpPr>
          <p:spPr bwMode="auto">
            <a:xfrm>
              <a:off x="2887216" y="1256484"/>
              <a:ext cx="1379665" cy="1398118"/>
            </a:xfrm>
            <a:custGeom>
              <a:avLst/>
              <a:gdLst>
                <a:gd name="T0" fmla="*/ 8 w 552"/>
                <a:gd name="T1" fmla="*/ 164 h 563"/>
                <a:gd name="T2" fmla="*/ 24 w 552"/>
                <a:gd name="T3" fmla="*/ 136 h 563"/>
                <a:gd name="T4" fmla="*/ 153 w 552"/>
                <a:gd name="T5" fmla="*/ 135 h 563"/>
                <a:gd name="T6" fmla="*/ 216 w 552"/>
                <a:gd name="T7" fmla="*/ 107 h 563"/>
                <a:gd name="T8" fmla="*/ 302 w 552"/>
                <a:gd name="T9" fmla="*/ 12 h 563"/>
                <a:gd name="T10" fmla="*/ 333 w 552"/>
                <a:gd name="T11" fmla="*/ 20 h 563"/>
                <a:gd name="T12" fmla="*/ 375 w 552"/>
                <a:gd name="T13" fmla="*/ 142 h 563"/>
                <a:gd name="T14" fmla="*/ 420 w 552"/>
                <a:gd name="T15" fmla="*/ 193 h 563"/>
                <a:gd name="T16" fmla="*/ 537 w 552"/>
                <a:gd name="T17" fmla="*/ 245 h 563"/>
                <a:gd name="T18" fmla="*/ 537 w 552"/>
                <a:gd name="T19" fmla="*/ 277 h 563"/>
                <a:gd name="T20" fmla="*/ 433 w 552"/>
                <a:gd name="T21" fmla="*/ 352 h 563"/>
                <a:gd name="T22" fmla="*/ 400 w 552"/>
                <a:gd name="T23" fmla="*/ 410 h 563"/>
                <a:gd name="T24" fmla="*/ 386 w 552"/>
                <a:gd name="T25" fmla="*/ 538 h 563"/>
                <a:gd name="T26" fmla="*/ 358 w 552"/>
                <a:gd name="T27" fmla="*/ 553 h 563"/>
                <a:gd name="T28" fmla="*/ 255 w 552"/>
                <a:gd name="T29" fmla="*/ 478 h 563"/>
                <a:gd name="T30" fmla="*/ 189 w 552"/>
                <a:gd name="T31" fmla="*/ 464 h 563"/>
                <a:gd name="T32" fmla="*/ 62 w 552"/>
                <a:gd name="T33" fmla="*/ 489 h 563"/>
                <a:gd name="T34" fmla="*/ 39 w 552"/>
                <a:gd name="T35" fmla="*/ 467 h 563"/>
                <a:gd name="T36" fmla="*/ 79 w 552"/>
                <a:gd name="T37" fmla="*/ 345 h 563"/>
                <a:gd name="T38" fmla="*/ 71 w 552"/>
                <a:gd name="T39" fmla="*/ 276 h 563"/>
                <a:gd name="T40" fmla="*/ 8 w 552"/>
                <a:gd name="T41" fmla="*/ 164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2" h="563">
                  <a:moveTo>
                    <a:pt x="8" y="164"/>
                  </a:moveTo>
                  <a:cubicBezTo>
                    <a:pt x="0" y="149"/>
                    <a:pt x="7" y="137"/>
                    <a:pt x="24" y="136"/>
                  </a:cubicBezTo>
                  <a:cubicBezTo>
                    <a:pt x="61" y="134"/>
                    <a:pt x="106" y="133"/>
                    <a:pt x="153" y="135"/>
                  </a:cubicBezTo>
                  <a:cubicBezTo>
                    <a:pt x="174" y="135"/>
                    <a:pt x="203" y="123"/>
                    <a:pt x="216" y="107"/>
                  </a:cubicBezTo>
                  <a:cubicBezTo>
                    <a:pt x="247" y="71"/>
                    <a:pt x="276" y="38"/>
                    <a:pt x="302" y="12"/>
                  </a:cubicBezTo>
                  <a:cubicBezTo>
                    <a:pt x="313" y="0"/>
                    <a:pt x="326" y="4"/>
                    <a:pt x="333" y="20"/>
                  </a:cubicBezTo>
                  <a:cubicBezTo>
                    <a:pt x="346" y="57"/>
                    <a:pt x="361" y="98"/>
                    <a:pt x="375" y="142"/>
                  </a:cubicBezTo>
                  <a:cubicBezTo>
                    <a:pt x="381" y="162"/>
                    <a:pt x="401" y="185"/>
                    <a:pt x="420" y="193"/>
                  </a:cubicBezTo>
                  <a:cubicBezTo>
                    <a:pt x="462" y="211"/>
                    <a:pt x="501" y="229"/>
                    <a:pt x="537" y="245"/>
                  </a:cubicBezTo>
                  <a:cubicBezTo>
                    <a:pt x="552" y="252"/>
                    <a:pt x="552" y="266"/>
                    <a:pt x="537" y="277"/>
                  </a:cubicBezTo>
                  <a:cubicBezTo>
                    <a:pt x="504" y="301"/>
                    <a:pt x="470" y="326"/>
                    <a:pt x="433" y="352"/>
                  </a:cubicBezTo>
                  <a:cubicBezTo>
                    <a:pt x="417" y="364"/>
                    <a:pt x="402" y="391"/>
                    <a:pt x="400" y="410"/>
                  </a:cubicBezTo>
                  <a:cubicBezTo>
                    <a:pt x="395" y="455"/>
                    <a:pt x="390" y="497"/>
                    <a:pt x="386" y="538"/>
                  </a:cubicBezTo>
                  <a:cubicBezTo>
                    <a:pt x="385" y="556"/>
                    <a:pt x="373" y="563"/>
                    <a:pt x="358" y="553"/>
                  </a:cubicBezTo>
                  <a:cubicBezTo>
                    <a:pt x="327" y="531"/>
                    <a:pt x="292" y="506"/>
                    <a:pt x="255" y="478"/>
                  </a:cubicBezTo>
                  <a:cubicBezTo>
                    <a:pt x="239" y="466"/>
                    <a:pt x="209" y="460"/>
                    <a:pt x="189" y="464"/>
                  </a:cubicBezTo>
                  <a:cubicBezTo>
                    <a:pt x="143" y="475"/>
                    <a:pt x="100" y="483"/>
                    <a:pt x="62" y="489"/>
                  </a:cubicBezTo>
                  <a:cubicBezTo>
                    <a:pt x="45" y="492"/>
                    <a:pt x="35" y="482"/>
                    <a:pt x="39" y="467"/>
                  </a:cubicBezTo>
                  <a:cubicBezTo>
                    <a:pt x="49" y="431"/>
                    <a:pt x="63" y="389"/>
                    <a:pt x="79" y="345"/>
                  </a:cubicBezTo>
                  <a:cubicBezTo>
                    <a:pt x="86" y="326"/>
                    <a:pt x="82" y="294"/>
                    <a:pt x="71" y="276"/>
                  </a:cubicBezTo>
                  <a:cubicBezTo>
                    <a:pt x="46" y="236"/>
                    <a:pt x="24" y="197"/>
                    <a:pt x="8" y="164"/>
                  </a:cubicBezTo>
                  <a:close/>
                </a:path>
              </a:pathLst>
            </a:custGeom>
            <a:solidFill>
              <a:srgbClr val="004B7D"/>
            </a:solidFill>
            <a:ln w="57150">
              <a:noFill/>
            </a:ln>
            <a:effectLst/>
          </p:spPr>
          <p:txBody>
            <a:bodyPr lIns="180000" tIns="288000" anchor="ctr" anchorCtr="1"/>
            <a:lstStyle/>
            <a:p>
              <a:endParaRPr lang="zh-CN" altLang="en-US" sz="1600" dirty="0">
                <a:solidFill>
                  <a:srgbClr val="FFFFFF"/>
                </a:solidFill>
                <a:ea typeface="微软雅黑" panose="020B0503020204020204" pitchFamily="34" charset="-122"/>
              </a:endParaRPr>
            </a:p>
          </p:txBody>
        </p:sp>
        <p:sp>
          <p:nvSpPr>
            <p:cNvPr id="3" name="Freeform 9"/>
            <p:cNvSpPr/>
            <p:nvPr/>
          </p:nvSpPr>
          <p:spPr bwMode="auto">
            <a:xfrm>
              <a:off x="2982528" y="1352209"/>
              <a:ext cx="1218906" cy="1235209"/>
            </a:xfrm>
            <a:custGeom>
              <a:avLst/>
              <a:gdLst>
                <a:gd name="T0" fmla="*/ 8 w 552"/>
                <a:gd name="T1" fmla="*/ 164 h 563"/>
                <a:gd name="T2" fmla="*/ 24 w 552"/>
                <a:gd name="T3" fmla="*/ 136 h 563"/>
                <a:gd name="T4" fmla="*/ 153 w 552"/>
                <a:gd name="T5" fmla="*/ 135 h 563"/>
                <a:gd name="T6" fmla="*/ 216 w 552"/>
                <a:gd name="T7" fmla="*/ 107 h 563"/>
                <a:gd name="T8" fmla="*/ 302 w 552"/>
                <a:gd name="T9" fmla="*/ 12 h 563"/>
                <a:gd name="T10" fmla="*/ 333 w 552"/>
                <a:gd name="T11" fmla="*/ 20 h 563"/>
                <a:gd name="T12" fmla="*/ 375 w 552"/>
                <a:gd name="T13" fmla="*/ 142 h 563"/>
                <a:gd name="T14" fmla="*/ 420 w 552"/>
                <a:gd name="T15" fmla="*/ 193 h 563"/>
                <a:gd name="T16" fmla="*/ 537 w 552"/>
                <a:gd name="T17" fmla="*/ 245 h 563"/>
                <a:gd name="T18" fmla="*/ 537 w 552"/>
                <a:gd name="T19" fmla="*/ 277 h 563"/>
                <a:gd name="T20" fmla="*/ 433 w 552"/>
                <a:gd name="T21" fmla="*/ 352 h 563"/>
                <a:gd name="T22" fmla="*/ 400 w 552"/>
                <a:gd name="T23" fmla="*/ 410 h 563"/>
                <a:gd name="T24" fmla="*/ 386 w 552"/>
                <a:gd name="T25" fmla="*/ 538 h 563"/>
                <a:gd name="T26" fmla="*/ 358 w 552"/>
                <a:gd name="T27" fmla="*/ 553 h 563"/>
                <a:gd name="T28" fmla="*/ 255 w 552"/>
                <a:gd name="T29" fmla="*/ 478 h 563"/>
                <a:gd name="T30" fmla="*/ 189 w 552"/>
                <a:gd name="T31" fmla="*/ 464 h 563"/>
                <a:gd name="T32" fmla="*/ 62 w 552"/>
                <a:gd name="T33" fmla="*/ 489 h 563"/>
                <a:gd name="T34" fmla="*/ 39 w 552"/>
                <a:gd name="T35" fmla="*/ 467 h 563"/>
                <a:gd name="T36" fmla="*/ 79 w 552"/>
                <a:gd name="T37" fmla="*/ 345 h 563"/>
                <a:gd name="T38" fmla="*/ 71 w 552"/>
                <a:gd name="T39" fmla="*/ 276 h 563"/>
                <a:gd name="T40" fmla="*/ 8 w 552"/>
                <a:gd name="T41" fmla="*/ 164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2" h="563">
                  <a:moveTo>
                    <a:pt x="8" y="164"/>
                  </a:moveTo>
                  <a:cubicBezTo>
                    <a:pt x="0" y="149"/>
                    <a:pt x="7" y="137"/>
                    <a:pt x="24" y="136"/>
                  </a:cubicBezTo>
                  <a:cubicBezTo>
                    <a:pt x="61" y="134"/>
                    <a:pt x="106" y="133"/>
                    <a:pt x="153" y="135"/>
                  </a:cubicBezTo>
                  <a:cubicBezTo>
                    <a:pt x="174" y="135"/>
                    <a:pt x="203" y="123"/>
                    <a:pt x="216" y="107"/>
                  </a:cubicBezTo>
                  <a:cubicBezTo>
                    <a:pt x="247" y="71"/>
                    <a:pt x="276" y="38"/>
                    <a:pt x="302" y="12"/>
                  </a:cubicBezTo>
                  <a:cubicBezTo>
                    <a:pt x="313" y="0"/>
                    <a:pt x="326" y="4"/>
                    <a:pt x="333" y="20"/>
                  </a:cubicBezTo>
                  <a:cubicBezTo>
                    <a:pt x="346" y="57"/>
                    <a:pt x="361" y="98"/>
                    <a:pt x="375" y="142"/>
                  </a:cubicBezTo>
                  <a:cubicBezTo>
                    <a:pt x="381" y="162"/>
                    <a:pt x="401" y="185"/>
                    <a:pt x="420" y="193"/>
                  </a:cubicBezTo>
                  <a:cubicBezTo>
                    <a:pt x="462" y="211"/>
                    <a:pt x="501" y="229"/>
                    <a:pt x="537" y="245"/>
                  </a:cubicBezTo>
                  <a:cubicBezTo>
                    <a:pt x="552" y="252"/>
                    <a:pt x="552" y="266"/>
                    <a:pt x="537" y="277"/>
                  </a:cubicBezTo>
                  <a:cubicBezTo>
                    <a:pt x="504" y="301"/>
                    <a:pt x="470" y="326"/>
                    <a:pt x="433" y="352"/>
                  </a:cubicBezTo>
                  <a:cubicBezTo>
                    <a:pt x="417" y="364"/>
                    <a:pt x="402" y="391"/>
                    <a:pt x="400" y="410"/>
                  </a:cubicBezTo>
                  <a:cubicBezTo>
                    <a:pt x="395" y="455"/>
                    <a:pt x="390" y="497"/>
                    <a:pt x="386" y="538"/>
                  </a:cubicBezTo>
                  <a:cubicBezTo>
                    <a:pt x="385" y="556"/>
                    <a:pt x="373" y="563"/>
                    <a:pt x="358" y="553"/>
                  </a:cubicBezTo>
                  <a:cubicBezTo>
                    <a:pt x="327" y="531"/>
                    <a:pt x="292" y="506"/>
                    <a:pt x="255" y="478"/>
                  </a:cubicBezTo>
                  <a:cubicBezTo>
                    <a:pt x="239" y="466"/>
                    <a:pt x="209" y="460"/>
                    <a:pt x="189" y="464"/>
                  </a:cubicBezTo>
                  <a:cubicBezTo>
                    <a:pt x="143" y="475"/>
                    <a:pt x="100" y="483"/>
                    <a:pt x="62" y="489"/>
                  </a:cubicBezTo>
                  <a:cubicBezTo>
                    <a:pt x="45" y="492"/>
                    <a:pt x="35" y="482"/>
                    <a:pt x="39" y="467"/>
                  </a:cubicBezTo>
                  <a:cubicBezTo>
                    <a:pt x="49" y="431"/>
                    <a:pt x="63" y="389"/>
                    <a:pt x="79" y="345"/>
                  </a:cubicBezTo>
                  <a:cubicBezTo>
                    <a:pt x="86" y="326"/>
                    <a:pt x="82" y="294"/>
                    <a:pt x="71" y="276"/>
                  </a:cubicBezTo>
                  <a:cubicBezTo>
                    <a:pt x="46" y="236"/>
                    <a:pt x="24" y="197"/>
                    <a:pt x="8" y="164"/>
                  </a:cubicBezTo>
                  <a:close/>
                </a:path>
              </a:pathLst>
            </a:custGeom>
            <a:gradFill flip="none" rotWithShape="1">
              <a:gsLst>
                <a:gs pos="36000">
                  <a:schemeClr val="bg1">
                    <a:lumMod val="95000"/>
                  </a:schemeClr>
                </a:gs>
                <a:gs pos="100000">
                  <a:schemeClr val="bg1">
                    <a:lumMod val="75000"/>
                  </a:schemeClr>
                </a:gs>
              </a:gsLst>
              <a:lin ang="18900000" scaled="1"/>
              <a:tileRect/>
            </a:gradFill>
            <a:ln w="1905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a typeface="微软雅黑" panose="020B0503020204020204" pitchFamily="34" charset="-122"/>
              </a:endParaRPr>
            </a:p>
          </p:txBody>
        </p:sp>
        <p:sp>
          <p:nvSpPr>
            <p:cNvPr id="28" name="矩形 27"/>
            <p:cNvSpPr/>
            <p:nvPr/>
          </p:nvSpPr>
          <p:spPr>
            <a:xfrm>
              <a:off x="3242588" y="1967013"/>
              <a:ext cx="639406" cy="307777"/>
            </a:xfrm>
            <a:prstGeom prst="rect">
              <a:avLst/>
            </a:prstGeom>
          </p:spPr>
          <p:txBody>
            <a:bodyPr wrap="none">
              <a:spAutoFit/>
            </a:bodyPr>
            <a:lstStyle/>
            <a:p>
              <a:pPr algn="ctr"/>
              <a:r>
                <a:rPr lang="en-US" altLang="zh-CN" sz="1400" dirty="0">
                  <a:solidFill>
                    <a:schemeClr val="bg1">
                      <a:lumMod val="50000"/>
                    </a:schemeClr>
                  </a:solidFill>
                  <a:ea typeface="微软雅黑" panose="020B0503020204020204" pitchFamily="34" charset="-122"/>
                </a:rPr>
                <a:t>GTA5</a:t>
              </a:r>
              <a:endParaRPr lang="zh-CN" altLang="en-US" sz="1400" dirty="0">
                <a:solidFill>
                  <a:schemeClr val="bg1">
                    <a:lumMod val="50000"/>
                  </a:schemeClr>
                </a:solidFill>
                <a:ea typeface="微软雅黑" panose="020B0503020204020204" pitchFamily="34" charset="-122"/>
              </a:endParaRPr>
            </a:p>
          </p:txBody>
        </p:sp>
        <p:sp>
          <p:nvSpPr>
            <p:cNvPr id="39" name="KSO_Shape"/>
            <p:cNvSpPr/>
            <p:nvPr/>
          </p:nvSpPr>
          <p:spPr bwMode="auto">
            <a:xfrm>
              <a:off x="3490852" y="1678654"/>
              <a:ext cx="129698" cy="311274"/>
            </a:xfrm>
            <a:custGeom>
              <a:avLst/>
              <a:gdLst>
                <a:gd name="T0" fmla="*/ 415050 w 2436"/>
                <a:gd name="T1" fmla="*/ 302691 h 5853"/>
                <a:gd name="T2" fmla="*/ 353525 w 2436"/>
                <a:gd name="T3" fmla="*/ 659736 h 5853"/>
                <a:gd name="T4" fmla="*/ 338225 w 2436"/>
                <a:gd name="T5" fmla="*/ 737850 h 5853"/>
                <a:gd name="T6" fmla="*/ 328134 w 2436"/>
                <a:gd name="T7" fmla="*/ 751194 h 5853"/>
                <a:gd name="T8" fmla="*/ 319996 w 2436"/>
                <a:gd name="T9" fmla="*/ 746963 h 5853"/>
                <a:gd name="T10" fmla="*/ 309904 w 2436"/>
                <a:gd name="T11" fmla="*/ 715067 h 5853"/>
                <a:gd name="T12" fmla="*/ 244147 w 2436"/>
                <a:gd name="T13" fmla="*/ 276002 h 5853"/>
                <a:gd name="T14" fmla="*/ 217779 w 2436"/>
                <a:gd name="T15" fmla="*/ 114567 h 5853"/>
                <a:gd name="T16" fmla="*/ 206711 w 2436"/>
                <a:gd name="T17" fmla="*/ 90807 h 5853"/>
                <a:gd name="T18" fmla="*/ 182297 w 2436"/>
                <a:gd name="T19" fmla="*/ 66071 h 5853"/>
                <a:gd name="T20" fmla="*/ 140954 w 2436"/>
                <a:gd name="T21" fmla="*/ 54029 h 5853"/>
                <a:gd name="T22" fmla="*/ 100589 w 2436"/>
                <a:gd name="T23" fmla="*/ 65420 h 5853"/>
                <a:gd name="T24" fmla="*/ 73244 w 2436"/>
                <a:gd name="T25" fmla="*/ 94387 h 5853"/>
                <a:gd name="T26" fmla="*/ 65757 w 2436"/>
                <a:gd name="T27" fmla="*/ 117822 h 5853"/>
                <a:gd name="T28" fmla="*/ 64455 w 2436"/>
                <a:gd name="T29" fmla="*/ 141256 h 5853"/>
                <a:gd name="T30" fmla="*/ 93101 w 2436"/>
                <a:gd name="T31" fmla="*/ 646392 h 5853"/>
                <a:gd name="T32" fmla="*/ 97333 w 2436"/>
                <a:gd name="T33" fmla="*/ 800015 h 5853"/>
                <a:gd name="T34" fmla="*/ 87567 w 2436"/>
                <a:gd name="T35" fmla="*/ 892125 h 5853"/>
                <a:gd name="T36" fmla="*/ 69012 w 2436"/>
                <a:gd name="T37" fmla="*/ 927601 h 5853"/>
                <a:gd name="T38" fmla="*/ 43621 w 2436"/>
                <a:gd name="T39" fmla="*/ 947130 h 5853"/>
                <a:gd name="T40" fmla="*/ 13672 w 2436"/>
                <a:gd name="T41" fmla="*/ 994323 h 5853"/>
                <a:gd name="T42" fmla="*/ 2930 w 2436"/>
                <a:gd name="T43" fmla="*/ 1138183 h 5853"/>
                <a:gd name="T44" fmla="*/ 23438 w 2436"/>
                <a:gd name="T45" fmla="*/ 1341279 h 5853"/>
                <a:gd name="T46" fmla="*/ 39715 w 2436"/>
                <a:gd name="T47" fmla="*/ 1462030 h 5853"/>
                <a:gd name="T48" fmla="*/ 74221 w 2436"/>
                <a:gd name="T49" fmla="*/ 1555441 h 5853"/>
                <a:gd name="T50" fmla="*/ 130212 w 2436"/>
                <a:gd name="T51" fmla="*/ 1666427 h 5853"/>
                <a:gd name="T52" fmla="*/ 145512 w 2436"/>
                <a:gd name="T53" fmla="*/ 1704182 h 5853"/>
                <a:gd name="T54" fmla="*/ 152999 w 2436"/>
                <a:gd name="T55" fmla="*/ 1759513 h 5853"/>
                <a:gd name="T56" fmla="*/ 147790 w 2436"/>
                <a:gd name="T57" fmla="*/ 1860736 h 5853"/>
                <a:gd name="T58" fmla="*/ 740254 w 2436"/>
                <a:gd name="T59" fmla="*/ 1880264 h 5853"/>
                <a:gd name="T60" fmla="*/ 705748 w 2436"/>
                <a:gd name="T61" fmla="*/ 1767324 h 5853"/>
                <a:gd name="T62" fmla="*/ 696308 w 2436"/>
                <a:gd name="T63" fmla="*/ 1707437 h 5853"/>
                <a:gd name="T64" fmla="*/ 741231 w 2436"/>
                <a:gd name="T65" fmla="*/ 1624441 h 5853"/>
                <a:gd name="T66" fmla="*/ 772807 w 2436"/>
                <a:gd name="T67" fmla="*/ 1530054 h 5853"/>
                <a:gd name="T68" fmla="*/ 792990 w 2436"/>
                <a:gd name="T69" fmla="*/ 1286925 h 5853"/>
                <a:gd name="T70" fmla="*/ 788433 w 2436"/>
                <a:gd name="T71" fmla="*/ 996276 h 5853"/>
                <a:gd name="T72" fmla="*/ 764994 w 2436"/>
                <a:gd name="T73" fmla="*/ 937691 h 5853"/>
                <a:gd name="T74" fmla="*/ 723978 w 2436"/>
                <a:gd name="T75" fmla="*/ 895054 h 5853"/>
                <a:gd name="T76" fmla="*/ 683938 w 2436"/>
                <a:gd name="T77" fmla="*/ 863808 h 5853"/>
                <a:gd name="T78" fmla="*/ 654314 w 2436"/>
                <a:gd name="T79" fmla="*/ 793831 h 5853"/>
                <a:gd name="T80" fmla="*/ 630876 w 2436"/>
                <a:gd name="T81" fmla="*/ 764539 h 5853"/>
                <a:gd name="T82" fmla="*/ 601579 w 2436"/>
                <a:gd name="T83" fmla="*/ 741105 h 5853"/>
                <a:gd name="T84" fmla="*/ 566747 w 2436"/>
                <a:gd name="T85" fmla="*/ 725156 h 5853"/>
                <a:gd name="T86" fmla="*/ 553075 w 2436"/>
                <a:gd name="T87" fmla="*/ 676335 h 5853"/>
                <a:gd name="T88" fmla="*/ 562841 w 2436"/>
                <a:gd name="T89" fmla="*/ 518155 h 5853"/>
                <a:gd name="T90" fmla="*/ 602555 w 2436"/>
                <a:gd name="T91" fmla="*/ 161435 h 5853"/>
                <a:gd name="T92" fmla="*/ 611345 w 2436"/>
                <a:gd name="T93" fmla="*/ 81694 h 5853"/>
                <a:gd name="T94" fmla="*/ 606787 w 2436"/>
                <a:gd name="T95" fmla="*/ 51099 h 5853"/>
                <a:gd name="T96" fmla="*/ 595394 w 2436"/>
                <a:gd name="T97" fmla="*/ 27991 h 5853"/>
                <a:gd name="T98" fmla="*/ 579117 w 2436"/>
                <a:gd name="T99" fmla="*/ 12043 h 5853"/>
                <a:gd name="T100" fmla="*/ 552098 w 2436"/>
                <a:gd name="T101" fmla="*/ 1302 h 5853"/>
                <a:gd name="T102" fmla="*/ 508152 w 2436"/>
                <a:gd name="T103" fmla="*/ 5533 h 5853"/>
                <a:gd name="T104" fmla="*/ 471692 w 2436"/>
                <a:gd name="T105" fmla="*/ 31246 h 5853"/>
                <a:gd name="T106" fmla="*/ 458671 w 2436"/>
                <a:gd name="T107" fmla="*/ 55005 h 5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436" h="5853">
                  <a:moveTo>
                    <a:pt x="1400" y="206"/>
                  </a:moveTo>
                  <a:lnTo>
                    <a:pt x="1400" y="206"/>
                  </a:lnTo>
                  <a:lnTo>
                    <a:pt x="1381" y="327"/>
                  </a:lnTo>
                  <a:lnTo>
                    <a:pt x="1360" y="448"/>
                  </a:lnTo>
                  <a:lnTo>
                    <a:pt x="1319" y="690"/>
                  </a:lnTo>
                  <a:lnTo>
                    <a:pt x="1275" y="930"/>
                  </a:lnTo>
                  <a:lnTo>
                    <a:pt x="1232" y="1171"/>
                  </a:lnTo>
                  <a:lnTo>
                    <a:pt x="1188" y="1413"/>
                  </a:lnTo>
                  <a:lnTo>
                    <a:pt x="1145" y="1656"/>
                  </a:lnTo>
                  <a:lnTo>
                    <a:pt x="1125" y="1779"/>
                  </a:lnTo>
                  <a:lnTo>
                    <a:pt x="1105" y="1902"/>
                  </a:lnTo>
                  <a:lnTo>
                    <a:pt x="1086" y="2027"/>
                  </a:lnTo>
                  <a:lnTo>
                    <a:pt x="1066" y="2151"/>
                  </a:lnTo>
                  <a:lnTo>
                    <a:pt x="1061" y="2188"/>
                  </a:lnTo>
                  <a:lnTo>
                    <a:pt x="1054" y="2218"/>
                  </a:lnTo>
                  <a:lnTo>
                    <a:pt x="1047" y="2246"/>
                  </a:lnTo>
                  <a:lnTo>
                    <a:pt x="1039" y="2267"/>
                  </a:lnTo>
                  <a:lnTo>
                    <a:pt x="1031" y="2284"/>
                  </a:lnTo>
                  <a:lnTo>
                    <a:pt x="1026" y="2291"/>
                  </a:lnTo>
                  <a:lnTo>
                    <a:pt x="1022" y="2297"/>
                  </a:lnTo>
                  <a:lnTo>
                    <a:pt x="1018" y="2301"/>
                  </a:lnTo>
                  <a:lnTo>
                    <a:pt x="1014" y="2306"/>
                  </a:lnTo>
                  <a:lnTo>
                    <a:pt x="1008" y="2308"/>
                  </a:lnTo>
                  <a:lnTo>
                    <a:pt x="1004" y="2309"/>
                  </a:lnTo>
                  <a:lnTo>
                    <a:pt x="1000" y="2308"/>
                  </a:lnTo>
                  <a:lnTo>
                    <a:pt x="995" y="2307"/>
                  </a:lnTo>
                  <a:lnTo>
                    <a:pt x="991" y="2304"/>
                  </a:lnTo>
                  <a:lnTo>
                    <a:pt x="987" y="2300"/>
                  </a:lnTo>
                  <a:lnTo>
                    <a:pt x="983" y="2295"/>
                  </a:lnTo>
                  <a:lnTo>
                    <a:pt x="979" y="2289"/>
                  </a:lnTo>
                  <a:lnTo>
                    <a:pt x="975" y="2282"/>
                  </a:lnTo>
                  <a:lnTo>
                    <a:pt x="971" y="2273"/>
                  </a:lnTo>
                  <a:lnTo>
                    <a:pt x="964" y="2253"/>
                  </a:lnTo>
                  <a:lnTo>
                    <a:pt x="958" y="2227"/>
                  </a:lnTo>
                  <a:lnTo>
                    <a:pt x="952" y="2197"/>
                  </a:lnTo>
                  <a:lnTo>
                    <a:pt x="947" y="2162"/>
                  </a:lnTo>
                  <a:lnTo>
                    <a:pt x="932" y="2054"/>
                  </a:lnTo>
                  <a:lnTo>
                    <a:pt x="906" y="1876"/>
                  </a:lnTo>
                  <a:lnTo>
                    <a:pt x="833" y="1391"/>
                  </a:lnTo>
                  <a:lnTo>
                    <a:pt x="750" y="848"/>
                  </a:lnTo>
                  <a:lnTo>
                    <a:pt x="711" y="601"/>
                  </a:lnTo>
                  <a:lnTo>
                    <a:pt x="679" y="395"/>
                  </a:lnTo>
                  <a:lnTo>
                    <a:pt x="676" y="380"/>
                  </a:lnTo>
                  <a:lnTo>
                    <a:pt x="673" y="366"/>
                  </a:lnTo>
                  <a:lnTo>
                    <a:pt x="669" y="352"/>
                  </a:lnTo>
                  <a:lnTo>
                    <a:pt x="664" y="339"/>
                  </a:lnTo>
                  <a:lnTo>
                    <a:pt x="659" y="325"/>
                  </a:lnTo>
                  <a:lnTo>
                    <a:pt x="653" y="312"/>
                  </a:lnTo>
                  <a:lnTo>
                    <a:pt x="648" y="301"/>
                  </a:lnTo>
                  <a:lnTo>
                    <a:pt x="642" y="289"/>
                  </a:lnTo>
                  <a:lnTo>
                    <a:pt x="635" y="279"/>
                  </a:lnTo>
                  <a:lnTo>
                    <a:pt x="628" y="268"/>
                  </a:lnTo>
                  <a:lnTo>
                    <a:pt x="621" y="258"/>
                  </a:lnTo>
                  <a:lnTo>
                    <a:pt x="613" y="248"/>
                  </a:lnTo>
                  <a:lnTo>
                    <a:pt x="597" y="231"/>
                  </a:lnTo>
                  <a:lnTo>
                    <a:pt x="578" y="216"/>
                  </a:lnTo>
                  <a:lnTo>
                    <a:pt x="560" y="203"/>
                  </a:lnTo>
                  <a:lnTo>
                    <a:pt x="540" y="193"/>
                  </a:lnTo>
                  <a:lnTo>
                    <a:pt x="519" y="183"/>
                  </a:lnTo>
                  <a:lnTo>
                    <a:pt x="498" y="176"/>
                  </a:lnTo>
                  <a:lnTo>
                    <a:pt x="477" y="171"/>
                  </a:lnTo>
                  <a:lnTo>
                    <a:pt x="456" y="168"/>
                  </a:lnTo>
                  <a:lnTo>
                    <a:pt x="433" y="166"/>
                  </a:lnTo>
                  <a:lnTo>
                    <a:pt x="412" y="167"/>
                  </a:lnTo>
                  <a:lnTo>
                    <a:pt x="390" y="170"/>
                  </a:lnTo>
                  <a:lnTo>
                    <a:pt x="368" y="175"/>
                  </a:lnTo>
                  <a:lnTo>
                    <a:pt x="348" y="181"/>
                  </a:lnTo>
                  <a:lnTo>
                    <a:pt x="328" y="190"/>
                  </a:lnTo>
                  <a:lnTo>
                    <a:pt x="309" y="201"/>
                  </a:lnTo>
                  <a:lnTo>
                    <a:pt x="291" y="213"/>
                  </a:lnTo>
                  <a:lnTo>
                    <a:pt x="274" y="226"/>
                  </a:lnTo>
                  <a:lnTo>
                    <a:pt x="258" y="242"/>
                  </a:lnTo>
                  <a:lnTo>
                    <a:pt x="244" y="260"/>
                  </a:lnTo>
                  <a:lnTo>
                    <a:pt x="231" y="280"/>
                  </a:lnTo>
                  <a:lnTo>
                    <a:pt x="225" y="290"/>
                  </a:lnTo>
                  <a:lnTo>
                    <a:pt x="220" y="301"/>
                  </a:lnTo>
                  <a:lnTo>
                    <a:pt x="215" y="312"/>
                  </a:lnTo>
                  <a:lnTo>
                    <a:pt x="211" y="323"/>
                  </a:lnTo>
                  <a:lnTo>
                    <a:pt x="208" y="336"/>
                  </a:lnTo>
                  <a:lnTo>
                    <a:pt x="204" y="349"/>
                  </a:lnTo>
                  <a:lnTo>
                    <a:pt x="202" y="362"/>
                  </a:lnTo>
                  <a:lnTo>
                    <a:pt x="200" y="375"/>
                  </a:lnTo>
                  <a:lnTo>
                    <a:pt x="199" y="389"/>
                  </a:lnTo>
                  <a:lnTo>
                    <a:pt x="198" y="404"/>
                  </a:lnTo>
                  <a:lnTo>
                    <a:pt x="198" y="419"/>
                  </a:lnTo>
                  <a:lnTo>
                    <a:pt x="198" y="434"/>
                  </a:lnTo>
                  <a:lnTo>
                    <a:pt x="209" y="626"/>
                  </a:lnTo>
                  <a:lnTo>
                    <a:pt x="224" y="889"/>
                  </a:lnTo>
                  <a:lnTo>
                    <a:pt x="243" y="1198"/>
                  </a:lnTo>
                  <a:lnTo>
                    <a:pt x="262" y="1523"/>
                  </a:lnTo>
                  <a:lnTo>
                    <a:pt x="279" y="1840"/>
                  </a:lnTo>
                  <a:lnTo>
                    <a:pt x="286" y="1986"/>
                  </a:lnTo>
                  <a:lnTo>
                    <a:pt x="292" y="2119"/>
                  </a:lnTo>
                  <a:lnTo>
                    <a:pt x="296" y="2237"/>
                  </a:lnTo>
                  <a:lnTo>
                    <a:pt x="299" y="2334"/>
                  </a:lnTo>
                  <a:lnTo>
                    <a:pt x="300" y="2409"/>
                  </a:lnTo>
                  <a:lnTo>
                    <a:pt x="300" y="2437"/>
                  </a:lnTo>
                  <a:lnTo>
                    <a:pt x="299" y="2458"/>
                  </a:lnTo>
                  <a:lnTo>
                    <a:pt x="291" y="2556"/>
                  </a:lnTo>
                  <a:lnTo>
                    <a:pt x="286" y="2603"/>
                  </a:lnTo>
                  <a:lnTo>
                    <a:pt x="281" y="2649"/>
                  </a:lnTo>
                  <a:lnTo>
                    <a:pt x="275" y="2696"/>
                  </a:lnTo>
                  <a:lnTo>
                    <a:pt x="269" y="2741"/>
                  </a:lnTo>
                  <a:lnTo>
                    <a:pt x="261" y="2786"/>
                  </a:lnTo>
                  <a:lnTo>
                    <a:pt x="253" y="2832"/>
                  </a:lnTo>
                  <a:lnTo>
                    <a:pt x="238" y="2837"/>
                  </a:lnTo>
                  <a:lnTo>
                    <a:pt x="225" y="2843"/>
                  </a:lnTo>
                  <a:lnTo>
                    <a:pt x="212" y="2850"/>
                  </a:lnTo>
                  <a:lnTo>
                    <a:pt x="200" y="2857"/>
                  </a:lnTo>
                  <a:lnTo>
                    <a:pt x="188" y="2864"/>
                  </a:lnTo>
                  <a:lnTo>
                    <a:pt x="177" y="2873"/>
                  </a:lnTo>
                  <a:lnTo>
                    <a:pt x="165" y="2882"/>
                  </a:lnTo>
                  <a:lnTo>
                    <a:pt x="154" y="2891"/>
                  </a:lnTo>
                  <a:lnTo>
                    <a:pt x="134" y="2910"/>
                  </a:lnTo>
                  <a:lnTo>
                    <a:pt x="115" y="2931"/>
                  </a:lnTo>
                  <a:lnTo>
                    <a:pt x="97" y="2954"/>
                  </a:lnTo>
                  <a:lnTo>
                    <a:pt x="81" y="2978"/>
                  </a:lnTo>
                  <a:lnTo>
                    <a:pt x="66" y="3002"/>
                  </a:lnTo>
                  <a:lnTo>
                    <a:pt x="53" y="3029"/>
                  </a:lnTo>
                  <a:lnTo>
                    <a:pt x="42" y="3055"/>
                  </a:lnTo>
                  <a:lnTo>
                    <a:pt x="30" y="3083"/>
                  </a:lnTo>
                  <a:lnTo>
                    <a:pt x="21" y="3110"/>
                  </a:lnTo>
                  <a:lnTo>
                    <a:pt x="13" y="3138"/>
                  </a:lnTo>
                  <a:lnTo>
                    <a:pt x="6" y="3166"/>
                  </a:lnTo>
                  <a:lnTo>
                    <a:pt x="0" y="3194"/>
                  </a:lnTo>
                  <a:lnTo>
                    <a:pt x="9" y="3497"/>
                  </a:lnTo>
                  <a:lnTo>
                    <a:pt x="33" y="3700"/>
                  </a:lnTo>
                  <a:lnTo>
                    <a:pt x="44" y="3805"/>
                  </a:lnTo>
                  <a:lnTo>
                    <a:pt x="54" y="3910"/>
                  </a:lnTo>
                  <a:lnTo>
                    <a:pt x="64" y="4016"/>
                  </a:lnTo>
                  <a:lnTo>
                    <a:pt x="72" y="4121"/>
                  </a:lnTo>
                  <a:lnTo>
                    <a:pt x="79" y="4226"/>
                  </a:lnTo>
                  <a:lnTo>
                    <a:pt x="85" y="4329"/>
                  </a:lnTo>
                  <a:lnTo>
                    <a:pt x="95" y="4386"/>
                  </a:lnTo>
                  <a:lnTo>
                    <a:pt x="108" y="4440"/>
                  </a:lnTo>
                  <a:lnTo>
                    <a:pt x="122" y="4492"/>
                  </a:lnTo>
                  <a:lnTo>
                    <a:pt x="136" y="4542"/>
                  </a:lnTo>
                  <a:lnTo>
                    <a:pt x="152" y="4592"/>
                  </a:lnTo>
                  <a:lnTo>
                    <a:pt x="169" y="4640"/>
                  </a:lnTo>
                  <a:lnTo>
                    <a:pt x="189" y="4686"/>
                  </a:lnTo>
                  <a:lnTo>
                    <a:pt x="208" y="4733"/>
                  </a:lnTo>
                  <a:lnTo>
                    <a:pt x="228" y="4779"/>
                  </a:lnTo>
                  <a:lnTo>
                    <a:pt x="250" y="4824"/>
                  </a:lnTo>
                  <a:lnTo>
                    <a:pt x="293" y="4916"/>
                  </a:lnTo>
                  <a:lnTo>
                    <a:pt x="340" y="5008"/>
                  </a:lnTo>
                  <a:lnTo>
                    <a:pt x="389" y="5105"/>
                  </a:lnTo>
                  <a:lnTo>
                    <a:pt x="400" y="5120"/>
                  </a:lnTo>
                  <a:lnTo>
                    <a:pt x="410" y="5138"/>
                  </a:lnTo>
                  <a:lnTo>
                    <a:pt x="419" y="5155"/>
                  </a:lnTo>
                  <a:lnTo>
                    <a:pt x="427" y="5174"/>
                  </a:lnTo>
                  <a:lnTo>
                    <a:pt x="435" y="5194"/>
                  </a:lnTo>
                  <a:lnTo>
                    <a:pt x="442" y="5215"/>
                  </a:lnTo>
                  <a:lnTo>
                    <a:pt x="447" y="5236"/>
                  </a:lnTo>
                  <a:lnTo>
                    <a:pt x="454" y="5259"/>
                  </a:lnTo>
                  <a:lnTo>
                    <a:pt x="458" y="5282"/>
                  </a:lnTo>
                  <a:lnTo>
                    <a:pt x="462" y="5306"/>
                  </a:lnTo>
                  <a:lnTo>
                    <a:pt x="465" y="5330"/>
                  </a:lnTo>
                  <a:lnTo>
                    <a:pt x="467" y="5355"/>
                  </a:lnTo>
                  <a:lnTo>
                    <a:pt x="470" y="5406"/>
                  </a:lnTo>
                  <a:lnTo>
                    <a:pt x="471" y="5458"/>
                  </a:lnTo>
                  <a:lnTo>
                    <a:pt x="471" y="5511"/>
                  </a:lnTo>
                  <a:lnTo>
                    <a:pt x="468" y="5564"/>
                  </a:lnTo>
                  <a:lnTo>
                    <a:pt x="464" y="5616"/>
                  </a:lnTo>
                  <a:lnTo>
                    <a:pt x="460" y="5667"/>
                  </a:lnTo>
                  <a:lnTo>
                    <a:pt x="454" y="5717"/>
                  </a:lnTo>
                  <a:lnTo>
                    <a:pt x="447" y="5766"/>
                  </a:lnTo>
                  <a:lnTo>
                    <a:pt x="435" y="5853"/>
                  </a:lnTo>
                  <a:lnTo>
                    <a:pt x="2290" y="5853"/>
                  </a:lnTo>
                  <a:lnTo>
                    <a:pt x="2282" y="5814"/>
                  </a:lnTo>
                  <a:lnTo>
                    <a:pt x="2274" y="5777"/>
                  </a:lnTo>
                  <a:lnTo>
                    <a:pt x="2262" y="5738"/>
                  </a:lnTo>
                  <a:lnTo>
                    <a:pt x="2251" y="5700"/>
                  </a:lnTo>
                  <a:lnTo>
                    <a:pt x="2228" y="5622"/>
                  </a:lnTo>
                  <a:lnTo>
                    <a:pt x="2203" y="5544"/>
                  </a:lnTo>
                  <a:lnTo>
                    <a:pt x="2179" y="5468"/>
                  </a:lnTo>
                  <a:lnTo>
                    <a:pt x="2168" y="5430"/>
                  </a:lnTo>
                  <a:lnTo>
                    <a:pt x="2159" y="5392"/>
                  </a:lnTo>
                  <a:lnTo>
                    <a:pt x="2151" y="5356"/>
                  </a:lnTo>
                  <a:lnTo>
                    <a:pt x="2145" y="5318"/>
                  </a:lnTo>
                  <a:lnTo>
                    <a:pt x="2141" y="5283"/>
                  </a:lnTo>
                  <a:lnTo>
                    <a:pt x="2139" y="5246"/>
                  </a:lnTo>
                  <a:lnTo>
                    <a:pt x="2165" y="5207"/>
                  </a:lnTo>
                  <a:lnTo>
                    <a:pt x="2190" y="5165"/>
                  </a:lnTo>
                  <a:lnTo>
                    <a:pt x="2215" y="5123"/>
                  </a:lnTo>
                  <a:lnTo>
                    <a:pt x="2236" y="5080"/>
                  </a:lnTo>
                  <a:lnTo>
                    <a:pt x="2257" y="5036"/>
                  </a:lnTo>
                  <a:lnTo>
                    <a:pt x="2277" y="4991"/>
                  </a:lnTo>
                  <a:lnTo>
                    <a:pt x="2295" y="4945"/>
                  </a:lnTo>
                  <a:lnTo>
                    <a:pt x="2312" y="4898"/>
                  </a:lnTo>
                  <a:lnTo>
                    <a:pt x="2328" y="4851"/>
                  </a:lnTo>
                  <a:lnTo>
                    <a:pt x="2344" y="4802"/>
                  </a:lnTo>
                  <a:lnTo>
                    <a:pt x="2359" y="4751"/>
                  </a:lnTo>
                  <a:lnTo>
                    <a:pt x="2374" y="4701"/>
                  </a:lnTo>
                  <a:lnTo>
                    <a:pt x="2402" y="4597"/>
                  </a:lnTo>
                  <a:lnTo>
                    <a:pt x="2432" y="4489"/>
                  </a:lnTo>
                  <a:lnTo>
                    <a:pt x="2434" y="4311"/>
                  </a:lnTo>
                  <a:lnTo>
                    <a:pt x="2435" y="4132"/>
                  </a:lnTo>
                  <a:lnTo>
                    <a:pt x="2436" y="3954"/>
                  </a:lnTo>
                  <a:lnTo>
                    <a:pt x="2435" y="3775"/>
                  </a:lnTo>
                  <a:lnTo>
                    <a:pt x="2433" y="3597"/>
                  </a:lnTo>
                  <a:lnTo>
                    <a:pt x="2431" y="3418"/>
                  </a:lnTo>
                  <a:lnTo>
                    <a:pt x="2427" y="3240"/>
                  </a:lnTo>
                  <a:lnTo>
                    <a:pt x="2422" y="3061"/>
                  </a:lnTo>
                  <a:lnTo>
                    <a:pt x="2414" y="3028"/>
                  </a:lnTo>
                  <a:lnTo>
                    <a:pt x="2403" y="2996"/>
                  </a:lnTo>
                  <a:lnTo>
                    <a:pt x="2392" y="2965"/>
                  </a:lnTo>
                  <a:lnTo>
                    <a:pt x="2379" y="2935"/>
                  </a:lnTo>
                  <a:lnTo>
                    <a:pt x="2365" y="2907"/>
                  </a:lnTo>
                  <a:lnTo>
                    <a:pt x="2350" y="2881"/>
                  </a:lnTo>
                  <a:lnTo>
                    <a:pt x="2332" y="2855"/>
                  </a:lnTo>
                  <a:lnTo>
                    <a:pt x="2314" y="2832"/>
                  </a:lnTo>
                  <a:lnTo>
                    <a:pt x="2294" y="2809"/>
                  </a:lnTo>
                  <a:lnTo>
                    <a:pt x="2271" y="2788"/>
                  </a:lnTo>
                  <a:lnTo>
                    <a:pt x="2249" y="2768"/>
                  </a:lnTo>
                  <a:lnTo>
                    <a:pt x="2224" y="2750"/>
                  </a:lnTo>
                  <a:lnTo>
                    <a:pt x="2197" y="2734"/>
                  </a:lnTo>
                  <a:lnTo>
                    <a:pt x="2170" y="2718"/>
                  </a:lnTo>
                  <a:lnTo>
                    <a:pt x="2141" y="2704"/>
                  </a:lnTo>
                  <a:lnTo>
                    <a:pt x="2110" y="2692"/>
                  </a:lnTo>
                  <a:lnTo>
                    <a:pt x="2101" y="2654"/>
                  </a:lnTo>
                  <a:lnTo>
                    <a:pt x="2091" y="2617"/>
                  </a:lnTo>
                  <a:lnTo>
                    <a:pt x="2078" y="2579"/>
                  </a:lnTo>
                  <a:lnTo>
                    <a:pt x="2064" y="2543"/>
                  </a:lnTo>
                  <a:lnTo>
                    <a:pt x="2047" y="2507"/>
                  </a:lnTo>
                  <a:lnTo>
                    <a:pt x="2029" y="2473"/>
                  </a:lnTo>
                  <a:lnTo>
                    <a:pt x="2010" y="2439"/>
                  </a:lnTo>
                  <a:lnTo>
                    <a:pt x="1999" y="2424"/>
                  </a:lnTo>
                  <a:lnTo>
                    <a:pt x="1987" y="2408"/>
                  </a:lnTo>
                  <a:lnTo>
                    <a:pt x="1975" y="2393"/>
                  </a:lnTo>
                  <a:lnTo>
                    <a:pt x="1963" y="2378"/>
                  </a:lnTo>
                  <a:lnTo>
                    <a:pt x="1951" y="2363"/>
                  </a:lnTo>
                  <a:lnTo>
                    <a:pt x="1938" y="2349"/>
                  </a:lnTo>
                  <a:lnTo>
                    <a:pt x="1924" y="2336"/>
                  </a:lnTo>
                  <a:lnTo>
                    <a:pt x="1909" y="2323"/>
                  </a:lnTo>
                  <a:lnTo>
                    <a:pt x="1895" y="2311"/>
                  </a:lnTo>
                  <a:lnTo>
                    <a:pt x="1880" y="2299"/>
                  </a:lnTo>
                  <a:lnTo>
                    <a:pt x="1865" y="2288"/>
                  </a:lnTo>
                  <a:lnTo>
                    <a:pt x="1848" y="2277"/>
                  </a:lnTo>
                  <a:lnTo>
                    <a:pt x="1831" y="2267"/>
                  </a:lnTo>
                  <a:lnTo>
                    <a:pt x="1814" y="2258"/>
                  </a:lnTo>
                  <a:lnTo>
                    <a:pt x="1797" y="2250"/>
                  </a:lnTo>
                  <a:lnTo>
                    <a:pt x="1778" y="2242"/>
                  </a:lnTo>
                  <a:lnTo>
                    <a:pt x="1760" y="2235"/>
                  </a:lnTo>
                  <a:lnTo>
                    <a:pt x="1741" y="2228"/>
                  </a:lnTo>
                  <a:lnTo>
                    <a:pt x="1705" y="2226"/>
                  </a:lnTo>
                  <a:lnTo>
                    <a:pt x="1702" y="2197"/>
                  </a:lnTo>
                  <a:lnTo>
                    <a:pt x="1700" y="2162"/>
                  </a:lnTo>
                  <a:lnTo>
                    <a:pt x="1699" y="2123"/>
                  </a:lnTo>
                  <a:lnTo>
                    <a:pt x="1699" y="2078"/>
                  </a:lnTo>
                  <a:lnTo>
                    <a:pt x="1700" y="2030"/>
                  </a:lnTo>
                  <a:lnTo>
                    <a:pt x="1702" y="1977"/>
                  </a:lnTo>
                  <a:lnTo>
                    <a:pt x="1704" y="1920"/>
                  </a:lnTo>
                  <a:lnTo>
                    <a:pt x="1708" y="1860"/>
                  </a:lnTo>
                  <a:lnTo>
                    <a:pt x="1718" y="1730"/>
                  </a:lnTo>
                  <a:lnTo>
                    <a:pt x="1729" y="1592"/>
                  </a:lnTo>
                  <a:lnTo>
                    <a:pt x="1742" y="1448"/>
                  </a:lnTo>
                  <a:lnTo>
                    <a:pt x="1757" y="1300"/>
                  </a:lnTo>
                  <a:lnTo>
                    <a:pt x="1773" y="1151"/>
                  </a:lnTo>
                  <a:lnTo>
                    <a:pt x="1790" y="1004"/>
                  </a:lnTo>
                  <a:lnTo>
                    <a:pt x="1822" y="729"/>
                  </a:lnTo>
                  <a:lnTo>
                    <a:pt x="1851" y="496"/>
                  </a:lnTo>
                  <a:lnTo>
                    <a:pt x="1873" y="328"/>
                  </a:lnTo>
                  <a:lnTo>
                    <a:pt x="1876" y="308"/>
                  </a:lnTo>
                  <a:lnTo>
                    <a:pt x="1877" y="289"/>
                  </a:lnTo>
                  <a:lnTo>
                    <a:pt x="1878" y="270"/>
                  </a:lnTo>
                  <a:lnTo>
                    <a:pt x="1878" y="251"/>
                  </a:lnTo>
                  <a:lnTo>
                    <a:pt x="1877" y="234"/>
                  </a:lnTo>
                  <a:lnTo>
                    <a:pt x="1876" y="218"/>
                  </a:lnTo>
                  <a:lnTo>
                    <a:pt x="1874" y="202"/>
                  </a:lnTo>
                  <a:lnTo>
                    <a:pt x="1871" y="186"/>
                  </a:lnTo>
                  <a:lnTo>
                    <a:pt x="1868" y="171"/>
                  </a:lnTo>
                  <a:lnTo>
                    <a:pt x="1864" y="157"/>
                  </a:lnTo>
                  <a:lnTo>
                    <a:pt x="1860" y="144"/>
                  </a:lnTo>
                  <a:lnTo>
                    <a:pt x="1855" y="131"/>
                  </a:lnTo>
                  <a:lnTo>
                    <a:pt x="1849" y="119"/>
                  </a:lnTo>
                  <a:lnTo>
                    <a:pt x="1843" y="107"/>
                  </a:lnTo>
                  <a:lnTo>
                    <a:pt x="1836" y="96"/>
                  </a:lnTo>
                  <a:lnTo>
                    <a:pt x="1829" y="86"/>
                  </a:lnTo>
                  <a:lnTo>
                    <a:pt x="1822" y="76"/>
                  </a:lnTo>
                  <a:lnTo>
                    <a:pt x="1814" y="67"/>
                  </a:lnTo>
                  <a:lnTo>
                    <a:pt x="1806" y="59"/>
                  </a:lnTo>
                  <a:lnTo>
                    <a:pt x="1798" y="51"/>
                  </a:lnTo>
                  <a:lnTo>
                    <a:pt x="1789" y="43"/>
                  </a:lnTo>
                  <a:lnTo>
                    <a:pt x="1779" y="37"/>
                  </a:lnTo>
                  <a:lnTo>
                    <a:pt x="1770" y="31"/>
                  </a:lnTo>
                  <a:lnTo>
                    <a:pt x="1760" y="25"/>
                  </a:lnTo>
                  <a:lnTo>
                    <a:pt x="1750" y="20"/>
                  </a:lnTo>
                  <a:lnTo>
                    <a:pt x="1740" y="16"/>
                  </a:lnTo>
                  <a:lnTo>
                    <a:pt x="1719" y="9"/>
                  </a:lnTo>
                  <a:lnTo>
                    <a:pt x="1696" y="4"/>
                  </a:lnTo>
                  <a:lnTo>
                    <a:pt x="1674" y="1"/>
                  </a:lnTo>
                  <a:lnTo>
                    <a:pt x="1652" y="0"/>
                  </a:lnTo>
                  <a:lnTo>
                    <a:pt x="1628" y="1"/>
                  </a:lnTo>
                  <a:lnTo>
                    <a:pt x="1606" y="5"/>
                  </a:lnTo>
                  <a:lnTo>
                    <a:pt x="1584" y="10"/>
                  </a:lnTo>
                  <a:lnTo>
                    <a:pt x="1561" y="17"/>
                  </a:lnTo>
                  <a:lnTo>
                    <a:pt x="1540" y="25"/>
                  </a:lnTo>
                  <a:lnTo>
                    <a:pt x="1520" y="36"/>
                  </a:lnTo>
                  <a:lnTo>
                    <a:pt x="1500" y="49"/>
                  </a:lnTo>
                  <a:lnTo>
                    <a:pt x="1481" y="63"/>
                  </a:lnTo>
                  <a:lnTo>
                    <a:pt x="1464" y="79"/>
                  </a:lnTo>
                  <a:lnTo>
                    <a:pt x="1449" y="96"/>
                  </a:lnTo>
                  <a:lnTo>
                    <a:pt x="1435" y="115"/>
                  </a:lnTo>
                  <a:lnTo>
                    <a:pt x="1428" y="126"/>
                  </a:lnTo>
                  <a:lnTo>
                    <a:pt x="1423" y="136"/>
                  </a:lnTo>
                  <a:lnTo>
                    <a:pt x="1417" y="146"/>
                  </a:lnTo>
                  <a:lnTo>
                    <a:pt x="1413" y="157"/>
                  </a:lnTo>
                  <a:lnTo>
                    <a:pt x="1409" y="169"/>
                  </a:lnTo>
                  <a:lnTo>
                    <a:pt x="1405" y="180"/>
                  </a:lnTo>
                  <a:lnTo>
                    <a:pt x="1402" y="193"/>
                  </a:lnTo>
                  <a:lnTo>
                    <a:pt x="1400" y="206"/>
                  </a:lnTo>
                  <a:close/>
                </a:path>
              </a:pathLst>
            </a:custGeom>
            <a:solidFill>
              <a:srgbClr val="004B7D"/>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微软雅黑" panose="020B0503020204020204" pitchFamily="34" charset="-122"/>
              </a:endParaRPr>
            </a:p>
          </p:txBody>
        </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724" y="3525404"/>
            <a:ext cx="2660387" cy="1301206"/>
          </a:xfrm>
          <a:prstGeom prst="rect">
            <a:avLst/>
          </a:prstGeom>
        </p:spPr>
      </p:pic>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8444" y="361181"/>
            <a:ext cx="2631240" cy="8240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style.rotation</p:attrName>
                                        </p:attrNameLst>
                                      </p:cBhvr>
                                      <p:tavLst>
                                        <p:tav tm="0">
                                          <p:val>
                                            <p:fltVal val="720"/>
                                          </p:val>
                                        </p:tav>
                                        <p:tav tm="100000">
                                          <p:val>
                                            <p:fltVal val="0"/>
                                          </p:val>
                                        </p:tav>
                                      </p:tavLst>
                                    </p:anim>
                                    <p:anim calcmode="lin" valueType="num">
                                      <p:cBhvr>
                                        <p:cTn id="9" dur="1000" fill="hold"/>
                                        <p:tgtEl>
                                          <p:spTgt spid="10"/>
                                        </p:tgtEl>
                                        <p:attrNameLst>
                                          <p:attrName>ppt_h</p:attrName>
                                        </p:attrNameLst>
                                      </p:cBhvr>
                                      <p:tavLst>
                                        <p:tav tm="0">
                                          <p:val>
                                            <p:fltVal val="0"/>
                                          </p:val>
                                        </p:tav>
                                        <p:tav tm="100000">
                                          <p:val>
                                            <p:strVal val="#ppt_h"/>
                                          </p:val>
                                        </p:tav>
                                      </p:tavLst>
                                    </p:anim>
                                    <p:anim calcmode="lin" valueType="num">
                                      <p:cBhvr>
                                        <p:cTn id="10" dur="1000" fill="hold"/>
                                        <p:tgtEl>
                                          <p:spTgt spid="10"/>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style.rotation</p:attrName>
                                        </p:attrNameLst>
                                      </p:cBhvr>
                                      <p:tavLst>
                                        <p:tav tm="0">
                                          <p:val>
                                            <p:fltVal val="720"/>
                                          </p:val>
                                        </p:tav>
                                        <p:tav tm="100000">
                                          <p:val>
                                            <p:fltVal val="0"/>
                                          </p:val>
                                        </p:tav>
                                      </p:tavLst>
                                    </p:anim>
                                    <p:anim calcmode="lin" valueType="num">
                                      <p:cBhvr>
                                        <p:cTn id="15" dur="1000" fill="hold"/>
                                        <p:tgtEl>
                                          <p:spTgt spid="11"/>
                                        </p:tgtEl>
                                        <p:attrNameLst>
                                          <p:attrName>ppt_h</p:attrName>
                                        </p:attrNameLst>
                                      </p:cBhvr>
                                      <p:tavLst>
                                        <p:tav tm="0">
                                          <p:val>
                                            <p:fltVal val="0"/>
                                          </p:val>
                                        </p:tav>
                                        <p:tav tm="100000">
                                          <p:val>
                                            <p:strVal val="#ppt_h"/>
                                          </p:val>
                                        </p:tav>
                                      </p:tavLst>
                                    </p:anim>
                                    <p:anim calcmode="lin" valueType="num">
                                      <p:cBhvr>
                                        <p:cTn id="16" dur="1000" fill="hold"/>
                                        <p:tgtEl>
                                          <p:spTgt spid="11"/>
                                        </p:tgtEl>
                                        <p:attrNameLst>
                                          <p:attrName>ppt_w</p:attrName>
                                        </p:attrNameLst>
                                      </p:cBhvr>
                                      <p:tavLst>
                                        <p:tav tm="0">
                                          <p:val>
                                            <p:fltVal val="0"/>
                                          </p:val>
                                        </p:tav>
                                        <p:tav tm="100000">
                                          <p:val>
                                            <p:strVal val="#ppt_w"/>
                                          </p:val>
                                        </p:tav>
                                      </p:tavLst>
                                    </p:anim>
                                  </p:childTnLst>
                                </p:cTn>
                              </p:par>
                              <p:par>
                                <p:cTn id="17" presetID="35"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style.rotation</p:attrName>
                                        </p:attrNameLst>
                                      </p:cBhvr>
                                      <p:tavLst>
                                        <p:tav tm="0">
                                          <p:val>
                                            <p:fltVal val="720"/>
                                          </p:val>
                                        </p:tav>
                                        <p:tav tm="100000">
                                          <p:val>
                                            <p:fltVal val="0"/>
                                          </p:val>
                                        </p:tav>
                                      </p:tavLst>
                                    </p:anim>
                                    <p:anim calcmode="lin" valueType="num">
                                      <p:cBhvr>
                                        <p:cTn id="21" dur="1000" fill="hold"/>
                                        <p:tgtEl>
                                          <p:spTgt spid="12"/>
                                        </p:tgtEl>
                                        <p:attrNameLst>
                                          <p:attrName>ppt_h</p:attrName>
                                        </p:attrNameLst>
                                      </p:cBhvr>
                                      <p:tavLst>
                                        <p:tav tm="0">
                                          <p:val>
                                            <p:fltVal val="0"/>
                                          </p:val>
                                        </p:tav>
                                        <p:tav tm="100000">
                                          <p:val>
                                            <p:strVal val="#ppt_h"/>
                                          </p:val>
                                        </p:tav>
                                      </p:tavLst>
                                    </p:anim>
                                    <p:anim calcmode="lin" valueType="num">
                                      <p:cBhvr>
                                        <p:cTn id="22" dur="1000" fill="hold"/>
                                        <p:tgtEl>
                                          <p:spTgt spid="12"/>
                                        </p:tgtEl>
                                        <p:attrNameLst>
                                          <p:attrName>ppt_w</p:attrName>
                                        </p:attrNameLst>
                                      </p:cBhvr>
                                      <p:tavLst>
                                        <p:tav tm="0">
                                          <p:val>
                                            <p:fltVal val="0"/>
                                          </p:val>
                                        </p:tav>
                                        <p:tav tm="100000">
                                          <p:val>
                                            <p:strVal val="#ppt_w"/>
                                          </p:val>
                                        </p:tav>
                                      </p:tavLst>
                                    </p:anim>
                                  </p:childTnLst>
                                </p:cTn>
                              </p:par>
                              <p:par>
                                <p:cTn id="23" presetID="35"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style.rotation</p:attrName>
                                        </p:attrNameLst>
                                      </p:cBhvr>
                                      <p:tavLst>
                                        <p:tav tm="0">
                                          <p:val>
                                            <p:fltVal val="720"/>
                                          </p:val>
                                        </p:tav>
                                        <p:tav tm="100000">
                                          <p:val>
                                            <p:fltVal val="0"/>
                                          </p:val>
                                        </p:tav>
                                      </p:tavLst>
                                    </p:anim>
                                    <p:anim calcmode="lin" valueType="num">
                                      <p:cBhvr>
                                        <p:cTn id="27" dur="1000" fill="hold"/>
                                        <p:tgtEl>
                                          <p:spTgt spid="13"/>
                                        </p:tgtEl>
                                        <p:attrNameLst>
                                          <p:attrName>ppt_h</p:attrName>
                                        </p:attrNameLst>
                                      </p:cBhvr>
                                      <p:tavLst>
                                        <p:tav tm="0">
                                          <p:val>
                                            <p:fltVal val="0"/>
                                          </p:val>
                                        </p:tav>
                                        <p:tav tm="100000">
                                          <p:val>
                                            <p:strVal val="#ppt_h"/>
                                          </p:val>
                                        </p:tav>
                                      </p:tavLst>
                                    </p:anim>
                                    <p:anim calcmode="lin" valueType="num">
                                      <p:cBhvr>
                                        <p:cTn id="28" dur="1000" fill="hold"/>
                                        <p:tgtEl>
                                          <p:spTgt spid="13"/>
                                        </p:tgtEl>
                                        <p:attrNameLst>
                                          <p:attrName>ppt_w</p:attrName>
                                        </p:attrNameLst>
                                      </p:cBhvr>
                                      <p:tavLst>
                                        <p:tav tm="0">
                                          <p:val>
                                            <p:fltVal val="0"/>
                                          </p:val>
                                        </p:tav>
                                        <p:tav tm="100000">
                                          <p:val>
                                            <p:strVal val="#ppt_w"/>
                                          </p:val>
                                        </p:tav>
                                      </p:tavLst>
                                    </p:anim>
                                  </p:childTnLst>
                                </p:cTn>
                              </p:par>
                              <p:par>
                                <p:cTn id="29" presetID="35"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style.rotation</p:attrName>
                                        </p:attrNameLst>
                                      </p:cBhvr>
                                      <p:tavLst>
                                        <p:tav tm="0">
                                          <p:val>
                                            <p:fltVal val="720"/>
                                          </p:val>
                                        </p:tav>
                                        <p:tav tm="100000">
                                          <p:val>
                                            <p:fltVal val="0"/>
                                          </p:val>
                                        </p:tav>
                                      </p:tavLst>
                                    </p:anim>
                                    <p:anim calcmode="lin" valueType="num">
                                      <p:cBhvr>
                                        <p:cTn id="33" dur="1000" fill="hold"/>
                                        <p:tgtEl>
                                          <p:spTgt spid="14"/>
                                        </p:tgtEl>
                                        <p:attrNameLst>
                                          <p:attrName>ppt_h</p:attrName>
                                        </p:attrNameLst>
                                      </p:cBhvr>
                                      <p:tavLst>
                                        <p:tav tm="0">
                                          <p:val>
                                            <p:fltVal val="0"/>
                                          </p:val>
                                        </p:tav>
                                        <p:tav tm="100000">
                                          <p:val>
                                            <p:strVal val="#ppt_h"/>
                                          </p:val>
                                        </p:tav>
                                      </p:tavLst>
                                    </p:anim>
                                    <p:anim calcmode="lin" valueType="num">
                                      <p:cBhvr>
                                        <p:cTn id="34" dur="1000" fill="hold"/>
                                        <p:tgtEl>
                                          <p:spTgt spid="14"/>
                                        </p:tgtEl>
                                        <p:attrNameLst>
                                          <p:attrName>ppt_w</p:attrName>
                                        </p:attrNameLst>
                                      </p:cBhvr>
                                      <p:tavLst>
                                        <p:tav tm="0">
                                          <p:val>
                                            <p:fltVal val="0"/>
                                          </p:val>
                                        </p:tav>
                                        <p:tav tm="100000">
                                          <p:val>
                                            <p:strVal val="#ppt_w"/>
                                          </p:val>
                                        </p:tav>
                                      </p:tavLst>
                                    </p:anim>
                                  </p:childTnLst>
                                </p:cTn>
                              </p:par>
                              <p:par>
                                <p:cTn id="35" presetID="35"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style.rotation</p:attrName>
                                        </p:attrNameLst>
                                      </p:cBhvr>
                                      <p:tavLst>
                                        <p:tav tm="0">
                                          <p:val>
                                            <p:fltVal val="720"/>
                                          </p:val>
                                        </p:tav>
                                        <p:tav tm="100000">
                                          <p:val>
                                            <p:fltVal val="0"/>
                                          </p:val>
                                        </p:tav>
                                      </p:tavLst>
                                    </p:anim>
                                    <p:anim calcmode="lin" valueType="num">
                                      <p:cBhvr>
                                        <p:cTn id="39" dur="1000" fill="hold"/>
                                        <p:tgtEl>
                                          <p:spTgt spid="16"/>
                                        </p:tgtEl>
                                        <p:attrNameLst>
                                          <p:attrName>ppt_h</p:attrName>
                                        </p:attrNameLst>
                                      </p:cBhvr>
                                      <p:tavLst>
                                        <p:tav tm="0">
                                          <p:val>
                                            <p:fltVal val="0"/>
                                          </p:val>
                                        </p:tav>
                                        <p:tav tm="100000">
                                          <p:val>
                                            <p:strVal val="#ppt_h"/>
                                          </p:val>
                                        </p:tav>
                                      </p:tavLst>
                                    </p:anim>
                                    <p:anim calcmode="lin" valueType="num">
                                      <p:cBhvr>
                                        <p:cTn id="40" dur="1000" fill="hold"/>
                                        <p:tgtEl>
                                          <p:spTgt spid="16"/>
                                        </p:tgtEl>
                                        <p:attrNameLst>
                                          <p:attrName>ppt_w</p:attrName>
                                        </p:attrNameLst>
                                      </p:cBhvr>
                                      <p:tavLst>
                                        <p:tav tm="0">
                                          <p:val>
                                            <p:fltVal val="0"/>
                                          </p:val>
                                        </p:tav>
                                        <p:tav tm="100000">
                                          <p:val>
                                            <p:strVal val="#ppt_w"/>
                                          </p:val>
                                        </p:tav>
                                      </p:tavLst>
                                    </p:anim>
                                  </p:childTnLst>
                                </p:cTn>
                              </p:par>
                            </p:childTnLst>
                          </p:cTn>
                        </p:par>
                        <p:par>
                          <p:cTn id="41" fill="hold">
                            <p:stCondLst>
                              <p:cond delay="1000"/>
                            </p:stCondLst>
                            <p:childTnLst>
                              <p:par>
                                <p:cTn id="42" presetID="53" presetClass="entr" presetSubtype="16"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655361" y="1701298"/>
            <a:ext cx="4464495" cy="1815882"/>
          </a:xfrm>
          <a:prstGeom prst="rect">
            <a:avLst/>
          </a:prstGeom>
          <a:noFill/>
        </p:spPr>
        <p:txBody>
          <a:bodyPr wrap="square" rtlCol="0">
            <a:spAutoFit/>
          </a:bodyPr>
          <a:lstStyle>
            <a:defPPr>
              <a:defRPr lang="zh-CN"/>
            </a:defPPr>
            <a:lvl1pPr>
              <a:defRPr sz="4000">
                <a:solidFill>
                  <a:schemeClr val="accent1"/>
                </a:solidFill>
              </a:defRPr>
            </a:lvl1pPr>
          </a:lstStyle>
          <a:p>
            <a:r>
              <a:rPr lang="en-US" altLang="zh-CN" sz="1600" b="1" dirty="0">
                <a:solidFill>
                  <a:srgbClr val="4BAF31"/>
                </a:solidFill>
                <a:ea typeface="微软雅黑" panose="020B0503020204020204" pitchFamily="34" charset="-122"/>
              </a:rPr>
              <a:t>The future of the game world is the world of audio and video quality, and the more important is the real experience of the game. </a:t>
            </a:r>
          </a:p>
          <a:p>
            <a:r>
              <a:rPr lang="en-US" altLang="zh-CN" sz="1600" b="1" dirty="0">
                <a:solidFill>
                  <a:srgbClr val="4BAF31"/>
                </a:solidFill>
                <a:ea typeface="微软雅黑" panose="020B0503020204020204" pitchFamily="34" charset="-122"/>
              </a:rPr>
              <a:t>Therefore, no one can say exactly how the future video game world is, but what can not be ignored is that the current video game industry is booming!</a:t>
            </a:r>
            <a:endParaRPr lang="zh-CN" altLang="en-US" sz="1600" b="1" dirty="0">
              <a:solidFill>
                <a:srgbClr val="4BAF31"/>
              </a:solidFill>
              <a:ea typeface="微软雅黑" panose="020B0503020204020204" pitchFamily="34" charset="-122"/>
            </a:endParaRPr>
          </a:p>
        </p:txBody>
      </p:sp>
      <p:grpSp>
        <p:nvGrpSpPr>
          <p:cNvPr id="17" name="组合 16"/>
          <p:cNvGrpSpPr/>
          <p:nvPr/>
        </p:nvGrpSpPr>
        <p:grpSpPr>
          <a:xfrm>
            <a:off x="2042544" y="1910030"/>
            <a:ext cx="1310174" cy="1245694"/>
            <a:chOff x="2699792" y="1750778"/>
            <a:chExt cx="1397036" cy="1397036"/>
          </a:xfrm>
        </p:grpSpPr>
        <p:sp>
          <p:nvSpPr>
            <p:cNvPr id="10" name="椭圆 9"/>
            <p:cNvSpPr/>
            <p:nvPr/>
          </p:nvSpPr>
          <p:spPr>
            <a:xfrm>
              <a:off x="2699792" y="1750778"/>
              <a:ext cx="1397036" cy="1397036"/>
            </a:xfrm>
            <a:prstGeom prst="ellipse">
              <a:avLst/>
            </a:prstGeom>
            <a:solidFill>
              <a:srgbClr val="004B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11" name="椭圆 10"/>
            <p:cNvSpPr/>
            <p:nvPr/>
          </p:nvSpPr>
          <p:spPr>
            <a:xfrm>
              <a:off x="2874834" y="1925820"/>
              <a:ext cx="1046951" cy="1046951"/>
            </a:xfrm>
            <a:prstGeom prst="ellipse">
              <a:avLst/>
            </a:prstGeom>
            <a:gradFill flip="none" rotWithShape="1">
              <a:gsLst>
                <a:gs pos="36000">
                  <a:schemeClr val="bg1">
                    <a:lumMod val="95000"/>
                  </a:schemeClr>
                </a:gs>
                <a:gs pos="100000">
                  <a:schemeClr val="bg1">
                    <a:lumMod val="75000"/>
                  </a:schemeClr>
                </a:gs>
              </a:gsLst>
              <a:lin ang="18900000" scaled="1"/>
              <a:tileRect/>
            </a:grad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sp>
          <p:nvSpPr>
            <p:cNvPr id="16" name="KSO_Shape"/>
            <p:cNvSpPr/>
            <p:nvPr/>
          </p:nvSpPr>
          <p:spPr bwMode="auto">
            <a:xfrm>
              <a:off x="3137698" y="2147623"/>
              <a:ext cx="521224" cy="616834"/>
            </a:xfrm>
            <a:custGeom>
              <a:avLst/>
              <a:gdLst>
                <a:gd name="T0" fmla="*/ 863428 w 1966913"/>
                <a:gd name="T1" fmla="*/ 1097231 h 2327275"/>
                <a:gd name="T2" fmla="*/ 770330 w 1966913"/>
                <a:gd name="T3" fmla="*/ 995043 h 2327275"/>
                <a:gd name="T4" fmla="*/ 745648 w 1966913"/>
                <a:gd name="T5" fmla="*/ 1036395 h 2327275"/>
                <a:gd name="T6" fmla="*/ 941803 w 1966913"/>
                <a:gd name="T7" fmla="*/ 1041158 h 2327275"/>
                <a:gd name="T8" fmla="*/ 925565 w 1966913"/>
                <a:gd name="T9" fmla="*/ 995692 h 2327275"/>
                <a:gd name="T10" fmla="*/ 742401 w 1966913"/>
                <a:gd name="T11" fmla="*/ 955423 h 2327275"/>
                <a:gd name="T12" fmla="*/ 933359 w 1966913"/>
                <a:gd name="T13" fmla="*/ 977073 h 2327275"/>
                <a:gd name="T14" fmla="*/ 935741 w 1966913"/>
                <a:gd name="T15" fmla="*/ 929226 h 2327275"/>
                <a:gd name="T16" fmla="*/ 1130380 w 1966913"/>
                <a:gd name="T17" fmla="*/ 825521 h 2327275"/>
                <a:gd name="T18" fmla="*/ 1164155 w 1966913"/>
                <a:gd name="T19" fmla="*/ 788284 h 2327275"/>
                <a:gd name="T20" fmla="*/ 528276 w 1966913"/>
                <a:gd name="T21" fmla="*/ 810367 h 2327275"/>
                <a:gd name="T22" fmla="*/ 619858 w 1966913"/>
                <a:gd name="T23" fmla="*/ 753210 h 2327275"/>
                <a:gd name="T24" fmla="*/ 1277172 w 1966913"/>
                <a:gd name="T25" fmla="*/ 526532 h 2327275"/>
                <a:gd name="T26" fmla="*/ 1265264 w 1966913"/>
                <a:gd name="T27" fmla="*/ 477819 h 2327275"/>
                <a:gd name="T28" fmla="*/ 404434 w 1966913"/>
                <a:gd name="T29" fmla="*/ 505748 h 2327275"/>
                <a:gd name="T30" fmla="*/ 536286 w 1966913"/>
                <a:gd name="T31" fmla="*/ 497088 h 2327275"/>
                <a:gd name="T32" fmla="*/ 858564 w 1966913"/>
                <a:gd name="T33" fmla="*/ 336617 h 2327275"/>
                <a:gd name="T34" fmla="*/ 795736 w 1966913"/>
                <a:gd name="T35" fmla="*/ 369597 h 2327275"/>
                <a:gd name="T36" fmla="*/ 713261 w 1966913"/>
                <a:gd name="T37" fmla="*/ 442280 h 2327275"/>
                <a:gd name="T38" fmla="*/ 683897 w 1966913"/>
                <a:gd name="T39" fmla="*/ 539265 h 2327275"/>
                <a:gd name="T40" fmla="*/ 636830 w 1966913"/>
                <a:gd name="T41" fmla="*/ 517134 h 2327275"/>
                <a:gd name="T42" fmla="*/ 684113 w 1966913"/>
                <a:gd name="T43" fmla="*/ 373285 h 2327275"/>
                <a:gd name="T44" fmla="*/ 827258 w 1966913"/>
                <a:gd name="T45" fmla="*/ 304072 h 2327275"/>
                <a:gd name="T46" fmla="*/ 691089 w 1966913"/>
                <a:gd name="T47" fmla="*/ 297690 h 2327275"/>
                <a:gd name="T48" fmla="*/ 580021 w 1966913"/>
                <a:gd name="T49" fmla="*/ 473490 h 2327275"/>
                <a:gd name="T50" fmla="*/ 598856 w 1966913"/>
                <a:gd name="T51" fmla="*/ 635866 h 2327275"/>
                <a:gd name="T52" fmla="*/ 697151 w 1966913"/>
                <a:gd name="T53" fmla="*/ 768365 h 2327275"/>
                <a:gd name="T54" fmla="*/ 708409 w 1966913"/>
                <a:gd name="T55" fmla="*/ 863626 h 2327275"/>
                <a:gd name="T56" fmla="*/ 756473 w 1966913"/>
                <a:gd name="T57" fmla="*/ 905195 h 2327275"/>
                <a:gd name="T58" fmla="*/ 966701 w 1966913"/>
                <a:gd name="T59" fmla="*/ 887225 h 2327275"/>
                <a:gd name="T60" fmla="*/ 985970 w 1966913"/>
                <a:gd name="T61" fmla="*/ 829202 h 2327275"/>
                <a:gd name="T62" fmla="*/ 1060665 w 1966913"/>
                <a:gd name="T63" fmla="*/ 688043 h 2327275"/>
                <a:gd name="T64" fmla="*/ 1113926 w 1966913"/>
                <a:gd name="T65" fmla="*/ 528914 h 2327275"/>
                <a:gd name="T66" fmla="*/ 1035334 w 1966913"/>
                <a:gd name="T67" fmla="*/ 327784 h 2327275"/>
                <a:gd name="T68" fmla="*/ 879666 w 1966913"/>
                <a:gd name="T69" fmla="*/ 250926 h 2327275"/>
                <a:gd name="T70" fmla="*/ 1047675 w 1966913"/>
                <a:gd name="T71" fmla="*/ 272143 h 2327275"/>
                <a:gd name="T72" fmla="*/ 1162207 w 1966913"/>
                <a:gd name="T73" fmla="*/ 201347 h 2327275"/>
                <a:gd name="T74" fmla="*/ 531523 w 1966913"/>
                <a:gd name="T75" fmla="*/ 196584 h 2327275"/>
                <a:gd name="T76" fmla="*/ 632199 w 1966913"/>
                <a:gd name="T77" fmla="*/ 282318 h 2327275"/>
                <a:gd name="T78" fmla="*/ 824240 w 1966913"/>
                <a:gd name="T79" fmla="*/ 73827 h 2327275"/>
                <a:gd name="T80" fmla="*/ 874470 w 1966913"/>
                <a:gd name="T81" fmla="*/ 91581 h 2327275"/>
                <a:gd name="T82" fmla="*/ 916689 w 1966913"/>
                <a:gd name="T83" fmla="*/ 5412 h 2327275"/>
                <a:gd name="T84" fmla="*/ 1319823 w 1966913"/>
                <a:gd name="T85" fmla="*/ 138129 h 2327275"/>
                <a:gd name="T86" fmla="*/ 1480255 w 1966913"/>
                <a:gd name="T87" fmla="*/ 287732 h 2327275"/>
                <a:gd name="T88" fmla="*/ 1575085 w 1966913"/>
                <a:gd name="T89" fmla="*/ 471758 h 2327275"/>
                <a:gd name="T90" fmla="*/ 1609725 w 1966913"/>
                <a:gd name="T91" fmla="*/ 701466 h 2327275"/>
                <a:gd name="T92" fmla="*/ 1577249 w 1966913"/>
                <a:gd name="T93" fmla="*/ 943082 h 2327275"/>
                <a:gd name="T94" fmla="*/ 1389538 w 1966913"/>
                <a:gd name="T95" fmla="*/ 1273897 h 2327275"/>
                <a:gd name="T96" fmla="*/ 574392 w 1966913"/>
                <a:gd name="T97" fmla="*/ 1716860 h 2327275"/>
                <a:gd name="T98" fmla="*/ 319997 w 1966913"/>
                <a:gd name="T99" fmla="*/ 1770336 h 2327275"/>
                <a:gd name="T100" fmla="*/ 227115 w 1966913"/>
                <a:gd name="T101" fmla="*/ 1688498 h 2327275"/>
                <a:gd name="T102" fmla="*/ 235343 w 1966913"/>
                <a:gd name="T103" fmla="*/ 1565308 h 2327275"/>
                <a:gd name="T104" fmla="*/ 148956 w 1966913"/>
                <a:gd name="T105" fmla="*/ 1440603 h 2327275"/>
                <a:gd name="T106" fmla="*/ 177535 w 1966913"/>
                <a:gd name="T107" fmla="*/ 1387994 h 2327275"/>
                <a:gd name="T108" fmla="*/ 89417 w 1966913"/>
                <a:gd name="T109" fmla="*/ 1305723 h 2327275"/>
                <a:gd name="T110" fmla="*/ 115398 w 1966913"/>
                <a:gd name="T111" fmla="*/ 1257876 h 2327275"/>
                <a:gd name="T112" fmla="*/ 45033 w 1966913"/>
                <a:gd name="T113" fmla="*/ 1226483 h 2327275"/>
                <a:gd name="T114" fmla="*/ 0 w 1966913"/>
                <a:gd name="T115" fmla="*/ 1162615 h 2327275"/>
                <a:gd name="T116" fmla="*/ 121460 w 1966913"/>
                <a:gd name="T117" fmla="*/ 855183 h 2327275"/>
                <a:gd name="T118" fmla="*/ 120811 w 1966913"/>
                <a:gd name="T119" fmla="*/ 727879 h 2327275"/>
                <a:gd name="T120" fmla="*/ 196371 w 1966913"/>
                <a:gd name="T121" fmla="*/ 372816 h 2327275"/>
                <a:gd name="T122" fmla="*/ 421754 w 1966913"/>
                <a:gd name="T123" fmla="*/ 110849 h 2327275"/>
                <a:gd name="T124" fmla="*/ 768598 w 1966913"/>
                <a:gd name="T125" fmla="*/ 866 h 23272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66913" h="2327275">
                  <a:moveTo>
                    <a:pt x="954753" y="1302893"/>
                  </a:moveTo>
                  <a:lnTo>
                    <a:pt x="954489" y="1306067"/>
                  </a:lnTo>
                  <a:lnTo>
                    <a:pt x="954753" y="1309506"/>
                  </a:lnTo>
                  <a:lnTo>
                    <a:pt x="955547" y="1313209"/>
                  </a:lnTo>
                  <a:lnTo>
                    <a:pt x="957134" y="1316118"/>
                  </a:lnTo>
                  <a:lnTo>
                    <a:pt x="959251" y="1319292"/>
                  </a:lnTo>
                  <a:lnTo>
                    <a:pt x="961896" y="1322466"/>
                  </a:lnTo>
                  <a:lnTo>
                    <a:pt x="965071" y="1325111"/>
                  </a:lnTo>
                  <a:lnTo>
                    <a:pt x="968510" y="1328020"/>
                  </a:lnTo>
                  <a:lnTo>
                    <a:pt x="972478" y="1330136"/>
                  </a:lnTo>
                  <a:lnTo>
                    <a:pt x="976182" y="1332517"/>
                  </a:lnTo>
                  <a:lnTo>
                    <a:pt x="980679" y="1334368"/>
                  </a:lnTo>
                  <a:lnTo>
                    <a:pt x="985176" y="1336219"/>
                  </a:lnTo>
                  <a:lnTo>
                    <a:pt x="990467" y="1337542"/>
                  </a:lnTo>
                  <a:lnTo>
                    <a:pt x="995229" y="1338864"/>
                  </a:lnTo>
                  <a:lnTo>
                    <a:pt x="1000255" y="1339658"/>
                  </a:lnTo>
                  <a:lnTo>
                    <a:pt x="1005282" y="1339922"/>
                  </a:lnTo>
                  <a:lnTo>
                    <a:pt x="1010308" y="1340451"/>
                  </a:lnTo>
                  <a:lnTo>
                    <a:pt x="1015335" y="1340451"/>
                  </a:lnTo>
                  <a:lnTo>
                    <a:pt x="1050255" y="1340451"/>
                  </a:lnTo>
                  <a:lnTo>
                    <a:pt x="1055017" y="1340451"/>
                  </a:lnTo>
                  <a:lnTo>
                    <a:pt x="1060043" y="1339922"/>
                  </a:lnTo>
                  <a:lnTo>
                    <a:pt x="1065070" y="1339658"/>
                  </a:lnTo>
                  <a:lnTo>
                    <a:pt x="1070096" y="1338864"/>
                  </a:lnTo>
                  <a:lnTo>
                    <a:pt x="1075123" y="1337542"/>
                  </a:lnTo>
                  <a:lnTo>
                    <a:pt x="1079884" y="1336219"/>
                  </a:lnTo>
                  <a:lnTo>
                    <a:pt x="1084646" y="1334368"/>
                  </a:lnTo>
                  <a:lnTo>
                    <a:pt x="1088879" y="1332517"/>
                  </a:lnTo>
                  <a:lnTo>
                    <a:pt x="1093112" y="1330136"/>
                  </a:lnTo>
                  <a:lnTo>
                    <a:pt x="1097080" y="1328020"/>
                  </a:lnTo>
                  <a:lnTo>
                    <a:pt x="1100519" y="1325111"/>
                  </a:lnTo>
                  <a:lnTo>
                    <a:pt x="1103429" y="1322466"/>
                  </a:lnTo>
                  <a:lnTo>
                    <a:pt x="1106075" y="1319292"/>
                  </a:lnTo>
                  <a:lnTo>
                    <a:pt x="1108191" y="1316118"/>
                  </a:lnTo>
                  <a:lnTo>
                    <a:pt x="1109778" y="1313209"/>
                  </a:lnTo>
                  <a:lnTo>
                    <a:pt x="1110836" y="1309506"/>
                  </a:lnTo>
                  <a:lnTo>
                    <a:pt x="1111101" y="1306067"/>
                  </a:lnTo>
                  <a:lnTo>
                    <a:pt x="1110836" y="1302893"/>
                  </a:lnTo>
                  <a:lnTo>
                    <a:pt x="1048668" y="1302893"/>
                  </a:lnTo>
                  <a:lnTo>
                    <a:pt x="1016657" y="1302893"/>
                  </a:lnTo>
                  <a:lnTo>
                    <a:pt x="954753" y="1302893"/>
                  </a:lnTo>
                  <a:close/>
                  <a:moveTo>
                    <a:pt x="941261" y="1215611"/>
                  </a:moveTo>
                  <a:lnTo>
                    <a:pt x="937822" y="1215875"/>
                  </a:lnTo>
                  <a:lnTo>
                    <a:pt x="934383" y="1216404"/>
                  </a:lnTo>
                  <a:lnTo>
                    <a:pt x="931208" y="1217462"/>
                  </a:lnTo>
                  <a:lnTo>
                    <a:pt x="928034" y="1218520"/>
                  </a:lnTo>
                  <a:lnTo>
                    <a:pt x="924859" y="1219842"/>
                  </a:lnTo>
                  <a:lnTo>
                    <a:pt x="922214" y="1221694"/>
                  </a:lnTo>
                  <a:lnTo>
                    <a:pt x="919568" y="1223545"/>
                  </a:lnTo>
                  <a:lnTo>
                    <a:pt x="916923" y="1225661"/>
                  </a:lnTo>
                  <a:lnTo>
                    <a:pt x="914806" y="1228306"/>
                  </a:lnTo>
                  <a:lnTo>
                    <a:pt x="912955" y="1230951"/>
                  </a:lnTo>
                  <a:lnTo>
                    <a:pt x="911103" y="1233596"/>
                  </a:lnTo>
                  <a:lnTo>
                    <a:pt x="909780" y="1236770"/>
                  </a:lnTo>
                  <a:lnTo>
                    <a:pt x="908722" y="1239944"/>
                  </a:lnTo>
                  <a:lnTo>
                    <a:pt x="907664" y="1243118"/>
                  </a:lnTo>
                  <a:lnTo>
                    <a:pt x="907135" y="1246556"/>
                  </a:lnTo>
                  <a:lnTo>
                    <a:pt x="906870" y="1249995"/>
                  </a:lnTo>
                  <a:lnTo>
                    <a:pt x="907135" y="1253698"/>
                  </a:lnTo>
                  <a:lnTo>
                    <a:pt x="907664" y="1256872"/>
                  </a:lnTo>
                  <a:lnTo>
                    <a:pt x="908722" y="1260310"/>
                  </a:lnTo>
                  <a:lnTo>
                    <a:pt x="909780" y="1263484"/>
                  </a:lnTo>
                  <a:lnTo>
                    <a:pt x="911103" y="1266129"/>
                  </a:lnTo>
                  <a:lnTo>
                    <a:pt x="912955" y="1269303"/>
                  </a:lnTo>
                  <a:lnTo>
                    <a:pt x="914806" y="1271948"/>
                  </a:lnTo>
                  <a:lnTo>
                    <a:pt x="916923" y="1274328"/>
                  </a:lnTo>
                  <a:lnTo>
                    <a:pt x="919568" y="1276444"/>
                  </a:lnTo>
                  <a:lnTo>
                    <a:pt x="922214" y="1278560"/>
                  </a:lnTo>
                  <a:lnTo>
                    <a:pt x="924859" y="1280147"/>
                  </a:lnTo>
                  <a:lnTo>
                    <a:pt x="928034" y="1281734"/>
                  </a:lnTo>
                  <a:lnTo>
                    <a:pt x="931208" y="1282792"/>
                  </a:lnTo>
                  <a:lnTo>
                    <a:pt x="934383" y="1283585"/>
                  </a:lnTo>
                  <a:lnTo>
                    <a:pt x="937822" y="1284114"/>
                  </a:lnTo>
                  <a:lnTo>
                    <a:pt x="941261" y="1284114"/>
                  </a:lnTo>
                  <a:lnTo>
                    <a:pt x="1124064" y="1284114"/>
                  </a:lnTo>
                  <a:lnTo>
                    <a:pt x="1127768" y="1284114"/>
                  </a:lnTo>
                  <a:lnTo>
                    <a:pt x="1130942" y="1283585"/>
                  </a:lnTo>
                  <a:lnTo>
                    <a:pt x="1134381" y="1282792"/>
                  </a:lnTo>
                  <a:lnTo>
                    <a:pt x="1137556" y="1281734"/>
                  </a:lnTo>
                  <a:lnTo>
                    <a:pt x="1140466" y="1280147"/>
                  </a:lnTo>
                  <a:lnTo>
                    <a:pt x="1143376" y="1278560"/>
                  </a:lnTo>
                  <a:lnTo>
                    <a:pt x="1146021" y="1276444"/>
                  </a:lnTo>
                  <a:lnTo>
                    <a:pt x="1148402" y="1274328"/>
                  </a:lnTo>
                  <a:lnTo>
                    <a:pt x="1150783" y="1271948"/>
                  </a:lnTo>
                  <a:lnTo>
                    <a:pt x="1152635" y="1269303"/>
                  </a:lnTo>
                  <a:lnTo>
                    <a:pt x="1154222" y="1266129"/>
                  </a:lnTo>
                  <a:lnTo>
                    <a:pt x="1155810" y="1263484"/>
                  </a:lnTo>
                  <a:lnTo>
                    <a:pt x="1156868" y="1260310"/>
                  </a:lnTo>
                  <a:lnTo>
                    <a:pt x="1157661" y="1256872"/>
                  </a:lnTo>
                  <a:lnTo>
                    <a:pt x="1158191" y="1253698"/>
                  </a:lnTo>
                  <a:lnTo>
                    <a:pt x="1158191" y="1249995"/>
                  </a:lnTo>
                  <a:lnTo>
                    <a:pt x="1158191" y="1246556"/>
                  </a:lnTo>
                  <a:lnTo>
                    <a:pt x="1157661" y="1243118"/>
                  </a:lnTo>
                  <a:lnTo>
                    <a:pt x="1156868" y="1239944"/>
                  </a:lnTo>
                  <a:lnTo>
                    <a:pt x="1155810" y="1236770"/>
                  </a:lnTo>
                  <a:lnTo>
                    <a:pt x="1154222" y="1233596"/>
                  </a:lnTo>
                  <a:lnTo>
                    <a:pt x="1152635" y="1230951"/>
                  </a:lnTo>
                  <a:lnTo>
                    <a:pt x="1150783" y="1228306"/>
                  </a:lnTo>
                  <a:lnTo>
                    <a:pt x="1148402" y="1225661"/>
                  </a:lnTo>
                  <a:lnTo>
                    <a:pt x="1146021" y="1223545"/>
                  </a:lnTo>
                  <a:lnTo>
                    <a:pt x="1143376" y="1221694"/>
                  </a:lnTo>
                  <a:lnTo>
                    <a:pt x="1140466" y="1219842"/>
                  </a:lnTo>
                  <a:lnTo>
                    <a:pt x="1137556" y="1218520"/>
                  </a:lnTo>
                  <a:lnTo>
                    <a:pt x="1134381" y="1217462"/>
                  </a:lnTo>
                  <a:lnTo>
                    <a:pt x="1130942" y="1216404"/>
                  </a:lnTo>
                  <a:lnTo>
                    <a:pt x="1127768" y="1215875"/>
                  </a:lnTo>
                  <a:lnTo>
                    <a:pt x="1124064" y="1215611"/>
                  </a:lnTo>
                  <a:lnTo>
                    <a:pt x="941261" y="1215611"/>
                  </a:lnTo>
                  <a:close/>
                  <a:moveTo>
                    <a:pt x="941261" y="1129121"/>
                  </a:moveTo>
                  <a:lnTo>
                    <a:pt x="937822" y="1129386"/>
                  </a:lnTo>
                  <a:lnTo>
                    <a:pt x="934383" y="1130179"/>
                  </a:lnTo>
                  <a:lnTo>
                    <a:pt x="931208" y="1130973"/>
                  </a:lnTo>
                  <a:lnTo>
                    <a:pt x="928034" y="1132031"/>
                  </a:lnTo>
                  <a:lnTo>
                    <a:pt x="924859" y="1133353"/>
                  </a:lnTo>
                  <a:lnTo>
                    <a:pt x="922214" y="1135205"/>
                  </a:lnTo>
                  <a:lnTo>
                    <a:pt x="919568" y="1137056"/>
                  </a:lnTo>
                  <a:lnTo>
                    <a:pt x="916923" y="1139437"/>
                  </a:lnTo>
                  <a:lnTo>
                    <a:pt x="914806" y="1141817"/>
                  </a:lnTo>
                  <a:lnTo>
                    <a:pt x="912955" y="1144462"/>
                  </a:lnTo>
                  <a:lnTo>
                    <a:pt x="911103" y="1147107"/>
                  </a:lnTo>
                  <a:lnTo>
                    <a:pt x="909780" y="1150281"/>
                  </a:lnTo>
                  <a:lnTo>
                    <a:pt x="908722" y="1153455"/>
                  </a:lnTo>
                  <a:lnTo>
                    <a:pt x="907664" y="1156629"/>
                  </a:lnTo>
                  <a:lnTo>
                    <a:pt x="907135" y="1160067"/>
                  </a:lnTo>
                  <a:lnTo>
                    <a:pt x="906870" y="1163505"/>
                  </a:lnTo>
                  <a:lnTo>
                    <a:pt x="907135" y="1167208"/>
                  </a:lnTo>
                  <a:lnTo>
                    <a:pt x="907664" y="1170382"/>
                  </a:lnTo>
                  <a:lnTo>
                    <a:pt x="908722" y="1173821"/>
                  </a:lnTo>
                  <a:lnTo>
                    <a:pt x="909780" y="1176995"/>
                  </a:lnTo>
                  <a:lnTo>
                    <a:pt x="911103" y="1179640"/>
                  </a:lnTo>
                  <a:lnTo>
                    <a:pt x="912955" y="1182813"/>
                  </a:lnTo>
                  <a:lnTo>
                    <a:pt x="914806" y="1185458"/>
                  </a:lnTo>
                  <a:lnTo>
                    <a:pt x="916923" y="1187839"/>
                  </a:lnTo>
                  <a:lnTo>
                    <a:pt x="919568" y="1189955"/>
                  </a:lnTo>
                  <a:lnTo>
                    <a:pt x="922214" y="1191806"/>
                  </a:lnTo>
                  <a:lnTo>
                    <a:pt x="924859" y="1193658"/>
                  </a:lnTo>
                  <a:lnTo>
                    <a:pt x="928034" y="1195245"/>
                  </a:lnTo>
                  <a:lnTo>
                    <a:pt x="931208" y="1196303"/>
                  </a:lnTo>
                  <a:lnTo>
                    <a:pt x="934383" y="1197096"/>
                  </a:lnTo>
                  <a:lnTo>
                    <a:pt x="937822" y="1197625"/>
                  </a:lnTo>
                  <a:lnTo>
                    <a:pt x="941261" y="1197625"/>
                  </a:lnTo>
                  <a:lnTo>
                    <a:pt x="1124064" y="1197625"/>
                  </a:lnTo>
                  <a:lnTo>
                    <a:pt x="1127768" y="1197625"/>
                  </a:lnTo>
                  <a:lnTo>
                    <a:pt x="1130942" y="1197096"/>
                  </a:lnTo>
                  <a:lnTo>
                    <a:pt x="1134381" y="1196303"/>
                  </a:lnTo>
                  <a:lnTo>
                    <a:pt x="1137556" y="1195245"/>
                  </a:lnTo>
                  <a:lnTo>
                    <a:pt x="1140466" y="1193658"/>
                  </a:lnTo>
                  <a:lnTo>
                    <a:pt x="1143376" y="1191806"/>
                  </a:lnTo>
                  <a:lnTo>
                    <a:pt x="1146021" y="1189955"/>
                  </a:lnTo>
                  <a:lnTo>
                    <a:pt x="1148402" y="1187839"/>
                  </a:lnTo>
                  <a:lnTo>
                    <a:pt x="1150783" y="1185458"/>
                  </a:lnTo>
                  <a:lnTo>
                    <a:pt x="1152635" y="1182813"/>
                  </a:lnTo>
                  <a:lnTo>
                    <a:pt x="1154222" y="1179640"/>
                  </a:lnTo>
                  <a:lnTo>
                    <a:pt x="1155810" y="1176995"/>
                  </a:lnTo>
                  <a:lnTo>
                    <a:pt x="1156868" y="1173821"/>
                  </a:lnTo>
                  <a:lnTo>
                    <a:pt x="1157661" y="1170382"/>
                  </a:lnTo>
                  <a:lnTo>
                    <a:pt x="1158191" y="1167208"/>
                  </a:lnTo>
                  <a:lnTo>
                    <a:pt x="1158191" y="1163505"/>
                  </a:lnTo>
                  <a:lnTo>
                    <a:pt x="1158191" y="1160067"/>
                  </a:lnTo>
                  <a:lnTo>
                    <a:pt x="1157661" y="1156629"/>
                  </a:lnTo>
                  <a:lnTo>
                    <a:pt x="1156868" y="1153455"/>
                  </a:lnTo>
                  <a:lnTo>
                    <a:pt x="1155810" y="1150281"/>
                  </a:lnTo>
                  <a:lnTo>
                    <a:pt x="1154222" y="1147107"/>
                  </a:lnTo>
                  <a:lnTo>
                    <a:pt x="1152635" y="1144462"/>
                  </a:lnTo>
                  <a:lnTo>
                    <a:pt x="1150783" y="1141817"/>
                  </a:lnTo>
                  <a:lnTo>
                    <a:pt x="1148402" y="1139437"/>
                  </a:lnTo>
                  <a:lnTo>
                    <a:pt x="1146021" y="1137056"/>
                  </a:lnTo>
                  <a:lnTo>
                    <a:pt x="1143376" y="1135205"/>
                  </a:lnTo>
                  <a:lnTo>
                    <a:pt x="1140466" y="1133353"/>
                  </a:lnTo>
                  <a:lnTo>
                    <a:pt x="1137556" y="1132031"/>
                  </a:lnTo>
                  <a:lnTo>
                    <a:pt x="1134381" y="1130973"/>
                  </a:lnTo>
                  <a:lnTo>
                    <a:pt x="1130942" y="1130179"/>
                  </a:lnTo>
                  <a:lnTo>
                    <a:pt x="1127768" y="1129386"/>
                  </a:lnTo>
                  <a:lnTo>
                    <a:pt x="1124064" y="1129121"/>
                  </a:lnTo>
                  <a:lnTo>
                    <a:pt x="941261" y="1129121"/>
                  </a:lnTo>
                  <a:close/>
                  <a:moveTo>
                    <a:pt x="1341787" y="876266"/>
                  </a:moveTo>
                  <a:lnTo>
                    <a:pt x="1336231" y="884201"/>
                  </a:lnTo>
                  <a:lnTo>
                    <a:pt x="1330676" y="891871"/>
                  </a:lnTo>
                  <a:lnTo>
                    <a:pt x="1325120" y="899277"/>
                  </a:lnTo>
                  <a:lnTo>
                    <a:pt x="1319565" y="906418"/>
                  </a:lnTo>
                  <a:lnTo>
                    <a:pt x="1308189" y="920172"/>
                  </a:lnTo>
                  <a:lnTo>
                    <a:pt x="1297078" y="932867"/>
                  </a:lnTo>
                  <a:lnTo>
                    <a:pt x="1362686" y="998726"/>
                  </a:lnTo>
                  <a:lnTo>
                    <a:pt x="1365596" y="1001107"/>
                  </a:lnTo>
                  <a:lnTo>
                    <a:pt x="1368241" y="1003223"/>
                  </a:lnTo>
                  <a:lnTo>
                    <a:pt x="1371416" y="1005074"/>
                  </a:lnTo>
                  <a:lnTo>
                    <a:pt x="1374591" y="1006396"/>
                  </a:lnTo>
                  <a:lnTo>
                    <a:pt x="1377765" y="1007719"/>
                  </a:lnTo>
                  <a:lnTo>
                    <a:pt x="1381204" y="1008512"/>
                  </a:lnTo>
                  <a:lnTo>
                    <a:pt x="1384643" y="1009041"/>
                  </a:lnTo>
                  <a:lnTo>
                    <a:pt x="1388083" y="1009041"/>
                  </a:lnTo>
                  <a:lnTo>
                    <a:pt x="1391522" y="1009041"/>
                  </a:lnTo>
                  <a:lnTo>
                    <a:pt x="1394961" y="1008512"/>
                  </a:lnTo>
                  <a:lnTo>
                    <a:pt x="1398400" y="1007719"/>
                  </a:lnTo>
                  <a:lnTo>
                    <a:pt x="1401839" y="1006396"/>
                  </a:lnTo>
                  <a:lnTo>
                    <a:pt x="1404749" y="1005074"/>
                  </a:lnTo>
                  <a:lnTo>
                    <a:pt x="1407924" y="1003223"/>
                  </a:lnTo>
                  <a:lnTo>
                    <a:pt x="1410834" y="1001107"/>
                  </a:lnTo>
                  <a:lnTo>
                    <a:pt x="1413479" y="998726"/>
                  </a:lnTo>
                  <a:lnTo>
                    <a:pt x="1416125" y="995817"/>
                  </a:lnTo>
                  <a:lnTo>
                    <a:pt x="1417976" y="993172"/>
                  </a:lnTo>
                  <a:lnTo>
                    <a:pt x="1420093" y="989998"/>
                  </a:lnTo>
                  <a:lnTo>
                    <a:pt x="1421416" y="986824"/>
                  </a:lnTo>
                  <a:lnTo>
                    <a:pt x="1422474" y="983386"/>
                  </a:lnTo>
                  <a:lnTo>
                    <a:pt x="1423267" y="980212"/>
                  </a:lnTo>
                  <a:lnTo>
                    <a:pt x="1423797" y="976773"/>
                  </a:lnTo>
                  <a:lnTo>
                    <a:pt x="1423797" y="973335"/>
                  </a:lnTo>
                  <a:lnTo>
                    <a:pt x="1423797" y="969632"/>
                  </a:lnTo>
                  <a:lnTo>
                    <a:pt x="1423267" y="966458"/>
                  </a:lnTo>
                  <a:lnTo>
                    <a:pt x="1422474" y="963020"/>
                  </a:lnTo>
                  <a:lnTo>
                    <a:pt x="1421416" y="959581"/>
                  </a:lnTo>
                  <a:lnTo>
                    <a:pt x="1420093" y="956672"/>
                  </a:lnTo>
                  <a:lnTo>
                    <a:pt x="1417976" y="953498"/>
                  </a:lnTo>
                  <a:lnTo>
                    <a:pt x="1416125" y="950588"/>
                  </a:lnTo>
                  <a:lnTo>
                    <a:pt x="1413479" y="947944"/>
                  </a:lnTo>
                  <a:lnTo>
                    <a:pt x="1341787" y="876266"/>
                  </a:lnTo>
                  <a:close/>
                  <a:moveTo>
                    <a:pt x="723538" y="876266"/>
                  </a:moveTo>
                  <a:lnTo>
                    <a:pt x="651846" y="947944"/>
                  </a:lnTo>
                  <a:lnTo>
                    <a:pt x="649465" y="950588"/>
                  </a:lnTo>
                  <a:lnTo>
                    <a:pt x="647084" y="953498"/>
                  </a:lnTo>
                  <a:lnTo>
                    <a:pt x="645497" y="956672"/>
                  </a:lnTo>
                  <a:lnTo>
                    <a:pt x="644174" y="959581"/>
                  </a:lnTo>
                  <a:lnTo>
                    <a:pt x="642587" y="963020"/>
                  </a:lnTo>
                  <a:lnTo>
                    <a:pt x="642058" y="966458"/>
                  </a:lnTo>
                  <a:lnTo>
                    <a:pt x="641529" y="969632"/>
                  </a:lnTo>
                  <a:lnTo>
                    <a:pt x="641264" y="973335"/>
                  </a:lnTo>
                  <a:lnTo>
                    <a:pt x="641529" y="976773"/>
                  </a:lnTo>
                  <a:lnTo>
                    <a:pt x="642058" y="980212"/>
                  </a:lnTo>
                  <a:lnTo>
                    <a:pt x="642587" y="983386"/>
                  </a:lnTo>
                  <a:lnTo>
                    <a:pt x="644174" y="986824"/>
                  </a:lnTo>
                  <a:lnTo>
                    <a:pt x="645497" y="989998"/>
                  </a:lnTo>
                  <a:lnTo>
                    <a:pt x="647084" y="993172"/>
                  </a:lnTo>
                  <a:lnTo>
                    <a:pt x="649465" y="995817"/>
                  </a:lnTo>
                  <a:lnTo>
                    <a:pt x="651846" y="998726"/>
                  </a:lnTo>
                  <a:lnTo>
                    <a:pt x="654491" y="1001107"/>
                  </a:lnTo>
                  <a:lnTo>
                    <a:pt x="657666" y="1003223"/>
                  </a:lnTo>
                  <a:lnTo>
                    <a:pt x="660576" y="1005074"/>
                  </a:lnTo>
                  <a:lnTo>
                    <a:pt x="663751" y="1006396"/>
                  </a:lnTo>
                  <a:lnTo>
                    <a:pt x="667190" y="1007719"/>
                  </a:lnTo>
                  <a:lnTo>
                    <a:pt x="670629" y="1008512"/>
                  </a:lnTo>
                  <a:lnTo>
                    <a:pt x="673803" y="1009041"/>
                  </a:lnTo>
                  <a:lnTo>
                    <a:pt x="677243" y="1009041"/>
                  </a:lnTo>
                  <a:lnTo>
                    <a:pt x="680682" y="1009041"/>
                  </a:lnTo>
                  <a:lnTo>
                    <a:pt x="683856" y="1008512"/>
                  </a:lnTo>
                  <a:lnTo>
                    <a:pt x="687295" y="1007719"/>
                  </a:lnTo>
                  <a:lnTo>
                    <a:pt x="690734" y="1006396"/>
                  </a:lnTo>
                  <a:lnTo>
                    <a:pt x="694174" y="1005074"/>
                  </a:lnTo>
                  <a:lnTo>
                    <a:pt x="696819" y="1003223"/>
                  </a:lnTo>
                  <a:lnTo>
                    <a:pt x="699994" y="1001107"/>
                  </a:lnTo>
                  <a:lnTo>
                    <a:pt x="702639" y="998726"/>
                  </a:lnTo>
                  <a:lnTo>
                    <a:pt x="768512" y="932867"/>
                  </a:lnTo>
                  <a:lnTo>
                    <a:pt x="757401" y="920172"/>
                  </a:lnTo>
                  <a:lnTo>
                    <a:pt x="745760" y="906418"/>
                  </a:lnTo>
                  <a:lnTo>
                    <a:pt x="740205" y="899277"/>
                  </a:lnTo>
                  <a:lnTo>
                    <a:pt x="734649" y="891606"/>
                  </a:lnTo>
                  <a:lnTo>
                    <a:pt x="728829" y="884201"/>
                  </a:lnTo>
                  <a:lnTo>
                    <a:pt x="723538" y="876266"/>
                  </a:lnTo>
                  <a:close/>
                  <a:moveTo>
                    <a:pt x="1407659" y="582150"/>
                  </a:moveTo>
                  <a:lnTo>
                    <a:pt x="1408982" y="594581"/>
                  </a:lnTo>
                  <a:lnTo>
                    <a:pt x="1410040" y="607276"/>
                  </a:lnTo>
                  <a:lnTo>
                    <a:pt x="1411098" y="620237"/>
                  </a:lnTo>
                  <a:lnTo>
                    <a:pt x="1411098" y="633197"/>
                  </a:lnTo>
                  <a:lnTo>
                    <a:pt x="1411098" y="643512"/>
                  </a:lnTo>
                  <a:lnTo>
                    <a:pt x="1410834" y="653827"/>
                  </a:lnTo>
                  <a:lnTo>
                    <a:pt x="1535436" y="653827"/>
                  </a:lnTo>
                  <a:lnTo>
                    <a:pt x="1539139" y="653563"/>
                  </a:lnTo>
                  <a:lnTo>
                    <a:pt x="1542314" y="653034"/>
                  </a:lnTo>
                  <a:lnTo>
                    <a:pt x="1546018" y="652240"/>
                  </a:lnTo>
                  <a:lnTo>
                    <a:pt x="1549192" y="651182"/>
                  </a:lnTo>
                  <a:lnTo>
                    <a:pt x="1552631" y="649331"/>
                  </a:lnTo>
                  <a:lnTo>
                    <a:pt x="1555277" y="647744"/>
                  </a:lnTo>
                  <a:lnTo>
                    <a:pt x="1558187" y="645628"/>
                  </a:lnTo>
                  <a:lnTo>
                    <a:pt x="1560568" y="643247"/>
                  </a:lnTo>
                  <a:lnTo>
                    <a:pt x="1562949" y="640603"/>
                  </a:lnTo>
                  <a:lnTo>
                    <a:pt x="1565065" y="637958"/>
                  </a:lnTo>
                  <a:lnTo>
                    <a:pt x="1566917" y="635048"/>
                  </a:lnTo>
                  <a:lnTo>
                    <a:pt x="1568504" y="631874"/>
                  </a:lnTo>
                  <a:lnTo>
                    <a:pt x="1569562" y="628700"/>
                  </a:lnTo>
                  <a:lnTo>
                    <a:pt x="1570356" y="625262"/>
                  </a:lnTo>
                  <a:lnTo>
                    <a:pt x="1571150" y="621559"/>
                  </a:lnTo>
                  <a:lnTo>
                    <a:pt x="1571414" y="617856"/>
                  </a:lnTo>
                  <a:lnTo>
                    <a:pt x="1571150" y="614418"/>
                  </a:lnTo>
                  <a:lnTo>
                    <a:pt x="1570356" y="610715"/>
                  </a:lnTo>
                  <a:lnTo>
                    <a:pt x="1569562" y="607276"/>
                  </a:lnTo>
                  <a:lnTo>
                    <a:pt x="1568504" y="603838"/>
                  </a:lnTo>
                  <a:lnTo>
                    <a:pt x="1566917" y="600929"/>
                  </a:lnTo>
                  <a:lnTo>
                    <a:pt x="1565065" y="598019"/>
                  </a:lnTo>
                  <a:lnTo>
                    <a:pt x="1562949" y="595110"/>
                  </a:lnTo>
                  <a:lnTo>
                    <a:pt x="1560568" y="592729"/>
                  </a:lnTo>
                  <a:lnTo>
                    <a:pt x="1558187" y="590084"/>
                  </a:lnTo>
                  <a:lnTo>
                    <a:pt x="1555277" y="588233"/>
                  </a:lnTo>
                  <a:lnTo>
                    <a:pt x="1552631" y="586646"/>
                  </a:lnTo>
                  <a:lnTo>
                    <a:pt x="1549192" y="584794"/>
                  </a:lnTo>
                  <a:lnTo>
                    <a:pt x="1546018" y="583736"/>
                  </a:lnTo>
                  <a:lnTo>
                    <a:pt x="1542314" y="582943"/>
                  </a:lnTo>
                  <a:lnTo>
                    <a:pt x="1539139" y="582414"/>
                  </a:lnTo>
                  <a:lnTo>
                    <a:pt x="1535436" y="582150"/>
                  </a:lnTo>
                  <a:lnTo>
                    <a:pt x="1407659" y="582150"/>
                  </a:lnTo>
                  <a:close/>
                  <a:moveTo>
                    <a:pt x="530154" y="582150"/>
                  </a:moveTo>
                  <a:lnTo>
                    <a:pt x="526450" y="582414"/>
                  </a:lnTo>
                  <a:lnTo>
                    <a:pt x="522747" y="582943"/>
                  </a:lnTo>
                  <a:lnTo>
                    <a:pt x="519308" y="583736"/>
                  </a:lnTo>
                  <a:lnTo>
                    <a:pt x="516133" y="584794"/>
                  </a:lnTo>
                  <a:lnTo>
                    <a:pt x="512958" y="586646"/>
                  </a:lnTo>
                  <a:lnTo>
                    <a:pt x="509784" y="588233"/>
                  </a:lnTo>
                  <a:lnTo>
                    <a:pt x="507403" y="590084"/>
                  </a:lnTo>
                  <a:lnTo>
                    <a:pt x="504493" y="592729"/>
                  </a:lnTo>
                  <a:lnTo>
                    <a:pt x="502376" y="595110"/>
                  </a:lnTo>
                  <a:lnTo>
                    <a:pt x="500260" y="598019"/>
                  </a:lnTo>
                  <a:lnTo>
                    <a:pt x="498408" y="600929"/>
                  </a:lnTo>
                  <a:lnTo>
                    <a:pt x="497085" y="603838"/>
                  </a:lnTo>
                  <a:lnTo>
                    <a:pt x="495763" y="607276"/>
                  </a:lnTo>
                  <a:lnTo>
                    <a:pt x="494969" y="610715"/>
                  </a:lnTo>
                  <a:lnTo>
                    <a:pt x="494440" y="614418"/>
                  </a:lnTo>
                  <a:lnTo>
                    <a:pt x="494175" y="617856"/>
                  </a:lnTo>
                  <a:lnTo>
                    <a:pt x="494440" y="621559"/>
                  </a:lnTo>
                  <a:lnTo>
                    <a:pt x="494969" y="625262"/>
                  </a:lnTo>
                  <a:lnTo>
                    <a:pt x="495763" y="628700"/>
                  </a:lnTo>
                  <a:lnTo>
                    <a:pt x="497085" y="631874"/>
                  </a:lnTo>
                  <a:lnTo>
                    <a:pt x="498408" y="635048"/>
                  </a:lnTo>
                  <a:lnTo>
                    <a:pt x="500260" y="637958"/>
                  </a:lnTo>
                  <a:lnTo>
                    <a:pt x="502376" y="640603"/>
                  </a:lnTo>
                  <a:lnTo>
                    <a:pt x="504493" y="643247"/>
                  </a:lnTo>
                  <a:lnTo>
                    <a:pt x="507403" y="645628"/>
                  </a:lnTo>
                  <a:lnTo>
                    <a:pt x="509784" y="647744"/>
                  </a:lnTo>
                  <a:lnTo>
                    <a:pt x="512958" y="649331"/>
                  </a:lnTo>
                  <a:lnTo>
                    <a:pt x="516133" y="651182"/>
                  </a:lnTo>
                  <a:lnTo>
                    <a:pt x="519308" y="652240"/>
                  </a:lnTo>
                  <a:lnTo>
                    <a:pt x="522747" y="653034"/>
                  </a:lnTo>
                  <a:lnTo>
                    <a:pt x="526450" y="653563"/>
                  </a:lnTo>
                  <a:lnTo>
                    <a:pt x="530154" y="653827"/>
                  </a:lnTo>
                  <a:lnTo>
                    <a:pt x="654756" y="653827"/>
                  </a:lnTo>
                  <a:lnTo>
                    <a:pt x="654491" y="643512"/>
                  </a:lnTo>
                  <a:lnTo>
                    <a:pt x="654227" y="633197"/>
                  </a:lnTo>
                  <a:lnTo>
                    <a:pt x="654491" y="620237"/>
                  </a:lnTo>
                  <a:lnTo>
                    <a:pt x="655285" y="607276"/>
                  </a:lnTo>
                  <a:lnTo>
                    <a:pt x="656079" y="594581"/>
                  </a:lnTo>
                  <a:lnTo>
                    <a:pt x="657666" y="582150"/>
                  </a:lnTo>
                  <a:lnTo>
                    <a:pt x="530154" y="582150"/>
                  </a:lnTo>
                  <a:close/>
                  <a:moveTo>
                    <a:pt x="1010822" y="371475"/>
                  </a:moveTo>
                  <a:lnTo>
                    <a:pt x="1014779" y="372005"/>
                  </a:lnTo>
                  <a:lnTo>
                    <a:pt x="1018472" y="372270"/>
                  </a:lnTo>
                  <a:lnTo>
                    <a:pt x="1021902" y="373065"/>
                  </a:lnTo>
                  <a:lnTo>
                    <a:pt x="1025331" y="374126"/>
                  </a:lnTo>
                  <a:lnTo>
                    <a:pt x="1028497" y="375451"/>
                  </a:lnTo>
                  <a:lnTo>
                    <a:pt x="1031927" y="377306"/>
                  </a:lnTo>
                  <a:lnTo>
                    <a:pt x="1034565" y="379427"/>
                  </a:lnTo>
                  <a:lnTo>
                    <a:pt x="1037467" y="381813"/>
                  </a:lnTo>
                  <a:lnTo>
                    <a:pt x="1039841" y="384198"/>
                  </a:lnTo>
                  <a:lnTo>
                    <a:pt x="1041951" y="387114"/>
                  </a:lnTo>
                  <a:lnTo>
                    <a:pt x="1043798" y="389764"/>
                  </a:lnTo>
                  <a:lnTo>
                    <a:pt x="1045645" y="393210"/>
                  </a:lnTo>
                  <a:lnTo>
                    <a:pt x="1046964" y="396656"/>
                  </a:lnTo>
                  <a:lnTo>
                    <a:pt x="1048019" y="400102"/>
                  </a:lnTo>
                  <a:lnTo>
                    <a:pt x="1048547" y="403548"/>
                  </a:lnTo>
                  <a:lnTo>
                    <a:pt x="1049338" y="407523"/>
                  </a:lnTo>
                  <a:lnTo>
                    <a:pt x="1049074" y="411234"/>
                  </a:lnTo>
                  <a:lnTo>
                    <a:pt x="1048547" y="414945"/>
                  </a:lnTo>
                  <a:lnTo>
                    <a:pt x="1047755" y="418656"/>
                  </a:lnTo>
                  <a:lnTo>
                    <a:pt x="1046700" y="421837"/>
                  </a:lnTo>
                  <a:lnTo>
                    <a:pt x="1045381" y="425283"/>
                  </a:lnTo>
                  <a:lnTo>
                    <a:pt x="1043534" y="428463"/>
                  </a:lnTo>
                  <a:lnTo>
                    <a:pt x="1041424" y="431644"/>
                  </a:lnTo>
                  <a:lnTo>
                    <a:pt x="1039049" y="434030"/>
                  </a:lnTo>
                  <a:lnTo>
                    <a:pt x="1036675" y="436680"/>
                  </a:lnTo>
                  <a:lnTo>
                    <a:pt x="1033773" y="438801"/>
                  </a:lnTo>
                  <a:lnTo>
                    <a:pt x="1031135" y="440921"/>
                  </a:lnTo>
                  <a:lnTo>
                    <a:pt x="1027706" y="442512"/>
                  </a:lnTo>
                  <a:lnTo>
                    <a:pt x="1024276" y="443837"/>
                  </a:lnTo>
                  <a:lnTo>
                    <a:pt x="1020846" y="445162"/>
                  </a:lnTo>
                  <a:lnTo>
                    <a:pt x="1017417" y="445692"/>
                  </a:lnTo>
                  <a:lnTo>
                    <a:pt x="1013460" y="445957"/>
                  </a:lnTo>
                  <a:lnTo>
                    <a:pt x="1005809" y="446487"/>
                  </a:lnTo>
                  <a:lnTo>
                    <a:pt x="998422" y="447018"/>
                  </a:lnTo>
                  <a:lnTo>
                    <a:pt x="991563" y="447813"/>
                  </a:lnTo>
                  <a:lnTo>
                    <a:pt x="984704" y="448873"/>
                  </a:lnTo>
                  <a:lnTo>
                    <a:pt x="978373" y="450198"/>
                  </a:lnTo>
                  <a:lnTo>
                    <a:pt x="972305" y="451524"/>
                  </a:lnTo>
                  <a:lnTo>
                    <a:pt x="965973" y="453114"/>
                  </a:lnTo>
                  <a:lnTo>
                    <a:pt x="960433" y="454969"/>
                  </a:lnTo>
                  <a:lnTo>
                    <a:pt x="954893" y="456825"/>
                  </a:lnTo>
                  <a:lnTo>
                    <a:pt x="949881" y="458945"/>
                  </a:lnTo>
                  <a:lnTo>
                    <a:pt x="944868" y="461066"/>
                  </a:lnTo>
                  <a:lnTo>
                    <a:pt x="939856" y="463716"/>
                  </a:lnTo>
                  <a:lnTo>
                    <a:pt x="935371" y="466102"/>
                  </a:lnTo>
                  <a:lnTo>
                    <a:pt x="930886" y="468753"/>
                  </a:lnTo>
                  <a:lnTo>
                    <a:pt x="926665" y="471403"/>
                  </a:lnTo>
                  <a:lnTo>
                    <a:pt x="922444" y="474319"/>
                  </a:lnTo>
                  <a:lnTo>
                    <a:pt x="918487" y="477235"/>
                  </a:lnTo>
                  <a:lnTo>
                    <a:pt x="914530" y="480150"/>
                  </a:lnTo>
                  <a:lnTo>
                    <a:pt x="910837" y="483331"/>
                  </a:lnTo>
                  <a:lnTo>
                    <a:pt x="907671" y="486777"/>
                  </a:lnTo>
                  <a:lnTo>
                    <a:pt x="900812" y="493403"/>
                  </a:lnTo>
                  <a:lnTo>
                    <a:pt x="894744" y="500825"/>
                  </a:lnTo>
                  <a:lnTo>
                    <a:pt x="888940" y="508247"/>
                  </a:lnTo>
                  <a:lnTo>
                    <a:pt x="883928" y="516199"/>
                  </a:lnTo>
                  <a:lnTo>
                    <a:pt x="879443" y="524150"/>
                  </a:lnTo>
                  <a:lnTo>
                    <a:pt x="874958" y="532367"/>
                  </a:lnTo>
                  <a:lnTo>
                    <a:pt x="871529" y="540319"/>
                  </a:lnTo>
                  <a:lnTo>
                    <a:pt x="868099" y="548801"/>
                  </a:lnTo>
                  <a:lnTo>
                    <a:pt x="864933" y="557018"/>
                  </a:lnTo>
                  <a:lnTo>
                    <a:pt x="862559" y="565235"/>
                  </a:lnTo>
                  <a:lnTo>
                    <a:pt x="860185" y="573452"/>
                  </a:lnTo>
                  <a:lnTo>
                    <a:pt x="858338" y="580874"/>
                  </a:lnTo>
                  <a:lnTo>
                    <a:pt x="856491" y="588295"/>
                  </a:lnTo>
                  <a:lnTo>
                    <a:pt x="855436" y="595187"/>
                  </a:lnTo>
                  <a:lnTo>
                    <a:pt x="853589" y="607645"/>
                  </a:lnTo>
                  <a:lnTo>
                    <a:pt x="852270" y="617717"/>
                  </a:lnTo>
                  <a:lnTo>
                    <a:pt x="852006" y="624874"/>
                  </a:lnTo>
                  <a:lnTo>
                    <a:pt x="851743" y="627789"/>
                  </a:lnTo>
                  <a:lnTo>
                    <a:pt x="851743" y="631765"/>
                  </a:lnTo>
                  <a:lnTo>
                    <a:pt x="851215" y="635476"/>
                  </a:lnTo>
                  <a:lnTo>
                    <a:pt x="850160" y="638922"/>
                  </a:lnTo>
                  <a:lnTo>
                    <a:pt x="849104" y="642633"/>
                  </a:lnTo>
                  <a:lnTo>
                    <a:pt x="847258" y="645549"/>
                  </a:lnTo>
                  <a:lnTo>
                    <a:pt x="845675" y="648729"/>
                  </a:lnTo>
                  <a:lnTo>
                    <a:pt x="843301" y="651645"/>
                  </a:lnTo>
                  <a:lnTo>
                    <a:pt x="841190" y="654296"/>
                  </a:lnTo>
                  <a:lnTo>
                    <a:pt x="838288" y="656681"/>
                  </a:lnTo>
                  <a:lnTo>
                    <a:pt x="835650" y="658802"/>
                  </a:lnTo>
                  <a:lnTo>
                    <a:pt x="832484" y="660657"/>
                  </a:lnTo>
                  <a:lnTo>
                    <a:pt x="829319" y="662247"/>
                  </a:lnTo>
                  <a:lnTo>
                    <a:pt x="826153" y="663308"/>
                  </a:lnTo>
                  <a:lnTo>
                    <a:pt x="822459" y="664103"/>
                  </a:lnTo>
                  <a:lnTo>
                    <a:pt x="818766" y="664898"/>
                  </a:lnTo>
                  <a:lnTo>
                    <a:pt x="814809" y="665163"/>
                  </a:lnTo>
                  <a:lnTo>
                    <a:pt x="811115" y="664898"/>
                  </a:lnTo>
                  <a:lnTo>
                    <a:pt x="807686" y="664103"/>
                  </a:lnTo>
                  <a:lnTo>
                    <a:pt x="803993" y="663308"/>
                  </a:lnTo>
                  <a:lnTo>
                    <a:pt x="800563" y="662247"/>
                  </a:lnTo>
                  <a:lnTo>
                    <a:pt x="797133" y="660657"/>
                  </a:lnTo>
                  <a:lnTo>
                    <a:pt x="794495" y="658802"/>
                  </a:lnTo>
                  <a:lnTo>
                    <a:pt x="791330" y="656681"/>
                  </a:lnTo>
                  <a:lnTo>
                    <a:pt x="788691" y="654296"/>
                  </a:lnTo>
                  <a:lnTo>
                    <a:pt x="786317" y="651645"/>
                  </a:lnTo>
                  <a:lnTo>
                    <a:pt x="784207" y="648729"/>
                  </a:lnTo>
                  <a:lnTo>
                    <a:pt x="782360" y="645549"/>
                  </a:lnTo>
                  <a:lnTo>
                    <a:pt x="781041" y="642633"/>
                  </a:lnTo>
                  <a:lnTo>
                    <a:pt x="779458" y="638922"/>
                  </a:lnTo>
                  <a:lnTo>
                    <a:pt x="778667" y="635476"/>
                  </a:lnTo>
                  <a:lnTo>
                    <a:pt x="778139" y="631765"/>
                  </a:lnTo>
                  <a:lnTo>
                    <a:pt x="777875" y="627789"/>
                  </a:lnTo>
                  <a:lnTo>
                    <a:pt x="778139" y="623814"/>
                  </a:lnTo>
                  <a:lnTo>
                    <a:pt x="778667" y="613741"/>
                  </a:lnTo>
                  <a:lnTo>
                    <a:pt x="779194" y="606850"/>
                  </a:lnTo>
                  <a:lnTo>
                    <a:pt x="780249" y="598898"/>
                  </a:lnTo>
                  <a:lnTo>
                    <a:pt x="781305" y="590151"/>
                  </a:lnTo>
                  <a:lnTo>
                    <a:pt x="782888" y="580343"/>
                  </a:lnTo>
                  <a:lnTo>
                    <a:pt x="785262" y="569741"/>
                  </a:lnTo>
                  <a:lnTo>
                    <a:pt x="787636" y="558343"/>
                  </a:lnTo>
                  <a:lnTo>
                    <a:pt x="790802" y="546681"/>
                  </a:lnTo>
                  <a:lnTo>
                    <a:pt x="794759" y="534223"/>
                  </a:lnTo>
                  <a:lnTo>
                    <a:pt x="799508" y="521500"/>
                  </a:lnTo>
                  <a:lnTo>
                    <a:pt x="801882" y="515138"/>
                  </a:lnTo>
                  <a:lnTo>
                    <a:pt x="804784" y="508247"/>
                  </a:lnTo>
                  <a:lnTo>
                    <a:pt x="807950" y="501885"/>
                  </a:lnTo>
                  <a:lnTo>
                    <a:pt x="810852" y="495524"/>
                  </a:lnTo>
                  <a:lnTo>
                    <a:pt x="814545" y="488632"/>
                  </a:lnTo>
                  <a:lnTo>
                    <a:pt x="818238" y="482271"/>
                  </a:lnTo>
                  <a:lnTo>
                    <a:pt x="823515" y="473259"/>
                  </a:lnTo>
                  <a:lnTo>
                    <a:pt x="829319" y="464512"/>
                  </a:lnTo>
                  <a:lnTo>
                    <a:pt x="835914" y="456030"/>
                  </a:lnTo>
                  <a:lnTo>
                    <a:pt x="842773" y="447548"/>
                  </a:lnTo>
                  <a:lnTo>
                    <a:pt x="850160" y="439331"/>
                  </a:lnTo>
                  <a:lnTo>
                    <a:pt x="858338" y="431379"/>
                  </a:lnTo>
                  <a:lnTo>
                    <a:pt x="867044" y="423692"/>
                  </a:lnTo>
                  <a:lnTo>
                    <a:pt x="876013" y="416270"/>
                  </a:lnTo>
                  <a:lnTo>
                    <a:pt x="882345" y="411499"/>
                  </a:lnTo>
                  <a:lnTo>
                    <a:pt x="888940" y="406993"/>
                  </a:lnTo>
                  <a:lnTo>
                    <a:pt x="896063" y="402752"/>
                  </a:lnTo>
                  <a:lnTo>
                    <a:pt x="903450" y="398776"/>
                  </a:lnTo>
                  <a:lnTo>
                    <a:pt x="910837" y="395066"/>
                  </a:lnTo>
                  <a:lnTo>
                    <a:pt x="918751" y="391620"/>
                  </a:lnTo>
                  <a:lnTo>
                    <a:pt x="926929" y="388174"/>
                  </a:lnTo>
                  <a:lnTo>
                    <a:pt x="935371" y="384993"/>
                  </a:lnTo>
                  <a:lnTo>
                    <a:pt x="943549" y="382343"/>
                  </a:lnTo>
                  <a:lnTo>
                    <a:pt x="952519" y="379957"/>
                  </a:lnTo>
                  <a:lnTo>
                    <a:pt x="961489" y="377837"/>
                  </a:lnTo>
                  <a:lnTo>
                    <a:pt x="970986" y="375716"/>
                  </a:lnTo>
                  <a:lnTo>
                    <a:pt x="980747" y="374391"/>
                  </a:lnTo>
                  <a:lnTo>
                    <a:pt x="990508" y="373065"/>
                  </a:lnTo>
                  <a:lnTo>
                    <a:pt x="1000533" y="372270"/>
                  </a:lnTo>
                  <a:lnTo>
                    <a:pt x="1010822" y="371475"/>
                  </a:lnTo>
                  <a:close/>
                  <a:moveTo>
                    <a:pt x="1024065" y="303903"/>
                  </a:moveTo>
                  <a:lnTo>
                    <a:pt x="1016128" y="304432"/>
                  </a:lnTo>
                  <a:lnTo>
                    <a:pt x="1001049" y="305490"/>
                  </a:lnTo>
                  <a:lnTo>
                    <a:pt x="997875" y="305754"/>
                  </a:lnTo>
                  <a:lnTo>
                    <a:pt x="990467" y="306548"/>
                  </a:lnTo>
                  <a:lnTo>
                    <a:pt x="983060" y="307606"/>
                  </a:lnTo>
                  <a:lnTo>
                    <a:pt x="975388" y="308928"/>
                  </a:lnTo>
                  <a:lnTo>
                    <a:pt x="968245" y="310251"/>
                  </a:lnTo>
                  <a:lnTo>
                    <a:pt x="960838" y="311573"/>
                  </a:lnTo>
                  <a:lnTo>
                    <a:pt x="953430" y="313424"/>
                  </a:lnTo>
                  <a:lnTo>
                    <a:pt x="946288" y="315276"/>
                  </a:lnTo>
                  <a:lnTo>
                    <a:pt x="938880" y="317392"/>
                  </a:lnTo>
                  <a:lnTo>
                    <a:pt x="915071" y="324269"/>
                  </a:lnTo>
                  <a:lnTo>
                    <a:pt x="915336" y="325591"/>
                  </a:lnTo>
                  <a:lnTo>
                    <a:pt x="904754" y="330088"/>
                  </a:lnTo>
                  <a:lnTo>
                    <a:pt x="893907" y="334584"/>
                  </a:lnTo>
                  <a:lnTo>
                    <a:pt x="883590" y="340138"/>
                  </a:lnTo>
                  <a:lnTo>
                    <a:pt x="873537" y="345428"/>
                  </a:lnTo>
                  <a:lnTo>
                    <a:pt x="863749" y="350983"/>
                  </a:lnTo>
                  <a:lnTo>
                    <a:pt x="853961" y="357066"/>
                  </a:lnTo>
                  <a:lnTo>
                    <a:pt x="844437" y="363678"/>
                  </a:lnTo>
                  <a:lnTo>
                    <a:pt x="835178" y="370291"/>
                  </a:lnTo>
                  <a:lnTo>
                    <a:pt x="826183" y="377432"/>
                  </a:lnTo>
                  <a:lnTo>
                    <a:pt x="817453" y="384573"/>
                  </a:lnTo>
                  <a:lnTo>
                    <a:pt x="808987" y="392508"/>
                  </a:lnTo>
                  <a:lnTo>
                    <a:pt x="800522" y="400443"/>
                  </a:lnTo>
                  <a:lnTo>
                    <a:pt x="792585" y="408642"/>
                  </a:lnTo>
                  <a:lnTo>
                    <a:pt x="785178" y="416841"/>
                  </a:lnTo>
                  <a:lnTo>
                    <a:pt x="777771" y="425570"/>
                  </a:lnTo>
                  <a:lnTo>
                    <a:pt x="770363" y="434562"/>
                  </a:lnTo>
                  <a:lnTo>
                    <a:pt x="762956" y="445407"/>
                  </a:lnTo>
                  <a:lnTo>
                    <a:pt x="755813" y="455986"/>
                  </a:lnTo>
                  <a:lnTo>
                    <a:pt x="748935" y="467095"/>
                  </a:lnTo>
                  <a:lnTo>
                    <a:pt x="742586" y="478468"/>
                  </a:lnTo>
                  <a:lnTo>
                    <a:pt x="736766" y="490106"/>
                  </a:lnTo>
                  <a:lnTo>
                    <a:pt x="731210" y="502008"/>
                  </a:lnTo>
                  <a:lnTo>
                    <a:pt x="726184" y="514439"/>
                  </a:lnTo>
                  <a:lnTo>
                    <a:pt x="721687" y="526606"/>
                  </a:lnTo>
                  <a:lnTo>
                    <a:pt x="717718" y="539302"/>
                  </a:lnTo>
                  <a:lnTo>
                    <a:pt x="714015" y="552262"/>
                  </a:lnTo>
                  <a:lnTo>
                    <a:pt x="710840" y="565222"/>
                  </a:lnTo>
                  <a:lnTo>
                    <a:pt x="708724" y="578447"/>
                  </a:lnTo>
                  <a:lnTo>
                    <a:pt x="706607" y="591936"/>
                  </a:lnTo>
                  <a:lnTo>
                    <a:pt x="705285" y="605689"/>
                  </a:lnTo>
                  <a:lnTo>
                    <a:pt x="704491" y="619443"/>
                  </a:lnTo>
                  <a:lnTo>
                    <a:pt x="704226" y="633197"/>
                  </a:lnTo>
                  <a:lnTo>
                    <a:pt x="704226" y="642983"/>
                  </a:lnTo>
                  <a:lnTo>
                    <a:pt x="704491" y="652769"/>
                  </a:lnTo>
                  <a:lnTo>
                    <a:pt x="705020" y="662026"/>
                  </a:lnTo>
                  <a:lnTo>
                    <a:pt x="705549" y="671284"/>
                  </a:lnTo>
                  <a:lnTo>
                    <a:pt x="706607" y="680541"/>
                  </a:lnTo>
                  <a:lnTo>
                    <a:pt x="707930" y="689269"/>
                  </a:lnTo>
                  <a:lnTo>
                    <a:pt x="708988" y="697998"/>
                  </a:lnTo>
                  <a:lnTo>
                    <a:pt x="710311" y="706461"/>
                  </a:lnTo>
                  <a:lnTo>
                    <a:pt x="712163" y="714661"/>
                  </a:lnTo>
                  <a:lnTo>
                    <a:pt x="713750" y="722595"/>
                  </a:lnTo>
                  <a:lnTo>
                    <a:pt x="715602" y="730266"/>
                  </a:lnTo>
                  <a:lnTo>
                    <a:pt x="717983" y="738200"/>
                  </a:lnTo>
                  <a:lnTo>
                    <a:pt x="720099" y="745342"/>
                  </a:lnTo>
                  <a:lnTo>
                    <a:pt x="722480" y="752748"/>
                  </a:lnTo>
                  <a:lnTo>
                    <a:pt x="724861" y="759624"/>
                  </a:lnTo>
                  <a:lnTo>
                    <a:pt x="727507" y="766766"/>
                  </a:lnTo>
                  <a:lnTo>
                    <a:pt x="731739" y="776816"/>
                  </a:lnTo>
                  <a:lnTo>
                    <a:pt x="736237" y="786338"/>
                  </a:lnTo>
                  <a:lnTo>
                    <a:pt x="740734" y="795595"/>
                  </a:lnTo>
                  <a:lnTo>
                    <a:pt x="745760" y="804324"/>
                  </a:lnTo>
                  <a:lnTo>
                    <a:pt x="750522" y="812788"/>
                  </a:lnTo>
                  <a:lnTo>
                    <a:pt x="755549" y="820987"/>
                  </a:lnTo>
                  <a:lnTo>
                    <a:pt x="760840" y="828922"/>
                  </a:lnTo>
                  <a:lnTo>
                    <a:pt x="766131" y="836327"/>
                  </a:lnTo>
                  <a:lnTo>
                    <a:pt x="771686" y="843469"/>
                  </a:lnTo>
                  <a:lnTo>
                    <a:pt x="776977" y="850346"/>
                  </a:lnTo>
                  <a:lnTo>
                    <a:pt x="782268" y="856958"/>
                  </a:lnTo>
                  <a:lnTo>
                    <a:pt x="787824" y="863041"/>
                  </a:lnTo>
                  <a:lnTo>
                    <a:pt x="798141" y="875208"/>
                  </a:lnTo>
                  <a:lnTo>
                    <a:pt x="808458" y="885788"/>
                  </a:lnTo>
                  <a:lnTo>
                    <a:pt x="826977" y="905096"/>
                  </a:lnTo>
                  <a:lnTo>
                    <a:pt x="834649" y="913824"/>
                  </a:lnTo>
                  <a:lnTo>
                    <a:pt x="841262" y="921759"/>
                  </a:lnTo>
                  <a:lnTo>
                    <a:pt x="844172" y="925726"/>
                  </a:lnTo>
                  <a:lnTo>
                    <a:pt x="846553" y="929165"/>
                  </a:lnTo>
                  <a:lnTo>
                    <a:pt x="848934" y="932338"/>
                  </a:lnTo>
                  <a:lnTo>
                    <a:pt x="850521" y="935512"/>
                  </a:lnTo>
                  <a:lnTo>
                    <a:pt x="851844" y="938686"/>
                  </a:lnTo>
                  <a:lnTo>
                    <a:pt x="852902" y="941067"/>
                  </a:lnTo>
                  <a:lnTo>
                    <a:pt x="853961" y="943976"/>
                  </a:lnTo>
                  <a:lnTo>
                    <a:pt x="854490" y="946092"/>
                  </a:lnTo>
                  <a:lnTo>
                    <a:pt x="856341" y="957994"/>
                  </a:lnTo>
                  <a:lnTo>
                    <a:pt x="857929" y="969896"/>
                  </a:lnTo>
                  <a:lnTo>
                    <a:pt x="858987" y="981799"/>
                  </a:lnTo>
                  <a:lnTo>
                    <a:pt x="859781" y="993436"/>
                  </a:lnTo>
                  <a:lnTo>
                    <a:pt x="860310" y="1003752"/>
                  </a:lnTo>
                  <a:lnTo>
                    <a:pt x="860574" y="1012744"/>
                  </a:lnTo>
                  <a:lnTo>
                    <a:pt x="860574" y="1025176"/>
                  </a:lnTo>
                  <a:lnTo>
                    <a:pt x="860574" y="1026762"/>
                  </a:lnTo>
                  <a:lnTo>
                    <a:pt x="860574" y="1027291"/>
                  </a:lnTo>
                  <a:lnTo>
                    <a:pt x="860574" y="1027556"/>
                  </a:lnTo>
                  <a:lnTo>
                    <a:pt x="860574" y="1027820"/>
                  </a:lnTo>
                  <a:lnTo>
                    <a:pt x="860839" y="1031788"/>
                  </a:lnTo>
                  <a:lnTo>
                    <a:pt x="861103" y="1036020"/>
                  </a:lnTo>
                  <a:lnTo>
                    <a:pt x="861632" y="1039987"/>
                  </a:lnTo>
                  <a:lnTo>
                    <a:pt x="862161" y="1043955"/>
                  </a:lnTo>
                  <a:lnTo>
                    <a:pt x="863220" y="1047922"/>
                  </a:lnTo>
                  <a:lnTo>
                    <a:pt x="864278" y="1051360"/>
                  </a:lnTo>
                  <a:lnTo>
                    <a:pt x="865601" y="1055063"/>
                  </a:lnTo>
                  <a:lnTo>
                    <a:pt x="867188" y="1058766"/>
                  </a:lnTo>
                  <a:lnTo>
                    <a:pt x="868511" y="1062469"/>
                  </a:lnTo>
                  <a:lnTo>
                    <a:pt x="870362" y="1065643"/>
                  </a:lnTo>
                  <a:lnTo>
                    <a:pt x="872479" y="1069081"/>
                  </a:lnTo>
                  <a:lnTo>
                    <a:pt x="874331" y="1072255"/>
                  </a:lnTo>
                  <a:lnTo>
                    <a:pt x="876712" y="1075694"/>
                  </a:lnTo>
                  <a:lnTo>
                    <a:pt x="878828" y="1078339"/>
                  </a:lnTo>
                  <a:lnTo>
                    <a:pt x="881473" y="1081513"/>
                  </a:lnTo>
                  <a:lnTo>
                    <a:pt x="884119" y="1083893"/>
                  </a:lnTo>
                  <a:lnTo>
                    <a:pt x="887029" y="1086802"/>
                  </a:lnTo>
                  <a:lnTo>
                    <a:pt x="889939" y="1089447"/>
                  </a:lnTo>
                  <a:lnTo>
                    <a:pt x="892849" y="1091563"/>
                  </a:lnTo>
                  <a:lnTo>
                    <a:pt x="896024" y="1093944"/>
                  </a:lnTo>
                  <a:lnTo>
                    <a:pt x="899198" y="1095795"/>
                  </a:lnTo>
                  <a:lnTo>
                    <a:pt x="902373" y="1097647"/>
                  </a:lnTo>
                  <a:lnTo>
                    <a:pt x="905812" y="1099763"/>
                  </a:lnTo>
                  <a:lnTo>
                    <a:pt x="909516" y="1101085"/>
                  </a:lnTo>
                  <a:lnTo>
                    <a:pt x="913219" y="1102408"/>
                  </a:lnTo>
                  <a:lnTo>
                    <a:pt x="916658" y="1103994"/>
                  </a:lnTo>
                  <a:lnTo>
                    <a:pt x="920627" y="1105052"/>
                  </a:lnTo>
                  <a:lnTo>
                    <a:pt x="924330" y="1105846"/>
                  </a:lnTo>
                  <a:lnTo>
                    <a:pt x="928298" y="1106375"/>
                  </a:lnTo>
                  <a:lnTo>
                    <a:pt x="932267" y="1106904"/>
                  </a:lnTo>
                  <a:lnTo>
                    <a:pt x="936499" y="1107433"/>
                  </a:lnTo>
                  <a:lnTo>
                    <a:pt x="940468" y="1107697"/>
                  </a:lnTo>
                  <a:lnTo>
                    <a:pt x="1124857" y="1107697"/>
                  </a:lnTo>
                  <a:lnTo>
                    <a:pt x="1129090" y="1107433"/>
                  </a:lnTo>
                  <a:lnTo>
                    <a:pt x="1133058" y="1106904"/>
                  </a:lnTo>
                  <a:lnTo>
                    <a:pt x="1137027" y="1106375"/>
                  </a:lnTo>
                  <a:lnTo>
                    <a:pt x="1140730" y="1105846"/>
                  </a:lnTo>
                  <a:lnTo>
                    <a:pt x="1144699" y="1105052"/>
                  </a:lnTo>
                  <a:lnTo>
                    <a:pt x="1148667" y="1103994"/>
                  </a:lnTo>
                  <a:lnTo>
                    <a:pt x="1152370" y="1102408"/>
                  </a:lnTo>
                  <a:lnTo>
                    <a:pt x="1156074" y="1101085"/>
                  </a:lnTo>
                  <a:lnTo>
                    <a:pt x="1159513" y="1099763"/>
                  </a:lnTo>
                  <a:lnTo>
                    <a:pt x="1162688" y="1097647"/>
                  </a:lnTo>
                  <a:lnTo>
                    <a:pt x="1166127" y="1095795"/>
                  </a:lnTo>
                  <a:lnTo>
                    <a:pt x="1169566" y="1093944"/>
                  </a:lnTo>
                  <a:lnTo>
                    <a:pt x="1172476" y="1091563"/>
                  </a:lnTo>
                  <a:lnTo>
                    <a:pt x="1175651" y="1089447"/>
                  </a:lnTo>
                  <a:lnTo>
                    <a:pt x="1178561" y="1086802"/>
                  </a:lnTo>
                  <a:lnTo>
                    <a:pt x="1181206" y="1083893"/>
                  </a:lnTo>
                  <a:lnTo>
                    <a:pt x="1183852" y="1081248"/>
                  </a:lnTo>
                  <a:lnTo>
                    <a:pt x="1186233" y="1078339"/>
                  </a:lnTo>
                  <a:lnTo>
                    <a:pt x="1188878" y="1075429"/>
                  </a:lnTo>
                  <a:lnTo>
                    <a:pt x="1190994" y="1072255"/>
                  </a:lnTo>
                  <a:lnTo>
                    <a:pt x="1193111" y="1069081"/>
                  </a:lnTo>
                  <a:lnTo>
                    <a:pt x="1194963" y="1065643"/>
                  </a:lnTo>
                  <a:lnTo>
                    <a:pt x="1196814" y="1062469"/>
                  </a:lnTo>
                  <a:lnTo>
                    <a:pt x="1198402" y="1058766"/>
                  </a:lnTo>
                  <a:lnTo>
                    <a:pt x="1199725" y="1055063"/>
                  </a:lnTo>
                  <a:lnTo>
                    <a:pt x="1201047" y="1051360"/>
                  </a:lnTo>
                  <a:lnTo>
                    <a:pt x="1202105" y="1047922"/>
                  </a:lnTo>
                  <a:lnTo>
                    <a:pt x="1202899" y="1043955"/>
                  </a:lnTo>
                  <a:lnTo>
                    <a:pt x="1203693" y="1039987"/>
                  </a:lnTo>
                  <a:lnTo>
                    <a:pt x="1204222" y="1036020"/>
                  </a:lnTo>
                  <a:lnTo>
                    <a:pt x="1204486" y="1031788"/>
                  </a:lnTo>
                  <a:lnTo>
                    <a:pt x="1204486" y="1027820"/>
                  </a:lnTo>
                  <a:lnTo>
                    <a:pt x="1204486" y="1027556"/>
                  </a:lnTo>
                  <a:lnTo>
                    <a:pt x="1204486" y="1027291"/>
                  </a:lnTo>
                  <a:lnTo>
                    <a:pt x="1204486" y="1026762"/>
                  </a:lnTo>
                  <a:lnTo>
                    <a:pt x="1204486" y="1025176"/>
                  </a:lnTo>
                  <a:lnTo>
                    <a:pt x="1204751" y="1013009"/>
                  </a:lnTo>
                  <a:lnTo>
                    <a:pt x="1205280" y="1004016"/>
                  </a:lnTo>
                  <a:lnTo>
                    <a:pt x="1205809" y="993701"/>
                  </a:lnTo>
                  <a:lnTo>
                    <a:pt x="1206338" y="982063"/>
                  </a:lnTo>
                  <a:lnTo>
                    <a:pt x="1207661" y="969896"/>
                  </a:lnTo>
                  <a:lnTo>
                    <a:pt x="1208984" y="957994"/>
                  </a:lnTo>
                  <a:lnTo>
                    <a:pt x="1211100" y="946092"/>
                  </a:lnTo>
                  <a:lnTo>
                    <a:pt x="1211894" y="943183"/>
                  </a:lnTo>
                  <a:lnTo>
                    <a:pt x="1212952" y="939480"/>
                  </a:lnTo>
                  <a:lnTo>
                    <a:pt x="1215068" y="935512"/>
                  </a:lnTo>
                  <a:lnTo>
                    <a:pt x="1217185" y="931280"/>
                  </a:lnTo>
                  <a:lnTo>
                    <a:pt x="1220095" y="927313"/>
                  </a:lnTo>
                  <a:lnTo>
                    <a:pt x="1223005" y="923081"/>
                  </a:lnTo>
                  <a:lnTo>
                    <a:pt x="1226708" y="918585"/>
                  </a:lnTo>
                  <a:lnTo>
                    <a:pt x="1230677" y="913824"/>
                  </a:lnTo>
                  <a:lnTo>
                    <a:pt x="1239936" y="903773"/>
                  </a:lnTo>
                  <a:lnTo>
                    <a:pt x="1250253" y="892929"/>
                  </a:lnTo>
                  <a:lnTo>
                    <a:pt x="1258719" y="883936"/>
                  </a:lnTo>
                  <a:lnTo>
                    <a:pt x="1267713" y="873885"/>
                  </a:lnTo>
                  <a:lnTo>
                    <a:pt x="1276972" y="863570"/>
                  </a:lnTo>
                  <a:lnTo>
                    <a:pt x="1286496" y="852461"/>
                  </a:lnTo>
                  <a:lnTo>
                    <a:pt x="1296020" y="840559"/>
                  </a:lnTo>
                  <a:lnTo>
                    <a:pt x="1300517" y="834211"/>
                  </a:lnTo>
                  <a:lnTo>
                    <a:pt x="1305279" y="827335"/>
                  </a:lnTo>
                  <a:lnTo>
                    <a:pt x="1309776" y="820722"/>
                  </a:lnTo>
                  <a:lnTo>
                    <a:pt x="1314274" y="813581"/>
                  </a:lnTo>
                  <a:lnTo>
                    <a:pt x="1318506" y="806175"/>
                  </a:lnTo>
                  <a:lnTo>
                    <a:pt x="1322739" y="798505"/>
                  </a:lnTo>
                  <a:lnTo>
                    <a:pt x="1326972" y="790570"/>
                  </a:lnTo>
                  <a:lnTo>
                    <a:pt x="1330940" y="782371"/>
                  </a:lnTo>
                  <a:lnTo>
                    <a:pt x="1334908" y="773907"/>
                  </a:lnTo>
                  <a:lnTo>
                    <a:pt x="1338612" y="765179"/>
                  </a:lnTo>
                  <a:lnTo>
                    <a:pt x="1341787" y="755922"/>
                  </a:lnTo>
                  <a:lnTo>
                    <a:pt x="1344961" y="746135"/>
                  </a:lnTo>
                  <a:lnTo>
                    <a:pt x="1347871" y="736614"/>
                  </a:lnTo>
                  <a:lnTo>
                    <a:pt x="1350517" y="726563"/>
                  </a:lnTo>
                  <a:lnTo>
                    <a:pt x="1352898" y="715983"/>
                  </a:lnTo>
                  <a:lnTo>
                    <a:pt x="1355014" y="705403"/>
                  </a:lnTo>
                  <a:lnTo>
                    <a:pt x="1357130" y="694030"/>
                  </a:lnTo>
                  <a:lnTo>
                    <a:pt x="1358453" y="682657"/>
                  </a:lnTo>
                  <a:lnTo>
                    <a:pt x="1359511" y="670755"/>
                  </a:lnTo>
                  <a:lnTo>
                    <a:pt x="1360834" y="658588"/>
                  </a:lnTo>
                  <a:lnTo>
                    <a:pt x="1361099" y="646157"/>
                  </a:lnTo>
                  <a:lnTo>
                    <a:pt x="1361363" y="633197"/>
                  </a:lnTo>
                  <a:lnTo>
                    <a:pt x="1361099" y="619443"/>
                  </a:lnTo>
                  <a:lnTo>
                    <a:pt x="1360041" y="605689"/>
                  </a:lnTo>
                  <a:lnTo>
                    <a:pt x="1358718" y="591936"/>
                  </a:lnTo>
                  <a:lnTo>
                    <a:pt x="1356866" y="578447"/>
                  </a:lnTo>
                  <a:lnTo>
                    <a:pt x="1354220" y="565222"/>
                  </a:lnTo>
                  <a:lnTo>
                    <a:pt x="1351046" y="552262"/>
                  </a:lnTo>
                  <a:lnTo>
                    <a:pt x="1347871" y="539302"/>
                  </a:lnTo>
                  <a:lnTo>
                    <a:pt x="1343639" y="526606"/>
                  </a:lnTo>
                  <a:lnTo>
                    <a:pt x="1339141" y="514439"/>
                  </a:lnTo>
                  <a:lnTo>
                    <a:pt x="1334115" y="502008"/>
                  </a:lnTo>
                  <a:lnTo>
                    <a:pt x="1328824" y="490106"/>
                  </a:lnTo>
                  <a:lnTo>
                    <a:pt x="1322739" y="478468"/>
                  </a:lnTo>
                  <a:lnTo>
                    <a:pt x="1316390" y="467095"/>
                  </a:lnTo>
                  <a:lnTo>
                    <a:pt x="1309512" y="455986"/>
                  </a:lnTo>
                  <a:lnTo>
                    <a:pt x="1302369" y="445407"/>
                  </a:lnTo>
                  <a:lnTo>
                    <a:pt x="1294697" y="434562"/>
                  </a:lnTo>
                  <a:lnTo>
                    <a:pt x="1287819" y="425570"/>
                  </a:lnTo>
                  <a:lnTo>
                    <a:pt x="1280412" y="416841"/>
                  </a:lnTo>
                  <a:lnTo>
                    <a:pt x="1272740" y="408642"/>
                  </a:lnTo>
                  <a:lnTo>
                    <a:pt x="1265068" y="400443"/>
                  </a:lnTo>
                  <a:lnTo>
                    <a:pt x="1256867" y="392508"/>
                  </a:lnTo>
                  <a:lnTo>
                    <a:pt x="1248401" y="384838"/>
                  </a:lnTo>
                  <a:lnTo>
                    <a:pt x="1239671" y="377696"/>
                  </a:lnTo>
                  <a:lnTo>
                    <a:pt x="1230677" y="370555"/>
                  </a:lnTo>
                  <a:lnTo>
                    <a:pt x="1221417" y="363943"/>
                  </a:lnTo>
                  <a:lnTo>
                    <a:pt x="1211894" y="357330"/>
                  </a:lnTo>
                  <a:lnTo>
                    <a:pt x="1202370" y="351247"/>
                  </a:lnTo>
                  <a:lnTo>
                    <a:pt x="1192317" y="345693"/>
                  </a:lnTo>
                  <a:lnTo>
                    <a:pt x="1182000" y="340403"/>
                  </a:lnTo>
                  <a:lnTo>
                    <a:pt x="1171947" y="334848"/>
                  </a:lnTo>
                  <a:lnTo>
                    <a:pt x="1161365" y="330352"/>
                  </a:lnTo>
                  <a:lnTo>
                    <a:pt x="1150783" y="325856"/>
                  </a:lnTo>
                  <a:lnTo>
                    <a:pt x="1151048" y="324269"/>
                  </a:lnTo>
                  <a:lnTo>
                    <a:pt x="1126180" y="317392"/>
                  </a:lnTo>
                  <a:lnTo>
                    <a:pt x="1119302" y="315276"/>
                  </a:lnTo>
                  <a:lnTo>
                    <a:pt x="1111895" y="313424"/>
                  </a:lnTo>
                  <a:lnTo>
                    <a:pt x="1104752" y="311573"/>
                  </a:lnTo>
                  <a:lnTo>
                    <a:pt x="1097345" y="310251"/>
                  </a:lnTo>
                  <a:lnTo>
                    <a:pt x="1089673" y="308928"/>
                  </a:lnTo>
                  <a:lnTo>
                    <a:pt x="1082530" y="307606"/>
                  </a:lnTo>
                  <a:lnTo>
                    <a:pt x="1074858" y="306548"/>
                  </a:lnTo>
                  <a:lnTo>
                    <a:pt x="1067186" y="305754"/>
                  </a:lnTo>
                  <a:lnTo>
                    <a:pt x="1064541" y="305490"/>
                  </a:lnTo>
                  <a:lnTo>
                    <a:pt x="1064276" y="305490"/>
                  </a:lnTo>
                  <a:lnTo>
                    <a:pt x="1049197" y="304432"/>
                  </a:lnTo>
                  <a:lnTo>
                    <a:pt x="1041525" y="303903"/>
                  </a:lnTo>
                  <a:lnTo>
                    <a:pt x="1033588" y="303903"/>
                  </a:lnTo>
                  <a:lnTo>
                    <a:pt x="1032795" y="303903"/>
                  </a:lnTo>
                  <a:lnTo>
                    <a:pt x="1032530" y="303903"/>
                  </a:lnTo>
                  <a:lnTo>
                    <a:pt x="1032001" y="303903"/>
                  </a:lnTo>
                  <a:lnTo>
                    <a:pt x="1024065" y="303903"/>
                  </a:lnTo>
                  <a:close/>
                  <a:moveTo>
                    <a:pt x="1388083" y="226671"/>
                  </a:moveTo>
                  <a:lnTo>
                    <a:pt x="1384643" y="226935"/>
                  </a:lnTo>
                  <a:lnTo>
                    <a:pt x="1381204" y="227464"/>
                  </a:lnTo>
                  <a:lnTo>
                    <a:pt x="1377765" y="228258"/>
                  </a:lnTo>
                  <a:lnTo>
                    <a:pt x="1374591" y="229316"/>
                  </a:lnTo>
                  <a:lnTo>
                    <a:pt x="1371416" y="230903"/>
                  </a:lnTo>
                  <a:lnTo>
                    <a:pt x="1368241" y="232490"/>
                  </a:lnTo>
                  <a:lnTo>
                    <a:pt x="1365596" y="234606"/>
                  </a:lnTo>
                  <a:lnTo>
                    <a:pt x="1362686" y="237250"/>
                  </a:lnTo>
                  <a:lnTo>
                    <a:pt x="1273269" y="326649"/>
                  </a:lnTo>
                  <a:lnTo>
                    <a:pt x="1280147" y="332468"/>
                  </a:lnTo>
                  <a:lnTo>
                    <a:pt x="1286496" y="338551"/>
                  </a:lnTo>
                  <a:lnTo>
                    <a:pt x="1293110" y="344899"/>
                  </a:lnTo>
                  <a:lnTo>
                    <a:pt x="1299195" y="351247"/>
                  </a:lnTo>
                  <a:lnTo>
                    <a:pt x="1305279" y="357859"/>
                  </a:lnTo>
                  <a:lnTo>
                    <a:pt x="1311364" y="364736"/>
                  </a:lnTo>
                  <a:lnTo>
                    <a:pt x="1317184" y="371348"/>
                  </a:lnTo>
                  <a:lnTo>
                    <a:pt x="1322739" y="378490"/>
                  </a:lnTo>
                  <a:lnTo>
                    <a:pt x="1413479" y="288033"/>
                  </a:lnTo>
                  <a:lnTo>
                    <a:pt x="1416125" y="285388"/>
                  </a:lnTo>
                  <a:lnTo>
                    <a:pt x="1417976" y="282479"/>
                  </a:lnTo>
                  <a:lnTo>
                    <a:pt x="1420093" y="279305"/>
                  </a:lnTo>
                  <a:lnTo>
                    <a:pt x="1421416" y="276131"/>
                  </a:lnTo>
                  <a:lnTo>
                    <a:pt x="1422474" y="272957"/>
                  </a:lnTo>
                  <a:lnTo>
                    <a:pt x="1423267" y="269519"/>
                  </a:lnTo>
                  <a:lnTo>
                    <a:pt x="1423797" y="266080"/>
                  </a:lnTo>
                  <a:lnTo>
                    <a:pt x="1423797" y="262642"/>
                  </a:lnTo>
                  <a:lnTo>
                    <a:pt x="1423797" y="259203"/>
                  </a:lnTo>
                  <a:lnTo>
                    <a:pt x="1423267" y="255765"/>
                  </a:lnTo>
                  <a:lnTo>
                    <a:pt x="1422474" y="252327"/>
                  </a:lnTo>
                  <a:lnTo>
                    <a:pt x="1421416" y="249153"/>
                  </a:lnTo>
                  <a:lnTo>
                    <a:pt x="1420093" y="245979"/>
                  </a:lnTo>
                  <a:lnTo>
                    <a:pt x="1417976" y="242805"/>
                  </a:lnTo>
                  <a:lnTo>
                    <a:pt x="1416125" y="240160"/>
                  </a:lnTo>
                  <a:lnTo>
                    <a:pt x="1413479" y="237250"/>
                  </a:lnTo>
                  <a:lnTo>
                    <a:pt x="1410834" y="234606"/>
                  </a:lnTo>
                  <a:lnTo>
                    <a:pt x="1407924" y="232490"/>
                  </a:lnTo>
                  <a:lnTo>
                    <a:pt x="1404749" y="230903"/>
                  </a:lnTo>
                  <a:lnTo>
                    <a:pt x="1401839" y="229316"/>
                  </a:lnTo>
                  <a:lnTo>
                    <a:pt x="1398400" y="228258"/>
                  </a:lnTo>
                  <a:lnTo>
                    <a:pt x="1394961" y="227464"/>
                  </a:lnTo>
                  <a:lnTo>
                    <a:pt x="1391522" y="226935"/>
                  </a:lnTo>
                  <a:lnTo>
                    <a:pt x="1388083" y="226671"/>
                  </a:lnTo>
                  <a:close/>
                  <a:moveTo>
                    <a:pt x="677243" y="226671"/>
                  </a:moveTo>
                  <a:lnTo>
                    <a:pt x="673803" y="226935"/>
                  </a:lnTo>
                  <a:lnTo>
                    <a:pt x="670629" y="227464"/>
                  </a:lnTo>
                  <a:lnTo>
                    <a:pt x="667190" y="228258"/>
                  </a:lnTo>
                  <a:lnTo>
                    <a:pt x="663751" y="229316"/>
                  </a:lnTo>
                  <a:lnTo>
                    <a:pt x="660576" y="230903"/>
                  </a:lnTo>
                  <a:lnTo>
                    <a:pt x="657666" y="232490"/>
                  </a:lnTo>
                  <a:lnTo>
                    <a:pt x="654491" y="234606"/>
                  </a:lnTo>
                  <a:lnTo>
                    <a:pt x="651846" y="237250"/>
                  </a:lnTo>
                  <a:lnTo>
                    <a:pt x="649465" y="240160"/>
                  </a:lnTo>
                  <a:lnTo>
                    <a:pt x="647084" y="242805"/>
                  </a:lnTo>
                  <a:lnTo>
                    <a:pt x="645497" y="245979"/>
                  </a:lnTo>
                  <a:lnTo>
                    <a:pt x="644174" y="249153"/>
                  </a:lnTo>
                  <a:lnTo>
                    <a:pt x="642587" y="252327"/>
                  </a:lnTo>
                  <a:lnTo>
                    <a:pt x="642058" y="255765"/>
                  </a:lnTo>
                  <a:lnTo>
                    <a:pt x="641529" y="259203"/>
                  </a:lnTo>
                  <a:lnTo>
                    <a:pt x="641264" y="262642"/>
                  </a:lnTo>
                  <a:lnTo>
                    <a:pt x="641529" y="266080"/>
                  </a:lnTo>
                  <a:lnTo>
                    <a:pt x="642058" y="269519"/>
                  </a:lnTo>
                  <a:lnTo>
                    <a:pt x="642587" y="272957"/>
                  </a:lnTo>
                  <a:lnTo>
                    <a:pt x="644174" y="276131"/>
                  </a:lnTo>
                  <a:lnTo>
                    <a:pt x="645497" y="279305"/>
                  </a:lnTo>
                  <a:lnTo>
                    <a:pt x="647084" y="282479"/>
                  </a:lnTo>
                  <a:lnTo>
                    <a:pt x="649465" y="285388"/>
                  </a:lnTo>
                  <a:lnTo>
                    <a:pt x="651846" y="288033"/>
                  </a:lnTo>
                  <a:lnTo>
                    <a:pt x="742321" y="378490"/>
                  </a:lnTo>
                  <a:lnTo>
                    <a:pt x="748406" y="371348"/>
                  </a:lnTo>
                  <a:lnTo>
                    <a:pt x="753961" y="364736"/>
                  </a:lnTo>
                  <a:lnTo>
                    <a:pt x="760046" y="357859"/>
                  </a:lnTo>
                  <a:lnTo>
                    <a:pt x="765866" y="351247"/>
                  </a:lnTo>
                  <a:lnTo>
                    <a:pt x="772480" y="344899"/>
                  </a:lnTo>
                  <a:lnTo>
                    <a:pt x="778564" y="338551"/>
                  </a:lnTo>
                  <a:lnTo>
                    <a:pt x="785443" y="332468"/>
                  </a:lnTo>
                  <a:lnTo>
                    <a:pt x="791792" y="326649"/>
                  </a:lnTo>
                  <a:lnTo>
                    <a:pt x="702639" y="237250"/>
                  </a:lnTo>
                  <a:lnTo>
                    <a:pt x="699994" y="234606"/>
                  </a:lnTo>
                  <a:lnTo>
                    <a:pt x="696819" y="232490"/>
                  </a:lnTo>
                  <a:lnTo>
                    <a:pt x="694174" y="230903"/>
                  </a:lnTo>
                  <a:lnTo>
                    <a:pt x="690734" y="229316"/>
                  </a:lnTo>
                  <a:lnTo>
                    <a:pt x="687295" y="228258"/>
                  </a:lnTo>
                  <a:lnTo>
                    <a:pt x="683856" y="227464"/>
                  </a:lnTo>
                  <a:lnTo>
                    <a:pt x="680682" y="226935"/>
                  </a:lnTo>
                  <a:lnTo>
                    <a:pt x="677243" y="226671"/>
                  </a:lnTo>
                  <a:close/>
                  <a:moveTo>
                    <a:pt x="1032795" y="79348"/>
                  </a:moveTo>
                  <a:lnTo>
                    <a:pt x="1029091" y="79877"/>
                  </a:lnTo>
                  <a:lnTo>
                    <a:pt x="1025387" y="80406"/>
                  </a:lnTo>
                  <a:lnTo>
                    <a:pt x="1021948" y="81200"/>
                  </a:lnTo>
                  <a:lnTo>
                    <a:pt x="1018774" y="82257"/>
                  </a:lnTo>
                  <a:lnTo>
                    <a:pt x="1015599" y="83844"/>
                  </a:lnTo>
                  <a:lnTo>
                    <a:pt x="1012425" y="85696"/>
                  </a:lnTo>
                  <a:lnTo>
                    <a:pt x="1010044" y="87547"/>
                  </a:lnTo>
                  <a:lnTo>
                    <a:pt x="1007134" y="90192"/>
                  </a:lnTo>
                  <a:lnTo>
                    <a:pt x="1005017" y="92573"/>
                  </a:lnTo>
                  <a:lnTo>
                    <a:pt x="1002901" y="95482"/>
                  </a:lnTo>
                  <a:lnTo>
                    <a:pt x="1001049" y="98392"/>
                  </a:lnTo>
                  <a:lnTo>
                    <a:pt x="999726" y="101301"/>
                  </a:lnTo>
                  <a:lnTo>
                    <a:pt x="998404" y="104739"/>
                  </a:lnTo>
                  <a:lnTo>
                    <a:pt x="997610" y="108178"/>
                  </a:lnTo>
                  <a:lnTo>
                    <a:pt x="997081" y="111881"/>
                  </a:lnTo>
                  <a:lnTo>
                    <a:pt x="996816" y="115319"/>
                  </a:lnTo>
                  <a:lnTo>
                    <a:pt x="996816" y="236986"/>
                  </a:lnTo>
                  <a:lnTo>
                    <a:pt x="1005546" y="236192"/>
                  </a:lnTo>
                  <a:lnTo>
                    <a:pt x="1014276" y="235664"/>
                  </a:lnTo>
                  <a:lnTo>
                    <a:pt x="1023007" y="235399"/>
                  </a:lnTo>
                  <a:lnTo>
                    <a:pt x="1031737" y="235135"/>
                  </a:lnTo>
                  <a:lnTo>
                    <a:pt x="1032795" y="235135"/>
                  </a:lnTo>
                  <a:lnTo>
                    <a:pt x="1033588" y="235135"/>
                  </a:lnTo>
                  <a:lnTo>
                    <a:pt x="1042583" y="235399"/>
                  </a:lnTo>
                  <a:lnTo>
                    <a:pt x="1051313" y="235664"/>
                  </a:lnTo>
                  <a:lnTo>
                    <a:pt x="1060043" y="236192"/>
                  </a:lnTo>
                  <a:lnTo>
                    <a:pt x="1068773" y="236986"/>
                  </a:lnTo>
                  <a:lnTo>
                    <a:pt x="1068773" y="115319"/>
                  </a:lnTo>
                  <a:lnTo>
                    <a:pt x="1068509" y="111881"/>
                  </a:lnTo>
                  <a:lnTo>
                    <a:pt x="1067715" y="108178"/>
                  </a:lnTo>
                  <a:lnTo>
                    <a:pt x="1066922" y="104739"/>
                  </a:lnTo>
                  <a:lnTo>
                    <a:pt x="1065863" y="101301"/>
                  </a:lnTo>
                  <a:lnTo>
                    <a:pt x="1064276" y="98392"/>
                  </a:lnTo>
                  <a:lnTo>
                    <a:pt x="1062424" y="95482"/>
                  </a:lnTo>
                  <a:lnTo>
                    <a:pt x="1060308" y="92573"/>
                  </a:lnTo>
                  <a:lnTo>
                    <a:pt x="1057927" y="90192"/>
                  </a:lnTo>
                  <a:lnTo>
                    <a:pt x="1055546" y="87547"/>
                  </a:lnTo>
                  <a:lnTo>
                    <a:pt x="1052636" y="85696"/>
                  </a:lnTo>
                  <a:lnTo>
                    <a:pt x="1049990" y="83844"/>
                  </a:lnTo>
                  <a:lnTo>
                    <a:pt x="1046816" y="82257"/>
                  </a:lnTo>
                  <a:lnTo>
                    <a:pt x="1043377" y="81200"/>
                  </a:lnTo>
                  <a:lnTo>
                    <a:pt x="1039938" y="80406"/>
                  </a:lnTo>
                  <a:lnTo>
                    <a:pt x="1036498" y="79877"/>
                  </a:lnTo>
                  <a:lnTo>
                    <a:pt x="1032795" y="79348"/>
                  </a:lnTo>
                  <a:close/>
                  <a:moveTo>
                    <a:pt x="986234" y="0"/>
                  </a:moveTo>
                  <a:lnTo>
                    <a:pt x="1012954" y="265"/>
                  </a:lnTo>
                  <a:lnTo>
                    <a:pt x="1039938" y="1058"/>
                  </a:lnTo>
                  <a:lnTo>
                    <a:pt x="1066922" y="2381"/>
                  </a:lnTo>
                  <a:lnTo>
                    <a:pt x="1093641" y="4232"/>
                  </a:lnTo>
                  <a:lnTo>
                    <a:pt x="1120096" y="6612"/>
                  </a:lnTo>
                  <a:lnTo>
                    <a:pt x="1146286" y="8993"/>
                  </a:lnTo>
                  <a:lnTo>
                    <a:pt x="1172212" y="12431"/>
                  </a:lnTo>
                  <a:lnTo>
                    <a:pt x="1198137" y="16134"/>
                  </a:lnTo>
                  <a:lnTo>
                    <a:pt x="1223798" y="20366"/>
                  </a:lnTo>
                  <a:lnTo>
                    <a:pt x="1248930" y="25127"/>
                  </a:lnTo>
                  <a:lnTo>
                    <a:pt x="1274327" y="30417"/>
                  </a:lnTo>
                  <a:lnTo>
                    <a:pt x="1298930" y="35971"/>
                  </a:lnTo>
                  <a:lnTo>
                    <a:pt x="1323268" y="42055"/>
                  </a:lnTo>
                  <a:lnTo>
                    <a:pt x="1347871" y="48931"/>
                  </a:lnTo>
                  <a:lnTo>
                    <a:pt x="1371681" y="56073"/>
                  </a:lnTo>
                  <a:lnTo>
                    <a:pt x="1395225" y="64007"/>
                  </a:lnTo>
                  <a:lnTo>
                    <a:pt x="1418506" y="72207"/>
                  </a:lnTo>
                  <a:lnTo>
                    <a:pt x="1441521" y="80935"/>
                  </a:lnTo>
                  <a:lnTo>
                    <a:pt x="1464272" y="90192"/>
                  </a:lnTo>
                  <a:lnTo>
                    <a:pt x="1486494" y="99979"/>
                  </a:lnTo>
                  <a:lnTo>
                    <a:pt x="1508716" y="110029"/>
                  </a:lnTo>
                  <a:lnTo>
                    <a:pt x="1530145" y="120873"/>
                  </a:lnTo>
                  <a:lnTo>
                    <a:pt x="1551309" y="131982"/>
                  </a:lnTo>
                  <a:lnTo>
                    <a:pt x="1572208" y="143884"/>
                  </a:lnTo>
                  <a:lnTo>
                    <a:pt x="1592313" y="156051"/>
                  </a:lnTo>
                  <a:lnTo>
                    <a:pt x="1612684" y="168747"/>
                  </a:lnTo>
                  <a:lnTo>
                    <a:pt x="1631996" y="181971"/>
                  </a:lnTo>
                  <a:lnTo>
                    <a:pt x="1651043" y="195725"/>
                  </a:lnTo>
                  <a:lnTo>
                    <a:pt x="1660567" y="202602"/>
                  </a:lnTo>
                  <a:lnTo>
                    <a:pt x="1669826" y="210008"/>
                  </a:lnTo>
                  <a:lnTo>
                    <a:pt x="1678821" y="217413"/>
                  </a:lnTo>
                  <a:lnTo>
                    <a:pt x="1687815" y="224819"/>
                  </a:lnTo>
                  <a:lnTo>
                    <a:pt x="1696810" y="232225"/>
                  </a:lnTo>
                  <a:lnTo>
                    <a:pt x="1705804" y="240160"/>
                  </a:lnTo>
                  <a:lnTo>
                    <a:pt x="1714535" y="247830"/>
                  </a:lnTo>
                  <a:lnTo>
                    <a:pt x="1723000" y="255765"/>
                  </a:lnTo>
                  <a:lnTo>
                    <a:pt x="1731466" y="263964"/>
                  </a:lnTo>
                  <a:lnTo>
                    <a:pt x="1739931" y="272164"/>
                  </a:lnTo>
                  <a:lnTo>
                    <a:pt x="1747868" y="280098"/>
                  </a:lnTo>
                  <a:lnTo>
                    <a:pt x="1756069" y="288827"/>
                  </a:lnTo>
                  <a:lnTo>
                    <a:pt x="1764005" y="297290"/>
                  </a:lnTo>
                  <a:lnTo>
                    <a:pt x="1771941" y="306019"/>
                  </a:lnTo>
                  <a:lnTo>
                    <a:pt x="1779349" y="314747"/>
                  </a:lnTo>
                  <a:lnTo>
                    <a:pt x="1787021" y="323740"/>
                  </a:lnTo>
                  <a:lnTo>
                    <a:pt x="1794163" y="332997"/>
                  </a:lnTo>
                  <a:lnTo>
                    <a:pt x="1801571" y="341990"/>
                  </a:lnTo>
                  <a:lnTo>
                    <a:pt x="1808714" y="351512"/>
                  </a:lnTo>
                  <a:lnTo>
                    <a:pt x="1815592" y="360769"/>
                  </a:lnTo>
                  <a:lnTo>
                    <a:pt x="1822735" y="370291"/>
                  </a:lnTo>
                  <a:lnTo>
                    <a:pt x="1829348" y="380077"/>
                  </a:lnTo>
                  <a:lnTo>
                    <a:pt x="1835962" y="389863"/>
                  </a:lnTo>
                  <a:lnTo>
                    <a:pt x="1842311" y="399914"/>
                  </a:lnTo>
                  <a:lnTo>
                    <a:pt x="1848396" y="409964"/>
                  </a:lnTo>
                  <a:lnTo>
                    <a:pt x="1854745" y="420280"/>
                  </a:lnTo>
                  <a:lnTo>
                    <a:pt x="1860830" y="430330"/>
                  </a:lnTo>
                  <a:lnTo>
                    <a:pt x="1866385" y="441175"/>
                  </a:lnTo>
                  <a:lnTo>
                    <a:pt x="1872470" y="451490"/>
                  </a:lnTo>
                  <a:lnTo>
                    <a:pt x="1877761" y="462070"/>
                  </a:lnTo>
                  <a:lnTo>
                    <a:pt x="1883316" y="473178"/>
                  </a:lnTo>
                  <a:lnTo>
                    <a:pt x="1888342" y="484023"/>
                  </a:lnTo>
                  <a:lnTo>
                    <a:pt x="1893369" y="495396"/>
                  </a:lnTo>
                  <a:lnTo>
                    <a:pt x="1898395" y="506240"/>
                  </a:lnTo>
                  <a:lnTo>
                    <a:pt x="1903157" y="517613"/>
                  </a:lnTo>
                  <a:lnTo>
                    <a:pt x="1907654" y="529251"/>
                  </a:lnTo>
                  <a:lnTo>
                    <a:pt x="1912152" y="540624"/>
                  </a:lnTo>
                  <a:lnTo>
                    <a:pt x="1916385" y="552526"/>
                  </a:lnTo>
                  <a:lnTo>
                    <a:pt x="1920617" y="564428"/>
                  </a:lnTo>
                  <a:lnTo>
                    <a:pt x="1924586" y="576331"/>
                  </a:lnTo>
                  <a:lnTo>
                    <a:pt x="1928289" y="588497"/>
                  </a:lnTo>
                  <a:lnTo>
                    <a:pt x="1931993" y="600664"/>
                  </a:lnTo>
                  <a:lnTo>
                    <a:pt x="1935432" y="612831"/>
                  </a:lnTo>
                  <a:lnTo>
                    <a:pt x="1938607" y="625526"/>
                  </a:lnTo>
                  <a:lnTo>
                    <a:pt x="1941781" y="637958"/>
                  </a:lnTo>
                  <a:lnTo>
                    <a:pt x="1944691" y="650918"/>
                  </a:lnTo>
                  <a:lnTo>
                    <a:pt x="1947337" y="663613"/>
                  </a:lnTo>
                  <a:lnTo>
                    <a:pt x="1950247" y="676574"/>
                  </a:lnTo>
                  <a:lnTo>
                    <a:pt x="1952363" y="689798"/>
                  </a:lnTo>
                  <a:lnTo>
                    <a:pt x="1954744" y="703023"/>
                  </a:lnTo>
                  <a:lnTo>
                    <a:pt x="1956596" y="716248"/>
                  </a:lnTo>
                  <a:lnTo>
                    <a:pt x="1958448" y="729737"/>
                  </a:lnTo>
                  <a:lnTo>
                    <a:pt x="1960299" y="743490"/>
                  </a:lnTo>
                  <a:lnTo>
                    <a:pt x="1961622" y="757244"/>
                  </a:lnTo>
                  <a:lnTo>
                    <a:pt x="1962945" y="770998"/>
                  </a:lnTo>
                  <a:lnTo>
                    <a:pt x="1964268" y="785016"/>
                  </a:lnTo>
                  <a:lnTo>
                    <a:pt x="1965061" y="799034"/>
                  </a:lnTo>
                  <a:lnTo>
                    <a:pt x="1965855" y="813317"/>
                  </a:lnTo>
                  <a:lnTo>
                    <a:pt x="1966384" y="827599"/>
                  </a:lnTo>
                  <a:lnTo>
                    <a:pt x="1966649" y="842411"/>
                  </a:lnTo>
                  <a:lnTo>
                    <a:pt x="1966913" y="856958"/>
                  </a:lnTo>
                  <a:lnTo>
                    <a:pt x="1966913" y="871769"/>
                  </a:lnTo>
                  <a:lnTo>
                    <a:pt x="1966649" y="886581"/>
                  </a:lnTo>
                  <a:lnTo>
                    <a:pt x="1966120" y="901393"/>
                  </a:lnTo>
                  <a:lnTo>
                    <a:pt x="1965590" y="916733"/>
                  </a:lnTo>
                  <a:lnTo>
                    <a:pt x="1964797" y="931809"/>
                  </a:lnTo>
                  <a:lnTo>
                    <a:pt x="1964003" y="947150"/>
                  </a:lnTo>
                  <a:lnTo>
                    <a:pt x="1962416" y="962755"/>
                  </a:lnTo>
                  <a:lnTo>
                    <a:pt x="1961093" y="978360"/>
                  </a:lnTo>
                  <a:lnTo>
                    <a:pt x="1959506" y="994230"/>
                  </a:lnTo>
                  <a:lnTo>
                    <a:pt x="1957654" y="1010099"/>
                  </a:lnTo>
                  <a:lnTo>
                    <a:pt x="1955802" y="1026233"/>
                  </a:lnTo>
                  <a:lnTo>
                    <a:pt x="1953950" y="1038929"/>
                  </a:lnTo>
                  <a:lnTo>
                    <a:pt x="1952363" y="1051360"/>
                  </a:lnTo>
                  <a:lnTo>
                    <a:pt x="1950247" y="1064056"/>
                  </a:lnTo>
                  <a:lnTo>
                    <a:pt x="1947866" y="1076752"/>
                  </a:lnTo>
                  <a:lnTo>
                    <a:pt x="1944956" y="1089447"/>
                  </a:lnTo>
                  <a:lnTo>
                    <a:pt x="1942046" y="1101879"/>
                  </a:lnTo>
                  <a:lnTo>
                    <a:pt x="1938607" y="1114574"/>
                  </a:lnTo>
                  <a:lnTo>
                    <a:pt x="1935167" y="1127005"/>
                  </a:lnTo>
                  <a:lnTo>
                    <a:pt x="1931199" y="1139701"/>
                  </a:lnTo>
                  <a:lnTo>
                    <a:pt x="1927231" y="1152132"/>
                  </a:lnTo>
                  <a:lnTo>
                    <a:pt x="1922998" y="1164828"/>
                  </a:lnTo>
                  <a:lnTo>
                    <a:pt x="1918501" y="1177524"/>
                  </a:lnTo>
                  <a:lnTo>
                    <a:pt x="1913210" y="1189955"/>
                  </a:lnTo>
                  <a:lnTo>
                    <a:pt x="1908448" y="1202386"/>
                  </a:lnTo>
                  <a:lnTo>
                    <a:pt x="1903157" y="1214817"/>
                  </a:lnTo>
                  <a:lnTo>
                    <a:pt x="1897866" y="1227513"/>
                  </a:lnTo>
                  <a:lnTo>
                    <a:pt x="1892311" y="1239944"/>
                  </a:lnTo>
                  <a:lnTo>
                    <a:pt x="1886491" y="1252111"/>
                  </a:lnTo>
                  <a:lnTo>
                    <a:pt x="1880142" y="1264806"/>
                  </a:lnTo>
                  <a:lnTo>
                    <a:pt x="1874321" y="1276973"/>
                  </a:lnTo>
                  <a:lnTo>
                    <a:pt x="1861359" y="1301571"/>
                  </a:lnTo>
                  <a:lnTo>
                    <a:pt x="1847867" y="1325904"/>
                  </a:lnTo>
                  <a:lnTo>
                    <a:pt x="1834110" y="1350238"/>
                  </a:lnTo>
                  <a:lnTo>
                    <a:pt x="1819825" y="1374306"/>
                  </a:lnTo>
                  <a:lnTo>
                    <a:pt x="1805274" y="1397846"/>
                  </a:lnTo>
                  <a:lnTo>
                    <a:pt x="1790195" y="1421386"/>
                  </a:lnTo>
                  <a:lnTo>
                    <a:pt x="1774851" y="1444662"/>
                  </a:lnTo>
                  <a:lnTo>
                    <a:pt x="1759772" y="1467673"/>
                  </a:lnTo>
                  <a:lnTo>
                    <a:pt x="1744164" y="1490154"/>
                  </a:lnTo>
                  <a:lnTo>
                    <a:pt x="1728820" y="1512636"/>
                  </a:lnTo>
                  <a:lnTo>
                    <a:pt x="1697868" y="1556278"/>
                  </a:lnTo>
                  <a:lnTo>
                    <a:pt x="1667974" y="1598332"/>
                  </a:lnTo>
                  <a:lnTo>
                    <a:pt x="1639403" y="1638535"/>
                  </a:lnTo>
                  <a:lnTo>
                    <a:pt x="1625647" y="1658108"/>
                  </a:lnTo>
                  <a:lnTo>
                    <a:pt x="1612419" y="1676887"/>
                  </a:lnTo>
                  <a:lnTo>
                    <a:pt x="1599985" y="1695401"/>
                  </a:lnTo>
                  <a:lnTo>
                    <a:pt x="1587816" y="1713387"/>
                  </a:lnTo>
                  <a:lnTo>
                    <a:pt x="1576705" y="1730843"/>
                  </a:lnTo>
                  <a:lnTo>
                    <a:pt x="1566388" y="1748035"/>
                  </a:lnTo>
                  <a:lnTo>
                    <a:pt x="1607393" y="2062253"/>
                  </a:lnTo>
                  <a:lnTo>
                    <a:pt x="1556070" y="2077329"/>
                  </a:lnTo>
                  <a:lnTo>
                    <a:pt x="1479087" y="2100605"/>
                  </a:lnTo>
                  <a:lnTo>
                    <a:pt x="1371681" y="2133931"/>
                  </a:lnTo>
                  <a:lnTo>
                    <a:pt x="1245491" y="2173076"/>
                  </a:lnTo>
                  <a:lnTo>
                    <a:pt x="1113217" y="2214601"/>
                  </a:lnTo>
                  <a:lnTo>
                    <a:pt x="986499" y="2254804"/>
                  </a:lnTo>
                  <a:lnTo>
                    <a:pt x="877241" y="2289188"/>
                  </a:lnTo>
                  <a:lnTo>
                    <a:pt x="797347" y="2314844"/>
                  </a:lnTo>
                  <a:lnTo>
                    <a:pt x="772480" y="2323043"/>
                  </a:lnTo>
                  <a:lnTo>
                    <a:pt x="759252" y="2327275"/>
                  </a:lnTo>
                  <a:lnTo>
                    <a:pt x="710046" y="2094521"/>
                  </a:lnTo>
                  <a:lnTo>
                    <a:pt x="701846" y="2097431"/>
                  </a:lnTo>
                  <a:lnTo>
                    <a:pt x="680153" y="2105630"/>
                  </a:lnTo>
                  <a:lnTo>
                    <a:pt x="664544" y="2110920"/>
                  </a:lnTo>
                  <a:lnTo>
                    <a:pt x="646820" y="2117003"/>
                  </a:lnTo>
                  <a:lnTo>
                    <a:pt x="626978" y="2123351"/>
                  </a:lnTo>
                  <a:lnTo>
                    <a:pt x="605550" y="2129699"/>
                  </a:lnTo>
                  <a:lnTo>
                    <a:pt x="582799" y="2136576"/>
                  </a:lnTo>
                  <a:lnTo>
                    <a:pt x="559254" y="2142923"/>
                  </a:lnTo>
                  <a:lnTo>
                    <a:pt x="535180" y="2149007"/>
                  </a:lnTo>
                  <a:lnTo>
                    <a:pt x="523011" y="2151652"/>
                  </a:lnTo>
                  <a:lnTo>
                    <a:pt x="511107" y="2154297"/>
                  </a:lnTo>
                  <a:lnTo>
                    <a:pt x="498937" y="2156413"/>
                  </a:lnTo>
                  <a:lnTo>
                    <a:pt x="486768" y="2158793"/>
                  </a:lnTo>
                  <a:lnTo>
                    <a:pt x="475128" y="2160644"/>
                  </a:lnTo>
                  <a:lnTo>
                    <a:pt x="463488" y="2162496"/>
                  </a:lnTo>
                  <a:lnTo>
                    <a:pt x="452112" y="2163554"/>
                  </a:lnTo>
                  <a:lnTo>
                    <a:pt x="441001" y="2164612"/>
                  </a:lnTo>
                  <a:lnTo>
                    <a:pt x="430419" y="2165141"/>
                  </a:lnTo>
                  <a:lnTo>
                    <a:pt x="420102" y="2165141"/>
                  </a:lnTo>
                  <a:lnTo>
                    <a:pt x="410049" y="2164876"/>
                  </a:lnTo>
                  <a:lnTo>
                    <a:pt x="400261" y="2164083"/>
                  </a:lnTo>
                  <a:lnTo>
                    <a:pt x="391002" y="2162760"/>
                  </a:lnTo>
                  <a:lnTo>
                    <a:pt x="382272" y="2160644"/>
                  </a:lnTo>
                  <a:lnTo>
                    <a:pt x="373806" y="2158264"/>
                  </a:lnTo>
                  <a:lnTo>
                    <a:pt x="365870" y="2155355"/>
                  </a:lnTo>
                  <a:lnTo>
                    <a:pt x="357933" y="2151916"/>
                  </a:lnTo>
                  <a:lnTo>
                    <a:pt x="350790" y="2148213"/>
                  </a:lnTo>
                  <a:lnTo>
                    <a:pt x="343648" y="2144246"/>
                  </a:lnTo>
                  <a:lnTo>
                    <a:pt x="337034" y="2139749"/>
                  </a:lnTo>
                  <a:lnTo>
                    <a:pt x="330685" y="2135253"/>
                  </a:lnTo>
                  <a:lnTo>
                    <a:pt x="324600" y="2129963"/>
                  </a:lnTo>
                  <a:lnTo>
                    <a:pt x="319045" y="2124938"/>
                  </a:lnTo>
                  <a:lnTo>
                    <a:pt x="313489" y="2119384"/>
                  </a:lnTo>
                  <a:lnTo>
                    <a:pt x="308463" y="2114094"/>
                  </a:lnTo>
                  <a:lnTo>
                    <a:pt x="303966" y="2108539"/>
                  </a:lnTo>
                  <a:lnTo>
                    <a:pt x="299468" y="2102456"/>
                  </a:lnTo>
                  <a:lnTo>
                    <a:pt x="295500" y="2096902"/>
                  </a:lnTo>
                  <a:lnTo>
                    <a:pt x="291796" y="2091083"/>
                  </a:lnTo>
                  <a:lnTo>
                    <a:pt x="288357" y="2085264"/>
                  </a:lnTo>
                  <a:lnTo>
                    <a:pt x="285183" y="2079445"/>
                  </a:lnTo>
                  <a:lnTo>
                    <a:pt x="282537" y="2073891"/>
                  </a:lnTo>
                  <a:lnTo>
                    <a:pt x="279892" y="2068336"/>
                  </a:lnTo>
                  <a:lnTo>
                    <a:pt x="277511" y="2062782"/>
                  </a:lnTo>
                  <a:lnTo>
                    <a:pt x="275394" y="2057757"/>
                  </a:lnTo>
                  <a:lnTo>
                    <a:pt x="273807" y="2052467"/>
                  </a:lnTo>
                  <a:lnTo>
                    <a:pt x="272220" y="2047706"/>
                  </a:lnTo>
                  <a:lnTo>
                    <a:pt x="271162" y="2042945"/>
                  </a:lnTo>
                  <a:lnTo>
                    <a:pt x="270103" y="2038713"/>
                  </a:lnTo>
                  <a:lnTo>
                    <a:pt x="269574" y="2035275"/>
                  </a:lnTo>
                  <a:lnTo>
                    <a:pt x="269310" y="2031572"/>
                  </a:lnTo>
                  <a:lnTo>
                    <a:pt x="269045" y="2028398"/>
                  </a:lnTo>
                  <a:lnTo>
                    <a:pt x="269045" y="2025489"/>
                  </a:lnTo>
                  <a:lnTo>
                    <a:pt x="269310" y="2022050"/>
                  </a:lnTo>
                  <a:lnTo>
                    <a:pt x="270632" y="2013851"/>
                  </a:lnTo>
                  <a:lnTo>
                    <a:pt x="272484" y="2004329"/>
                  </a:lnTo>
                  <a:lnTo>
                    <a:pt x="274865" y="1993749"/>
                  </a:lnTo>
                  <a:lnTo>
                    <a:pt x="280156" y="1969680"/>
                  </a:lnTo>
                  <a:lnTo>
                    <a:pt x="282802" y="1957249"/>
                  </a:lnTo>
                  <a:lnTo>
                    <a:pt x="284918" y="1944289"/>
                  </a:lnTo>
                  <a:lnTo>
                    <a:pt x="285712" y="1937677"/>
                  </a:lnTo>
                  <a:lnTo>
                    <a:pt x="286770" y="1931329"/>
                  </a:lnTo>
                  <a:lnTo>
                    <a:pt x="287034" y="1924981"/>
                  </a:lnTo>
                  <a:lnTo>
                    <a:pt x="287299" y="1918633"/>
                  </a:lnTo>
                  <a:lnTo>
                    <a:pt x="287564" y="1912285"/>
                  </a:lnTo>
                  <a:lnTo>
                    <a:pt x="287299" y="1906202"/>
                  </a:lnTo>
                  <a:lnTo>
                    <a:pt x="286770" y="1900383"/>
                  </a:lnTo>
                  <a:lnTo>
                    <a:pt x="285712" y="1894564"/>
                  </a:lnTo>
                  <a:lnTo>
                    <a:pt x="284654" y="1889010"/>
                  </a:lnTo>
                  <a:lnTo>
                    <a:pt x="283066" y="1883985"/>
                  </a:lnTo>
                  <a:lnTo>
                    <a:pt x="280950" y="1878695"/>
                  </a:lnTo>
                  <a:lnTo>
                    <a:pt x="278569" y="1873934"/>
                  </a:lnTo>
                  <a:lnTo>
                    <a:pt x="275659" y="1869438"/>
                  </a:lnTo>
                  <a:lnTo>
                    <a:pt x="272220" y="1865735"/>
                  </a:lnTo>
                  <a:lnTo>
                    <a:pt x="268781" y="1862032"/>
                  </a:lnTo>
                  <a:lnTo>
                    <a:pt x="264283" y="1858593"/>
                  </a:lnTo>
                  <a:lnTo>
                    <a:pt x="235712" y="1840343"/>
                  </a:lnTo>
                  <a:lnTo>
                    <a:pt x="215077" y="1826854"/>
                  </a:lnTo>
                  <a:lnTo>
                    <a:pt x="198146" y="1816274"/>
                  </a:lnTo>
                  <a:lnTo>
                    <a:pt x="194443" y="1807017"/>
                  </a:lnTo>
                  <a:lnTo>
                    <a:pt x="191004" y="1797231"/>
                  </a:lnTo>
                  <a:lnTo>
                    <a:pt x="187300" y="1785064"/>
                  </a:lnTo>
                  <a:lnTo>
                    <a:pt x="185448" y="1778981"/>
                  </a:lnTo>
                  <a:lnTo>
                    <a:pt x="184125" y="1772369"/>
                  </a:lnTo>
                  <a:lnTo>
                    <a:pt x="182803" y="1766285"/>
                  </a:lnTo>
                  <a:lnTo>
                    <a:pt x="182009" y="1759937"/>
                  </a:lnTo>
                  <a:lnTo>
                    <a:pt x="181744" y="1754383"/>
                  </a:lnTo>
                  <a:lnTo>
                    <a:pt x="181744" y="1749093"/>
                  </a:lnTo>
                  <a:lnTo>
                    <a:pt x="182009" y="1746977"/>
                  </a:lnTo>
                  <a:lnTo>
                    <a:pt x="182538" y="1744597"/>
                  </a:lnTo>
                  <a:lnTo>
                    <a:pt x="183067" y="1742745"/>
                  </a:lnTo>
                  <a:lnTo>
                    <a:pt x="183861" y="1740629"/>
                  </a:lnTo>
                  <a:lnTo>
                    <a:pt x="186242" y="1737191"/>
                  </a:lnTo>
                  <a:lnTo>
                    <a:pt x="188623" y="1734017"/>
                  </a:lnTo>
                  <a:lnTo>
                    <a:pt x="191797" y="1730579"/>
                  </a:lnTo>
                  <a:lnTo>
                    <a:pt x="194707" y="1727140"/>
                  </a:lnTo>
                  <a:lnTo>
                    <a:pt x="201586" y="1720792"/>
                  </a:lnTo>
                  <a:lnTo>
                    <a:pt x="208199" y="1714445"/>
                  </a:lnTo>
                  <a:lnTo>
                    <a:pt x="214548" y="1709155"/>
                  </a:lnTo>
                  <a:lnTo>
                    <a:pt x="219310" y="1704394"/>
                  </a:lnTo>
                  <a:lnTo>
                    <a:pt x="220897" y="1702542"/>
                  </a:lnTo>
                  <a:lnTo>
                    <a:pt x="221691" y="1700691"/>
                  </a:lnTo>
                  <a:lnTo>
                    <a:pt x="222220" y="1699369"/>
                  </a:lnTo>
                  <a:lnTo>
                    <a:pt x="221956" y="1698840"/>
                  </a:lnTo>
                  <a:lnTo>
                    <a:pt x="221691" y="1698311"/>
                  </a:lnTo>
                  <a:lnTo>
                    <a:pt x="220104" y="1697253"/>
                  </a:lnTo>
                  <a:lnTo>
                    <a:pt x="216929" y="1695666"/>
                  </a:lnTo>
                  <a:lnTo>
                    <a:pt x="207141" y="1691169"/>
                  </a:lnTo>
                  <a:lnTo>
                    <a:pt x="193914" y="1686144"/>
                  </a:lnTo>
                  <a:lnTo>
                    <a:pt x="178834" y="1680061"/>
                  </a:lnTo>
                  <a:lnTo>
                    <a:pt x="163491" y="1674242"/>
                  </a:lnTo>
                  <a:lnTo>
                    <a:pt x="148940" y="1668158"/>
                  </a:lnTo>
                  <a:lnTo>
                    <a:pt x="137300" y="1663133"/>
                  </a:lnTo>
                  <a:lnTo>
                    <a:pt x="132803" y="1661282"/>
                  </a:lnTo>
                  <a:lnTo>
                    <a:pt x="129628" y="1659166"/>
                  </a:lnTo>
                  <a:lnTo>
                    <a:pt x="128570" y="1658372"/>
                  </a:lnTo>
                  <a:lnTo>
                    <a:pt x="127248" y="1657314"/>
                  </a:lnTo>
                  <a:lnTo>
                    <a:pt x="124602" y="1654140"/>
                  </a:lnTo>
                  <a:lnTo>
                    <a:pt x="122221" y="1649908"/>
                  </a:lnTo>
                  <a:lnTo>
                    <a:pt x="119576" y="1645147"/>
                  </a:lnTo>
                  <a:lnTo>
                    <a:pt x="116930" y="1639593"/>
                  </a:lnTo>
                  <a:lnTo>
                    <a:pt x="115078" y="1633774"/>
                  </a:lnTo>
                  <a:lnTo>
                    <a:pt x="112697" y="1627162"/>
                  </a:lnTo>
                  <a:lnTo>
                    <a:pt x="111375" y="1620814"/>
                  </a:lnTo>
                  <a:lnTo>
                    <a:pt x="110052" y="1613937"/>
                  </a:lnTo>
                  <a:lnTo>
                    <a:pt x="109258" y="1607589"/>
                  </a:lnTo>
                  <a:lnTo>
                    <a:pt x="108994" y="1601506"/>
                  </a:lnTo>
                  <a:lnTo>
                    <a:pt x="109258" y="1595158"/>
                  </a:lnTo>
                  <a:lnTo>
                    <a:pt x="109523" y="1592513"/>
                  </a:lnTo>
                  <a:lnTo>
                    <a:pt x="110052" y="1589868"/>
                  </a:lnTo>
                  <a:lnTo>
                    <a:pt x="110846" y="1587488"/>
                  </a:lnTo>
                  <a:lnTo>
                    <a:pt x="111639" y="1585107"/>
                  </a:lnTo>
                  <a:lnTo>
                    <a:pt x="112697" y="1582992"/>
                  </a:lnTo>
                  <a:lnTo>
                    <a:pt x="114285" y="1581140"/>
                  </a:lnTo>
                  <a:lnTo>
                    <a:pt x="115607" y="1579553"/>
                  </a:lnTo>
                  <a:lnTo>
                    <a:pt x="117195" y="1578231"/>
                  </a:lnTo>
                  <a:lnTo>
                    <a:pt x="120898" y="1575321"/>
                  </a:lnTo>
                  <a:lnTo>
                    <a:pt x="124338" y="1572412"/>
                  </a:lnTo>
                  <a:lnTo>
                    <a:pt x="127512" y="1569502"/>
                  </a:lnTo>
                  <a:lnTo>
                    <a:pt x="130158" y="1566328"/>
                  </a:lnTo>
                  <a:lnTo>
                    <a:pt x="132803" y="1563155"/>
                  </a:lnTo>
                  <a:lnTo>
                    <a:pt x="134655" y="1560245"/>
                  </a:lnTo>
                  <a:lnTo>
                    <a:pt x="136771" y="1556807"/>
                  </a:lnTo>
                  <a:lnTo>
                    <a:pt x="138094" y="1553368"/>
                  </a:lnTo>
                  <a:lnTo>
                    <a:pt x="139417" y="1549930"/>
                  </a:lnTo>
                  <a:lnTo>
                    <a:pt x="140475" y="1546756"/>
                  </a:lnTo>
                  <a:lnTo>
                    <a:pt x="141004" y="1543318"/>
                  </a:lnTo>
                  <a:lnTo>
                    <a:pt x="141004" y="1539879"/>
                  </a:lnTo>
                  <a:lnTo>
                    <a:pt x="141004" y="1536705"/>
                  </a:lnTo>
                  <a:lnTo>
                    <a:pt x="140475" y="1533531"/>
                  </a:lnTo>
                  <a:lnTo>
                    <a:pt x="139417" y="1530093"/>
                  </a:lnTo>
                  <a:lnTo>
                    <a:pt x="138359" y="1526919"/>
                  </a:lnTo>
                  <a:lnTo>
                    <a:pt x="136771" y="1524010"/>
                  </a:lnTo>
                  <a:lnTo>
                    <a:pt x="134655" y="1521100"/>
                  </a:lnTo>
                  <a:lnTo>
                    <a:pt x="132539" y="1518455"/>
                  </a:lnTo>
                  <a:lnTo>
                    <a:pt x="129628" y="1515546"/>
                  </a:lnTo>
                  <a:lnTo>
                    <a:pt x="126718" y="1512901"/>
                  </a:lnTo>
                  <a:lnTo>
                    <a:pt x="123279" y="1510520"/>
                  </a:lnTo>
                  <a:lnTo>
                    <a:pt x="119576" y="1508404"/>
                  </a:lnTo>
                  <a:lnTo>
                    <a:pt x="115343" y="1506289"/>
                  </a:lnTo>
                  <a:lnTo>
                    <a:pt x="110581" y="1504702"/>
                  </a:lnTo>
                  <a:lnTo>
                    <a:pt x="105555" y="1502850"/>
                  </a:lnTo>
                  <a:lnTo>
                    <a:pt x="100264" y="1501792"/>
                  </a:lnTo>
                  <a:lnTo>
                    <a:pt x="94179" y="1500734"/>
                  </a:lnTo>
                  <a:lnTo>
                    <a:pt x="88094" y="1499676"/>
                  </a:lnTo>
                  <a:lnTo>
                    <a:pt x="81481" y="1499147"/>
                  </a:lnTo>
                  <a:lnTo>
                    <a:pt x="74338" y="1498883"/>
                  </a:lnTo>
                  <a:lnTo>
                    <a:pt x="66666" y="1498883"/>
                  </a:lnTo>
                  <a:lnTo>
                    <a:pt x="60846" y="1498883"/>
                  </a:lnTo>
                  <a:lnTo>
                    <a:pt x="55026" y="1498354"/>
                  </a:lnTo>
                  <a:lnTo>
                    <a:pt x="49735" y="1497560"/>
                  </a:lnTo>
                  <a:lnTo>
                    <a:pt x="44709" y="1496238"/>
                  </a:lnTo>
                  <a:lnTo>
                    <a:pt x="39947" y="1494386"/>
                  </a:lnTo>
                  <a:lnTo>
                    <a:pt x="35449" y="1492270"/>
                  </a:lnTo>
                  <a:lnTo>
                    <a:pt x="31217" y="1489625"/>
                  </a:lnTo>
                  <a:lnTo>
                    <a:pt x="27248" y="1486981"/>
                  </a:lnTo>
                  <a:lnTo>
                    <a:pt x="23545" y="1483807"/>
                  </a:lnTo>
                  <a:lnTo>
                    <a:pt x="20106" y="1480368"/>
                  </a:lnTo>
                  <a:lnTo>
                    <a:pt x="17196" y="1476665"/>
                  </a:lnTo>
                  <a:lnTo>
                    <a:pt x="14286" y="1472962"/>
                  </a:lnTo>
                  <a:lnTo>
                    <a:pt x="11640" y="1468995"/>
                  </a:lnTo>
                  <a:lnTo>
                    <a:pt x="9524" y="1464499"/>
                  </a:lnTo>
                  <a:lnTo>
                    <a:pt x="7407" y="1460002"/>
                  </a:lnTo>
                  <a:lnTo>
                    <a:pt x="5820" y="1455506"/>
                  </a:lnTo>
                  <a:lnTo>
                    <a:pt x="4233" y="1450745"/>
                  </a:lnTo>
                  <a:lnTo>
                    <a:pt x="2910" y="1445720"/>
                  </a:lnTo>
                  <a:lnTo>
                    <a:pt x="1852" y="1440959"/>
                  </a:lnTo>
                  <a:lnTo>
                    <a:pt x="1058" y="1435669"/>
                  </a:lnTo>
                  <a:lnTo>
                    <a:pt x="529" y="1430643"/>
                  </a:lnTo>
                  <a:lnTo>
                    <a:pt x="265" y="1425354"/>
                  </a:lnTo>
                  <a:lnTo>
                    <a:pt x="0" y="1420328"/>
                  </a:lnTo>
                  <a:lnTo>
                    <a:pt x="0" y="1415303"/>
                  </a:lnTo>
                  <a:lnTo>
                    <a:pt x="265" y="1410278"/>
                  </a:lnTo>
                  <a:lnTo>
                    <a:pt x="794" y="1405252"/>
                  </a:lnTo>
                  <a:lnTo>
                    <a:pt x="1323" y="1400227"/>
                  </a:lnTo>
                  <a:lnTo>
                    <a:pt x="2116" y="1395466"/>
                  </a:lnTo>
                  <a:lnTo>
                    <a:pt x="2910" y="1390705"/>
                  </a:lnTo>
                  <a:lnTo>
                    <a:pt x="4233" y="1386209"/>
                  </a:lnTo>
                  <a:lnTo>
                    <a:pt x="5556" y="1381977"/>
                  </a:lnTo>
                  <a:lnTo>
                    <a:pt x="6878" y="1377745"/>
                  </a:lnTo>
                  <a:lnTo>
                    <a:pt x="11640" y="1365843"/>
                  </a:lnTo>
                  <a:lnTo>
                    <a:pt x="19048" y="1349444"/>
                  </a:lnTo>
                  <a:lnTo>
                    <a:pt x="39947" y="1303687"/>
                  </a:lnTo>
                  <a:lnTo>
                    <a:pt x="65608" y="1245763"/>
                  </a:lnTo>
                  <a:lnTo>
                    <a:pt x="79629" y="1214288"/>
                  </a:lnTo>
                  <a:lnTo>
                    <a:pt x="93650" y="1182020"/>
                  </a:lnTo>
                  <a:lnTo>
                    <a:pt x="107406" y="1149487"/>
                  </a:lnTo>
                  <a:lnTo>
                    <a:pt x="120634" y="1117484"/>
                  </a:lnTo>
                  <a:lnTo>
                    <a:pt x="133068" y="1086802"/>
                  </a:lnTo>
                  <a:lnTo>
                    <a:pt x="138623" y="1072255"/>
                  </a:lnTo>
                  <a:lnTo>
                    <a:pt x="143914" y="1057973"/>
                  </a:lnTo>
                  <a:lnTo>
                    <a:pt x="148411" y="1044748"/>
                  </a:lnTo>
                  <a:lnTo>
                    <a:pt x="152909" y="1031788"/>
                  </a:lnTo>
                  <a:lnTo>
                    <a:pt x="156612" y="1019886"/>
                  </a:lnTo>
                  <a:lnTo>
                    <a:pt x="159787" y="1009041"/>
                  </a:lnTo>
                  <a:lnTo>
                    <a:pt x="162168" y="999255"/>
                  </a:lnTo>
                  <a:lnTo>
                    <a:pt x="164020" y="990527"/>
                  </a:lnTo>
                  <a:lnTo>
                    <a:pt x="164813" y="982857"/>
                  </a:lnTo>
                  <a:lnTo>
                    <a:pt x="165078" y="979683"/>
                  </a:lnTo>
                  <a:lnTo>
                    <a:pt x="165078" y="976509"/>
                  </a:lnTo>
                  <a:lnTo>
                    <a:pt x="164549" y="965929"/>
                  </a:lnTo>
                  <a:lnTo>
                    <a:pt x="163755" y="956143"/>
                  </a:lnTo>
                  <a:lnTo>
                    <a:pt x="162697" y="947944"/>
                  </a:lnTo>
                  <a:lnTo>
                    <a:pt x="161374" y="940273"/>
                  </a:lnTo>
                  <a:lnTo>
                    <a:pt x="160051" y="933396"/>
                  </a:lnTo>
                  <a:lnTo>
                    <a:pt x="158729" y="927578"/>
                  </a:lnTo>
                  <a:lnTo>
                    <a:pt x="157141" y="922288"/>
                  </a:lnTo>
                  <a:lnTo>
                    <a:pt x="155554" y="917527"/>
                  </a:lnTo>
                  <a:lnTo>
                    <a:pt x="152380" y="908799"/>
                  </a:lnTo>
                  <a:lnTo>
                    <a:pt x="149999" y="900864"/>
                  </a:lnTo>
                  <a:lnTo>
                    <a:pt x="148940" y="897425"/>
                  </a:lnTo>
                  <a:lnTo>
                    <a:pt x="148147" y="893458"/>
                  </a:lnTo>
                  <a:lnTo>
                    <a:pt x="147618" y="889226"/>
                  </a:lnTo>
                  <a:lnTo>
                    <a:pt x="147353" y="884730"/>
                  </a:lnTo>
                  <a:lnTo>
                    <a:pt x="147618" y="861190"/>
                  </a:lnTo>
                  <a:lnTo>
                    <a:pt x="148411" y="837385"/>
                  </a:lnTo>
                  <a:lnTo>
                    <a:pt x="149734" y="814374"/>
                  </a:lnTo>
                  <a:lnTo>
                    <a:pt x="151321" y="791364"/>
                  </a:lnTo>
                  <a:lnTo>
                    <a:pt x="153438" y="768617"/>
                  </a:lnTo>
                  <a:lnTo>
                    <a:pt x="156083" y="745871"/>
                  </a:lnTo>
                  <a:lnTo>
                    <a:pt x="159258" y="723653"/>
                  </a:lnTo>
                  <a:lnTo>
                    <a:pt x="162697" y="701700"/>
                  </a:lnTo>
                  <a:lnTo>
                    <a:pt x="166665" y="679747"/>
                  </a:lnTo>
                  <a:lnTo>
                    <a:pt x="171163" y="657795"/>
                  </a:lnTo>
                  <a:lnTo>
                    <a:pt x="176189" y="636371"/>
                  </a:lnTo>
                  <a:lnTo>
                    <a:pt x="181744" y="615476"/>
                  </a:lnTo>
                  <a:lnTo>
                    <a:pt x="187300" y="594316"/>
                  </a:lnTo>
                  <a:lnTo>
                    <a:pt x="193649" y="573686"/>
                  </a:lnTo>
                  <a:lnTo>
                    <a:pt x="200263" y="553320"/>
                  </a:lnTo>
                  <a:lnTo>
                    <a:pt x="207406" y="533218"/>
                  </a:lnTo>
                  <a:lnTo>
                    <a:pt x="215077" y="513117"/>
                  </a:lnTo>
                  <a:lnTo>
                    <a:pt x="223014" y="493809"/>
                  </a:lnTo>
                  <a:lnTo>
                    <a:pt x="231215" y="474501"/>
                  </a:lnTo>
                  <a:lnTo>
                    <a:pt x="239945" y="455457"/>
                  </a:lnTo>
                  <a:lnTo>
                    <a:pt x="249204" y="436943"/>
                  </a:lnTo>
                  <a:lnTo>
                    <a:pt x="259257" y="418428"/>
                  </a:lnTo>
                  <a:lnTo>
                    <a:pt x="269045" y="400443"/>
                  </a:lnTo>
                  <a:lnTo>
                    <a:pt x="279627" y="382722"/>
                  </a:lnTo>
                  <a:lnTo>
                    <a:pt x="290209" y="365265"/>
                  </a:lnTo>
                  <a:lnTo>
                    <a:pt x="301585" y="348073"/>
                  </a:lnTo>
                  <a:lnTo>
                    <a:pt x="313225" y="331410"/>
                  </a:lnTo>
                  <a:lnTo>
                    <a:pt x="325394" y="315011"/>
                  </a:lnTo>
                  <a:lnTo>
                    <a:pt x="337828" y="299142"/>
                  </a:lnTo>
                  <a:lnTo>
                    <a:pt x="350261" y="283272"/>
                  </a:lnTo>
                  <a:lnTo>
                    <a:pt x="363489" y="267932"/>
                  </a:lnTo>
                  <a:lnTo>
                    <a:pt x="376981" y="252856"/>
                  </a:lnTo>
                  <a:lnTo>
                    <a:pt x="391002" y="238044"/>
                  </a:lnTo>
                  <a:lnTo>
                    <a:pt x="405552" y="224026"/>
                  </a:lnTo>
                  <a:lnTo>
                    <a:pt x="420102" y="210008"/>
                  </a:lnTo>
                  <a:lnTo>
                    <a:pt x="434917" y="196519"/>
                  </a:lnTo>
                  <a:lnTo>
                    <a:pt x="450261" y="183558"/>
                  </a:lnTo>
                  <a:lnTo>
                    <a:pt x="466133" y="171127"/>
                  </a:lnTo>
                  <a:lnTo>
                    <a:pt x="482006" y="158696"/>
                  </a:lnTo>
                  <a:lnTo>
                    <a:pt x="498673" y="146794"/>
                  </a:lnTo>
                  <a:lnTo>
                    <a:pt x="515339" y="135421"/>
                  </a:lnTo>
                  <a:lnTo>
                    <a:pt x="532270" y="124312"/>
                  </a:lnTo>
                  <a:lnTo>
                    <a:pt x="549731" y="113732"/>
                  </a:lnTo>
                  <a:lnTo>
                    <a:pt x="567455" y="103681"/>
                  </a:lnTo>
                  <a:lnTo>
                    <a:pt x="585709" y="93895"/>
                  </a:lnTo>
                  <a:lnTo>
                    <a:pt x="603963" y="84638"/>
                  </a:lnTo>
                  <a:lnTo>
                    <a:pt x="622746" y="75645"/>
                  </a:lnTo>
                  <a:lnTo>
                    <a:pt x="641793" y="67446"/>
                  </a:lnTo>
                  <a:lnTo>
                    <a:pt x="661105" y="59247"/>
                  </a:lnTo>
                  <a:lnTo>
                    <a:pt x="680946" y="51841"/>
                  </a:lnTo>
                  <a:lnTo>
                    <a:pt x="700787" y="44964"/>
                  </a:lnTo>
                  <a:lnTo>
                    <a:pt x="721157" y="38616"/>
                  </a:lnTo>
                  <a:lnTo>
                    <a:pt x="741528" y="32533"/>
                  </a:lnTo>
                  <a:lnTo>
                    <a:pt x="762427" y="26978"/>
                  </a:lnTo>
                  <a:lnTo>
                    <a:pt x="783326" y="21953"/>
                  </a:lnTo>
                  <a:lnTo>
                    <a:pt x="805019" y="17457"/>
                  </a:lnTo>
                  <a:lnTo>
                    <a:pt x="826712" y="13489"/>
                  </a:lnTo>
                  <a:lnTo>
                    <a:pt x="848405" y="9786"/>
                  </a:lnTo>
                  <a:lnTo>
                    <a:pt x="870627" y="7141"/>
                  </a:lnTo>
                  <a:lnTo>
                    <a:pt x="893378" y="4497"/>
                  </a:lnTo>
                  <a:lnTo>
                    <a:pt x="916129" y="2645"/>
                  </a:lnTo>
                  <a:lnTo>
                    <a:pt x="939145" y="1058"/>
                  </a:lnTo>
                  <a:lnTo>
                    <a:pt x="962425" y="265"/>
                  </a:lnTo>
                  <a:lnTo>
                    <a:pt x="986234" y="0"/>
                  </a:ln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微软雅黑" panose="020B0503020204020204" pitchFamily="34" charset="-122"/>
              </a:endParaRPr>
            </a:p>
          </p:txBody>
        </p:sp>
      </p:grpSp>
      <p:sp>
        <p:nvSpPr>
          <p:cNvPr id="8"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557891" y="631764"/>
            <a:ext cx="4028218" cy="4028218"/>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 name="椭圆 1"/>
          <p:cNvSpPr/>
          <p:nvPr/>
        </p:nvSpPr>
        <p:spPr>
          <a:xfrm>
            <a:off x="2807804" y="881677"/>
            <a:ext cx="3528392" cy="3528392"/>
          </a:xfrm>
          <a:prstGeom prst="ellips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3" name="TextBox 2"/>
          <p:cNvSpPr txBox="1"/>
          <p:nvPr/>
        </p:nvSpPr>
        <p:spPr>
          <a:xfrm>
            <a:off x="3027887" y="2139642"/>
            <a:ext cx="3416321" cy="646331"/>
          </a:xfrm>
          <a:prstGeom prst="rect">
            <a:avLst/>
          </a:prstGeom>
          <a:noFill/>
        </p:spPr>
        <p:txBody>
          <a:bodyPr wrap="none" rtlCol="0">
            <a:spAutoFit/>
          </a:bodyPr>
          <a:lstStyle/>
          <a:p>
            <a:pPr algn="ctr"/>
            <a:r>
              <a:rPr lang="zh-CN" altLang="en-US" sz="3600" dirty="0">
                <a:solidFill>
                  <a:schemeClr val="bg1"/>
                </a:solidFill>
                <a:ea typeface="微软雅黑" panose="020B0503020204020204" pitchFamily="34" charset="-122"/>
              </a:rPr>
              <a:t>感谢您的聆听！</a:t>
            </a:r>
          </a:p>
        </p:txBody>
      </p:sp>
      <p:sp>
        <p:nvSpPr>
          <p:cNvPr id="5" name="矩形 4"/>
          <p:cNvSpPr/>
          <p:nvPr/>
        </p:nvSpPr>
        <p:spPr>
          <a:xfrm>
            <a:off x="3234439" y="2828364"/>
            <a:ext cx="2569934" cy="369332"/>
          </a:xfrm>
          <a:prstGeom prst="rect">
            <a:avLst/>
          </a:prstGeom>
        </p:spPr>
        <p:txBody>
          <a:bodyPr wrap="none">
            <a:spAutoFit/>
          </a:bodyPr>
          <a:lstStyle/>
          <a:p>
            <a:r>
              <a:rPr lang="en-US" altLang="zh-CN" dirty="0">
                <a:solidFill>
                  <a:schemeClr val="bg1"/>
                </a:solidFill>
                <a:ea typeface="微软雅黑" panose="020B0503020204020204" pitchFamily="34" charset="-122"/>
              </a:rPr>
              <a:t>Thank you for listening!</a:t>
            </a:r>
            <a:endParaRPr lang="zh-CN" altLang="en-US" dirty="0">
              <a:solidFill>
                <a:schemeClr val="bg1"/>
              </a:solidFill>
              <a:ea typeface="微软雅黑" panose="020B0503020204020204" pitchFamily="34" charset="-122"/>
            </a:endParaRPr>
          </a:p>
        </p:txBody>
      </p:sp>
      <p:sp>
        <p:nvSpPr>
          <p:cNvPr id="6"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ppt_w"/>
                                          </p:val>
                                        </p:tav>
                                        <p:tav tm="100000">
                                          <p:val>
                                            <p:strVal val="#ppt_w"/>
                                          </p:val>
                                        </p:tav>
                                      </p:tavLst>
                                    </p:anim>
                                    <p:anim calcmode="lin" valueType="num">
                                      <p:cBhvr>
                                        <p:cTn id="8" dur="500" fill="hold"/>
                                        <p:tgtEl>
                                          <p:spTgt spid="4"/>
                                        </p:tgtEl>
                                        <p:attrNameLst>
                                          <p:attrName>ppt_h</p:attrName>
                                        </p:attrNameLst>
                                      </p:cBhvr>
                                      <p:tavLst>
                                        <p:tav tm="0">
                                          <p:val>
                                            <p:strVal val="4*#ppt_h"/>
                                          </p:val>
                                        </p:tav>
                                        <p:tav tm="100000">
                                          <p:val>
                                            <p:strVal val="#ppt_h"/>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3"/>
                                        </p:tgtEl>
                                        <p:attrNameLst>
                                          <p:attrName>ppt_y</p:attrName>
                                        </p:attrNameLst>
                                      </p:cBhvr>
                                      <p:tavLst>
                                        <p:tav tm="0">
                                          <p:val>
                                            <p:strVal val="#ppt_y"/>
                                          </p:val>
                                        </p:tav>
                                        <p:tav tm="100000">
                                          <p:val>
                                            <p:strVal val="#ppt_y"/>
                                          </p:val>
                                        </p:tav>
                                      </p:tavLst>
                                    </p:anim>
                                    <p:anim calcmode="lin" valueType="num">
                                      <p:cBhvr>
                                        <p:cTn id="1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3"/>
                                        </p:tgtEl>
                                      </p:cBhvr>
                                    </p:animEffect>
                                  </p:childTnLst>
                                </p:cTn>
                              </p:par>
                            </p:childTnLst>
                          </p:cTn>
                        </p:par>
                        <p:par>
                          <p:cTn id="22" fill="hold">
                            <p:stCondLst>
                              <p:cond delay="800"/>
                            </p:stCondLst>
                            <p:childTnLst>
                              <p:par>
                                <p:cTn id="23" presetID="10" presetClass="entr" presetSubtype="0" fill="hold" grpId="0" nodeType="after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135094" y="1131590"/>
            <a:ext cx="4779316" cy="2554545"/>
          </a:xfrm>
          <a:prstGeom prst="rect">
            <a:avLst/>
          </a:prstGeom>
        </p:spPr>
        <p:txBody>
          <a:bodyPr wrap="square">
            <a:spAutoFit/>
          </a:bodyPr>
          <a:lstStyle/>
          <a:p>
            <a:r>
              <a:rPr lang="en-US" altLang="zh-CN" sz="1600" dirty="0">
                <a:solidFill>
                  <a:schemeClr val="bg1">
                    <a:lumMod val="50000"/>
                  </a:schemeClr>
                </a:solidFill>
                <a:ea typeface="微软雅黑" panose="020B0503020204020204" pitchFamily="34" charset="-122"/>
              </a:rPr>
              <a:t>"Anpolyphenol" is a gift given by God to human beings. All games are designed to bring happiness to human beings. Video games are a new form of bringing happiness to human beings with the emergence of computers.</a:t>
            </a:r>
          </a:p>
          <a:p>
            <a:endParaRPr lang="en-US" altLang="zh-CN" sz="1600" dirty="0">
              <a:solidFill>
                <a:schemeClr val="bg1">
                  <a:lumMod val="50000"/>
                </a:schemeClr>
              </a:solidFill>
              <a:ea typeface="微软雅黑" panose="020B0503020204020204" pitchFamily="34" charset="-122"/>
            </a:endParaRPr>
          </a:p>
          <a:p>
            <a:r>
              <a:rPr lang="en-US" altLang="zh-CN" sz="1600" dirty="0">
                <a:solidFill>
                  <a:schemeClr val="bg1">
                    <a:lumMod val="50000"/>
                  </a:schemeClr>
                </a:solidFill>
                <a:ea typeface="微软雅黑" panose="020B0503020204020204" pitchFamily="34" charset="-122"/>
              </a:rPr>
              <a:t>Since the birth of the world's first video game in 1947, the development of game software and hardware (all kinds of game consoles and PCS) complement each other.</a:t>
            </a:r>
          </a:p>
        </p:txBody>
      </p:sp>
      <p:grpSp>
        <p:nvGrpSpPr>
          <p:cNvPr id="17" name="组合 16"/>
          <p:cNvGrpSpPr/>
          <p:nvPr/>
        </p:nvGrpSpPr>
        <p:grpSpPr>
          <a:xfrm>
            <a:off x="1682844" y="1873073"/>
            <a:ext cx="1292679" cy="1224136"/>
            <a:chOff x="2699792" y="1750778"/>
            <a:chExt cx="1397036" cy="1397036"/>
          </a:xfrm>
        </p:grpSpPr>
        <p:sp>
          <p:nvSpPr>
            <p:cNvPr id="10" name="椭圆 9"/>
            <p:cNvSpPr/>
            <p:nvPr/>
          </p:nvSpPr>
          <p:spPr>
            <a:xfrm>
              <a:off x="2699792" y="1750778"/>
              <a:ext cx="1397036" cy="1397036"/>
            </a:xfrm>
            <a:prstGeom prst="ellipse">
              <a:avLst/>
            </a:prstGeom>
            <a:solidFill>
              <a:srgbClr val="004B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11" name="椭圆 10"/>
            <p:cNvSpPr/>
            <p:nvPr/>
          </p:nvSpPr>
          <p:spPr>
            <a:xfrm>
              <a:off x="2874834" y="1925820"/>
              <a:ext cx="1046951" cy="1046951"/>
            </a:xfrm>
            <a:prstGeom prst="ellipse">
              <a:avLst/>
            </a:prstGeom>
            <a:gradFill flip="none" rotWithShape="1">
              <a:gsLst>
                <a:gs pos="36000">
                  <a:schemeClr val="bg1">
                    <a:lumMod val="95000"/>
                  </a:schemeClr>
                </a:gs>
                <a:gs pos="100000">
                  <a:schemeClr val="bg1">
                    <a:lumMod val="75000"/>
                  </a:schemeClr>
                </a:gs>
              </a:gsLst>
              <a:lin ang="18900000" scaled="1"/>
              <a:tileRect/>
            </a:grad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sp>
          <p:nvSpPr>
            <p:cNvPr id="16" name="KSO_Shape"/>
            <p:cNvSpPr/>
            <p:nvPr/>
          </p:nvSpPr>
          <p:spPr bwMode="auto">
            <a:xfrm>
              <a:off x="3137698" y="2147623"/>
              <a:ext cx="521224" cy="616834"/>
            </a:xfrm>
            <a:custGeom>
              <a:avLst/>
              <a:gdLst>
                <a:gd name="T0" fmla="*/ 863428 w 1966913"/>
                <a:gd name="T1" fmla="*/ 1097231 h 2327275"/>
                <a:gd name="T2" fmla="*/ 770330 w 1966913"/>
                <a:gd name="T3" fmla="*/ 995043 h 2327275"/>
                <a:gd name="T4" fmla="*/ 745648 w 1966913"/>
                <a:gd name="T5" fmla="*/ 1036395 h 2327275"/>
                <a:gd name="T6" fmla="*/ 941803 w 1966913"/>
                <a:gd name="T7" fmla="*/ 1041158 h 2327275"/>
                <a:gd name="T8" fmla="*/ 925565 w 1966913"/>
                <a:gd name="T9" fmla="*/ 995692 h 2327275"/>
                <a:gd name="T10" fmla="*/ 742401 w 1966913"/>
                <a:gd name="T11" fmla="*/ 955423 h 2327275"/>
                <a:gd name="T12" fmla="*/ 933359 w 1966913"/>
                <a:gd name="T13" fmla="*/ 977073 h 2327275"/>
                <a:gd name="T14" fmla="*/ 935741 w 1966913"/>
                <a:gd name="T15" fmla="*/ 929226 h 2327275"/>
                <a:gd name="T16" fmla="*/ 1130380 w 1966913"/>
                <a:gd name="T17" fmla="*/ 825521 h 2327275"/>
                <a:gd name="T18" fmla="*/ 1164155 w 1966913"/>
                <a:gd name="T19" fmla="*/ 788284 h 2327275"/>
                <a:gd name="T20" fmla="*/ 528276 w 1966913"/>
                <a:gd name="T21" fmla="*/ 810367 h 2327275"/>
                <a:gd name="T22" fmla="*/ 619858 w 1966913"/>
                <a:gd name="T23" fmla="*/ 753210 h 2327275"/>
                <a:gd name="T24" fmla="*/ 1277172 w 1966913"/>
                <a:gd name="T25" fmla="*/ 526532 h 2327275"/>
                <a:gd name="T26" fmla="*/ 1265264 w 1966913"/>
                <a:gd name="T27" fmla="*/ 477819 h 2327275"/>
                <a:gd name="T28" fmla="*/ 404434 w 1966913"/>
                <a:gd name="T29" fmla="*/ 505748 h 2327275"/>
                <a:gd name="T30" fmla="*/ 536286 w 1966913"/>
                <a:gd name="T31" fmla="*/ 497088 h 2327275"/>
                <a:gd name="T32" fmla="*/ 858564 w 1966913"/>
                <a:gd name="T33" fmla="*/ 336617 h 2327275"/>
                <a:gd name="T34" fmla="*/ 795736 w 1966913"/>
                <a:gd name="T35" fmla="*/ 369597 h 2327275"/>
                <a:gd name="T36" fmla="*/ 713261 w 1966913"/>
                <a:gd name="T37" fmla="*/ 442280 h 2327275"/>
                <a:gd name="T38" fmla="*/ 683897 w 1966913"/>
                <a:gd name="T39" fmla="*/ 539265 h 2327275"/>
                <a:gd name="T40" fmla="*/ 636830 w 1966913"/>
                <a:gd name="T41" fmla="*/ 517134 h 2327275"/>
                <a:gd name="T42" fmla="*/ 684113 w 1966913"/>
                <a:gd name="T43" fmla="*/ 373285 h 2327275"/>
                <a:gd name="T44" fmla="*/ 827258 w 1966913"/>
                <a:gd name="T45" fmla="*/ 304072 h 2327275"/>
                <a:gd name="T46" fmla="*/ 691089 w 1966913"/>
                <a:gd name="T47" fmla="*/ 297690 h 2327275"/>
                <a:gd name="T48" fmla="*/ 580021 w 1966913"/>
                <a:gd name="T49" fmla="*/ 473490 h 2327275"/>
                <a:gd name="T50" fmla="*/ 598856 w 1966913"/>
                <a:gd name="T51" fmla="*/ 635866 h 2327275"/>
                <a:gd name="T52" fmla="*/ 697151 w 1966913"/>
                <a:gd name="T53" fmla="*/ 768365 h 2327275"/>
                <a:gd name="T54" fmla="*/ 708409 w 1966913"/>
                <a:gd name="T55" fmla="*/ 863626 h 2327275"/>
                <a:gd name="T56" fmla="*/ 756473 w 1966913"/>
                <a:gd name="T57" fmla="*/ 905195 h 2327275"/>
                <a:gd name="T58" fmla="*/ 966701 w 1966913"/>
                <a:gd name="T59" fmla="*/ 887225 h 2327275"/>
                <a:gd name="T60" fmla="*/ 985970 w 1966913"/>
                <a:gd name="T61" fmla="*/ 829202 h 2327275"/>
                <a:gd name="T62" fmla="*/ 1060665 w 1966913"/>
                <a:gd name="T63" fmla="*/ 688043 h 2327275"/>
                <a:gd name="T64" fmla="*/ 1113926 w 1966913"/>
                <a:gd name="T65" fmla="*/ 528914 h 2327275"/>
                <a:gd name="T66" fmla="*/ 1035334 w 1966913"/>
                <a:gd name="T67" fmla="*/ 327784 h 2327275"/>
                <a:gd name="T68" fmla="*/ 879666 w 1966913"/>
                <a:gd name="T69" fmla="*/ 250926 h 2327275"/>
                <a:gd name="T70" fmla="*/ 1047675 w 1966913"/>
                <a:gd name="T71" fmla="*/ 272143 h 2327275"/>
                <a:gd name="T72" fmla="*/ 1162207 w 1966913"/>
                <a:gd name="T73" fmla="*/ 201347 h 2327275"/>
                <a:gd name="T74" fmla="*/ 531523 w 1966913"/>
                <a:gd name="T75" fmla="*/ 196584 h 2327275"/>
                <a:gd name="T76" fmla="*/ 632199 w 1966913"/>
                <a:gd name="T77" fmla="*/ 282318 h 2327275"/>
                <a:gd name="T78" fmla="*/ 824240 w 1966913"/>
                <a:gd name="T79" fmla="*/ 73827 h 2327275"/>
                <a:gd name="T80" fmla="*/ 874470 w 1966913"/>
                <a:gd name="T81" fmla="*/ 91581 h 2327275"/>
                <a:gd name="T82" fmla="*/ 916689 w 1966913"/>
                <a:gd name="T83" fmla="*/ 5412 h 2327275"/>
                <a:gd name="T84" fmla="*/ 1319823 w 1966913"/>
                <a:gd name="T85" fmla="*/ 138129 h 2327275"/>
                <a:gd name="T86" fmla="*/ 1480255 w 1966913"/>
                <a:gd name="T87" fmla="*/ 287732 h 2327275"/>
                <a:gd name="T88" fmla="*/ 1575085 w 1966913"/>
                <a:gd name="T89" fmla="*/ 471758 h 2327275"/>
                <a:gd name="T90" fmla="*/ 1609725 w 1966913"/>
                <a:gd name="T91" fmla="*/ 701466 h 2327275"/>
                <a:gd name="T92" fmla="*/ 1577249 w 1966913"/>
                <a:gd name="T93" fmla="*/ 943082 h 2327275"/>
                <a:gd name="T94" fmla="*/ 1389538 w 1966913"/>
                <a:gd name="T95" fmla="*/ 1273897 h 2327275"/>
                <a:gd name="T96" fmla="*/ 574392 w 1966913"/>
                <a:gd name="T97" fmla="*/ 1716860 h 2327275"/>
                <a:gd name="T98" fmla="*/ 319997 w 1966913"/>
                <a:gd name="T99" fmla="*/ 1770336 h 2327275"/>
                <a:gd name="T100" fmla="*/ 227115 w 1966913"/>
                <a:gd name="T101" fmla="*/ 1688498 h 2327275"/>
                <a:gd name="T102" fmla="*/ 235343 w 1966913"/>
                <a:gd name="T103" fmla="*/ 1565308 h 2327275"/>
                <a:gd name="T104" fmla="*/ 148956 w 1966913"/>
                <a:gd name="T105" fmla="*/ 1440603 h 2327275"/>
                <a:gd name="T106" fmla="*/ 177535 w 1966913"/>
                <a:gd name="T107" fmla="*/ 1387994 h 2327275"/>
                <a:gd name="T108" fmla="*/ 89417 w 1966913"/>
                <a:gd name="T109" fmla="*/ 1305723 h 2327275"/>
                <a:gd name="T110" fmla="*/ 115398 w 1966913"/>
                <a:gd name="T111" fmla="*/ 1257876 h 2327275"/>
                <a:gd name="T112" fmla="*/ 45033 w 1966913"/>
                <a:gd name="T113" fmla="*/ 1226483 h 2327275"/>
                <a:gd name="T114" fmla="*/ 0 w 1966913"/>
                <a:gd name="T115" fmla="*/ 1162615 h 2327275"/>
                <a:gd name="T116" fmla="*/ 121460 w 1966913"/>
                <a:gd name="T117" fmla="*/ 855183 h 2327275"/>
                <a:gd name="T118" fmla="*/ 120811 w 1966913"/>
                <a:gd name="T119" fmla="*/ 727879 h 2327275"/>
                <a:gd name="T120" fmla="*/ 196371 w 1966913"/>
                <a:gd name="T121" fmla="*/ 372816 h 2327275"/>
                <a:gd name="T122" fmla="*/ 421754 w 1966913"/>
                <a:gd name="T123" fmla="*/ 110849 h 2327275"/>
                <a:gd name="T124" fmla="*/ 768598 w 1966913"/>
                <a:gd name="T125" fmla="*/ 866 h 23272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66913" h="2327275">
                  <a:moveTo>
                    <a:pt x="954753" y="1302893"/>
                  </a:moveTo>
                  <a:lnTo>
                    <a:pt x="954489" y="1306067"/>
                  </a:lnTo>
                  <a:lnTo>
                    <a:pt x="954753" y="1309506"/>
                  </a:lnTo>
                  <a:lnTo>
                    <a:pt x="955547" y="1313209"/>
                  </a:lnTo>
                  <a:lnTo>
                    <a:pt x="957134" y="1316118"/>
                  </a:lnTo>
                  <a:lnTo>
                    <a:pt x="959251" y="1319292"/>
                  </a:lnTo>
                  <a:lnTo>
                    <a:pt x="961896" y="1322466"/>
                  </a:lnTo>
                  <a:lnTo>
                    <a:pt x="965071" y="1325111"/>
                  </a:lnTo>
                  <a:lnTo>
                    <a:pt x="968510" y="1328020"/>
                  </a:lnTo>
                  <a:lnTo>
                    <a:pt x="972478" y="1330136"/>
                  </a:lnTo>
                  <a:lnTo>
                    <a:pt x="976182" y="1332517"/>
                  </a:lnTo>
                  <a:lnTo>
                    <a:pt x="980679" y="1334368"/>
                  </a:lnTo>
                  <a:lnTo>
                    <a:pt x="985176" y="1336219"/>
                  </a:lnTo>
                  <a:lnTo>
                    <a:pt x="990467" y="1337542"/>
                  </a:lnTo>
                  <a:lnTo>
                    <a:pt x="995229" y="1338864"/>
                  </a:lnTo>
                  <a:lnTo>
                    <a:pt x="1000255" y="1339658"/>
                  </a:lnTo>
                  <a:lnTo>
                    <a:pt x="1005282" y="1339922"/>
                  </a:lnTo>
                  <a:lnTo>
                    <a:pt x="1010308" y="1340451"/>
                  </a:lnTo>
                  <a:lnTo>
                    <a:pt x="1015335" y="1340451"/>
                  </a:lnTo>
                  <a:lnTo>
                    <a:pt x="1050255" y="1340451"/>
                  </a:lnTo>
                  <a:lnTo>
                    <a:pt x="1055017" y="1340451"/>
                  </a:lnTo>
                  <a:lnTo>
                    <a:pt x="1060043" y="1339922"/>
                  </a:lnTo>
                  <a:lnTo>
                    <a:pt x="1065070" y="1339658"/>
                  </a:lnTo>
                  <a:lnTo>
                    <a:pt x="1070096" y="1338864"/>
                  </a:lnTo>
                  <a:lnTo>
                    <a:pt x="1075123" y="1337542"/>
                  </a:lnTo>
                  <a:lnTo>
                    <a:pt x="1079884" y="1336219"/>
                  </a:lnTo>
                  <a:lnTo>
                    <a:pt x="1084646" y="1334368"/>
                  </a:lnTo>
                  <a:lnTo>
                    <a:pt x="1088879" y="1332517"/>
                  </a:lnTo>
                  <a:lnTo>
                    <a:pt x="1093112" y="1330136"/>
                  </a:lnTo>
                  <a:lnTo>
                    <a:pt x="1097080" y="1328020"/>
                  </a:lnTo>
                  <a:lnTo>
                    <a:pt x="1100519" y="1325111"/>
                  </a:lnTo>
                  <a:lnTo>
                    <a:pt x="1103429" y="1322466"/>
                  </a:lnTo>
                  <a:lnTo>
                    <a:pt x="1106075" y="1319292"/>
                  </a:lnTo>
                  <a:lnTo>
                    <a:pt x="1108191" y="1316118"/>
                  </a:lnTo>
                  <a:lnTo>
                    <a:pt x="1109778" y="1313209"/>
                  </a:lnTo>
                  <a:lnTo>
                    <a:pt x="1110836" y="1309506"/>
                  </a:lnTo>
                  <a:lnTo>
                    <a:pt x="1111101" y="1306067"/>
                  </a:lnTo>
                  <a:lnTo>
                    <a:pt x="1110836" y="1302893"/>
                  </a:lnTo>
                  <a:lnTo>
                    <a:pt x="1048668" y="1302893"/>
                  </a:lnTo>
                  <a:lnTo>
                    <a:pt x="1016657" y="1302893"/>
                  </a:lnTo>
                  <a:lnTo>
                    <a:pt x="954753" y="1302893"/>
                  </a:lnTo>
                  <a:close/>
                  <a:moveTo>
                    <a:pt x="941261" y="1215611"/>
                  </a:moveTo>
                  <a:lnTo>
                    <a:pt x="937822" y="1215875"/>
                  </a:lnTo>
                  <a:lnTo>
                    <a:pt x="934383" y="1216404"/>
                  </a:lnTo>
                  <a:lnTo>
                    <a:pt x="931208" y="1217462"/>
                  </a:lnTo>
                  <a:lnTo>
                    <a:pt x="928034" y="1218520"/>
                  </a:lnTo>
                  <a:lnTo>
                    <a:pt x="924859" y="1219842"/>
                  </a:lnTo>
                  <a:lnTo>
                    <a:pt x="922214" y="1221694"/>
                  </a:lnTo>
                  <a:lnTo>
                    <a:pt x="919568" y="1223545"/>
                  </a:lnTo>
                  <a:lnTo>
                    <a:pt x="916923" y="1225661"/>
                  </a:lnTo>
                  <a:lnTo>
                    <a:pt x="914806" y="1228306"/>
                  </a:lnTo>
                  <a:lnTo>
                    <a:pt x="912955" y="1230951"/>
                  </a:lnTo>
                  <a:lnTo>
                    <a:pt x="911103" y="1233596"/>
                  </a:lnTo>
                  <a:lnTo>
                    <a:pt x="909780" y="1236770"/>
                  </a:lnTo>
                  <a:lnTo>
                    <a:pt x="908722" y="1239944"/>
                  </a:lnTo>
                  <a:lnTo>
                    <a:pt x="907664" y="1243118"/>
                  </a:lnTo>
                  <a:lnTo>
                    <a:pt x="907135" y="1246556"/>
                  </a:lnTo>
                  <a:lnTo>
                    <a:pt x="906870" y="1249995"/>
                  </a:lnTo>
                  <a:lnTo>
                    <a:pt x="907135" y="1253698"/>
                  </a:lnTo>
                  <a:lnTo>
                    <a:pt x="907664" y="1256872"/>
                  </a:lnTo>
                  <a:lnTo>
                    <a:pt x="908722" y="1260310"/>
                  </a:lnTo>
                  <a:lnTo>
                    <a:pt x="909780" y="1263484"/>
                  </a:lnTo>
                  <a:lnTo>
                    <a:pt x="911103" y="1266129"/>
                  </a:lnTo>
                  <a:lnTo>
                    <a:pt x="912955" y="1269303"/>
                  </a:lnTo>
                  <a:lnTo>
                    <a:pt x="914806" y="1271948"/>
                  </a:lnTo>
                  <a:lnTo>
                    <a:pt x="916923" y="1274328"/>
                  </a:lnTo>
                  <a:lnTo>
                    <a:pt x="919568" y="1276444"/>
                  </a:lnTo>
                  <a:lnTo>
                    <a:pt x="922214" y="1278560"/>
                  </a:lnTo>
                  <a:lnTo>
                    <a:pt x="924859" y="1280147"/>
                  </a:lnTo>
                  <a:lnTo>
                    <a:pt x="928034" y="1281734"/>
                  </a:lnTo>
                  <a:lnTo>
                    <a:pt x="931208" y="1282792"/>
                  </a:lnTo>
                  <a:lnTo>
                    <a:pt x="934383" y="1283585"/>
                  </a:lnTo>
                  <a:lnTo>
                    <a:pt x="937822" y="1284114"/>
                  </a:lnTo>
                  <a:lnTo>
                    <a:pt x="941261" y="1284114"/>
                  </a:lnTo>
                  <a:lnTo>
                    <a:pt x="1124064" y="1284114"/>
                  </a:lnTo>
                  <a:lnTo>
                    <a:pt x="1127768" y="1284114"/>
                  </a:lnTo>
                  <a:lnTo>
                    <a:pt x="1130942" y="1283585"/>
                  </a:lnTo>
                  <a:lnTo>
                    <a:pt x="1134381" y="1282792"/>
                  </a:lnTo>
                  <a:lnTo>
                    <a:pt x="1137556" y="1281734"/>
                  </a:lnTo>
                  <a:lnTo>
                    <a:pt x="1140466" y="1280147"/>
                  </a:lnTo>
                  <a:lnTo>
                    <a:pt x="1143376" y="1278560"/>
                  </a:lnTo>
                  <a:lnTo>
                    <a:pt x="1146021" y="1276444"/>
                  </a:lnTo>
                  <a:lnTo>
                    <a:pt x="1148402" y="1274328"/>
                  </a:lnTo>
                  <a:lnTo>
                    <a:pt x="1150783" y="1271948"/>
                  </a:lnTo>
                  <a:lnTo>
                    <a:pt x="1152635" y="1269303"/>
                  </a:lnTo>
                  <a:lnTo>
                    <a:pt x="1154222" y="1266129"/>
                  </a:lnTo>
                  <a:lnTo>
                    <a:pt x="1155810" y="1263484"/>
                  </a:lnTo>
                  <a:lnTo>
                    <a:pt x="1156868" y="1260310"/>
                  </a:lnTo>
                  <a:lnTo>
                    <a:pt x="1157661" y="1256872"/>
                  </a:lnTo>
                  <a:lnTo>
                    <a:pt x="1158191" y="1253698"/>
                  </a:lnTo>
                  <a:lnTo>
                    <a:pt x="1158191" y="1249995"/>
                  </a:lnTo>
                  <a:lnTo>
                    <a:pt x="1158191" y="1246556"/>
                  </a:lnTo>
                  <a:lnTo>
                    <a:pt x="1157661" y="1243118"/>
                  </a:lnTo>
                  <a:lnTo>
                    <a:pt x="1156868" y="1239944"/>
                  </a:lnTo>
                  <a:lnTo>
                    <a:pt x="1155810" y="1236770"/>
                  </a:lnTo>
                  <a:lnTo>
                    <a:pt x="1154222" y="1233596"/>
                  </a:lnTo>
                  <a:lnTo>
                    <a:pt x="1152635" y="1230951"/>
                  </a:lnTo>
                  <a:lnTo>
                    <a:pt x="1150783" y="1228306"/>
                  </a:lnTo>
                  <a:lnTo>
                    <a:pt x="1148402" y="1225661"/>
                  </a:lnTo>
                  <a:lnTo>
                    <a:pt x="1146021" y="1223545"/>
                  </a:lnTo>
                  <a:lnTo>
                    <a:pt x="1143376" y="1221694"/>
                  </a:lnTo>
                  <a:lnTo>
                    <a:pt x="1140466" y="1219842"/>
                  </a:lnTo>
                  <a:lnTo>
                    <a:pt x="1137556" y="1218520"/>
                  </a:lnTo>
                  <a:lnTo>
                    <a:pt x="1134381" y="1217462"/>
                  </a:lnTo>
                  <a:lnTo>
                    <a:pt x="1130942" y="1216404"/>
                  </a:lnTo>
                  <a:lnTo>
                    <a:pt x="1127768" y="1215875"/>
                  </a:lnTo>
                  <a:lnTo>
                    <a:pt x="1124064" y="1215611"/>
                  </a:lnTo>
                  <a:lnTo>
                    <a:pt x="941261" y="1215611"/>
                  </a:lnTo>
                  <a:close/>
                  <a:moveTo>
                    <a:pt x="941261" y="1129121"/>
                  </a:moveTo>
                  <a:lnTo>
                    <a:pt x="937822" y="1129386"/>
                  </a:lnTo>
                  <a:lnTo>
                    <a:pt x="934383" y="1130179"/>
                  </a:lnTo>
                  <a:lnTo>
                    <a:pt x="931208" y="1130973"/>
                  </a:lnTo>
                  <a:lnTo>
                    <a:pt x="928034" y="1132031"/>
                  </a:lnTo>
                  <a:lnTo>
                    <a:pt x="924859" y="1133353"/>
                  </a:lnTo>
                  <a:lnTo>
                    <a:pt x="922214" y="1135205"/>
                  </a:lnTo>
                  <a:lnTo>
                    <a:pt x="919568" y="1137056"/>
                  </a:lnTo>
                  <a:lnTo>
                    <a:pt x="916923" y="1139437"/>
                  </a:lnTo>
                  <a:lnTo>
                    <a:pt x="914806" y="1141817"/>
                  </a:lnTo>
                  <a:lnTo>
                    <a:pt x="912955" y="1144462"/>
                  </a:lnTo>
                  <a:lnTo>
                    <a:pt x="911103" y="1147107"/>
                  </a:lnTo>
                  <a:lnTo>
                    <a:pt x="909780" y="1150281"/>
                  </a:lnTo>
                  <a:lnTo>
                    <a:pt x="908722" y="1153455"/>
                  </a:lnTo>
                  <a:lnTo>
                    <a:pt x="907664" y="1156629"/>
                  </a:lnTo>
                  <a:lnTo>
                    <a:pt x="907135" y="1160067"/>
                  </a:lnTo>
                  <a:lnTo>
                    <a:pt x="906870" y="1163505"/>
                  </a:lnTo>
                  <a:lnTo>
                    <a:pt x="907135" y="1167208"/>
                  </a:lnTo>
                  <a:lnTo>
                    <a:pt x="907664" y="1170382"/>
                  </a:lnTo>
                  <a:lnTo>
                    <a:pt x="908722" y="1173821"/>
                  </a:lnTo>
                  <a:lnTo>
                    <a:pt x="909780" y="1176995"/>
                  </a:lnTo>
                  <a:lnTo>
                    <a:pt x="911103" y="1179640"/>
                  </a:lnTo>
                  <a:lnTo>
                    <a:pt x="912955" y="1182813"/>
                  </a:lnTo>
                  <a:lnTo>
                    <a:pt x="914806" y="1185458"/>
                  </a:lnTo>
                  <a:lnTo>
                    <a:pt x="916923" y="1187839"/>
                  </a:lnTo>
                  <a:lnTo>
                    <a:pt x="919568" y="1189955"/>
                  </a:lnTo>
                  <a:lnTo>
                    <a:pt x="922214" y="1191806"/>
                  </a:lnTo>
                  <a:lnTo>
                    <a:pt x="924859" y="1193658"/>
                  </a:lnTo>
                  <a:lnTo>
                    <a:pt x="928034" y="1195245"/>
                  </a:lnTo>
                  <a:lnTo>
                    <a:pt x="931208" y="1196303"/>
                  </a:lnTo>
                  <a:lnTo>
                    <a:pt x="934383" y="1197096"/>
                  </a:lnTo>
                  <a:lnTo>
                    <a:pt x="937822" y="1197625"/>
                  </a:lnTo>
                  <a:lnTo>
                    <a:pt x="941261" y="1197625"/>
                  </a:lnTo>
                  <a:lnTo>
                    <a:pt x="1124064" y="1197625"/>
                  </a:lnTo>
                  <a:lnTo>
                    <a:pt x="1127768" y="1197625"/>
                  </a:lnTo>
                  <a:lnTo>
                    <a:pt x="1130942" y="1197096"/>
                  </a:lnTo>
                  <a:lnTo>
                    <a:pt x="1134381" y="1196303"/>
                  </a:lnTo>
                  <a:lnTo>
                    <a:pt x="1137556" y="1195245"/>
                  </a:lnTo>
                  <a:lnTo>
                    <a:pt x="1140466" y="1193658"/>
                  </a:lnTo>
                  <a:lnTo>
                    <a:pt x="1143376" y="1191806"/>
                  </a:lnTo>
                  <a:lnTo>
                    <a:pt x="1146021" y="1189955"/>
                  </a:lnTo>
                  <a:lnTo>
                    <a:pt x="1148402" y="1187839"/>
                  </a:lnTo>
                  <a:lnTo>
                    <a:pt x="1150783" y="1185458"/>
                  </a:lnTo>
                  <a:lnTo>
                    <a:pt x="1152635" y="1182813"/>
                  </a:lnTo>
                  <a:lnTo>
                    <a:pt x="1154222" y="1179640"/>
                  </a:lnTo>
                  <a:lnTo>
                    <a:pt x="1155810" y="1176995"/>
                  </a:lnTo>
                  <a:lnTo>
                    <a:pt x="1156868" y="1173821"/>
                  </a:lnTo>
                  <a:lnTo>
                    <a:pt x="1157661" y="1170382"/>
                  </a:lnTo>
                  <a:lnTo>
                    <a:pt x="1158191" y="1167208"/>
                  </a:lnTo>
                  <a:lnTo>
                    <a:pt x="1158191" y="1163505"/>
                  </a:lnTo>
                  <a:lnTo>
                    <a:pt x="1158191" y="1160067"/>
                  </a:lnTo>
                  <a:lnTo>
                    <a:pt x="1157661" y="1156629"/>
                  </a:lnTo>
                  <a:lnTo>
                    <a:pt x="1156868" y="1153455"/>
                  </a:lnTo>
                  <a:lnTo>
                    <a:pt x="1155810" y="1150281"/>
                  </a:lnTo>
                  <a:lnTo>
                    <a:pt x="1154222" y="1147107"/>
                  </a:lnTo>
                  <a:lnTo>
                    <a:pt x="1152635" y="1144462"/>
                  </a:lnTo>
                  <a:lnTo>
                    <a:pt x="1150783" y="1141817"/>
                  </a:lnTo>
                  <a:lnTo>
                    <a:pt x="1148402" y="1139437"/>
                  </a:lnTo>
                  <a:lnTo>
                    <a:pt x="1146021" y="1137056"/>
                  </a:lnTo>
                  <a:lnTo>
                    <a:pt x="1143376" y="1135205"/>
                  </a:lnTo>
                  <a:lnTo>
                    <a:pt x="1140466" y="1133353"/>
                  </a:lnTo>
                  <a:lnTo>
                    <a:pt x="1137556" y="1132031"/>
                  </a:lnTo>
                  <a:lnTo>
                    <a:pt x="1134381" y="1130973"/>
                  </a:lnTo>
                  <a:lnTo>
                    <a:pt x="1130942" y="1130179"/>
                  </a:lnTo>
                  <a:lnTo>
                    <a:pt x="1127768" y="1129386"/>
                  </a:lnTo>
                  <a:lnTo>
                    <a:pt x="1124064" y="1129121"/>
                  </a:lnTo>
                  <a:lnTo>
                    <a:pt x="941261" y="1129121"/>
                  </a:lnTo>
                  <a:close/>
                  <a:moveTo>
                    <a:pt x="1341787" y="876266"/>
                  </a:moveTo>
                  <a:lnTo>
                    <a:pt x="1336231" y="884201"/>
                  </a:lnTo>
                  <a:lnTo>
                    <a:pt x="1330676" y="891871"/>
                  </a:lnTo>
                  <a:lnTo>
                    <a:pt x="1325120" y="899277"/>
                  </a:lnTo>
                  <a:lnTo>
                    <a:pt x="1319565" y="906418"/>
                  </a:lnTo>
                  <a:lnTo>
                    <a:pt x="1308189" y="920172"/>
                  </a:lnTo>
                  <a:lnTo>
                    <a:pt x="1297078" y="932867"/>
                  </a:lnTo>
                  <a:lnTo>
                    <a:pt x="1362686" y="998726"/>
                  </a:lnTo>
                  <a:lnTo>
                    <a:pt x="1365596" y="1001107"/>
                  </a:lnTo>
                  <a:lnTo>
                    <a:pt x="1368241" y="1003223"/>
                  </a:lnTo>
                  <a:lnTo>
                    <a:pt x="1371416" y="1005074"/>
                  </a:lnTo>
                  <a:lnTo>
                    <a:pt x="1374591" y="1006396"/>
                  </a:lnTo>
                  <a:lnTo>
                    <a:pt x="1377765" y="1007719"/>
                  </a:lnTo>
                  <a:lnTo>
                    <a:pt x="1381204" y="1008512"/>
                  </a:lnTo>
                  <a:lnTo>
                    <a:pt x="1384643" y="1009041"/>
                  </a:lnTo>
                  <a:lnTo>
                    <a:pt x="1388083" y="1009041"/>
                  </a:lnTo>
                  <a:lnTo>
                    <a:pt x="1391522" y="1009041"/>
                  </a:lnTo>
                  <a:lnTo>
                    <a:pt x="1394961" y="1008512"/>
                  </a:lnTo>
                  <a:lnTo>
                    <a:pt x="1398400" y="1007719"/>
                  </a:lnTo>
                  <a:lnTo>
                    <a:pt x="1401839" y="1006396"/>
                  </a:lnTo>
                  <a:lnTo>
                    <a:pt x="1404749" y="1005074"/>
                  </a:lnTo>
                  <a:lnTo>
                    <a:pt x="1407924" y="1003223"/>
                  </a:lnTo>
                  <a:lnTo>
                    <a:pt x="1410834" y="1001107"/>
                  </a:lnTo>
                  <a:lnTo>
                    <a:pt x="1413479" y="998726"/>
                  </a:lnTo>
                  <a:lnTo>
                    <a:pt x="1416125" y="995817"/>
                  </a:lnTo>
                  <a:lnTo>
                    <a:pt x="1417976" y="993172"/>
                  </a:lnTo>
                  <a:lnTo>
                    <a:pt x="1420093" y="989998"/>
                  </a:lnTo>
                  <a:lnTo>
                    <a:pt x="1421416" y="986824"/>
                  </a:lnTo>
                  <a:lnTo>
                    <a:pt x="1422474" y="983386"/>
                  </a:lnTo>
                  <a:lnTo>
                    <a:pt x="1423267" y="980212"/>
                  </a:lnTo>
                  <a:lnTo>
                    <a:pt x="1423797" y="976773"/>
                  </a:lnTo>
                  <a:lnTo>
                    <a:pt x="1423797" y="973335"/>
                  </a:lnTo>
                  <a:lnTo>
                    <a:pt x="1423797" y="969632"/>
                  </a:lnTo>
                  <a:lnTo>
                    <a:pt x="1423267" y="966458"/>
                  </a:lnTo>
                  <a:lnTo>
                    <a:pt x="1422474" y="963020"/>
                  </a:lnTo>
                  <a:lnTo>
                    <a:pt x="1421416" y="959581"/>
                  </a:lnTo>
                  <a:lnTo>
                    <a:pt x="1420093" y="956672"/>
                  </a:lnTo>
                  <a:lnTo>
                    <a:pt x="1417976" y="953498"/>
                  </a:lnTo>
                  <a:lnTo>
                    <a:pt x="1416125" y="950588"/>
                  </a:lnTo>
                  <a:lnTo>
                    <a:pt x="1413479" y="947944"/>
                  </a:lnTo>
                  <a:lnTo>
                    <a:pt x="1341787" y="876266"/>
                  </a:lnTo>
                  <a:close/>
                  <a:moveTo>
                    <a:pt x="723538" y="876266"/>
                  </a:moveTo>
                  <a:lnTo>
                    <a:pt x="651846" y="947944"/>
                  </a:lnTo>
                  <a:lnTo>
                    <a:pt x="649465" y="950588"/>
                  </a:lnTo>
                  <a:lnTo>
                    <a:pt x="647084" y="953498"/>
                  </a:lnTo>
                  <a:lnTo>
                    <a:pt x="645497" y="956672"/>
                  </a:lnTo>
                  <a:lnTo>
                    <a:pt x="644174" y="959581"/>
                  </a:lnTo>
                  <a:lnTo>
                    <a:pt x="642587" y="963020"/>
                  </a:lnTo>
                  <a:lnTo>
                    <a:pt x="642058" y="966458"/>
                  </a:lnTo>
                  <a:lnTo>
                    <a:pt x="641529" y="969632"/>
                  </a:lnTo>
                  <a:lnTo>
                    <a:pt x="641264" y="973335"/>
                  </a:lnTo>
                  <a:lnTo>
                    <a:pt x="641529" y="976773"/>
                  </a:lnTo>
                  <a:lnTo>
                    <a:pt x="642058" y="980212"/>
                  </a:lnTo>
                  <a:lnTo>
                    <a:pt x="642587" y="983386"/>
                  </a:lnTo>
                  <a:lnTo>
                    <a:pt x="644174" y="986824"/>
                  </a:lnTo>
                  <a:lnTo>
                    <a:pt x="645497" y="989998"/>
                  </a:lnTo>
                  <a:lnTo>
                    <a:pt x="647084" y="993172"/>
                  </a:lnTo>
                  <a:lnTo>
                    <a:pt x="649465" y="995817"/>
                  </a:lnTo>
                  <a:lnTo>
                    <a:pt x="651846" y="998726"/>
                  </a:lnTo>
                  <a:lnTo>
                    <a:pt x="654491" y="1001107"/>
                  </a:lnTo>
                  <a:lnTo>
                    <a:pt x="657666" y="1003223"/>
                  </a:lnTo>
                  <a:lnTo>
                    <a:pt x="660576" y="1005074"/>
                  </a:lnTo>
                  <a:lnTo>
                    <a:pt x="663751" y="1006396"/>
                  </a:lnTo>
                  <a:lnTo>
                    <a:pt x="667190" y="1007719"/>
                  </a:lnTo>
                  <a:lnTo>
                    <a:pt x="670629" y="1008512"/>
                  </a:lnTo>
                  <a:lnTo>
                    <a:pt x="673803" y="1009041"/>
                  </a:lnTo>
                  <a:lnTo>
                    <a:pt x="677243" y="1009041"/>
                  </a:lnTo>
                  <a:lnTo>
                    <a:pt x="680682" y="1009041"/>
                  </a:lnTo>
                  <a:lnTo>
                    <a:pt x="683856" y="1008512"/>
                  </a:lnTo>
                  <a:lnTo>
                    <a:pt x="687295" y="1007719"/>
                  </a:lnTo>
                  <a:lnTo>
                    <a:pt x="690734" y="1006396"/>
                  </a:lnTo>
                  <a:lnTo>
                    <a:pt x="694174" y="1005074"/>
                  </a:lnTo>
                  <a:lnTo>
                    <a:pt x="696819" y="1003223"/>
                  </a:lnTo>
                  <a:lnTo>
                    <a:pt x="699994" y="1001107"/>
                  </a:lnTo>
                  <a:lnTo>
                    <a:pt x="702639" y="998726"/>
                  </a:lnTo>
                  <a:lnTo>
                    <a:pt x="768512" y="932867"/>
                  </a:lnTo>
                  <a:lnTo>
                    <a:pt x="757401" y="920172"/>
                  </a:lnTo>
                  <a:lnTo>
                    <a:pt x="745760" y="906418"/>
                  </a:lnTo>
                  <a:lnTo>
                    <a:pt x="740205" y="899277"/>
                  </a:lnTo>
                  <a:lnTo>
                    <a:pt x="734649" y="891606"/>
                  </a:lnTo>
                  <a:lnTo>
                    <a:pt x="728829" y="884201"/>
                  </a:lnTo>
                  <a:lnTo>
                    <a:pt x="723538" y="876266"/>
                  </a:lnTo>
                  <a:close/>
                  <a:moveTo>
                    <a:pt x="1407659" y="582150"/>
                  </a:moveTo>
                  <a:lnTo>
                    <a:pt x="1408982" y="594581"/>
                  </a:lnTo>
                  <a:lnTo>
                    <a:pt x="1410040" y="607276"/>
                  </a:lnTo>
                  <a:lnTo>
                    <a:pt x="1411098" y="620237"/>
                  </a:lnTo>
                  <a:lnTo>
                    <a:pt x="1411098" y="633197"/>
                  </a:lnTo>
                  <a:lnTo>
                    <a:pt x="1411098" y="643512"/>
                  </a:lnTo>
                  <a:lnTo>
                    <a:pt x="1410834" y="653827"/>
                  </a:lnTo>
                  <a:lnTo>
                    <a:pt x="1535436" y="653827"/>
                  </a:lnTo>
                  <a:lnTo>
                    <a:pt x="1539139" y="653563"/>
                  </a:lnTo>
                  <a:lnTo>
                    <a:pt x="1542314" y="653034"/>
                  </a:lnTo>
                  <a:lnTo>
                    <a:pt x="1546018" y="652240"/>
                  </a:lnTo>
                  <a:lnTo>
                    <a:pt x="1549192" y="651182"/>
                  </a:lnTo>
                  <a:lnTo>
                    <a:pt x="1552631" y="649331"/>
                  </a:lnTo>
                  <a:lnTo>
                    <a:pt x="1555277" y="647744"/>
                  </a:lnTo>
                  <a:lnTo>
                    <a:pt x="1558187" y="645628"/>
                  </a:lnTo>
                  <a:lnTo>
                    <a:pt x="1560568" y="643247"/>
                  </a:lnTo>
                  <a:lnTo>
                    <a:pt x="1562949" y="640603"/>
                  </a:lnTo>
                  <a:lnTo>
                    <a:pt x="1565065" y="637958"/>
                  </a:lnTo>
                  <a:lnTo>
                    <a:pt x="1566917" y="635048"/>
                  </a:lnTo>
                  <a:lnTo>
                    <a:pt x="1568504" y="631874"/>
                  </a:lnTo>
                  <a:lnTo>
                    <a:pt x="1569562" y="628700"/>
                  </a:lnTo>
                  <a:lnTo>
                    <a:pt x="1570356" y="625262"/>
                  </a:lnTo>
                  <a:lnTo>
                    <a:pt x="1571150" y="621559"/>
                  </a:lnTo>
                  <a:lnTo>
                    <a:pt x="1571414" y="617856"/>
                  </a:lnTo>
                  <a:lnTo>
                    <a:pt x="1571150" y="614418"/>
                  </a:lnTo>
                  <a:lnTo>
                    <a:pt x="1570356" y="610715"/>
                  </a:lnTo>
                  <a:lnTo>
                    <a:pt x="1569562" y="607276"/>
                  </a:lnTo>
                  <a:lnTo>
                    <a:pt x="1568504" y="603838"/>
                  </a:lnTo>
                  <a:lnTo>
                    <a:pt x="1566917" y="600929"/>
                  </a:lnTo>
                  <a:lnTo>
                    <a:pt x="1565065" y="598019"/>
                  </a:lnTo>
                  <a:lnTo>
                    <a:pt x="1562949" y="595110"/>
                  </a:lnTo>
                  <a:lnTo>
                    <a:pt x="1560568" y="592729"/>
                  </a:lnTo>
                  <a:lnTo>
                    <a:pt x="1558187" y="590084"/>
                  </a:lnTo>
                  <a:lnTo>
                    <a:pt x="1555277" y="588233"/>
                  </a:lnTo>
                  <a:lnTo>
                    <a:pt x="1552631" y="586646"/>
                  </a:lnTo>
                  <a:lnTo>
                    <a:pt x="1549192" y="584794"/>
                  </a:lnTo>
                  <a:lnTo>
                    <a:pt x="1546018" y="583736"/>
                  </a:lnTo>
                  <a:lnTo>
                    <a:pt x="1542314" y="582943"/>
                  </a:lnTo>
                  <a:lnTo>
                    <a:pt x="1539139" y="582414"/>
                  </a:lnTo>
                  <a:lnTo>
                    <a:pt x="1535436" y="582150"/>
                  </a:lnTo>
                  <a:lnTo>
                    <a:pt x="1407659" y="582150"/>
                  </a:lnTo>
                  <a:close/>
                  <a:moveTo>
                    <a:pt x="530154" y="582150"/>
                  </a:moveTo>
                  <a:lnTo>
                    <a:pt x="526450" y="582414"/>
                  </a:lnTo>
                  <a:lnTo>
                    <a:pt x="522747" y="582943"/>
                  </a:lnTo>
                  <a:lnTo>
                    <a:pt x="519308" y="583736"/>
                  </a:lnTo>
                  <a:lnTo>
                    <a:pt x="516133" y="584794"/>
                  </a:lnTo>
                  <a:lnTo>
                    <a:pt x="512958" y="586646"/>
                  </a:lnTo>
                  <a:lnTo>
                    <a:pt x="509784" y="588233"/>
                  </a:lnTo>
                  <a:lnTo>
                    <a:pt x="507403" y="590084"/>
                  </a:lnTo>
                  <a:lnTo>
                    <a:pt x="504493" y="592729"/>
                  </a:lnTo>
                  <a:lnTo>
                    <a:pt x="502376" y="595110"/>
                  </a:lnTo>
                  <a:lnTo>
                    <a:pt x="500260" y="598019"/>
                  </a:lnTo>
                  <a:lnTo>
                    <a:pt x="498408" y="600929"/>
                  </a:lnTo>
                  <a:lnTo>
                    <a:pt x="497085" y="603838"/>
                  </a:lnTo>
                  <a:lnTo>
                    <a:pt x="495763" y="607276"/>
                  </a:lnTo>
                  <a:lnTo>
                    <a:pt x="494969" y="610715"/>
                  </a:lnTo>
                  <a:lnTo>
                    <a:pt x="494440" y="614418"/>
                  </a:lnTo>
                  <a:lnTo>
                    <a:pt x="494175" y="617856"/>
                  </a:lnTo>
                  <a:lnTo>
                    <a:pt x="494440" y="621559"/>
                  </a:lnTo>
                  <a:lnTo>
                    <a:pt x="494969" y="625262"/>
                  </a:lnTo>
                  <a:lnTo>
                    <a:pt x="495763" y="628700"/>
                  </a:lnTo>
                  <a:lnTo>
                    <a:pt x="497085" y="631874"/>
                  </a:lnTo>
                  <a:lnTo>
                    <a:pt x="498408" y="635048"/>
                  </a:lnTo>
                  <a:lnTo>
                    <a:pt x="500260" y="637958"/>
                  </a:lnTo>
                  <a:lnTo>
                    <a:pt x="502376" y="640603"/>
                  </a:lnTo>
                  <a:lnTo>
                    <a:pt x="504493" y="643247"/>
                  </a:lnTo>
                  <a:lnTo>
                    <a:pt x="507403" y="645628"/>
                  </a:lnTo>
                  <a:lnTo>
                    <a:pt x="509784" y="647744"/>
                  </a:lnTo>
                  <a:lnTo>
                    <a:pt x="512958" y="649331"/>
                  </a:lnTo>
                  <a:lnTo>
                    <a:pt x="516133" y="651182"/>
                  </a:lnTo>
                  <a:lnTo>
                    <a:pt x="519308" y="652240"/>
                  </a:lnTo>
                  <a:lnTo>
                    <a:pt x="522747" y="653034"/>
                  </a:lnTo>
                  <a:lnTo>
                    <a:pt x="526450" y="653563"/>
                  </a:lnTo>
                  <a:lnTo>
                    <a:pt x="530154" y="653827"/>
                  </a:lnTo>
                  <a:lnTo>
                    <a:pt x="654756" y="653827"/>
                  </a:lnTo>
                  <a:lnTo>
                    <a:pt x="654491" y="643512"/>
                  </a:lnTo>
                  <a:lnTo>
                    <a:pt x="654227" y="633197"/>
                  </a:lnTo>
                  <a:lnTo>
                    <a:pt x="654491" y="620237"/>
                  </a:lnTo>
                  <a:lnTo>
                    <a:pt x="655285" y="607276"/>
                  </a:lnTo>
                  <a:lnTo>
                    <a:pt x="656079" y="594581"/>
                  </a:lnTo>
                  <a:lnTo>
                    <a:pt x="657666" y="582150"/>
                  </a:lnTo>
                  <a:lnTo>
                    <a:pt x="530154" y="582150"/>
                  </a:lnTo>
                  <a:close/>
                  <a:moveTo>
                    <a:pt x="1010822" y="371475"/>
                  </a:moveTo>
                  <a:lnTo>
                    <a:pt x="1014779" y="372005"/>
                  </a:lnTo>
                  <a:lnTo>
                    <a:pt x="1018472" y="372270"/>
                  </a:lnTo>
                  <a:lnTo>
                    <a:pt x="1021902" y="373065"/>
                  </a:lnTo>
                  <a:lnTo>
                    <a:pt x="1025331" y="374126"/>
                  </a:lnTo>
                  <a:lnTo>
                    <a:pt x="1028497" y="375451"/>
                  </a:lnTo>
                  <a:lnTo>
                    <a:pt x="1031927" y="377306"/>
                  </a:lnTo>
                  <a:lnTo>
                    <a:pt x="1034565" y="379427"/>
                  </a:lnTo>
                  <a:lnTo>
                    <a:pt x="1037467" y="381813"/>
                  </a:lnTo>
                  <a:lnTo>
                    <a:pt x="1039841" y="384198"/>
                  </a:lnTo>
                  <a:lnTo>
                    <a:pt x="1041951" y="387114"/>
                  </a:lnTo>
                  <a:lnTo>
                    <a:pt x="1043798" y="389764"/>
                  </a:lnTo>
                  <a:lnTo>
                    <a:pt x="1045645" y="393210"/>
                  </a:lnTo>
                  <a:lnTo>
                    <a:pt x="1046964" y="396656"/>
                  </a:lnTo>
                  <a:lnTo>
                    <a:pt x="1048019" y="400102"/>
                  </a:lnTo>
                  <a:lnTo>
                    <a:pt x="1048547" y="403548"/>
                  </a:lnTo>
                  <a:lnTo>
                    <a:pt x="1049338" y="407523"/>
                  </a:lnTo>
                  <a:lnTo>
                    <a:pt x="1049074" y="411234"/>
                  </a:lnTo>
                  <a:lnTo>
                    <a:pt x="1048547" y="414945"/>
                  </a:lnTo>
                  <a:lnTo>
                    <a:pt x="1047755" y="418656"/>
                  </a:lnTo>
                  <a:lnTo>
                    <a:pt x="1046700" y="421837"/>
                  </a:lnTo>
                  <a:lnTo>
                    <a:pt x="1045381" y="425283"/>
                  </a:lnTo>
                  <a:lnTo>
                    <a:pt x="1043534" y="428463"/>
                  </a:lnTo>
                  <a:lnTo>
                    <a:pt x="1041424" y="431644"/>
                  </a:lnTo>
                  <a:lnTo>
                    <a:pt x="1039049" y="434030"/>
                  </a:lnTo>
                  <a:lnTo>
                    <a:pt x="1036675" y="436680"/>
                  </a:lnTo>
                  <a:lnTo>
                    <a:pt x="1033773" y="438801"/>
                  </a:lnTo>
                  <a:lnTo>
                    <a:pt x="1031135" y="440921"/>
                  </a:lnTo>
                  <a:lnTo>
                    <a:pt x="1027706" y="442512"/>
                  </a:lnTo>
                  <a:lnTo>
                    <a:pt x="1024276" y="443837"/>
                  </a:lnTo>
                  <a:lnTo>
                    <a:pt x="1020846" y="445162"/>
                  </a:lnTo>
                  <a:lnTo>
                    <a:pt x="1017417" y="445692"/>
                  </a:lnTo>
                  <a:lnTo>
                    <a:pt x="1013460" y="445957"/>
                  </a:lnTo>
                  <a:lnTo>
                    <a:pt x="1005809" y="446487"/>
                  </a:lnTo>
                  <a:lnTo>
                    <a:pt x="998422" y="447018"/>
                  </a:lnTo>
                  <a:lnTo>
                    <a:pt x="991563" y="447813"/>
                  </a:lnTo>
                  <a:lnTo>
                    <a:pt x="984704" y="448873"/>
                  </a:lnTo>
                  <a:lnTo>
                    <a:pt x="978373" y="450198"/>
                  </a:lnTo>
                  <a:lnTo>
                    <a:pt x="972305" y="451524"/>
                  </a:lnTo>
                  <a:lnTo>
                    <a:pt x="965973" y="453114"/>
                  </a:lnTo>
                  <a:lnTo>
                    <a:pt x="960433" y="454969"/>
                  </a:lnTo>
                  <a:lnTo>
                    <a:pt x="954893" y="456825"/>
                  </a:lnTo>
                  <a:lnTo>
                    <a:pt x="949881" y="458945"/>
                  </a:lnTo>
                  <a:lnTo>
                    <a:pt x="944868" y="461066"/>
                  </a:lnTo>
                  <a:lnTo>
                    <a:pt x="939856" y="463716"/>
                  </a:lnTo>
                  <a:lnTo>
                    <a:pt x="935371" y="466102"/>
                  </a:lnTo>
                  <a:lnTo>
                    <a:pt x="930886" y="468753"/>
                  </a:lnTo>
                  <a:lnTo>
                    <a:pt x="926665" y="471403"/>
                  </a:lnTo>
                  <a:lnTo>
                    <a:pt x="922444" y="474319"/>
                  </a:lnTo>
                  <a:lnTo>
                    <a:pt x="918487" y="477235"/>
                  </a:lnTo>
                  <a:lnTo>
                    <a:pt x="914530" y="480150"/>
                  </a:lnTo>
                  <a:lnTo>
                    <a:pt x="910837" y="483331"/>
                  </a:lnTo>
                  <a:lnTo>
                    <a:pt x="907671" y="486777"/>
                  </a:lnTo>
                  <a:lnTo>
                    <a:pt x="900812" y="493403"/>
                  </a:lnTo>
                  <a:lnTo>
                    <a:pt x="894744" y="500825"/>
                  </a:lnTo>
                  <a:lnTo>
                    <a:pt x="888940" y="508247"/>
                  </a:lnTo>
                  <a:lnTo>
                    <a:pt x="883928" y="516199"/>
                  </a:lnTo>
                  <a:lnTo>
                    <a:pt x="879443" y="524150"/>
                  </a:lnTo>
                  <a:lnTo>
                    <a:pt x="874958" y="532367"/>
                  </a:lnTo>
                  <a:lnTo>
                    <a:pt x="871529" y="540319"/>
                  </a:lnTo>
                  <a:lnTo>
                    <a:pt x="868099" y="548801"/>
                  </a:lnTo>
                  <a:lnTo>
                    <a:pt x="864933" y="557018"/>
                  </a:lnTo>
                  <a:lnTo>
                    <a:pt x="862559" y="565235"/>
                  </a:lnTo>
                  <a:lnTo>
                    <a:pt x="860185" y="573452"/>
                  </a:lnTo>
                  <a:lnTo>
                    <a:pt x="858338" y="580874"/>
                  </a:lnTo>
                  <a:lnTo>
                    <a:pt x="856491" y="588295"/>
                  </a:lnTo>
                  <a:lnTo>
                    <a:pt x="855436" y="595187"/>
                  </a:lnTo>
                  <a:lnTo>
                    <a:pt x="853589" y="607645"/>
                  </a:lnTo>
                  <a:lnTo>
                    <a:pt x="852270" y="617717"/>
                  </a:lnTo>
                  <a:lnTo>
                    <a:pt x="852006" y="624874"/>
                  </a:lnTo>
                  <a:lnTo>
                    <a:pt x="851743" y="627789"/>
                  </a:lnTo>
                  <a:lnTo>
                    <a:pt x="851743" y="631765"/>
                  </a:lnTo>
                  <a:lnTo>
                    <a:pt x="851215" y="635476"/>
                  </a:lnTo>
                  <a:lnTo>
                    <a:pt x="850160" y="638922"/>
                  </a:lnTo>
                  <a:lnTo>
                    <a:pt x="849104" y="642633"/>
                  </a:lnTo>
                  <a:lnTo>
                    <a:pt x="847258" y="645549"/>
                  </a:lnTo>
                  <a:lnTo>
                    <a:pt x="845675" y="648729"/>
                  </a:lnTo>
                  <a:lnTo>
                    <a:pt x="843301" y="651645"/>
                  </a:lnTo>
                  <a:lnTo>
                    <a:pt x="841190" y="654296"/>
                  </a:lnTo>
                  <a:lnTo>
                    <a:pt x="838288" y="656681"/>
                  </a:lnTo>
                  <a:lnTo>
                    <a:pt x="835650" y="658802"/>
                  </a:lnTo>
                  <a:lnTo>
                    <a:pt x="832484" y="660657"/>
                  </a:lnTo>
                  <a:lnTo>
                    <a:pt x="829319" y="662247"/>
                  </a:lnTo>
                  <a:lnTo>
                    <a:pt x="826153" y="663308"/>
                  </a:lnTo>
                  <a:lnTo>
                    <a:pt x="822459" y="664103"/>
                  </a:lnTo>
                  <a:lnTo>
                    <a:pt x="818766" y="664898"/>
                  </a:lnTo>
                  <a:lnTo>
                    <a:pt x="814809" y="665163"/>
                  </a:lnTo>
                  <a:lnTo>
                    <a:pt x="811115" y="664898"/>
                  </a:lnTo>
                  <a:lnTo>
                    <a:pt x="807686" y="664103"/>
                  </a:lnTo>
                  <a:lnTo>
                    <a:pt x="803993" y="663308"/>
                  </a:lnTo>
                  <a:lnTo>
                    <a:pt x="800563" y="662247"/>
                  </a:lnTo>
                  <a:lnTo>
                    <a:pt x="797133" y="660657"/>
                  </a:lnTo>
                  <a:lnTo>
                    <a:pt x="794495" y="658802"/>
                  </a:lnTo>
                  <a:lnTo>
                    <a:pt x="791330" y="656681"/>
                  </a:lnTo>
                  <a:lnTo>
                    <a:pt x="788691" y="654296"/>
                  </a:lnTo>
                  <a:lnTo>
                    <a:pt x="786317" y="651645"/>
                  </a:lnTo>
                  <a:lnTo>
                    <a:pt x="784207" y="648729"/>
                  </a:lnTo>
                  <a:lnTo>
                    <a:pt x="782360" y="645549"/>
                  </a:lnTo>
                  <a:lnTo>
                    <a:pt x="781041" y="642633"/>
                  </a:lnTo>
                  <a:lnTo>
                    <a:pt x="779458" y="638922"/>
                  </a:lnTo>
                  <a:lnTo>
                    <a:pt x="778667" y="635476"/>
                  </a:lnTo>
                  <a:lnTo>
                    <a:pt x="778139" y="631765"/>
                  </a:lnTo>
                  <a:lnTo>
                    <a:pt x="777875" y="627789"/>
                  </a:lnTo>
                  <a:lnTo>
                    <a:pt x="778139" y="623814"/>
                  </a:lnTo>
                  <a:lnTo>
                    <a:pt x="778667" y="613741"/>
                  </a:lnTo>
                  <a:lnTo>
                    <a:pt x="779194" y="606850"/>
                  </a:lnTo>
                  <a:lnTo>
                    <a:pt x="780249" y="598898"/>
                  </a:lnTo>
                  <a:lnTo>
                    <a:pt x="781305" y="590151"/>
                  </a:lnTo>
                  <a:lnTo>
                    <a:pt x="782888" y="580343"/>
                  </a:lnTo>
                  <a:lnTo>
                    <a:pt x="785262" y="569741"/>
                  </a:lnTo>
                  <a:lnTo>
                    <a:pt x="787636" y="558343"/>
                  </a:lnTo>
                  <a:lnTo>
                    <a:pt x="790802" y="546681"/>
                  </a:lnTo>
                  <a:lnTo>
                    <a:pt x="794759" y="534223"/>
                  </a:lnTo>
                  <a:lnTo>
                    <a:pt x="799508" y="521500"/>
                  </a:lnTo>
                  <a:lnTo>
                    <a:pt x="801882" y="515138"/>
                  </a:lnTo>
                  <a:lnTo>
                    <a:pt x="804784" y="508247"/>
                  </a:lnTo>
                  <a:lnTo>
                    <a:pt x="807950" y="501885"/>
                  </a:lnTo>
                  <a:lnTo>
                    <a:pt x="810852" y="495524"/>
                  </a:lnTo>
                  <a:lnTo>
                    <a:pt x="814545" y="488632"/>
                  </a:lnTo>
                  <a:lnTo>
                    <a:pt x="818238" y="482271"/>
                  </a:lnTo>
                  <a:lnTo>
                    <a:pt x="823515" y="473259"/>
                  </a:lnTo>
                  <a:lnTo>
                    <a:pt x="829319" y="464512"/>
                  </a:lnTo>
                  <a:lnTo>
                    <a:pt x="835914" y="456030"/>
                  </a:lnTo>
                  <a:lnTo>
                    <a:pt x="842773" y="447548"/>
                  </a:lnTo>
                  <a:lnTo>
                    <a:pt x="850160" y="439331"/>
                  </a:lnTo>
                  <a:lnTo>
                    <a:pt x="858338" y="431379"/>
                  </a:lnTo>
                  <a:lnTo>
                    <a:pt x="867044" y="423692"/>
                  </a:lnTo>
                  <a:lnTo>
                    <a:pt x="876013" y="416270"/>
                  </a:lnTo>
                  <a:lnTo>
                    <a:pt x="882345" y="411499"/>
                  </a:lnTo>
                  <a:lnTo>
                    <a:pt x="888940" y="406993"/>
                  </a:lnTo>
                  <a:lnTo>
                    <a:pt x="896063" y="402752"/>
                  </a:lnTo>
                  <a:lnTo>
                    <a:pt x="903450" y="398776"/>
                  </a:lnTo>
                  <a:lnTo>
                    <a:pt x="910837" y="395066"/>
                  </a:lnTo>
                  <a:lnTo>
                    <a:pt x="918751" y="391620"/>
                  </a:lnTo>
                  <a:lnTo>
                    <a:pt x="926929" y="388174"/>
                  </a:lnTo>
                  <a:lnTo>
                    <a:pt x="935371" y="384993"/>
                  </a:lnTo>
                  <a:lnTo>
                    <a:pt x="943549" y="382343"/>
                  </a:lnTo>
                  <a:lnTo>
                    <a:pt x="952519" y="379957"/>
                  </a:lnTo>
                  <a:lnTo>
                    <a:pt x="961489" y="377837"/>
                  </a:lnTo>
                  <a:lnTo>
                    <a:pt x="970986" y="375716"/>
                  </a:lnTo>
                  <a:lnTo>
                    <a:pt x="980747" y="374391"/>
                  </a:lnTo>
                  <a:lnTo>
                    <a:pt x="990508" y="373065"/>
                  </a:lnTo>
                  <a:lnTo>
                    <a:pt x="1000533" y="372270"/>
                  </a:lnTo>
                  <a:lnTo>
                    <a:pt x="1010822" y="371475"/>
                  </a:lnTo>
                  <a:close/>
                  <a:moveTo>
                    <a:pt x="1024065" y="303903"/>
                  </a:moveTo>
                  <a:lnTo>
                    <a:pt x="1016128" y="304432"/>
                  </a:lnTo>
                  <a:lnTo>
                    <a:pt x="1001049" y="305490"/>
                  </a:lnTo>
                  <a:lnTo>
                    <a:pt x="997875" y="305754"/>
                  </a:lnTo>
                  <a:lnTo>
                    <a:pt x="990467" y="306548"/>
                  </a:lnTo>
                  <a:lnTo>
                    <a:pt x="983060" y="307606"/>
                  </a:lnTo>
                  <a:lnTo>
                    <a:pt x="975388" y="308928"/>
                  </a:lnTo>
                  <a:lnTo>
                    <a:pt x="968245" y="310251"/>
                  </a:lnTo>
                  <a:lnTo>
                    <a:pt x="960838" y="311573"/>
                  </a:lnTo>
                  <a:lnTo>
                    <a:pt x="953430" y="313424"/>
                  </a:lnTo>
                  <a:lnTo>
                    <a:pt x="946288" y="315276"/>
                  </a:lnTo>
                  <a:lnTo>
                    <a:pt x="938880" y="317392"/>
                  </a:lnTo>
                  <a:lnTo>
                    <a:pt x="915071" y="324269"/>
                  </a:lnTo>
                  <a:lnTo>
                    <a:pt x="915336" y="325591"/>
                  </a:lnTo>
                  <a:lnTo>
                    <a:pt x="904754" y="330088"/>
                  </a:lnTo>
                  <a:lnTo>
                    <a:pt x="893907" y="334584"/>
                  </a:lnTo>
                  <a:lnTo>
                    <a:pt x="883590" y="340138"/>
                  </a:lnTo>
                  <a:lnTo>
                    <a:pt x="873537" y="345428"/>
                  </a:lnTo>
                  <a:lnTo>
                    <a:pt x="863749" y="350983"/>
                  </a:lnTo>
                  <a:lnTo>
                    <a:pt x="853961" y="357066"/>
                  </a:lnTo>
                  <a:lnTo>
                    <a:pt x="844437" y="363678"/>
                  </a:lnTo>
                  <a:lnTo>
                    <a:pt x="835178" y="370291"/>
                  </a:lnTo>
                  <a:lnTo>
                    <a:pt x="826183" y="377432"/>
                  </a:lnTo>
                  <a:lnTo>
                    <a:pt x="817453" y="384573"/>
                  </a:lnTo>
                  <a:lnTo>
                    <a:pt x="808987" y="392508"/>
                  </a:lnTo>
                  <a:lnTo>
                    <a:pt x="800522" y="400443"/>
                  </a:lnTo>
                  <a:lnTo>
                    <a:pt x="792585" y="408642"/>
                  </a:lnTo>
                  <a:lnTo>
                    <a:pt x="785178" y="416841"/>
                  </a:lnTo>
                  <a:lnTo>
                    <a:pt x="777771" y="425570"/>
                  </a:lnTo>
                  <a:lnTo>
                    <a:pt x="770363" y="434562"/>
                  </a:lnTo>
                  <a:lnTo>
                    <a:pt x="762956" y="445407"/>
                  </a:lnTo>
                  <a:lnTo>
                    <a:pt x="755813" y="455986"/>
                  </a:lnTo>
                  <a:lnTo>
                    <a:pt x="748935" y="467095"/>
                  </a:lnTo>
                  <a:lnTo>
                    <a:pt x="742586" y="478468"/>
                  </a:lnTo>
                  <a:lnTo>
                    <a:pt x="736766" y="490106"/>
                  </a:lnTo>
                  <a:lnTo>
                    <a:pt x="731210" y="502008"/>
                  </a:lnTo>
                  <a:lnTo>
                    <a:pt x="726184" y="514439"/>
                  </a:lnTo>
                  <a:lnTo>
                    <a:pt x="721687" y="526606"/>
                  </a:lnTo>
                  <a:lnTo>
                    <a:pt x="717718" y="539302"/>
                  </a:lnTo>
                  <a:lnTo>
                    <a:pt x="714015" y="552262"/>
                  </a:lnTo>
                  <a:lnTo>
                    <a:pt x="710840" y="565222"/>
                  </a:lnTo>
                  <a:lnTo>
                    <a:pt x="708724" y="578447"/>
                  </a:lnTo>
                  <a:lnTo>
                    <a:pt x="706607" y="591936"/>
                  </a:lnTo>
                  <a:lnTo>
                    <a:pt x="705285" y="605689"/>
                  </a:lnTo>
                  <a:lnTo>
                    <a:pt x="704491" y="619443"/>
                  </a:lnTo>
                  <a:lnTo>
                    <a:pt x="704226" y="633197"/>
                  </a:lnTo>
                  <a:lnTo>
                    <a:pt x="704226" y="642983"/>
                  </a:lnTo>
                  <a:lnTo>
                    <a:pt x="704491" y="652769"/>
                  </a:lnTo>
                  <a:lnTo>
                    <a:pt x="705020" y="662026"/>
                  </a:lnTo>
                  <a:lnTo>
                    <a:pt x="705549" y="671284"/>
                  </a:lnTo>
                  <a:lnTo>
                    <a:pt x="706607" y="680541"/>
                  </a:lnTo>
                  <a:lnTo>
                    <a:pt x="707930" y="689269"/>
                  </a:lnTo>
                  <a:lnTo>
                    <a:pt x="708988" y="697998"/>
                  </a:lnTo>
                  <a:lnTo>
                    <a:pt x="710311" y="706461"/>
                  </a:lnTo>
                  <a:lnTo>
                    <a:pt x="712163" y="714661"/>
                  </a:lnTo>
                  <a:lnTo>
                    <a:pt x="713750" y="722595"/>
                  </a:lnTo>
                  <a:lnTo>
                    <a:pt x="715602" y="730266"/>
                  </a:lnTo>
                  <a:lnTo>
                    <a:pt x="717983" y="738200"/>
                  </a:lnTo>
                  <a:lnTo>
                    <a:pt x="720099" y="745342"/>
                  </a:lnTo>
                  <a:lnTo>
                    <a:pt x="722480" y="752748"/>
                  </a:lnTo>
                  <a:lnTo>
                    <a:pt x="724861" y="759624"/>
                  </a:lnTo>
                  <a:lnTo>
                    <a:pt x="727507" y="766766"/>
                  </a:lnTo>
                  <a:lnTo>
                    <a:pt x="731739" y="776816"/>
                  </a:lnTo>
                  <a:lnTo>
                    <a:pt x="736237" y="786338"/>
                  </a:lnTo>
                  <a:lnTo>
                    <a:pt x="740734" y="795595"/>
                  </a:lnTo>
                  <a:lnTo>
                    <a:pt x="745760" y="804324"/>
                  </a:lnTo>
                  <a:lnTo>
                    <a:pt x="750522" y="812788"/>
                  </a:lnTo>
                  <a:lnTo>
                    <a:pt x="755549" y="820987"/>
                  </a:lnTo>
                  <a:lnTo>
                    <a:pt x="760840" y="828922"/>
                  </a:lnTo>
                  <a:lnTo>
                    <a:pt x="766131" y="836327"/>
                  </a:lnTo>
                  <a:lnTo>
                    <a:pt x="771686" y="843469"/>
                  </a:lnTo>
                  <a:lnTo>
                    <a:pt x="776977" y="850346"/>
                  </a:lnTo>
                  <a:lnTo>
                    <a:pt x="782268" y="856958"/>
                  </a:lnTo>
                  <a:lnTo>
                    <a:pt x="787824" y="863041"/>
                  </a:lnTo>
                  <a:lnTo>
                    <a:pt x="798141" y="875208"/>
                  </a:lnTo>
                  <a:lnTo>
                    <a:pt x="808458" y="885788"/>
                  </a:lnTo>
                  <a:lnTo>
                    <a:pt x="826977" y="905096"/>
                  </a:lnTo>
                  <a:lnTo>
                    <a:pt x="834649" y="913824"/>
                  </a:lnTo>
                  <a:lnTo>
                    <a:pt x="841262" y="921759"/>
                  </a:lnTo>
                  <a:lnTo>
                    <a:pt x="844172" y="925726"/>
                  </a:lnTo>
                  <a:lnTo>
                    <a:pt x="846553" y="929165"/>
                  </a:lnTo>
                  <a:lnTo>
                    <a:pt x="848934" y="932338"/>
                  </a:lnTo>
                  <a:lnTo>
                    <a:pt x="850521" y="935512"/>
                  </a:lnTo>
                  <a:lnTo>
                    <a:pt x="851844" y="938686"/>
                  </a:lnTo>
                  <a:lnTo>
                    <a:pt x="852902" y="941067"/>
                  </a:lnTo>
                  <a:lnTo>
                    <a:pt x="853961" y="943976"/>
                  </a:lnTo>
                  <a:lnTo>
                    <a:pt x="854490" y="946092"/>
                  </a:lnTo>
                  <a:lnTo>
                    <a:pt x="856341" y="957994"/>
                  </a:lnTo>
                  <a:lnTo>
                    <a:pt x="857929" y="969896"/>
                  </a:lnTo>
                  <a:lnTo>
                    <a:pt x="858987" y="981799"/>
                  </a:lnTo>
                  <a:lnTo>
                    <a:pt x="859781" y="993436"/>
                  </a:lnTo>
                  <a:lnTo>
                    <a:pt x="860310" y="1003752"/>
                  </a:lnTo>
                  <a:lnTo>
                    <a:pt x="860574" y="1012744"/>
                  </a:lnTo>
                  <a:lnTo>
                    <a:pt x="860574" y="1025176"/>
                  </a:lnTo>
                  <a:lnTo>
                    <a:pt x="860574" y="1026762"/>
                  </a:lnTo>
                  <a:lnTo>
                    <a:pt x="860574" y="1027291"/>
                  </a:lnTo>
                  <a:lnTo>
                    <a:pt x="860574" y="1027556"/>
                  </a:lnTo>
                  <a:lnTo>
                    <a:pt x="860574" y="1027820"/>
                  </a:lnTo>
                  <a:lnTo>
                    <a:pt x="860839" y="1031788"/>
                  </a:lnTo>
                  <a:lnTo>
                    <a:pt x="861103" y="1036020"/>
                  </a:lnTo>
                  <a:lnTo>
                    <a:pt x="861632" y="1039987"/>
                  </a:lnTo>
                  <a:lnTo>
                    <a:pt x="862161" y="1043955"/>
                  </a:lnTo>
                  <a:lnTo>
                    <a:pt x="863220" y="1047922"/>
                  </a:lnTo>
                  <a:lnTo>
                    <a:pt x="864278" y="1051360"/>
                  </a:lnTo>
                  <a:lnTo>
                    <a:pt x="865601" y="1055063"/>
                  </a:lnTo>
                  <a:lnTo>
                    <a:pt x="867188" y="1058766"/>
                  </a:lnTo>
                  <a:lnTo>
                    <a:pt x="868511" y="1062469"/>
                  </a:lnTo>
                  <a:lnTo>
                    <a:pt x="870362" y="1065643"/>
                  </a:lnTo>
                  <a:lnTo>
                    <a:pt x="872479" y="1069081"/>
                  </a:lnTo>
                  <a:lnTo>
                    <a:pt x="874331" y="1072255"/>
                  </a:lnTo>
                  <a:lnTo>
                    <a:pt x="876712" y="1075694"/>
                  </a:lnTo>
                  <a:lnTo>
                    <a:pt x="878828" y="1078339"/>
                  </a:lnTo>
                  <a:lnTo>
                    <a:pt x="881473" y="1081513"/>
                  </a:lnTo>
                  <a:lnTo>
                    <a:pt x="884119" y="1083893"/>
                  </a:lnTo>
                  <a:lnTo>
                    <a:pt x="887029" y="1086802"/>
                  </a:lnTo>
                  <a:lnTo>
                    <a:pt x="889939" y="1089447"/>
                  </a:lnTo>
                  <a:lnTo>
                    <a:pt x="892849" y="1091563"/>
                  </a:lnTo>
                  <a:lnTo>
                    <a:pt x="896024" y="1093944"/>
                  </a:lnTo>
                  <a:lnTo>
                    <a:pt x="899198" y="1095795"/>
                  </a:lnTo>
                  <a:lnTo>
                    <a:pt x="902373" y="1097647"/>
                  </a:lnTo>
                  <a:lnTo>
                    <a:pt x="905812" y="1099763"/>
                  </a:lnTo>
                  <a:lnTo>
                    <a:pt x="909516" y="1101085"/>
                  </a:lnTo>
                  <a:lnTo>
                    <a:pt x="913219" y="1102408"/>
                  </a:lnTo>
                  <a:lnTo>
                    <a:pt x="916658" y="1103994"/>
                  </a:lnTo>
                  <a:lnTo>
                    <a:pt x="920627" y="1105052"/>
                  </a:lnTo>
                  <a:lnTo>
                    <a:pt x="924330" y="1105846"/>
                  </a:lnTo>
                  <a:lnTo>
                    <a:pt x="928298" y="1106375"/>
                  </a:lnTo>
                  <a:lnTo>
                    <a:pt x="932267" y="1106904"/>
                  </a:lnTo>
                  <a:lnTo>
                    <a:pt x="936499" y="1107433"/>
                  </a:lnTo>
                  <a:lnTo>
                    <a:pt x="940468" y="1107697"/>
                  </a:lnTo>
                  <a:lnTo>
                    <a:pt x="1124857" y="1107697"/>
                  </a:lnTo>
                  <a:lnTo>
                    <a:pt x="1129090" y="1107433"/>
                  </a:lnTo>
                  <a:lnTo>
                    <a:pt x="1133058" y="1106904"/>
                  </a:lnTo>
                  <a:lnTo>
                    <a:pt x="1137027" y="1106375"/>
                  </a:lnTo>
                  <a:lnTo>
                    <a:pt x="1140730" y="1105846"/>
                  </a:lnTo>
                  <a:lnTo>
                    <a:pt x="1144699" y="1105052"/>
                  </a:lnTo>
                  <a:lnTo>
                    <a:pt x="1148667" y="1103994"/>
                  </a:lnTo>
                  <a:lnTo>
                    <a:pt x="1152370" y="1102408"/>
                  </a:lnTo>
                  <a:lnTo>
                    <a:pt x="1156074" y="1101085"/>
                  </a:lnTo>
                  <a:lnTo>
                    <a:pt x="1159513" y="1099763"/>
                  </a:lnTo>
                  <a:lnTo>
                    <a:pt x="1162688" y="1097647"/>
                  </a:lnTo>
                  <a:lnTo>
                    <a:pt x="1166127" y="1095795"/>
                  </a:lnTo>
                  <a:lnTo>
                    <a:pt x="1169566" y="1093944"/>
                  </a:lnTo>
                  <a:lnTo>
                    <a:pt x="1172476" y="1091563"/>
                  </a:lnTo>
                  <a:lnTo>
                    <a:pt x="1175651" y="1089447"/>
                  </a:lnTo>
                  <a:lnTo>
                    <a:pt x="1178561" y="1086802"/>
                  </a:lnTo>
                  <a:lnTo>
                    <a:pt x="1181206" y="1083893"/>
                  </a:lnTo>
                  <a:lnTo>
                    <a:pt x="1183852" y="1081248"/>
                  </a:lnTo>
                  <a:lnTo>
                    <a:pt x="1186233" y="1078339"/>
                  </a:lnTo>
                  <a:lnTo>
                    <a:pt x="1188878" y="1075429"/>
                  </a:lnTo>
                  <a:lnTo>
                    <a:pt x="1190994" y="1072255"/>
                  </a:lnTo>
                  <a:lnTo>
                    <a:pt x="1193111" y="1069081"/>
                  </a:lnTo>
                  <a:lnTo>
                    <a:pt x="1194963" y="1065643"/>
                  </a:lnTo>
                  <a:lnTo>
                    <a:pt x="1196814" y="1062469"/>
                  </a:lnTo>
                  <a:lnTo>
                    <a:pt x="1198402" y="1058766"/>
                  </a:lnTo>
                  <a:lnTo>
                    <a:pt x="1199725" y="1055063"/>
                  </a:lnTo>
                  <a:lnTo>
                    <a:pt x="1201047" y="1051360"/>
                  </a:lnTo>
                  <a:lnTo>
                    <a:pt x="1202105" y="1047922"/>
                  </a:lnTo>
                  <a:lnTo>
                    <a:pt x="1202899" y="1043955"/>
                  </a:lnTo>
                  <a:lnTo>
                    <a:pt x="1203693" y="1039987"/>
                  </a:lnTo>
                  <a:lnTo>
                    <a:pt x="1204222" y="1036020"/>
                  </a:lnTo>
                  <a:lnTo>
                    <a:pt x="1204486" y="1031788"/>
                  </a:lnTo>
                  <a:lnTo>
                    <a:pt x="1204486" y="1027820"/>
                  </a:lnTo>
                  <a:lnTo>
                    <a:pt x="1204486" y="1027556"/>
                  </a:lnTo>
                  <a:lnTo>
                    <a:pt x="1204486" y="1027291"/>
                  </a:lnTo>
                  <a:lnTo>
                    <a:pt x="1204486" y="1026762"/>
                  </a:lnTo>
                  <a:lnTo>
                    <a:pt x="1204486" y="1025176"/>
                  </a:lnTo>
                  <a:lnTo>
                    <a:pt x="1204751" y="1013009"/>
                  </a:lnTo>
                  <a:lnTo>
                    <a:pt x="1205280" y="1004016"/>
                  </a:lnTo>
                  <a:lnTo>
                    <a:pt x="1205809" y="993701"/>
                  </a:lnTo>
                  <a:lnTo>
                    <a:pt x="1206338" y="982063"/>
                  </a:lnTo>
                  <a:lnTo>
                    <a:pt x="1207661" y="969896"/>
                  </a:lnTo>
                  <a:lnTo>
                    <a:pt x="1208984" y="957994"/>
                  </a:lnTo>
                  <a:lnTo>
                    <a:pt x="1211100" y="946092"/>
                  </a:lnTo>
                  <a:lnTo>
                    <a:pt x="1211894" y="943183"/>
                  </a:lnTo>
                  <a:lnTo>
                    <a:pt x="1212952" y="939480"/>
                  </a:lnTo>
                  <a:lnTo>
                    <a:pt x="1215068" y="935512"/>
                  </a:lnTo>
                  <a:lnTo>
                    <a:pt x="1217185" y="931280"/>
                  </a:lnTo>
                  <a:lnTo>
                    <a:pt x="1220095" y="927313"/>
                  </a:lnTo>
                  <a:lnTo>
                    <a:pt x="1223005" y="923081"/>
                  </a:lnTo>
                  <a:lnTo>
                    <a:pt x="1226708" y="918585"/>
                  </a:lnTo>
                  <a:lnTo>
                    <a:pt x="1230677" y="913824"/>
                  </a:lnTo>
                  <a:lnTo>
                    <a:pt x="1239936" y="903773"/>
                  </a:lnTo>
                  <a:lnTo>
                    <a:pt x="1250253" y="892929"/>
                  </a:lnTo>
                  <a:lnTo>
                    <a:pt x="1258719" y="883936"/>
                  </a:lnTo>
                  <a:lnTo>
                    <a:pt x="1267713" y="873885"/>
                  </a:lnTo>
                  <a:lnTo>
                    <a:pt x="1276972" y="863570"/>
                  </a:lnTo>
                  <a:lnTo>
                    <a:pt x="1286496" y="852461"/>
                  </a:lnTo>
                  <a:lnTo>
                    <a:pt x="1296020" y="840559"/>
                  </a:lnTo>
                  <a:lnTo>
                    <a:pt x="1300517" y="834211"/>
                  </a:lnTo>
                  <a:lnTo>
                    <a:pt x="1305279" y="827335"/>
                  </a:lnTo>
                  <a:lnTo>
                    <a:pt x="1309776" y="820722"/>
                  </a:lnTo>
                  <a:lnTo>
                    <a:pt x="1314274" y="813581"/>
                  </a:lnTo>
                  <a:lnTo>
                    <a:pt x="1318506" y="806175"/>
                  </a:lnTo>
                  <a:lnTo>
                    <a:pt x="1322739" y="798505"/>
                  </a:lnTo>
                  <a:lnTo>
                    <a:pt x="1326972" y="790570"/>
                  </a:lnTo>
                  <a:lnTo>
                    <a:pt x="1330940" y="782371"/>
                  </a:lnTo>
                  <a:lnTo>
                    <a:pt x="1334908" y="773907"/>
                  </a:lnTo>
                  <a:lnTo>
                    <a:pt x="1338612" y="765179"/>
                  </a:lnTo>
                  <a:lnTo>
                    <a:pt x="1341787" y="755922"/>
                  </a:lnTo>
                  <a:lnTo>
                    <a:pt x="1344961" y="746135"/>
                  </a:lnTo>
                  <a:lnTo>
                    <a:pt x="1347871" y="736614"/>
                  </a:lnTo>
                  <a:lnTo>
                    <a:pt x="1350517" y="726563"/>
                  </a:lnTo>
                  <a:lnTo>
                    <a:pt x="1352898" y="715983"/>
                  </a:lnTo>
                  <a:lnTo>
                    <a:pt x="1355014" y="705403"/>
                  </a:lnTo>
                  <a:lnTo>
                    <a:pt x="1357130" y="694030"/>
                  </a:lnTo>
                  <a:lnTo>
                    <a:pt x="1358453" y="682657"/>
                  </a:lnTo>
                  <a:lnTo>
                    <a:pt x="1359511" y="670755"/>
                  </a:lnTo>
                  <a:lnTo>
                    <a:pt x="1360834" y="658588"/>
                  </a:lnTo>
                  <a:lnTo>
                    <a:pt x="1361099" y="646157"/>
                  </a:lnTo>
                  <a:lnTo>
                    <a:pt x="1361363" y="633197"/>
                  </a:lnTo>
                  <a:lnTo>
                    <a:pt x="1361099" y="619443"/>
                  </a:lnTo>
                  <a:lnTo>
                    <a:pt x="1360041" y="605689"/>
                  </a:lnTo>
                  <a:lnTo>
                    <a:pt x="1358718" y="591936"/>
                  </a:lnTo>
                  <a:lnTo>
                    <a:pt x="1356866" y="578447"/>
                  </a:lnTo>
                  <a:lnTo>
                    <a:pt x="1354220" y="565222"/>
                  </a:lnTo>
                  <a:lnTo>
                    <a:pt x="1351046" y="552262"/>
                  </a:lnTo>
                  <a:lnTo>
                    <a:pt x="1347871" y="539302"/>
                  </a:lnTo>
                  <a:lnTo>
                    <a:pt x="1343639" y="526606"/>
                  </a:lnTo>
                  <a:lnTo>
                    <a:pt x="1339141" y="514439"/>
                  </a:lnTo>
                  <a:lnTo>
                    <a:pt x="1334115" y="502008"/>
                  </a:lnTo>
                  <a:lnTo>
                    <a:pt x="1328824" y="490106"/>
                  </a:lnTo>
                  <a:lnTo>
                    <a:pt x="1322739" y="478468"/>
                  </a:lnTo>
                  <a:lnTo>
                    <a:pt x="1316390" y="467095"/>
                  </a:lnTo>
                  <a:lnTo>
                    <a:pt x="1309512" y="455986"/>
                  </a:lnTo>
                  <a:lnTo>
                    <a:pt x="1302369" y="445407"/>
                  </a:lnTo>
                  <a:lnTo>
                    <a:pt x="1294697" y="434562"/>
                  </a:lnTo>
                  <a:lnTo>
                    <a:pt x="1287819" y="425570"/>
                  </a:lnTo>
                  <a:lnTo>
                    <a:pt x="1280412" y="416841"/>
                  </a:lnTo>
                  <a:lnTo>
                    <a:pt x="1272740" y="408642"/>
                  </a:lnTo>
                  <a:lnTo>
                    <a:pt x="1265068" y="400443"/>
                  </a:lnTo>
                  <a:lnTo>
                    <a:pt x="1256867" y="392508"/>
                  </a:lnTo>
                  <a:lnTo>
                    <a:pt x="1248401" y="384838"/>
                  </a:lnTo>
                  <a:lnTo>
                    <a:pt x="1239671" y="377696"/>
                  </a:lnTo>
                  <a:lnTo>
                    <a:pt x="1230677" y="370555"/>
                  </a:lnTo>
                  <a:lnTo>
                    <a:pt x="1221417" y="363943"/>
                  </a:lnTo>
                  <a:lnTo>
                    <a:pt x="1211894" y="357330"/>
                  </a:lnTo>
                  <a:lnTo>
                    <a:pt x="1202370" y="351247"/>
                  </a:lnTo>
                  <a:lnTo>
                    <a:pt x="1192317" y="345693"/>
                  </a:lnTo>
                  <a:lnTo>
                    <a:pt x="1182000" y="340403"/>
                  </a:lnTo>
                  <a:lnTo>
                    <a:pt x="1171947" y="334848"/>
                  </a:lnTo>
                  <a:lnTo>
                    <a:pt x="1161365" y="330352"/>
                  </a:lnTo>
                  <a:lnTo>
                    <a:pt x="1150783" y="325856"/>
                  </a:lnTo>
                  <a:lnTo>
                    <a:pt x="1151048" y="324269"/>
                  </a:lnTo>
                  <a:lnTo>
                    <a:pt x="1126180" y="317392"/>
                  </a:lnTo>
                  <a:lnTo>
                    <a:pt x="1119302" y="315276"/>
                  </a:lnTo>
                  <a:lnTo>
                    <a:pt x="1111895" y="313424"/>
                  </a:lnTo>
                  <a:lnTo>
                    <a:pt x="1104752" y="311573"/>
                  </a:lnTo>
                  <a:lnTo>
                    <a:pt x="1097345" y="310251"/>
                  </a:lnTo>
                  <a:lnTo>
                    <a:pt x="1089673" y="308928"/>
                  </a:lnTo>
                  <a:lnTo>
                    <a:pt x="1082530" y="307606"/>
                  </a:lnTo>
                  <a:lnTo>
                    <a:pt x="1074858" y="306548"/>
                  </a:lnTo>
                  <a:lnTo>
                    <a:pt x="1067186" y="305754"/>
                  </a:lnTo>
                  <a:lnTo>
                    <a:pt x="1064541" y="305490"/>
                  </a:lnTo>
                  <a:lnTo>
                    <a:pt x="1064276" y="305490"/>
                  </a:lnTo>
                  <a:lnTo>
                    <a:pt x="1049197" y="304432"/>
                  </a:lnTo>
                  <a:lnTo>
                    <a:pt x="1041525" y="303903"/>
                  </a:lnTo>
                  <a:lnTo>
                    <a:pt x="1033588" y="303903"/>
                  </a:lnTo>
                  <a:lnTo>
                    <a:pt x="1032795" y="303903"/>
                  </a:lnTo>
                  <a:lnTo>
                    <a:pt x="1032530" y="303903"/>
                  </a:lnTo>
                  <a:lnTo>
                    <a:pt x="1032001" y="303903"/>
                  </a:lnTo>
                  <a:lnTo>
                    <a:pt x="1024065" y="303903"/>
                  </a:lnTo>
                  <a:close/>
                  <a:moveTo>
                    <a:pt x="1388083" y="226671"/>
                  </a:moveTo>
                  <a:lnTo>
                    <a:pt x="1384643" y="226935"/>
                  </a:lnTo>
                  <a:lnTo>
                    <a:pt x="1381204" y="227464"/>
                  </a:lnTo>
                  <a:lnTo>
                    <a:pt x="1377765" y="228258"/>
                  </a:lnTo>
                  <a:lnTo>
                    <a:pt x="1374591" y="229316"/>
                  </a:lnTo>
                  <a:lnTo>
                    <a:pt x="1371416" y="230903"/>
                  </a:lnTo>
                  <a:lnTo>
                    <a:pt x="1368241" y="232490"/>
                  </a:lnTo>
                  <a:lnTo>
                    <a:pt x="1365596" y="234606"/>
                  </a:lnTo>
                  <a:lnTo>
                    <a:pt x="1362686" y="237250"/>
                  </a:lnTo>
                  <a:lnTo>
                    <a:pt x="1273269" y="326649"/>
                  </a:lnTo>
                  <a:lnTo>
                    <a:pt x="1280147" y="332468"/>
                  </a:lnTo>
                  <a:lnTo>
                    <a:pt x="1286496" y="338551"/>
                  </a:lnTo>
                  <a:lnTo>
                    <a:pt x="1293110" y="344899"/>
                  </a:lnTo>
                  <a:lnTo>
                    <a:pt x="1299195" y="351247"/>
                  </a:lnTo>
                  <a:lnTo>
                    <a:pt x="1305279" y="357859"/>
                  </a:lnTo>
                  <a:lnTo>
                    <a:pt x="1311364" y="364736"/>
                  </a:lnTo>
                  <a:lnTo>
                    <a:pt x="1317184" y="371348"/>
                  </a:lnTo>
                  <a:lnTo>
                    <a:pt x="1322739" y="378490"/>
                  </a:lnTo>
                  <a:lnTo>
                    <a:pt x="1413479" y="288033"/>
                  </a:lnTo>
                  <a:lnTo>
                    <a:pt x="1416125" y="285388"/>
                  </a:lnTo>
                  <a:lnTo>
                    <a:pt x="1417976" y="282479"/>
                  </a:lnTo>
                  <a:lnTo>
                    <a:pt x="1420093" y="279305"/>
                  </a:lnTo>
                  <a:lnTo>
                    <a:pt x="1421416" y="276131"/>
                  </a:lnTo>
                  <a:lnTo>
                    <a:pt x="1422474" y="272957"/>
                  </a:lnTo>
                  <a:lnTo>
                    <a:pt x="1423267" y="269519"/>
                  </a:lnTo>
                  <a:lnTo>
                    <a:pt x="1423797" y="266080"/>
                  </a:lnTo>
                  <a:lnTo>
                    <a:pt x="1423797" y="262642"/>
                  </a:lnTo>
                  <a:lnTo>
                    <a:pt x="1423797" y="259203"/>
                  </a:lnTo>
                  <a:lnTo>
                    <a:pt x="1423267" y="255765"/>
                  </a:lnTo>
                  <a:lnTo>
                    <a:pt x="1422474" y="252327"/>
                  </a:lnTo>
                  <a:lnTo>
                    <a:pt x="1421416" y="249153"/>
                  </a:lnTo>
                  <a:lnTo>
                    <a:pt x="1420093" y="245979"/>
                  </a:lnTo>
                  <a:lnTo>
                    <a:pt x="1417976" y="242805"/>
                  </a:lnTo>
                  <a:lnTo>
                    <a:pt x="1416125" y="240160"/>
                  </a:lnTo>
                  <a:lnTo>
                    <a:pt x="1413479" y="237250"/>
                  </a:lnTo>
                  <a:lnTo>
                    <a:pt x="1410834" y="234606"/>
                  </a:lnTo>
                  <a:lnTo>
                    <a:pt x="1407924" y="232490"/>
                  </a:lnTo>
                  <a:lnTo>
                    <a:pt x="1404749" y="230903"/>
                  </a:lnTo>
                  <a:lnTo>
                    <a:pt x="1401839" y="229316"/>
                  </a:lnTo>
                  <a:lnTo>
                    <a:pt x="1398400" y="228258"/>
                  </a:lnTo>
                  <a:lnTo>
                    <a:pt x="1394961" y="227464"/>
                  </a:lnTo>
                  <a:lnTo>
                    <a:pt x="1391522" y="226935"/>
                  </a:lnTo>
                  <a:lnTo>
                    <a:pt x="1388083" y="226671"/>
                  </a:lnTo>
                  <a:close/>
                  <a:moveTo>
                    <a:pt x="677243" y="226671"/>
                  </a:moveTo>
                  <a:lnTo>
                    <a:pt x="673803" y="226935"/>
                  </a:lnTo>
                  <a:lnTo>
                    <a:pt x="670629" y="227464"/>
                  </a:lnTo>
                  <a:lnTo>
                    <a:pt x="667190" y="228258"/>
                  </a:lnTo>
                  <a:lnTo>
                    <a:pt x="663751" y="229316"/>
                  </a:lnTo>
                  <a:lnTo>
                    <a:pt x="660576" y="230903"/>
                  </a:lnTo>
                  <a:lnTo>
                    <a:pt x="657666" y="232490"/>
                  </a:lnTo>
                  <a:lnTo>
                    <a:pt x="654491" y="234606"/>
                  </a:lnTo>
                  <a:lnTo>
                    <a:pt x="651846" y="237250"/>
                  </a:lnTo>
                  <a:lnTo>
                    <a:pt x="649465" y="240160"/>
                  </a:lnTo>
                  <a:lnTo>
                    <a:pt x="647084" y="242805"/>
                  </a:lnTo>
                  <a:lnTo>
                    <a:pt x="645497" y="245979"/>
                  </a:lnTo>
                  <a:lnTo>
                    <a:pt x="644174" y="249153"/>
                  </a:lnTo>
                  <a:lnTo>
                    <a:pt x="642587" y="252327"/>
                  </a:lnTo>
                  <a:lnTo>
                    <a:pt x="642058" y="255765"/>
                  </a:lnTo>
                  <a:lnTo>
                    <a:pt x="641529" y="259203"/>
                  </a:lnTo>
                  <a:lnTo>
                    <a:pt x="641264" y="262642"/>
                  </a:lnTo>
                  <a:lnTo>
                    <a:pt x="641529" y="266080"/>
                  </a:lnTo>
                  <a:lnTo>
                    <a:pt x="642058" y="269519"/>
                  </a:lnTo>
                  <a:lnTo>
                    <a:pt x="642587" y="272957"/>
                  </a:lnTo>
                  <a:lnTo>
                    <a:pt x="644174" y="276131"/>
                  </a:lnTo>
                  <a:lnTo>
                    <a:pt x="645497" y="279305"/>
                  </a:lnTo>
                  <a:lnTo>
                    <a:pt x="647084" y="282479"/>
                  </a:lnTo>
                  <a:lnTo>
                    <a:pt x="649465" y="285388"/>
                  </a:lnTo>
                  <a:lnTo>
                    <a:pt x="651846" y="288033"/>
                  </a:lnTo>
                  <a:lnTo>
                    <a:pt x="742321" y="378490"/>
                  </a:lnTo>
                  <a:lnTo>
                    <a:pt x="748406" y="371348"/>
                  </a:lnTo>
                  <a:lnTo>
                    <a:pt x="753961" y="364736"/>
                  </a:lnTo>
                  <a:lnTo>
                    <a:pt x="760046" y="357859"/>
                  </a:lnTo>
                  <a:lnTo>
                    <a:pt x="765866" y="351247"/>
                  </a:lnTo>
                  <a:lnTo>
                    <a:pt x="772480" y="344899"/>
                  </a:lnTo>
                  <a:lnTo>
                    <a:pt x="778564" y="338551"/>
                  </a:lnTo>
                  <a:lnTo>
                    <a:pt x="785443" y="332468"/>
                  </a:lnTo>
                  <a:lnTo>
                    <a:pt x="791792" y="326649"/>
                  </a:lnTo>
                  <a:lnTo>
                    <a:pt x="702639" y="237250"/>
                  </a:lnTo>
                  <a:lnTo>
                    <a:pt x="699994" y="234606"/>
                  </a:lnTo>
                  <a:lnTo>
                    <a:pt x="696819" y="232490"/>
                  </a:lnTo>
                  <a:lnTo>
                    <a:pt x="694174" y="230903"/>
                  </a:lnTo>
                  <a:lnTo>
                    <a:pt x="690734" y="229316"/>
                  </a:lnTo>
                  <a:lnTo>
                    <a:pt x="687295" y="228258"/>
                  </a:lnTo>
                  <a:lnTo>
                    <a:pt x="683856" y="227464"/>
                  </a:lnTo>
                  <a:lnTo>
                    <a:pt x="680682" y="226935"/>
                  </a:lnTo>
                  <a:lnTo>
                    <a:pt x="677243" y="226671"/>
                  </a:lnTo>
                  <a:close/>
                  <a:moveTo>
                    <a:pt x="1032795" y="79348"/>
                  </a:moveTo>
                  <a:lnTo>
                    <a:pt x="1029091" y="79877"/>
                  </a:lnTo>
                  <a:lnTo>
                    <a:pt x="1025387" y="80406"/>
                  </a:lnTo>
                  <a:lnTo>
                    <a:pt x="1021948" y="81200"/>
                  </a:lnTo>
                  <a:lnTo>
                    <a:pt x="1018774" y="82257"/>
                  </a:lnTo>
                  <a:lnTo>
                    <a:pt x="1015599" y="83844"/>
                  </a:lnTo>
                  <a:lnTo>
                    <a:pt x="1012425" y="85696"/>
                  </a:lnTo>
                  <a:lnTo>
                    <a:pt x="1010044" y="87547"/>
                  </a:lnTo>
                  <a:lnTo>
                    <a:pt x="1007134" y="90192"/>
                  </a:lnTo>
                  <a:lnTo>
                    <a:pt x="1005017" y="92573"/>
                  </a:lnTo>
                  <a:lnTo>
                    <a:pt x="1002901" y="95482"/>
                  </a:lnTo>
                  <a:lnTo>
                    <a:pt x="1001049" y="98392"/>
                  </a:lnTo>
                  <a:lnTo>
                    <a:pt x="999726" y="101301"/>
                  </a:lnTo>
                  <a:lnTo>
                    <a:pt x="998404" y="104739"/>
                  </a:lnTo>
                  <a:lnTo>
                    <a:pt x="997610" y="108178"/>
                  </a:lnTo>
                  <a:lnTo>
                    <a:pt x="997081" y="111881"/>
                  </a:lnTo>
                  <a:lnTo>
                    <a:pt x="996816" y="115319"/>
                  </a:lnTo>
                  <a:lnTo>
                    <a:pt x="996816" y="236986"/>
                  </a:lnTo>
                  <a:lnTo>
                    <a:pt x="1005546" y="236192"/>
                  </a:lnTo>
                  <a:lnTo>
                    <a:pt x="1014276" y="235664"/>
                  </a:lnTo>
                  <a:lnTo>
                    <a:pt x="1023007" y="235399"/>
                  </a:lnTo>
                  <a:lnTo>
                    <a:pt x="1031737" y="235135"/>
                  </a:lnTo>
                  <a:lnTo>
                    <a:pt x="1032795" y="235135"/>
                  </a:lnTo>
                  <a:lnTo>
                    <a:pt x="1033588" y="235135"/>
                  </a:lnTo>
                  <a:lnTo>
                    <a:pt x="1042583" y="235399"/>
                  </a:lnTo>
                  <a:lnTo>
                    <a:pt x="1051313" y="235664"/>
                  </a:lnTo>
                  <a:lnTo>
                    <a:pt x="1060043" y="236192"/>
                  </a:lnTo>
                  <a:lnTo>
                    <a:pt x="1068773" y="236986"/>
                  </a:lnTo>
                  <a:lnTo>
                    <a:pt x="1068773" y="115319"/>
                  </a:lnTo>
                  <a:lnTo>
                    <a:pt x="1068509" y="111881"/>
                  </a:lnTo>
                  <a:lnTo>
                    <a:pt x="1067715" y="108178"/>
                  </a:lnTo>
                  <a:lnTo>
                    <a:pt x="1066922" y="104739"/>
                  </a:lnTo>
                  <a:lnTo>
                    <a:pt x="1065863" y="101301"/>
                  </a:lnTo>
                  <a:lnTo>
                    <a:pt x="1064276" y="98392"/>
                  </a:lnTo>
                  <a:lnTo>
                    <a:pt x="1062424" y="95482"/>
                  </a:lnTo>
                  <a:lnTo>
                    <a:pt x="1060308" y="92573"/>
                  </a:lnTo>
                  <a:lnTo>
                    <a:pt x="1057927" y="90192"/>
                  </a:lnTo>
                  <a:lnTo>
                    <a:pt x="1055546" y="87547"/>
                  </a:lnTo>
                  <a:lnTo>
                    <a:pt x="1052636" y="85696"/>
                  </a:lnTo>
                  <a:lnTo>
                    <a:pt x="1049990" y="83844"/>
                  </a:lnTo>
                  <a:lnTo>
                    <a:pt x="1046816" y="82257"/>
                  </a:lnTo>
                  <a:lnTo>
                    <a:pt x="1043377" y="81200"/>
                  </a:lnTo>
                  <a:lnTo>
                    <a:pt x="1039938" y="80406"/>
                  </a:lnTo>
                  <a:lnTo>
                    <a:pt x="1036498" y="79877"/>
                  </a:lnTo>
                  <a:lnTo>
                    <a:pt x="1032795" y="79348"/>
                  </a:lnTo>
                  <a:close/>
                  <a:moveTo>
                    <a:pt x="986234" y="0"/>
                  </a:moveTo>
                  <a:lnTo>
                    <a:pt x="1012954" y="265"/>
                  </a:lnTo>
                  <a:lnTo>
                    <a:pt x="1039938" y="1058"/>
                  </a:lnTo>
                  <a:lnTo>
                    <a:pt x="1066922" y="2381"/>
                  </a:lnTo>
                  <a:lnTo>
                    <a:pt x="1093641" y="4232"/>
                  </a:lnTo>
                  <a:lnTo>
                    <a:pt x="1120096" y="6612"/>
                  </a:lnTo>
                  <a:lnTo>
                    <a:pt x="1146286" y="8993"/>
                  </a:lnTo>
                  <a:lnTo>
                    <a:pt x="1172212" y="12431"/>
                  </a:lnTo>
                  <a:lnTo>
                    <a:pt x="1198137" y="16134"/>
                  </a:lnTo>
                  <a:lnTo>
                    <a:pt x="1223798" y="20366"/>
                  </a:lnTo>
                  <a:lnTo>
                    <a:pt x="1248930" y="25127"/>
                  </a:lnTo>
                  <a:lnTo>
                    <a:pt x="1274327" y="30417"/>
                  </a:lnTo>
                  <a:lnTo>
                    <a:pt x="1298930" y="35971"/>
                  </a:lnTo>
                  <a:lnTo>
                    <a:pt x="1323268" y="42055"/>
                  </a:lnTo>
                  <a:lnTo>
                    <a:pt x="1347871" y="48931"/>
                  </a:lnTo>
                  <a:lnTo>
                    <a:pt x="1371681" y="56073"/>
                  </a:lnTo>
                  <a:lnTo>
                    <a:pt x="1395225" y="64007"/>
                  </a:lnTo>
                  <a:lnTo>
                    <a:pt x="1418506" y="72207"/>
                  </a:lnTo>
                  <a:lnTo>
                    <a:pt x="1441521" y="80935"/>
                  </a:lnTo>
                  <a:lnTo>
                    <a:pt x="1464272" y="90192"/>
                  </a:lnTo>
                  <a:lnTo>
                    <a:pt x="1486494" y="99979"/>
                  </a:lnTo>
                  <a:lnTo>
                    <a:pt x="1508716" y="110029"/>
                  </a:lnTo>
                  <a:lnTo>
                    <a:pt x="1530145" y="120873"/>
                  </a:lnTo>
                  <a:lnTo>
                    <a:pt x="1551309" y="131982"/>
                  </a:lnTo>
                  <a:lnTo>
                    <a:pt x="1572208" y="143884"/>
                  </a:lnTo>
                  <a:lnTo>
                    <a:pt x="1592313" y="156051"/>
                  </a:lnTo>
                  <a:lnTo>
                    <a:pt x="1612684" y="168747"/>
                  </a:lnTo>
                  <a:lnTo>
                    <a:pt x="1631996" y="181971"/>
                  </a:lnTo>
                  <a:lnTo>
                    <a:pt x="1651043" y="195725"/>
                  </a:lnTo>
                  <a:lnTo>
                    <a:pt x="1660567" y="202602"/>
                  </a:lnTo>
                  <a:lnTo>
                    <a:pt x="1669826" y="210008"/>
                  </a:lnTo>
                  <a:lnTo>
                    <a:pt x="1678821" y="217413"/>
                  </a:lnTo>
                  <a:lnTo>
                    <a:pt x="1687815" y="224819"/>
                  </a:lnTo>
                  <a:lnTo>
                    <a:pt x="1696810" y="232225"/>
                  </a:lnTo>
                  <a:lnTo>
                    <a:pt x="1705804" y="240160"/>
                  </a:lnTo>
                  <a:lnTo>
                    <a:pt x="1714535" y="247830"/>
                  </a:lnTo>
                  <a:lnTo>
                    <a:pt x="1723000" y="255765"/>
                  </a:lnTo>
                  <a:lnTo>
                    <a:pt x="1731466" y="263964"/>
                  </a:lnTo>
                  <a:lnTo>
                    <a:pt x="1739931" y="272164"/>
                  </a:lnTo>
                  <a:lnTo>
                    <a:pt x="1747868" y="280098"/>
                  </a:lnTo>
                  <a:lnTo>
                    <a:pt x="1756069" y="288827"/>
                  </a:lnTo>
                  <a:lnTo>
                    <a:pt x="1764005" y="297290"/>
                  </a:lnTo>
                  <a:lnTo>
                    <a:pt x="1771941" y="306019"/>
                  </a:lnTo>
                  <a:lnTo>
                    <a:pt x="1779349" y="314747"/>
                  </a:lnTo>
                  <a:lnTo>
                    <a:pt x="1787021" y="323740"/>
                  </a:lnTo>
                  <a:lnTo>
                    <a:pt x="1794163" y="332997"/>
                  </a:lnTo>
                  <a:lnTo>
                    <a:pt x="1801571" y="341990"/>
                  </a:lnTo>
                  <a:lnTo>
                    <a:pt x="1808714" y="351512"/>
                  </a:lnTo>
                  <a:lnTo>
                    <a:pt x="1815592" y="360769"/>
                  </a:lnTo>
                  <a:lnTo>
                    <a:pt x="1822735" y="370291"/>
                  </a:lnTo>
                  <a:lnTo>
                    <a:pt x="1829348" y="380077"/>
                  </a:lnTo>
                  <a:lnTo>
                    <a:pt x="1835962" y="389863"/>
                  </a:lnTo>
                  <a:lnTo>
                    <a:pt x="1842311" y="399914"/>
                  </a:lnTo>
                  <a:lnTo>
                    <a:pt x="1848396" y="409964"/>
                  </a:lnTo>
                  <a:lnTo>
                    <a:pt x="1854745" y="420280"/>
                  </a:lnTo>
                  <a:lnTo>
                    <a:pt x="1860830" y="430330"/>
                  </a:lnTo>
                  <a:lnTo>
                    <a:pt x="1866385" y="441175"/>
                  </a:lnTo>
                  <a:lnTo>
                    <a:pt x="1872470" y="451490"/>
                  </a:lnTo>
                  <a:lnTo>
                    <a:pt x="1877761" y="462070"/>
                  </a:lnTo>
                  <a:lnTo>
                    <a:pt x="1883316" y="473178"/>
                  </a:lnTo>
                  <a:lnTo>
                    <a:pt x="1888342" y="484023"/>
                  </a:lnTo>
                  <a:lnTo>
                    <a:pt x="1893369" y="495396"/>
                  </a:lnTo>
                  <a:lnTo>
                    <a:pt x="1898395" y="506240"/>
                  </a:lnTo>
                  <a:lnTo>
                    <a:pt x="1903157" y="517613"/>
                  </a:lnTo>
                  <a:lnTo>
                    <a:pt x="1907654" y="529251"/>
                  </a:lnTo>
                  <a:lnTo>
                    <a:pt x="1912152" y="540624"/>
                  </a:lnTo>
                  <a:lnTo>
                    <a:pt x="1916385" y="552526"/>
                  </a:lnTo>
                  <a:lnTo>
                    <a:pt x="1920617" y="564428"/>
                  </a:lnTo>
                  <a:lnTo>
                    <a:pt x="1924586" y="576331"/>
                  </a:lnTo>
                  <a:lnTo>
                    <a:pt x="1928289" y="588497"/>
                  </a:lnTo>
                  <a:lnTo>
                    <a:pt x="1931993" y="600664"/>
                  </a:lnTo>
                  <a:lnTo>
                    <a:pt x="1935432" y="612831"/>
                  </a:lnTo>
                  <a:lnTo>
                    <a:pt x="1938607" y="625526"/>
                  </a:lnTo>
                  <a:lnTo>
                    <a:pt x="1941781" y="637958"/>
                  </a:lnTo>
                  <a:lnTo>
                    <a:pt x="1944691" y="650918"/>
                  </a:lnTo>
                  <a:lnTo>
                    <a:pt x="1947337" y="663613"/>
                  </a:lnTo>
                  <a:lnTo>
                    <a:pt x="1950247" y="676574"/>
                  </a:lnTo>
                  <a:lnTo>
                    <a:pt x="1952363" y="689798"/>
                  </a:lnTo>
                  <a:lnTo>
                    <a:pt x="1954744" y="703023"/>
                  </a:lnTo>
                  <a:lnTo>
                    <a:pt x="1956596" y="716248"/>
                  </a:lnTo>
                  <a:lnTo>
                    <a:pt x="1958448" y="729737"/>
                  </a:lnTo>
                  <a:lnTo>
                    <a:pt x="1960299" y="743490"/>
                  </a:lnTo>
                  <a:lnTo>
                    <a:pt x="1961622" y="757244"/>
                  </a:lnTo>
                  <a:lnTo>
                    <a:pt x="1962945" y="770998"/>
                  </a:lnTo>
                  <a:lnTo>
                    <a:pt x="1964268" y="785016"/>
                  </a:lnTo>
                  <a:lnTo>
                    <a:pt x="1965061" y="799034"/>
                  </a:lnTo>
                  <a:lnTo>
                    <a:pt x="1965855" y="813317"/>
                  </a:lnTo>
                  <a:lnTo>
                    <a:pt x="1966384" y="827599"/>
                  </a:lnTo>
                  <a:lnTo>
                    <a:pt x="1966649" y="842411"/>
                  </a:lnTo>
                  <a:lnTo>
                    <a:pt x="1966913" y="856958"/>
                  </a:lnTo>
                  <a:lnTo>
                    <a:pt x="1966913" y="871769"/>
                  </a:lnTo>
                  <a:lnTo>
                    <a:pt x="1966649" y="886581"/>
                  </a:lnTo>
                  <a:lnTo>
                    <a:pt x="1966120" y="901393"/>
                  </a:lnTo>
                  <a:lnTo>
                    <a:pt x="1965590" y="916733"/>
                  </a:lnTo>
                  <a:lnTo>
                    <a:pt x="1964797" y="931809"/>
                  </a:lnTo>
                  <a:lnTo>
                    <a:pt x="1964003" y="947150"/>
                  </a:lnTo>
                  <a:lnTo>
                    <a:pt x="1962416" y="962755"/>
                  </a:lnTo>
                  <a:lnTo>
                    <a:pt x="1961093" y="978360"/>
                  </a:lnTo>
                  <a:lnTo>
                    <a:pt x="1959506" y="994230"/>
                  </a:lnTo>
                  <a:lnTo>
                    <a:pt x="1957654" y="1010099"/>
                  </a:lnTo>
                  <a:lnTo>
                    <a:pt x="1955802" y="1026233"/>
                  </a:lnTo>
                  <a:lnTo>
                    <a:pt x="1953950" y="1038929"/>
                  </a:lnTo>
                  <a:lnTo>
                    <a:pt x="1952363" y="1051360"/>
                  </a:lnTo>
                  <a:lnTo>
                    <a:pt x="1950247" y="1064056"/>
                  </a:lnTo>
                  <a:lnTo>
                    <a:pt x="1947866" y="1076752"/>
                  </a:lnTo>
                  <a:lnTo>
                    <a:pt x="1944956" y="1089447"/>
                  </a:lnTo>
                  <a:lnTo>
                    <a:pt x="1942046" y="1101879"/>
                  </a:lnTo>
                  <a:lnTo>
                    <a:pt x="1938607" y="1114574"/>
                  </a:lnTo>
                  <a:lnTo>
                    <a:pt x="1935167" y="1127005"/>
                  </a:lnTo>
                  <a:lnTo>
                    <a:pt x="1931199" y="1139701"/>
                  </a:lnTo>
                  <a:lnTo>
                    <a:pt x="1927231" y="1152132"/>
                  </a:lnTo>
                  <a:lnTo>
                    <a:pt x="1922998" y="1164828"/>
                  </a:lnTo>
                  <a:lnTo>
                    <a:pt x="1918501" y="1177524"/>
                  </a:lnTo>
                  <a:lnTo>
                    <a:pt x="1913210" y="1189955"/>
                  </a:lnTo>
                  <a:lnTo>
                    <a:pt x="1908448" y="1202386"/>
                  </a:lnTo>
                  <a:lnTo>
                    <a:pt x="1903157" y="1214817"/>
                  </a:lnTo>
                  <a:lnTo>
                    <a:pt x="1897866" y="1227513"/>
                  </a:lnTo>
                  <a:lnTo>
                    <a:pt x="1892311" y="1239944"/>
                  </a:lnTo>
                  <a:lnTo>
                    <a:pt x="1886491" y="1252111"/>
                  </a:lnTo>
                  <a:lnTo>
                    <a:pt x="1880142" y="1264806"/>
                  </a:lnTo>
                  <a:lnTo>
                    <a:pt x="1874321" y="1276973"/>
                  </a:lnTo>
                  <a:lnTo>
                    <a:pt x="1861359" y="1301571"/>
                  </a:lnTo>
                  <a:lnTo>
                    <a:pt x="1847867" y="1325904"/>
                  </a:lnTo>
                  <a:lnTo>
                    <a:pt x="1834110" y="1350238"/>
                  </a:lnTo>
                  <a:lnTo>
                    <a:pt x="1819825" y="1374306"/>
                  </a:lnTo>
                  <a:lnTo>
                    <a:pt x="1805274" y="1397846"/>
                  </a:lnTo>
                  <a:lnTo>
                    <a:pt x="1790195" y="1421386"/>
                  </a:lnTo>
                  <a:lnTo>
                    <a:pt x="1774851" y="1444662"/>
                  </a:lnTo>
                  <a:lnTo>
                    <a:pt x="1759772" y="1467673"/>
                  </a:lnTo>
                  <a:lnTo>
                    <a:pt x="1744164" y="1490154"/>
                  </a:lnTo>
                  <a:lnTo>
                    <a:pt x="1728820" y="1512636"/>
                  </a:lnTo>
                  <a:lnTo>
                    <a:pt x="1697868" y="1556278"/>
                  </a:lnTo>
                  <a:lnTo>
                    <a:pt x="1667974" y="1598332"/>
                  </a:lnTo>
                  <a:lnTo>
                    <a:pt x="1639403" y="1638535"/>
                  </a:lnTo>
                  <a:lnTo>
                    <a:pt x="1625647" y="1658108"/>
                  </a:lnTo>
                  <a:lnTo>
                    <a:pt x="1612419" y="1676887"/>
                  </a:lnTo>
                  <a:lnTo>
                    <a:pt x="1599985" y="1695401"/>
                  </a:lnTo>
                  <a:lnTo>
                    <a:pt x="1587816" y="1713387"/>
                  </a:lnTo>
                  <a:lnTo>
                    <a:pt x="1576705" y="1730843"/>
                  </a:lnTo>
                  <a:lnTo>
                    <a:pt x="1566388" y="1748035"/>
                  </a:lnTo>
                  <a:lnTo>
                    <a:pt x="1607393" y="2062253"/>
                  </a:lnTo>
                  <a:lnTo>
                    <a:pt x="1556070" y="2077329"/>
                  </a:lnTo>
                  <a:lnTo>
                    <a:pt x="1479087" y="2100605"/>
                  </a:lnTo>
                  <a:lnTo>
                    <a:pt x="1371681" y="2133931"/>
                  </a:lnTo>
                  <a:lnTo>
                    <a:pt x="1245491" y="2173076"/>
                  </a:lnTo>
                  <a:lnTo>
                    <a:pt x="1113217" y="2214601"/>
                  </a:lnTo>
                  <a:lnTo>
                    <a:pt x="986499" y="2254804"/>
                  </a:lnTo>
                  <a:lnTo>
                    <a:pt x="877241" y="2289188"/>
                  </a:lnTo>
                  <a:lnTo>
                    <a:pt x="797347" y="2314844"/>
                  </a:lnTo>
                  <a:lnTo>
                    <a:pt x="772480" y="2323043"/>
                  </a:lnTo>
                  <a:lnTo>
                    <a:pt x="759252" y="2327275"/>
                  </a:lnTo>
                  <a:lnTo>
                    <a:pt x="710046" y="2094521"/>
                  </a:lnTo>
                  <a:lnTo>
                    <a:pt x="701846" y="2097431"/>
                  </a:lnTo>
                  <a:lnTo>
                    <a:pt x="680153" y="2105630"/>
                  </a:lnTo>
                  <a:lnTo>
                    <a:pt x="664544" y="2110920"/>
                  </a:lnTo>
                  <a:lnTo>
                    <a:pt x="646820" y="2117003"/>
                  </a:lnTo>
                  <a:lnTo>
                    <a:pt x="626978" y="2123351"/>
                  </a:lnTo>
                  <a:lnTo>
                    <a:pt x="605550" y="2129699"/>
                  </a:lnTo>
                  <a:lnTo>
                    <a:pt x="582799" y="2136576"/>
                  </a:lnTo>
                  <a:lnTo>
                    <a:pt x="559254" y="2142923"/>
                  </a:lnTo>
                  <a:lnTo>
                    <a:pt x="535180" y="2149007"/>
                  </a:lnTo>
                  <a:lnTo>
                    <a:pt x="523011" y="2151652"/>
                  </a:lnTo>
                  <a:lnTo>
                    <a:pt x="511107" y="2154297"/>
                  </a:lnTo>
                  <a:lnTo>
                    <a:pt x="498937" y="2156413"/>
                  </a:lnTo>
                  <a:lnTo>
                    <a:pt x="486768" y="2158793"/>
                  </a:lnTo>
                  <a:lnTo>
                    <a:pt x="475128" y="2160644"/>
                  </a:lnTo>
                  <a:lnTo>
                    <a:pt x="463488" y="2162496"/>
                  </a:lnTo>
                  <a:lnTo>
                    <a:pt x="452112" y="2163554"/>
                  </a:lnTo>
                  <a:lnTo>
                    <a:pt x="441001" y="2164612"/>
                  </a:lnTo>
                  <a:lnTo>
                    <a:pt x="430419" y="2165141"/>
                  </a:lnTo>
                  <a:lnTo>
                    <a:pt x="420102" y="2165141"/>
                  </a:lnTo>
                  <a:lnTo>
                    <a:pt x="410049" y="2164876"/>
                  </a:lnTo>
                  <a:lnTo>
                    <a:pt x="400261" y="2164083"/>
                  </a:lnTo>
                  <a:lnTo>
                    <a:pt x="391002" y="2162760"/>
                  </a:lnTo>
                  <a:lnTo>
                    <a:pt x="382272" y="2160644"/>
                  </a:lnTo>
                  <a:lnTo>
                    <a:pt x="373806" y="2158264"/>
                  </a:lnTo>
                  <a:lnTo>
                    <a:pt x="365870" y="2155355"/>
                  </a:lnTo>
                  <a:lnTo>
                    <a:pt x="357933" y="2151916"/>
                  </a:lnTo>
                  <a:lnTo>
                    <a:pt x="350790" y="2148213"/>
                  </a:lnTo>
                  <a:lnTo>
                    <a:pt x="343648" y="2144246"/>
                  </a:lnTo>
                  <a:lnTo>
                    <a:pt x="337034" y="2139749"/>
                  </a:lnTo>
                  <a:lnTo>
                    <a:pt x="330685" y="2135253"/>
                  </a:lnTo>
                  <a:lnTo>
                    <a:pt x="324600" y="2129963"/>
                  </a:lnTo>
                  <a:lnTo>
                    <a:pt x="319045" y="2124938"/>
                  </a:lnTo>
                  <a:lnTo>
                    <a:pt x="313489" y="2119384"/>
                  </a:lnTo>
                  <a:lnTo>
                    <a:pt x="308463" y="2114094"/>
                  </a:lnTo>
                  <a:lnTo>
                    <a:pt x="303966" y="2108539"/>
                  </a:lnTo>
                  <a:lnTo>
                    <a:pt x="299468" y="2102456"/>
                  </a:lnTo>
                  <a:lnTo>
                    <a:pt x="295500" y="2096902"/>
                  </a:lnTo>
                  <a:lnTo>
                    <a:pt x="291796" y="2091083"/>
                  </a:lnTo>
                  <a:lnTo>
                    <a:pt x="288357" y="2085264"/>
                  </a:lnTo>
                  <a:lnTo>
                    <a:pt x="285183" y="2079445"/>
                  </a:lnTo>
                  <a:lnTo>
                    <a:pt x="282537" y="2073891"/>
                  </a:lnTo>
                  <a:lnTo>
                    <a:pt x="279892" y="2068336"/>
                  </a:lnTo>
                  <a:lnTo>
                    <a:pt x="277511" y="2062782"/>
                  </a:lnTo>
                  <a:lnTo>
                    <a:pt x="275394" y="2057757"/>
                  </a:lnTo>
                  <a:lnTo>
                    <a:pt x="273807" y="2052467"/>
                  </a:lnTo>
                  <a:lnTo>
                    <a:pt x="272220" y="2047706"/>
                  </a:lnTo>
                  <a:lnTo>
                    <a:pt x="271162" y="2042945"/>
                  </a:lnTo>
                  <a:lnTo>
                    <a:pt x="270103" y="2038713"/>
                  </a:lnTo>
                  <a:lnTo>
                    <a:pt x="269574" y="2035275"/>
                  </a:lnTo>
                  <a:lnTo>
                    <a:pt x="269310" y="2031572"/>
                  </a:lnTo>
                  <a:lnTo>
                    <a:pt x="269045" y="2028398"/>
                  </a:lnTo>
                  <a:lnTo>
                    <a:pt x="269045" y="2025489"/>
                  </a:lnTo>
                  <a:lnTo>
                    <a:pt x="269310" y="2022050"/>
                  </a:lnTo>
                  <a:lnTo>
                    <a:pt x="270632" y="2013851"/>
                  </a:lnTo>
                  <a:lnTo>
                    <a:pt x="272484" y="2004329"/>
                  </a:lnTo>
                  <a:lnTo>
                    <a:pt x="274865" y="1993749"/>
                  </a:lnTo>
                  <a:lnTo>
                    <a:pt x="280156" y="1969680"/>
                  </a:lnTo>
                  <a:lnTo>
                    <a:pt x="282802" y="1957249"/>
                  </a:lnTo>
                  <a:lnTo>
                    <a:pt x="284918" y="1944289"/>
                  </a:lnTo>
                  <a:lnTo>
                    <a:pt x="285712" y="1937677"/>
                  </a:lnTo>
                  <a:lnTo>
                    <a:pt x="286770" y="1931329"/>
                  </a:lnTo>
                  <a:lnTo>
                    <a:pt x="287034" y="1924981"/>
                  </a:lnTo>
                  <a:lnTo>
                    <a:pt x="287299" y="1918633"/>
                  </a:lnTo>
                  <a:lnTo>
                    <a:pt x="287564" y="1912285"/>
                  </a:lnTo>
                  <a:lnTo>
                    <a:pt x="287299" y="1906202"/>
                  </a:lnTo>
                  <a:lnTo>
                    <a:pt x="286770" y="1900383"/>
                  </a:lnTo>
                  <a:lnTo>
                    <a:pt x="285712" y="1894564"/>
                  </a:lnTo>
                  <a:lnTo>
                    <a:pt x="284654" y="1889010"/>
                  </a:lnTo>
                  <a:lnTo>
                    <a:pt x="283066" y="1883985"/>
                  </a:lnTo>
                  <a:lnTo>
                    <a:pt x="280950" y="1878695"/>
                  </a:lnTo>
                  <a:lnTo>
                    <a:pt x="278569" y="1873934"/>
                  </a:lnTo>
                  <a:lnTo>
                    <a:pt x="275659" y="1869438"/>
                  </a:lnTo>
                  <a:lnTo>
                    <a:pt x="272220" y="1865735"/>
                  </a:lnTo>
                  <a:lnTo>
                    <a:pt x="268781" y="1862032"/>
                  </a:lnTo>
                  <a:lnTo>
                    <a:pt x="264283" y="1858593"/>
                  </a:lnTo>
                  <a:lnTo>
                    <a:pt x="235712" y="1840343"/>
                  </a:lnTo>
                  <a:lnTo>
                    <a:pt x="215077" y="1826854"/>
                  </a:lnTo>
                  <a:lnTo>
                    <a:pt x="198146" y="1816274"/>
                  </a:lnTo>
                  <a:lnTo>
                    <a:pt x="194443" y="1807017"/>
                  </a:lnTo>
                  <a:lnTo>
                    <a:pt x="191004" y="1797231"/>
                  </a:lnTo>
                  <a:lnTo>
                    <a:pt x="187300" y="1785064"/>
                  </a:lnTo>
                  <a:lnTo>
                    <a:pt x="185448" y="1778981"/>
                  </a:lnTo>
                  <a:lnTo>
                    <a:pt x="184125" y="1772369"/>
                  </a:lnTo>
                  <a:lnTo>
                    <a:pt x="182803" y="1766285"/>
                  </a:lnTo>
                  <a:lnTo>
                    <a:pt x="182009" y="1759937"/>
                  </a:lnTo>
                  <a:lnTo>
                    <a:pt x="181744" y="1754383"/>
                  </a:lnTo>
                  <a:lnTo>
                    <a:pt x="181744" y="1749093"/>
                  </a:lnTo>
                  <a:lnTo>
                    <a:pt x="182009" y="1746977"/>
                  </a:lnTo>
                  <a:lnTo>
                    <a:pt x="182538" y="1744597"/>
                  </a:lnTo>
                  <a:lnTo>
                    <a:pt x="183067" y="1742745"/>
                  </a:lnTo>
                  <a:lnTo>
                    <a:pt x="183861" y="1740629"/>
                  </a:lnTo>
                  <a:lnTo>
                    <a:pt x="186242" y="1737191"/>
                  </a:lnTo>
                  <a:lnTo>
                    <a:pt x="188623" y="1734017"/>
                  </a:lnTo>
                  <a:lnTo>
                    <a:pt x="191797" y="1730579"/>
                  </a:lnTo>
                  <a:lnTo>
                    <a:pt x="194707" y="1727140"/>
                  </a:lnTo>
                  <a:lnTo>
                    <a:pt x="201586" y="1720792"/>
                  </a:lnTo>
                  <a:lnTo>
                    <a:pt x="208199" y="1714445"/>
                  </a:lnTo>
                  <a:lnTo>
                    <a:pt x="214548" y="1709155"/>
                  </a:lnTo>
                  <a:lnTo>
                    <a:pt x="219310" y="1704394"/>
                  </a:lnTo>
                  <a:lnTo>
                    <a:pt x="220897" y="1702542"/>
                  </a:lnTo>
                  <a:lnTo>
                    <a:pt x="221691" y="1700691"/>
                  </a:lnTo>
                  <a:lnTo>
                    <a:pt x="222220" y="1699369"/>
                  </a:lnTo>
                  <a:lnTo>
                    <a:pt x="221956" y="1698840"/>
                  </a:lnTo>
                  <a:lnTo>
                    <a:pt x="221691" y="1698311"/>
                  </a:lnTo>
                  <a:lnTo>
                    <a:pt x="220104" y="1697253"/>
                  </a:lnTo>
                  <a:lnTo>
                    <a:pt x="216929" y="1695666"/>
                  </a:lnTo>
                  <a:lnTo>
                    <a:pt x="207141" y="1691169"/>
                  </a:lnTo>
                  <a:lnTo>
                    <a:pt x="193914" y="1686144"/>
                  </a:lnTo>
                  <a:lnTo>
                    <a:pt x="178834" y="1680061"/>
                  </a:lnTo>
                  <a:lnTo>
                    <a:pt x="163491" y="1674242"/>
                  </a:lnTo>
                  <a:lnTo>
                    <a:pt x="148940" y="1668158"/>
                  </a:lnTo>
                  <a:lnTo>
                    <a:pt x="137300" y="1663133"/>
                  </a:lnTo>
                  <a:lnTo>
                    <a:pt x="132803" y="1661282"/>
                  </a:lnTo>
                  <a:lnTo>
                    <a:pt x="129628" y="1659166"/>
                  </a:lnTo>
                  <a:lnTo>
                    <a:pt x="128570" y="1658372"/>
                  </a:lnTo>
                  <a:lnTo>
                    <a:pt x="127248" y="1657314"/>
                  </a:lnTo>
                  <a:lnTo>
                    <a:pt x="124602" y="1654140"/>
                  </a:lnTo>
                  <a:lnTo>
                    <a:pt x="122221" y="1649908"/>
                  </a:lnTo>
                  <a:lnTo>
                    <a:pt x="119576" y="1645147"/>
                  </a:lnTo>
                  <a:lnTo>
                    <a:pt x="116930" y="1639593"/>
                  </a:lnTo>
                  <a:lnTo>
                    <a:pt x="115078" y="1633774"/>
                  </a:lnTo>
                  <a:lnTo>
                    <a:pt x="112697" y="1627162"/>
                  </a:lnTo>
                  <a:lnTo>
                    <a:pt x="111375" y="1620814"/>
                  </a:lnTo>
                  <a:lnTo>
                    <a:pt x="110052" y="1613937"/>
                  </a:lnTo>
                  <a:lnTo>
                    <a:pt x="109258" y="1607589"/>
                  </a:lnTo>
                  <a:lnTo>
                    <a:pt x="108994" y="1601506"/>
                  </a:lnTo>
                  <a:lnTo>
                    <a:pt x="109258" y="1595158"/>
                  </a:lnTo>
                  <a:lnTo>
                    <a:pt x="109523" y="1592513"/>
                  </a:lnTo>
                  <a:lnTo>
                    <a:pt x="110052" y="1589868"/>
                  </a:lnTo>
                  <a:lnTo>
                    <a:pt x="110846" y="1587488"/>
                  </a:lnTo>
                  <a:lnTo>
                    <a:pt x="111639" y="1585107"/>
                  </a:lnTo>
                  <a:lnTo>
                    <a:pt x="112697" y="1582992"/>
                  </a:lnTo>
                  <a:lnTo>
                    <a:pt x="114285" y="1581140"/>
                  </a:lnTo>
                  <a:lnTo>
                    <a:pt x="115607" y="1579553"/>
                  </a:lnTo>
                  <a:lnTo>
                    <a:pt x="117195" y="1578231"/>
                  </a:lnTo>
                  <a:lnTo>
                    <a:pt x="120898" y="1575321"/>
                  </a:lnTo>
                  <a:lnTo>
                    <a:pt x="124338" y="1572412"/>
                  </a:lnTo>
                  <a:lnTo>
                    <a:pt x="127512" y="1569502"/>
                  </a:lnTo>
                  <a:lnTo>
                    <a:pt x="130158" y="1566328"/>
                  </a:lnTo>
                  <a:lnTo>
                    <a:pt x="132803" y="1563155"/>
                  </a:lnTo>
                  <a:lnTo>
                    <a:pt x="134655" y="1560245"/>
                  </a:lnTo>
                  <a:lnTo>
                    <a:pt x="136771" y="1556807"/>
                  </a:lnTo>
                  <a:lnTo>
                    <a:pt x="138094" y="1553368"/>
                  </a:lnTo>
                  <a:lnTo>
                    <a:pt x="139417" y="1549930"/>
                  </a:lnTo>
                  <a:lnTo>
                    <a:pt x="140475" y="1546756"/>
                  </a:lnTo>
                  <a:lnTo>
                    <a:pt x="141004" y="1543318"/>
                  </a:lnTo>
                  <a:lnTo>
                    <a:pt x="141004" y="1539879"/>
                  </a:lnTo>
                  <a:lnTo>
                    <a:pt x="141004" y="1536705"/>
                  </a:lnTo>
                  <a:lnTo>
                    <a:pt x="140475" y="1533531"/>
                  </a:lnTo>
                  <a:lnTo>
                    <a:pt x="139417" y="1530093"/>
                  </a:lnTo>
                  <a:lnTo>
                    <a:pt x="138359" y="1526919"/>
                  </a:lnTo>
                  <a:lnTo>
                    <a:pt x="136771" y="1524010"/>
                  </a:lnTo>
                  <a:lnTo>
                    <a:pt x="134655" y="1521100"/>
                  </a:lnTo>
                  <a:lnTo>
                    <a:pt x="132539" y="1518455"/>
                  </a:lnTo>
                  <a:lnTo>
                    <a:pt x="129628" y="1515546"/>
                  </a:lnTo>
                  <a:lnTo>
                    <a:pt x="126718" y="1512901"/>
                  </a:lnTo>
                  <a:lnTo>
                    <a:pt x="123279" y="1510520"/>
                  </a:lnTo>
                  <a:lnTo>
                    <a:pt x="119576" y="1508404"/>
                  </a:lnTo>
                  <a:lnTo>
                    <a:pt x="115343" y="1506289"/>
                  </a:lnTo>
                  <a:lnTo>
                    <a:pt x="110581" y="1504702"/>
                  </a:lnTo>
                  <a:lnTo>
                    <a:pt x="105555" y="1502850"/>
                  </a:lnTo>
                  <a:lnTo>
                    <a:pt x="100264" y="1501792"/>
                  </a:lnTo>
                  <a:lnTo>
                    <a:pt x="94179" y="1500734"/>
                  </a:lnTo>
                  <a:lnTo>
                    <a:pt x="88094" y="1499676"/>
                  </a:lnTo>
                  <a:lnTo>
                    <a:pt x="81481" y="1499147"/>
                  </a:lnTo>
                  <a:lnTo>
                    <a:pt x="74338" y="1498883"/>
                  </a:lnTo>
                  <a:lnTo>
                    <a:pt x="66666" y="1498883"/>
                  </a:lnTo>
                  <a:lnTo>
                    <a:pt x="60846" y="1498883"/>
                  </a:lnTo>
                  <a:lnTo>
                    <a:pt x="55026" y="1498354"/>
                  </a:lnTo>
                  <a:lnTo>
                    <a:pt x="49735" y="1497560"/>
                  </a:lnTo>
                  <a:lnTo>
                    <a:pt x="44709" y="1496238"/>
                  </a:lnTo>
                  <a:lnTo>
                    <a:pt x="39947" y="1494386"/>
                  </a:lnTo>
                  <a:lnTo>
                    <a:pt x="35449" y="1492270"/>
                  </a:lnTo>
                  <a:lnTo>
                    <a:pt x="31217" y="1489625"/>
                  </a:lnTo>
                  <a:lnTo>
                    <a:pt x="27248" y="1486981"/>
                  </a:lnTo>
                  <a:lnTo>
                    <a:pt x="23545" y="1483807"/>
                  </a:lnTo>
                  <a:lnTo>
                    <a:pt x="20106" y="1480368"/>
                  </a:lnTo>
                  <a:lnTo>
                    <a:pt x="17196" y="1476665"/>
                  </a:lnTo>
                  <a:lnTo>
                    <a:pt x="14286" y="1472962"/>
                  </a:lnTo>
                  <a:lnTo>
                    <a:pt x="11640" y="1468995"/>
                  </a:lnTo>
                  <a:lnTo>
                    <a:pt x="9524" y="1464499"/>
                  </a:lnTo>
                  <a:lnTo>
                    <a:pt x="7407" y="1460002"/>
                  </a:lnTo>
                  <a:lnTo>
                    <a:pt x="5820" y="1455506"/>
                  </a:lnTo>
                  <a:lnTo>
                    <a:pt x="4233" y="1450745"/>
                  </a:lnTo>
                  <a:lnTo>
                    <a:pt x="2910" y="1445720"/>
                  </a:lnTo>
                  <a:lnTo>
                    <a:pt x="1852" y="1440959"/>
                  </a:lnTo>
                  <a:lnTo>
                    <a:pt x="1058" y="1435669"/>
                  </a:lnTo>
                  <a:lnTo>
                    <a:pt x="529" y="1430643"/>
                  </a:lnTo>
                  <a:lnTo>
                    <a:pt x="265" y="1425354"/>
                  </a:lnTo>
                  <a:lnTo>
                    <a:pt x="0" y="1420328"/>
                  </a:lnTo>
                  <a:lnTo>
                    <a:pt x="0" y="1415303"/>
                  </a:lnTo>
                  <a:lnTo>
                    <a:pt x="265" y="1410278"/>
                  </a:lnTo>
                  <a:lnTo>
                    <a:pt x="794" y="1405252"/>
                  </a:lnTo>
                  <a:lnTo>
                    <a:pt x="1323" y="1400227"/>
                  </a:lnTo>
                  <a:lnTo>
                    <a:pt x="2116" y="1395466"/>
                  </a:lnTo>
                  <a:lnTo>
                    <a:pt x="2910" y="1390705"/>
                  </a:lnTo>
                  <a:lnTo>
                    <a:pt x="4233" y="1386209"/>
                  </a:lnTo>
                  <a:lnTo>
                    <a:pt x="5556" y="1381977"/>
                  </a:lnTo>
                  <a:lnTo>
                    <a:pt x="6878" y="1377745"/>
                  </a:lnTo>
                  <a:lnTo>
                    <a:pt x="11640" y="1365843"/>
                  </a:lnTo>
                  <a:lnTo>
                    <a:pt x="19048" y="1349444"/>
                  </a:lnTo>
                  <a:lnTo>
                    <a:pt x="39947" y="1303687"/>
                  </a:lnTo>
                  <a:lnTo>
                    <a:pt x="65608" y="1245763"/>
                  </a:lnTo>
                  <a:lnTo>
                    <a:pt x="79629" y="1214288"/>
                  </a:lnTo>
                  <a:lnTo>
                    <a:pt x="93650" y="1182020"/>
                  </a:lnTo>
                  <a:lnTo>
                    <a:pt x="107406" y="1149487"/>
                  </a:lnTo>
                  <a:lnTo>
                    <a:pt x="120634" y="1117484"/>
                  </a:lnTo>
                  <a:lnTo>
                    <a:pt x="133068" y="1086802"/>
                  </a:lnTo>
                  <a:lnTo>
                    <a:pt x="138623" y="1072255"/>
                  </a:lnTo>
                  <a:lnTo>
                    <a:pt x="143914" y="1057973"/>
                  </a:lnTo>
                  <a:lnTo>
                    <a:pt x="148411" y="1044748"/>
                  </a:lnTo>
                  <a:lnTo>
                    <a:pt x="152909" y="1031788"/>
                  </a:lnTo>
                  <a:lnTo>
                    <a:pt x="156612" y="1019886"/>
                  </a:lnTo>
                  <a:lnTo>
                    <a:pt x="159787" y="1009041"/>
                  </a:lnTo>
                  <a:lnTo>
                    <a:pt x="162168" y="999255"/>
                  </a:lnTo>
                  <a:lnTo>
                    <a:pt x="164020" y="990527"/>
                  </a:lnTo>
                  <a:lnTo>
                    <a:pt x="164813" y="982857"/>
                  </a:lnTo>
                  <a:lnTo>
                    <a:pt x="165078" y="979683"/>
                  </a:lnTo>
                  <a:lnTo>
                    <a:pt x="165078" y="976509"/>
                  </a:lnTo>
                  <a:lnTo>
                    <a:pt x="164549" y="965929"/>
                  </a:lnTo>
                  <a:lnTo>
                    <a:pt x="163755" y="956143"/>
                  </a:lnTo>
                  <a:lnTo>
                    <a:pt x="162697" y="947944"/>
                  </a:lnTo>
                  <a:lnTo>
                    <a:pt x="161374" y="940273"/>
                  </a:lnTo>
                  <a:lnTo>
                    <a:pt x="160051" y="933396"/>
                  </a:lnTo>
                  <a:lnTo>
                    <a:pt x="158729" y="927578"/>
                  </a:lnTo>
                  <a:lnTo>
                    <a:pt x="157141" y="922288"/>
                  </a:lnTo>
                  <a:lnTo>
                    <a:pt x="155554" y="917527"/>
                  </a:lnTo>
                  <a:lnTo>
                    <a:pt x="152380" y="908799"/>
                  </a:lnTo>
                  <a:lnTo>
                    <a:pt x="149999" y="900864"/>
                  </a:lnTo>
                  <a:lnTo>
                    <a:pt x="148940" y="897425"/>
                  </a:lnTo>
                  <a:lnTo>
                    <a:pt x="148147" y="893458"/>
                  </a:lnTo>
                  <a:lnTo>
                    <a:pt x="147618" y="889226"/>
                  </a:lnTo>
                  <a:lnTo>
                    <a:pt x="147353" y="884730"/>
                  </a:lnTo>
                  <a:lnTo>
                    <a:pt x="147618" y="861190"/>
                  </a:lnTo>
                  <a:lnTo>
                    <a:pt x="148411" y="837385"/>
                  </a:lnTo>
                  <a:lnTo>
                    <a:pt x="149734" y="814374"/>
                  </a:lnTo>
                  <a:lnTo>
                    <a:pt x="151321" y="791364"/>
                  </a:lnTo>
                  <a:lnTo>
                    <a:pt x="153438" y="768617"/>
                  </a:lnTo>
                  <a:lnTo>
                    <a:pt x="156083" y="745871"/>
                  </a:lnTo>
                  <a:lnTo>
                    <a:pt x="159258" y="723653"/>
                  </a:lnTo>
                  <a:lnTo>
                    <a:pt x="162697" y="701700"/>
                  </a:lnTo>
                  <a:lnTo>
                    <a:pt x="166665" y="679747"/>
                  </a:lnTo>
                  <a:lnTo>
                    <a:pt x="171163" y="657795"/>
                  </a:lnTo>
                  <a:lnTo>
                    <a:pt x="176189" y="636371"/>
                  </a:lnTo>
                  <a:lnTo>
                    <a:pt x="181744" y="615476"/>
                  </a:lnTo>
                  <a:lnTo>
                    <a:pt x="187300" y="594316"/>
                  </a:lnTo>
                  <a:lnTo>
                    <a:pt x="193649" y="573686"/>
                  </a:lnTo>
                  <a:lnTo>
                    <a:pt x="200263" y="553320"/>
                  </a:lnTo>
                  <a:lnTo>
                    <a:pt x="207406" y="533218"/>
                  </a:lnTo>
                  <a:lnTo>
                    <a:pt x="215077" y="513117"/>
                  </a:lnTo>
                  <a:lnTo>
                    <a:pt x="223014" y="493809"/>
                  </a:lnTo>
                  <a:lnTo>
                    <a:pt x="231215" y="474501"/>
                  </a:lnTo>
                  <a:lnTo>
                    <a:pt x="239945" y="455457"/>
                  </a:lnTo>
                  <a:lnTo>
                    <a:pt x="249204" y="436943"/>
                  </a:lnTo>
                  <a:lnTo>
                    <a:pt x="259257" y="418428"/>
                  </a:lnTo>
                  <a:lnTo>
                    <a:pt x="269045" y="400443"/>
                  </a:lnTo>
                  <a:lnTo>
                    <a:pt x="279627" y="382722"/>
                  </a:lnTo>
                  <a:lnTo>
                    <a:pt x="290209" y="365265"/>
                  </a:lnTo>
                  <a:lnTo>
                    <a:pt x="301585" y="348073"/>
                  </a:lnTo>
                  <a:lnTo>
                    <a:pt x="313225" y="331410"/>
                  </a:lnTo>
                  <a:lnTo>
                    <a:pt x="325394" y="315011"/>
                  </a:lnTo>
                  <a:lnTo>
                    <a:pt x="337828" y="299142"/>
                  </a:lnTo>
                  <a:lnTo>
                    <a:pt x="350261" y="283272"/>
                  </a:lnTo>
                  <a:lnTo>
                    <a:pt x="363489" y="267932"/>
                  </a:lnTo>
                  <a:lnTo>
                    <a:pt x="376981" y="252856"/>
                  </a:lnTo>
                  <a:lnTo>
                    <a:pt x="391002" y="238044"/>
                  </a:lnTo>
                  <a:lnTo>
                    <a:pt x="405552" y="224026"/>
                  </a:lnTo>
                  <a:lnTo>
                    <a:pt x="420102" y="210008"/>
                  </a:lnTo>
                  <a:lnTo>
                    <a:pt x="434917" y="196519"/>
                  </a:lnTo>
                  <a:lnTo>
                    <a:pt x="450261" y="183558"/>
                  </a:lnTo>
                  <a:lnTo>
                    <a:pt x="466133" y="171127"/>
                  </a:lnTo>
                  <a:lnTo>
                    <a:pt x="482006" y="158696"/>
                  </a:lnTo>
                  <a:lnTo>
                    <a:pt x="498673" y="146794"/>
                  </a:lnTo>
                  <a:lnTo>
                    <a:pt x="515339" y="135421"/>
                  </a:lnTo>
                  <a:lnTo>
                    <a:pt x="532270" y="124312"/>
                  </a:lnTo>
                  <a:lnTo>
                    <a:pt x="549731" y="113732"/>
                  </a:lnTo>
                  <a:lnTo>
                    <a:pt x="567455" y="103681"/>
                  </a:lnTo>
                  <a:lnTo>
                    <a:pt x="585709" y="93895"/>
                  </a:lnTo>
                  <a:lnTo>
                    <a:pt x="603963" y="84638"/>
                  </a:lnTo>
                  <a:lnTo>
                    <a:pt x="622746" y="75645"/>
                  </a:lnTo>
                  <a:lnTo>
                    <a:pt x="641793" y="67446"/>
                  </a:lnTo>
                  <a:lnTo>
                    <a:pt x="661105" y="59247"/>
                  </a:lnTo>
                  <a:lnTo>
                    <a:pt x="680946" y="51841"/>
                  </a:lnTo>
                  <a:lnTo>
                    <a:pt x="700787" y="44964"/>
                  </a:lnTo>
                  <a:lnTo>
                    <a:pt x="721157" y="38616"/>
                  </a:lnTo>
                  <a:lnTo>
                    <a:pt x="741528" y="32533"/>
                  </a:lnTo>
                  <a:lnTo>
                    <a:pt x="762427" y="26978"/>
                  </a:lnTo>
                  <a:lnTo>
                    <a:pt x="783326" y="21953"/>
                  </a:lnTo>
                  <a:lnTo>
                    <a:pt x="805019" y="17457"/>
                  </a:lnTo>
                  <a:lnTo>
                    <a:pt x="826712" y="13489"/>
                  </a:lnTo>
                  <a:lnTo>
                    <a:pt x="848405" y="9786"/>
                  </a:lnTo>
                  <a:lnTo>
                    <a:pt x="870627" y="7141"/>
                  </a:lnTo>
                  <a:lnTo>
                    <a:pt x="893378" y="4497"/>
                  </a:lnTo>
                  <a:lnTo>
                    <a:pt x="916129" y="2645"/>
                  </a:lnTo>
                  <a:lnTo>
                    <a:pt x="939145" y="1058"/>
                  </a:lnTo>
                  <a:lnTo>
                    <a:pt x="962425" y="265"/>
                  </a:lnTo>
                  <a:lnTo>
                    <a:pt x="986234" y="0"/>
                  </a:ln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微软雅黑" panose="020B0503020204020204" pitchFamily="34" charset="-122"/>
              </a:endParaRPr>
            </a:p>
          </p:txBody>
        </p:sp>
      </p:grpSp>
      <p:sp>
        <p:nvSpPr>
          <p:cNvPr id="8"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10000"/>
                                  </p:iterate>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720151" y="965768"/>
            <a:ext cx="4560864" cy="847394"/>
            <a:chOff x="3761522" y="496293"/>
            <a:chExt cx="4560864" cy="847394"/>
          </a:xfrm>
        </p:grpSpPr>
        <p:sp>
          <p:nvSpPr>
            <p:cNvPr id="2" name="TextBox 1"/>
            <p:cNvSpPr txBox="1"/>
            <p:nvPr/>
          </p:nvSpPr>
          <p:spPr>
            <a:xfrm>
              <a:off x="3761522" y="496293"/>
              <a:ext cx="4560864" cy="523220"/>
            </a:xfrm>
            <a:prstGeom prst="rect">
              <a:avLst/>
            </a:prstGeom>
            <a:noFill/>
          </p:spPr>
          <p:txBody>
            <a:bodyPr wrap="none" rtlCol="0">
              <a:spAutoFit/>
            </a:bodyPr>
            <a:lstStyle/>
            <a:p>
              <a:r>
                <a:rPr lang="en-US" altLang="zh-CN" sz="2800" b="1" dirty="0">
                  <a:solidFill>
                    <a:srgbClr val="004B7D"/>
                  </a:solidFill>
                  <a:ea typeface="微软雅黑" panose="020B0503020204020204" pitchFamily="34" charset="-122"/>
                </a:rPr>
                <a:t>Development of the times</a:t>
              </a:r>
              <a:endParaRPr lang="zh-CN" altLang="en-US" sz="2800" b="1" dirty="0">
                <a:solidFill>
                  <a:srgbClr val="004B7D"/>
                </a:solidFill>
                <a:ea typeface="微软雅黑" panose="020B0503020204020204" pitchFamily="34" charset="-122"/>
              </a:endParaRPr>
            </a:p>
          </p:txBody>
        </p:sp>
        <p:sp>
          <p:nvSpPr>
            <p:cNvPr id="3" name="矩形 2"/>
            <p:cNvSpPr/>
            <p:nvPr/>
          </p:nvSpPr>
          <p:spPr>
            <a:xfrm>
              <a:off x="5144513" y="943577"/>
              <a:ext cx="1584176" cy="400110"/>
            </a:xfrm>
            <a:prstGeom prst="rect">
              <a:avLst/>
            </a:prstGeom>
          </p:spPr>
          <p:txBody>
            <a:bodyPr wrap="square">
              <a:spAutoFit/>
            </a:bodyPr>
            <a:lstStyle/>
            <a:p>
              <a:pPr algn="ctr"/>
              <a:r>
                <a:rPr lang="en-US" altLang="zh-CN" sz="2000" dirty="0">
                  <a:solidFill>
                    <a:srgbClr val="4BAF31"/>
                  </a:solidFill>
                  <a:ea typeface="微软雅黑" panose="020B0503020204020204" pitchFamily="34" charset="-122"/>
                </a:rPr>
                <a:t>summary</a:t>
              </a:r>
              <a:endParaRPr lang="zh-CN" altLang="en-US" sz="2000" dirty="0">
                <a:solidFill>
                  <a:srgbClr val="4BAF31"/>
                </a:solidFill>
                <a:ea typeface="微软雅黑" panose="020B0503020204020204" pitchFamily="34" charset="-122"/>
              </a:endParaRPr>
            </a:p>
          </p:txBody>
        </p:sp>
      </p:grpSp>
      <p:sp>
        <p:nvSpPr>
          <p:cNvPr id="23" name="椭圆 22"/>
          <p:cNvSpPr/>
          <p:nvPr/>
        </p:nvSpPr>
        <p:spPr>
          <a:xfrm>
            <a:off x="1625874" y="-3332906"/>
            <a:ext cx="6335550" cy="6335550"/>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nvGrpSpPr>
          <p:cNvPr id="9" name="组合 8"/>
          <p:cNvGrpSpPr/>
          <p:nvPr/>
        </p:nvGrpSpPr>
        <p:grpSpPr>
          <a:xfrm>
            <a:off x="6729943" y="1688172"/>
            <a:ext cx="519584" cy="519584"/>
            <a:chOff x="6407356" y="1445313"/>
            <a:chExt cx="519584" cy="519584"/>
          </a:xfrm>
          <a:solidFill>
            <a:srgbClr val="4BAF31"/>
          </a:solidFill>
        </p:grpSpPr>
        <p:grpSp>
          <p:nvGrpSpPr>
            <p:cNvPr id="25" name="组合 24"/>
            <p:cNvGrpSpPr/>
            <p:nvPr/>
          </p:nvGrpSpPr>
          <p:grpSpPr>
            <a:xfrm rot="1738458">
              <a:off x="6407356" y="1445313"/>
              <a:ext cx="519584" cy="519584"/>
              <a:chOff x="775780" y="771550"/>
              <a:chExt cx="1852004" cy="1852004"/>
            </a:xfrm>
            <a:grpFill/>
          </p:grpSpPr>
          <p:sp>
            <p:nvSpPr>
              <p:cNvPr id="29" name="椭圆 28"/>
              <p:cNvSpPr/>
              <p:nvPr/>
            </p:nvSpPr>
            <p:spPr>
              <a:xfrm>
                <a:off x="775780" y="771550"/>
                <a:ext cx="1852004" cy="1852004"/>
              </a:xfrm>
              <a:prstGeom prst="ellipse">
                <a:avLst/>
              </a:pr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30" name="椭圆 29"/>
              <p:cNvSpPr/>
              <p:nvPr/>
            </p:nvSpPr>
            <p:spPr>
              <a:xfrm>
                <a:off x="1007828" y="1003597"/>
                <a:ext cx="1387908" cy="1387908"/>
              </a:xfrm>
              <a:prstGeom prst="ellipse">
                <a:avLst/>
              </a:prstGeom>
              <a:grpFill/>
              <a:ln w="19050">
                <a:solidFill>
                  <a:schemeClr val="bg1"/>
                </a:solidFill>
              </a:ln>
              <a:effectLst>
                <a:outerShdw blurRad="177800" dist="1524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grpSp>
        <p:grpSp>
          <p:nvGrpSpPr>
            <p:cNvPr id="26" name="组合 25"/>
            <p:cNvGrpSpPr/>
            <p:nvPr/>
          </p:nvGrpSpPr>
          <p:grpSpPr>
            <a:xfrm rot="1738458">
              <a:off x="6562356" y="1614139"/>
              <a:ext cx="209583" cy="181930"/>
              <a:chOff x="6434683" y="510993"/>
              <a:chExt cx="987549" cy="857250"/>
            </a:xfrm>
            <a:grpFill/>
          </p:grpSpPr>
          <p:sp>
            <p:nvSpPr>
              <p:cNvPr id="27" name="任意多边形 26"/>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cxnSp>
            <p:nvCxnSpPr>
              <p:cNvPr id="28" name="直接连接符 27"/>
              <p:cNvCxnSpPr/>
              <p:nvPr/>
            </p:nvCxnSpPr>
            <p:spPr>
              <a:xfrm>
                <a:off x="6434683" y="954806"/>
                <a:ext cx="987549" cy="0"/>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8" name="组合 7"/>
          <p:cNvGrpSpPr/>
          <p:nvPr/>
        </p:nvGrpSpPr>
        <p:grpSpPr>
          <a:xfrm>
            <a:off x="5848334" y="2393084"/>
            <a:ext cx="519584" cy="519584"/>
            <a:chOff x="5529428" y="2011678"/>
            <a:chExt cx="519584" cy="519584"/>
          </a:xfrm>
          <a:solidFill>
            <a:srgbClr val="4BAF31"/>
          </a:solidFill>
        </p:grpSpPr>
        <p:grpSp>
          <p:nvGrpSpPr>
            <p:cNvPr id="32" name="组合 31"/>
            <p:cNvGrpSpPr/>
            <p:nvPr/>
          </p:nvGrpSpPr>
          <p:grpSpPr>
            <a:xfrm rot="1738458">
              <a:off x="5529428" y="2011678"/>
              <a:ext cx="519584" cy="519584"/>
              <a:chOff x="775780" y="771550"/>
              <a:chExt cx="1852004" cy="1852004"/>
            </a:xfrm>
            <a:grpFill/>
          </p:grpSpPr>
          <p:sp>
            <p:nvSpPr>
              <p:cNvPr id="36" name="椭圆 35"/>
              <p:cNvSpPr/>
              <p:nvPr/>
            </p:nvSpPr>
            <p:spPr>
              <a:xfrm>
                <a:off x="775780" y="771550"/>
                <a:ext cx="1852004" cy="1852004"/>
              </a:xfrm>
              <a:prstGeom prst="ellipse">
                <a:avLst/>
              </a:pr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37" name="椭圆 36"/>
              <p:cNvSpPr/>
              <p:nvPr/>
            </p:nvSpPr>
            <p:spPr>
              <a:xfrm>
                <a:off x="1007828" y="1003597"/>
                <a:ext cx="1387908" cy="1387908"/>
              </a:xfrm>
              <a:prstGeom prst="ellipse">
                <a:avLst/>
              </a:prstGeom>
              <a:grpFill/>
              <a:ln w="19050">
                <a:solidFill>
                  <a:schemeClr val="bg1"/>
                </a:solidFill>
              </a:ln>
              <a:effectLst>
                <a:outerShdw blurRad="177800" dist="1524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grpSp>
        <p:grpSp>
          <p:nvGrpSpPr>
            <p:cNvPr id="33" name="组合 32"/>
            <p:cNvGrpSpPr/>
            <p:nvPr/>
          </p:nvGrpSpPr>
          <p:grpSpPr>
            <a:xfrm rot="3829660">
              <a:off x="5684428" y="2180504"/>
              <a:ext cx="209583" cy="181930"/>
              <a:chOff x="6434683" y="510993"/>
              <a:chExt cx="987549" cy="857250"/>
            </a:xfrm>
            <a:grpFill/>
          </p:grpSpPr>
          <p:sp>
            <p:nvSpPr>
              <p:cNvPr id="34" name="任意多边形 33"/>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cxnSp>
            <p:nvCxnSpPr>
              <p:cNvPr id="35" name="直接连接符 34"/>
              <p:cNvCxnSpPr/>
              <p:nvPr/>
            </p:nvCxnSpPr>
            <p:spPr>
              <a:xfrm>
                <a:off x="6434683" y="954806"/>
                <a:ext cx="987549" cy="0"/>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7" name="组合 6"/>
          <p:cNvGrpSpPr/>
          <p:nvPr/>
        </p:nvGrpSpPr>
        <p:grpSpPr>
          <a:xfrm>
            <a:off x="3335530" y="2432269"/>
            <a:ext cx="519584" cy="519584"/>
            <a:chOff x="4305292" y="2285878"/>
            <a:chExt cx="519584" cy="519584"/>
          </a:xfrm>
          <a:solidFill>
            <a:srgbClr val="4BAF31"/>
          </a:solidFill>
        </p:grpSpPr>
        <p:grpSp>
          <p:nvGrpSpPr>
            <p:cNvPr id="39" name="组合 38"/>
            <p:cNvGrpSpPr/>
            <p:nvPr/>
          </p:nvGrpSpPr>
          <p:grpSpPr>
            <a:xfrm rot="1738458">
              <a:off x="4305292" y="2285878"/>
              <a:ext cx="519584" cy="519584"/>
              <a:chOff x="775780" y="771550"/>
              <a:chExt cx="1852004" cy="1852004"/>
            </a:xfrm>
            <a:grpFill/>
          </p:grpSpPr>
          <p:sp>
            <p:nvSpPr>
              <p:cNvPr id="43" name="椭圆 42"/>
              <p:cNvSpPr/>
              <p:nvPr/>
            </p:nvSpPr>
            <p:spPr>
              <a:xfrm>
                <a:off x="775780" y="771550"/>
                <a:ext cx="1852004" cy="1852004"/>
              </a:xfrm>
              <a:prstGeom prst="ellipse">
                <a:avLst/>
              </a:pr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44" name="椭圆 43"/>
              <p:cNvSpPr/>
              <p:nvPr/>
            </p:nvSpPr>
            <p:spPr>
              <a:xfrm>
                <a:off x="1007828" y="1003597"/>
                <a:ext cx="1387908" cy="1387908"/>
              </a:xfrm>
              <a:prstGeom prst="ellipse">
                <a:avLst/>
              </a:prstGeom>
              <a:grpFill/>
              <a:ln w="19050">
                <a:solidFill>
                  <a:schemeClr val="bg1"/>
                </a:solidFill>
              </a:ln>
              <a:effectLst>
                <a:outerShdw blurRad="177800" dist="1524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grpSp>
        <p:grpSp>
          <p:nvGrpSpPr>
            <p:cNvPr id="40" name="组合 39"/>
            <p:cNvGrpSpPr/>
            <p:nvPr/>
          </p:nvGrpSpPr>
          <p:grpSpPr>
            <a:xfrm rot="5400000">
              <a:off x="4461105" y="2454704"/>
              <a:ext cx="209583" cy="181930"/>
              <a:chOff x="6434683" y="570835"/>
              <a:chExt cx="987549" cy="857250"/>
            </a:xfrm>
            <a:grpFill/>
          </p:grpSpPr>
          <p:sp>
            <p:nvSpPr>
              <p:cNvPr id="41" name="任意多边形 40"/>
              <p:cNvSpPr/>
              <p:nvPr/>
            </p:nvSpPr>
            <p:spPr>
              <a:xfrm>
                <a:off x="6978345" y="570835"/>
                <a:ext cx="438152"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cxnSp>
            <p:nvCxnSpPr>
              <p:cNvPr id="42" name="直接连接符 41"/>
              <p:cNvCxnSpPr/>
              <p:nvPr/>
            </p:nvCxnSpPr>
            <p:spPr>
              <a:xfrm>
                <a:off x="6434683" y="1014647"/>
                <a:ext cx="987549" cy="0"/>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6" name="组合 5"/>
          <p:cNvGrpSpPr/>
          <p:nvPr/>
        </p:nvGrpSpPr>
        <p:grpSpPr>
          <a:xfrm>
            <a:off x="2393745" y="1909826"/>
            <a:ext cx="519584" cy="519584"/>
            <a:chOff x="3094988" y="2069854"/>
            <a:chExt cx="519584" cy="519584"/>
          </a:xfrm>
          <a:solidFill>
            <a:srgbClr val="4BAF31"/>
          </a:solidFill>
        </p:grpSpPr>
        <p:grpSp>
          <p:nvGrpSpPr>
            <p:cNvPr id="46" name="组合 45"/>
            <p:cNvGrpSpPr/>
            <p:nvPr/>
          </p:nvGrpSpPr>
          <p:grpSpPr>
            <a:xfrm rot="1738458">
              <a:off x="3094988" y="2069854"/>
              <a:ext cx="519584" cy="519584"/>
              <a:chOff x="775780" y="771550"/>
              <a:chExt cx="1852004" cy="1852004"/>
            </a:xfrm>
            <a:grpFill/>
          </p:grpSpPr>
          <p:sp>
            <p:nvSpPr>
              <p:cNvPr id="50" name="椭圆 49"/>
              <p:cNvSpPr/>
              <p:nvPr/>
            </p:nvSpPr>
            <p:spPr>
              <a:xfrm>
                <a:off x="775780" y="771550"/>
                <a:ext cx="1852004" cy="1852004"/>
              </a:xfrm>
              <a:prstGeom prst="ellipse">
                <a:avLst/>
              </a:pr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51" name="椭圆 50"/>
              <p:cNvSpPr/>
              <p:nvPr/>
            </p:nvSpPr>
            <p:spPr>
              <a:xfrm>
                <a:off x="1007828" y="1003597"/>
                <a:ext cx="1387908" cy="1387908"/>
              </a:xfrm>
              <a:prstGeom prst="ellipse">
                <a:avLst/>
              </a:prstGeom>
              <a:grpFill/>
              <a:ln w="19050">
                <a:solidFill>
                  <a:schemeClr val="bg1"/>
                </a:solidFill>
              </a:ln>
              <a:effectLst>
                <a:outerShdw blurRad="177800" dist="1524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grpSp>
        <p:grpSp>
          <p:nvGrpSpPr>
            <p:cNvPr id="47" name="组合 46"/>
            <p:cNvGrpSpPr/>
            <p:nvPr/>
          </p:nvGrpSpPr>
          <p:grpSpPr>
            <a:xfrm rot="6923163">
              <a:off x="3249988" y="2238680"/>
              <a:ext cx="209583" cy="181930"/>
              <a:chOff x="6434683" y="510993"/>
              <a:chExt cx="987549" cy="857250"/>
            </a:xfrm>
            <a:grpFill/>
          </p:grpSpPr>
          <p:sp>
            <p:nvSpPr>
              <p:cNvPr id="48" name="任意多边形 47"/>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cxnSp>
            <p:nvCxnSpPr>
              <p:cNvPr id="49" name="直接连接符 48"/>
              <p:cNvCxnSpPr/>
              <p:nvPr/>
            </p:nvCxnSpPr>
            <p:spPr>
              <a:xfrm>
                <a:off x="6434683" y="954806"/>
                <a:ext cx="987549" cy="0"/>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5" name="组合 4"/>
          <p:cNvGrpSpPr/>
          <p:nvPr/>
        </p:nvGrpSpPr>
        <p:grpSpPr>
          <a:xfrm>
            <a:off x="1792118" y="1146232"/>
            <a:ext cx="519584" cy="519584"/>
            <a:chOff x="2086876" y="1421782"/>
            <a:chExt cx="519584" cy="519584"/>
          </a:xfrm>
          <a:solidFill>
            <a:srgbClr val="4BAF31"/>
          </a:solidFill>
        </p:grpSpPr>
        <p:grpSp>
          <p:nvGrpSpPr>
            <p:cNvPr id="53" name="组合 52"/>
            <p:cNvGrpSpPr/>
            <p:nvPr/>
          </p:nvGrpSpPr>
          <p:grpSpPr>
            <a:xfrm rot="1738458">
              <a:off x="2086876" y="1421782"/>
              <a:ext cx="519584" cy="519584"/>
              <a:chOff x="775780" y="771550"/>
              <a:chExt cx="1852004" cy="1852004"/>
            </a:xfrm>
            <a:grpFill/>
          </p:grpSpPr>
          <p:sp>
            <p:nvSpPr>
              <p:cNvPr id="57" name="椭圆 56"/>
              <p:cNvSpPr/>
              <p:nvPr/>
            </p:nvSpPr>
            <p:spPr>
              <a:xfrm>
                <a:off x="775780" y="771550"/>
                <a:ext cx="1852004" cy="1852004"/>
              </a:xfrm>
              <a:prstGeom prst="ellipse">
                <a:avLst/>
              </a:pr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58" name="椭圆 57"/>
              <p:cNvSpPr/>
              <p:nvPr/>
            </p:nvSpPr>
            <p:spPr>
              <a:xfrm>
                <a:off x="1007828" y="1003597"/>
                <a:ext cx="1387908" cy="1387908"/>
              </a:xfrm>
              <a:prstGeom prst="ellipse">
                <a:avLst/>
              </a:prstGeom>
              <a:grpFill/>
              <a:ln w="19050">
                <a:solidFill>
                  <a:schemeClr val="bg1"/>
                </a:solidFill>
              </a:ln>
              <a:effectLst>
                <a:outerShdw blurRad="177800" dist="1524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grpSp>
        <p:grpSp>
          <p:nvGrpSpPr>
            <p:cNvPr id="54" name="组合 53"/>
            <p:cNvGrpSpPr/>
            <p:nvPr/>
          </p:nvGrpSpPr>
          <p:grpSpPr>
            <a:xfrm rot="8151295">
              <a:off x="2241876" y="1590608"/>
              <a:ext cx="209583" cy="181930"/>
              <a:chOff x="6434683" y="510993"/>
              <a:chExt cx="987549" cy="857250"/>
            </a:xfrm>
            <a:grpFill/>
          </p:grpSpPr>
          <p:sp>
            <p:nvSpPr>
              <p:cNvPr id="55" name="任意多边形 54"/>
              <p:cNvSpPr/>
              <p:nvPr/>
            </p:nvSpPr>
            <p:spPr>
              <a:xfrm>
                <a:off x="6978347" y="510993"/>
                <a:ext cx="438150"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cxnSp>
            <p:nvCxnSpPr>
              <p:cNvPr id="56" name="直接连接符 55"/>
              <p:cNvCxnSpPr/>
              <p:nvPr/>
            </p:nvCxnSpPr>
            <p:spPr>
              <a:xfrm>
                <a:off x="6434683" y="954806"/>
                <a:ext cx="987549" cy="0"/>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10" name="组合 9"/>
          <p:cNvGrpSpPr/>
          <p:nvPr/>
        </p:nvGrpSpPr>
        <p:grpSpPr>
          <a:xfrm>
            <a:off x="-2986" y="1608958"/>
            <a:ext cx="1974530" cy="1221774"/>
            <a:chOff x="488559" y="1488869"/>
            <a:chExt cx="1974530" cy="1221774"/>
          </a:xfrm>
        </p:grpSpPr>
        <p:sp>
          <p:nvSpPr>
            <p:cNvPr id="59" name="TextBox 58"/>
            <p:cNvSpPr txBox="1"/>
            <p:nvPr/>
          </p:nvSpPr>
          <p:spPr>
            <a:xfrm>
              <a:off x="1133519" y="1488869"/>
              <a:ext cx="582211" cy="307777"/>
            </a:xfrm>
            <a:prstGeom prst="rect">
              <a:avLst/>
            </a:prstGeom>
            <a:noFill/>
          </p:spPr>
          <p:txBody>
            <a:bodyPr wrap="none" rtlCol="0">
              <a:spAutoFit/>
            </a:bodyPr>
            <a:lstStyle/>
            <a:p>
              <a:r>
                <a:rPr lang="en-US" altLang="zh-CN" sz="1400" b="1" dirty="0">
                  <a:solidFill>
                    <a:srgbClr val="4BAF31"/>
                  </a:solidFill>
                  <a:ea typeface="微软雅黑" panose="020B0503020204020204" pitchFamily="34" charset="-122"/>
                </a:rPr>
                <a:t>1947</a:t>
              </a:r>
              <a:endParaRPr lang="zh-CN" altLang="en-US" sz="1400" b="1" dirty="0">
                <a:solidFill>
                  <a:srgbClr val="4BAF31"/>
                </a:solidFill>
                <a:ea typeface="微软雅黑" panose="020B0503020204020204" pitchFamily="34" charset="-122"/>
              </a:endParaRPr>
            </a:p>
          </p:txBody>
        </p:sp>
        <p:sp>
          <p:nvSpPr>
            <p:cNvPr id="60" name="TextBox 59"/>
            <p:cNvSpPr txBox="1"/>
            <p:nvPr/>
          </p:nvSpPr>
          <p:spPr>
            <a:xfrm>
              <a:off x="488559" y="1756536"/>
              <a:ext cx="1974530" cy="954107"/>
            </a:xfrm>
            <a:prstGeom prst="rect">
              <a:avLst/>
            </a:prstGeom>
            <a:noFill/>
          </p:spPr>
          <p:txBody>
            <a:bodyPr wrap="square" rtlCol="0">
              <a:spAutoFit/>
            </a:bodyPr>
            <a:lstStyle/>
            <a:p>
              <a:pPr algn="ctr"/>
              <a:r>
                <a:rPr lang="en-US" altLang="zh-CN" sz="1400" dirty="0">
                  <a:solidFill>
                    <a:schemeClr val="bg1">
                      <a:lumMod val="50000"/>
                    </a:schemeClr>
                  </a:solidFill>
                  <a:ea typeface="微软雅黑" panose="020B0503020204020204" pitchFamily="34" charset="-122"/>
                </a:rPr>
                <a:t>The first video game in the world</a:t>
              </a:r>
            </a:p>
            <a:p>
              <a:pPr algn="ctr"/>
              <a:r>
                <a:rPr lang="en-US" altLang="zh-CN" sz="1400" dirty="0">
                  <a:solidFill>
                    <a:schemeClr val="bg1">
                      <a:lumMod val="50000"/>
                    </a:schemeClr>
                  </a:solidFill>
                  <a:ea typeface="微软雅黑" panose="020B0503020204020204" pitchFamily="34" charset="-122"/>
                </a:rPr>
                <a:t>CRT entertainment device</a:t>
              </a:r>
              <a:endParaRPr lang="zh-CN" altLang="en-US" sz="1400" dirty="0">
                <a:solidFill>
                  <a:schemeClr val="bg1">
                    <a:lumMod val="50000"/>
                  </a:schemeClr>
                </a:solidFill>
                <a:ea typeface="微软雅黑" panose="020B0503020204020204" pitchFamily="34" charset="-122"/>
              </a:endParaRPr>
            </a:p>
          </p:txBody>
        </p:sp>
      </p:grpSp>
      <p:grpSp>
        <p:nvGrpSpPr>
          <p:cNvPr id="11" name="组合 10"/>
          <p:cNvGrpSpPr/>
          <p:nvPr/>
        </p:nvGrpSpPr>
        <p:grpSpPr>
          <a:xfrm>
            <a:off x="924969" y="2675160"/>
            <a:ext cx="2076850" cy="978305"/>
            <a:chOff x="1986973" y="2756928"/>
            <a:chExt cx="2076850" cy="978305"/>
          </a:xfrm>
        </p:grpSpPr>
        <p:sp>
          <p:nvSpPr>
            <p:cNvPr id="61" name="TextBox 60"/>
            <p:cNvSpPr txBox="1"/>
            <p:nvPr/>
          </p:nvSpPr>
          <p:spPr>
            <a:xfrm>
              <a:off x="2667888" y="2756928"/>
              <a:ext cx="582211" cy="307777"/>
            </a:xfrm>
            <a:prstGeom prst="rect">
              <a:avLst/>
            </a:prstGeom>
            <a:noFill/>
          </p:spPr>
          <p:txBody>
            <a:bodyPr wrap="none" rtlCol="0">
              <a:spAutoFit/>
            </a:bodyPr>
            <a:lstStyle/>
            <a:p>
              <a:pPr marR="0" lvl="0" indent="0" defTabSz="0" fontAlgn="auto">
                <a:lnSpc>
                  <a:spcPct val="100000"/>
                </a:lnSpc>
                <a:spcBef>
                  <a:spcPts val="0"/>
                </a:spcBef>
                <a:spcAft>
                  <a:spcPts val="0"/>
                </a:spcAft>
                <a:buClrTx/>
                <a:buSzTx/>
                <a:buFontTx/>
                <a:buNone/>
                <a:defRPr/>
              </a:pPr>
              <a:r>
                <a:rPr lang="en-US" altLang="zh-CN" sz="1400" b="1" dirty="0">
                  <a:solidFill>
                    <a:srgbClr val="4BAF31"/>
                  </a:solidFill>
                  <a:ea typeface="微软雅黑" panose="020B0503020204020204" pitchFamily="34" charset="-122"/>
                </a:rPr>
                <a:t>1971</a:t>
              </a:r>
              <a:endParaRPr lang="zh-CN" altLang="en-US" sz="1400" b="1" dirty="0">
                <a:solidFill>
                  <a:srgbClr val="4BAF31"/>
                </a:solidFill>
                <a:ea typeface="微软雅黑" panose="020B0503020204020204" pitchFamily="34" charset="-122"/>
              </a:endParaRPr>
            </a:p>
          </p:txBody>
        </p:sp>
        <p:sp>
          <p:nvSpPr>
            <p:cNvPr id="62" name="TextBox 61"/>
            <p:cNvSpPr txBox="1"/>
            <p:nvPr/>
          </p:nvSpPr>
          <p:spPr>
            <a:xfrm>
              <a:off x="1986973" y="2996569"/>
              <a:ext cx="2076850" cy="738664"/>
            </a:xfrm>
            <a:prstGeom prst="rect">
              <a:avLst/>
            </a:prstGeom>
            <a:noFill/>
          </p:spPr>
          <p:txBody>
            <a:bodyPr wrap="square" rtlCol="0">
              <a:spAutoFit/>
            </a:bodyPr>
            <a:lstStyle/>
            <a:p>
              <a:pPr lvl="0" algn="ctr">
                <a:defRPr/>
              </a:pPr>
              <a:r>
                <a:rPr lang="en-US" altLang="zh-CN" sz="1400" kern="0" dirty="0">
                  <a:solidFill>
                    <a:schemeClr val="bg1">
                      <a:lumMod val="50000"/>
                    </a:schemeClr>
                  </a:solidFill>
                  <a:ea typeface="微软雅黑" panose="020B0503020204020204" pitchFamily="34" charset="-122"/>
                </a:rPr>
                <a:t>The first commercial video game in the world</a:t>
              </a:r>
            </a:p>
            <a:p>
              <a:pPr lvl="0" algn="ctr">
                <a:defRPr/>
              </a:pPr>
              <a:r>
                <a:rPr lang="en-US" altLang="zh-CN" sz="1400" kern="0" dirty="0">
                  <a:solidFill>
                    <a:schemeClr val="bg1">
                      <a:lumMod val="50000"/>
                    </a:schemeClr>
                  </a:solidFill>
                  <a:ea typeface="微软雅黑" panose="020B0503020204020204" pitchFamily="34" charset="-122"/>
                </a:rPr>
                <a:t>Cyberspace</a:t>
              </a:r>
              <a:endParaRPr kumimoji="0" lang="zh-CN" altLang="en-US" sz="1400" b="0" i="0" u="none" strike="noStrike" kern="0" cap="none" spc="0" normalizeH="0" baseline="0" noProof="0" dirty="0">
                <a:ln>
                  <a:noFill/>
                </a:ln>
                <a:solidFill>
                  <a:schemeClr val="bg1">
                    <a:lumMod val="50000"/>
                  </a:schemeClr>
                </a:solidFill>
                <a:effectLst/>
                <a:uLnTx/>
                <a:uFillTx/>
                <a:ea typeface="微软雅黑" panose="020B0503020204020204" pitchFamily="34" charset="-122"/>
              </a:endParaRPr>
            </a:p>
          </p:txBody>
        </p:sp>
      </p:grpSp>
      <p:grpSp>
        <p:nvGrpSpPr>
          <p:cNvPr id="12" name="组合 11"/>
          <p:cNvGrpSpPr/>
          <p:nvPr/>
        </p:nvGrpSpPr>
        <p:grpSpPr>
          <a:xfrm>
            <a:off x="1963394" y="3502597"/>
            <a:ext cx="2307226" cy="581329"/>
            <a:chOff x="3379340" y="3278863"/>
            <a:chExt cx="2307226" cy="581329"/>
          </a:xfrm>
        </p:grpSpPr>
        <p:sp>
          <p:nvSpPr>
            <p:cNvPr id="63" name="TextBox 62"/>
            <p:cNvSpPr txBox="1"/>
            <p:nvPr/>
          </p:nvSpPr>
          <p:spPr>
            <a:xfrm>
              <a:off x="4110869" y="3278863"/>
              <a:ext cx="1039067" cy="307777"/>
            </a:xfrm>
            <a:prstGeom prst="rect">
              <a:avLst/>
            </a:prstGeom>
            <a:noFill/>
          </p:spPr>
          <p:txBody>
            <a:bodyPr wrap="none" rtlCol="0">
              <a:spAutoFit/>
            </a:bodyPr>
            <a:lstStyle>
              <a:defPPr>
                <a:defRPr lang="zh-CN"/>
              </a:defPPr>
              <a:lvl1pPr marR="0" lvl="0" indent="0" defTabSz="0" fontAlgn="auto">
                <a:lnSpc>
                  <a:spcPct val="100000"/>
                </a:lnSpc>
                <a:spcBef>
                  <a:spcPts val="0"/>
                </a:spcBef>
                <a:spcAft>
                  <a:spcPts val="0"/>
                </a:spcAft>
                <a:buClrTx/>
                <a:buSzTx/>
                <a:buFontTx/>
                <a:buNone/>
                <a:defRPr kumimoji="0" sz="1400" b="0" i="0" u="none" strike="noStrike" kern="0" cap="none" spc="0" normalizeH="0" baseline="0">
                  <a:ln>
                    <a:noFill/>
                  </a:ln>
                  <a:solidFill>
                    <a:schemeClr val="accent1"/>
                  </a:solidFill>
                  <a:effectLst/>
                  <a:uLnTx/>
                  <a:uFillTx/>
                </a:defRPr>
              </a:lvl1pPr>
            </a:lstStyle>
            <a:p>
              <a:r>
                <a:rPr lang="en-US" altLang="zh-CN" b="1" kern="1200" dirty="0">
                  <a:solidFill>
                    <a:srgbClr val="4BAF31"/>
                  </a:solidFill>
                  <a:ea typeface="微软雅黑" panose="020B0503020204020204" pitchFamily="34" charset="-122"/>
                </a:rPr>
                <a:t>1983-1986</a:t>
              </a:r>
              <a:endParaRPr lang="zh-CN" altLang="en-US" b="1" kern="1200" dirty="0">
                <a:solidFill>
                  <a:srgbClr val="4BAF31"/>
                </a:solidFill>
                <a:ea typeface="微软雅黑" panose="020B0503020204020204" pitchFamily="34" charset="-122"/>
              </a:endParaRPr>
            </a:p>
          </p:txBody>
        </p:sp>
        <p:sp>
          <p:nvSpPr>
            <p:cNvPr id="64" name="TextBox 63"/>
            <p:cNvSpPr txBox="1"/>
            <p:nvPr/>
          </p:nvSpPr>
          <p:spPr>
            <a:xfrm>
              <a:off x="3379340" y="3552415"/>
              <a:ext cx="2307226" cy="307777"/>
            </a:xfrm>
            <a:prstGeom prst="rect">
              <a:avLst/>
            </a:prstGeom>
            <a:noFill/>
          </p:spPr>
          <p:txBody>
            <a:bodyPr wrap="square" rtlCol="0">
              <a:spAutoFit/>
            </a:bodyPr>
            <a:lstStyle>
              <a:defPPr>
                <a:defRPr lang="zh-CN"/>
              </a:defPPr>
              <a:lvl1pPr algn="ctr">
                <a:defRPr sz="1400">
                  <a:solidFill>
                    <a:schemeClr val="bg1">
                      <a:lumMod val="50000"/>
                    </a:schemeClr>
                  </a:solidFill>
                </a:defRPr>
              </a:lvl1pPr>
            </a:lstStyle>
            <a:p>
              <a:r>
                <a:rPr lang="en-US" altLang="zh-CN" dirty="0">
                  <a:ea typeface="微软雅黑" panose="020B0503020204020204" pitchFamily="34" charset="-122"/>
                </a:rPr>
                <a:t>The rise of Nintendo</a:t>
              </a:r>
              <a:endParaRPr lang="zh-CN" altLang="en-US" dirty="0">
                <a:ea typeface="微软雅黑" panose="020B0503020204020204" pitchFamily="34" charset="-122"/>
              </a:endParaRPr>
            </a:p>
          </p:txBody>
        </p:sp>
      </p:grpSp>
      <p:grpSp>
        <p:nvGrpSpPr>
          <p:cNvPr id="13" name="组合 12"/>
          <p:cNvGrpSpPr/>
          <p:nvPr/>
        </p:nvGrpSpPr>
        <p:grpSpPr>
          <a:xfrm>
            <a:off x="4034247" y="3449928"/>
            <a:ext cx="1614914" cy="998773"/>
            <a:chOff x="5543172" y="2923249"/>
            <a:chExt cx="1614914" cy="998773"/>
          </a:xfrm>
        </p:grpSpPr>
        <p:sp>
          <p:nvSpPr>
            <p:cNvPr id="65" name="TextBox 64"/>
            <p:cNvSpPr txBox="1"/>
            <p:nvPr/>
          </p:nvSpPr>
          <p:spPr>
            <a:xfrm>
              <a:off x="5834661" y="2923249"/>
              <a:ext cx="1039067" cy="307777"/>
            </a:xfrm>
            <a:prstGeom prst="rect">
              <a:avLst/>
            </a:prstGeom>
            <a:noFill/>
          </p:spPr>
          <p:txBody>
            <a:bodyPr wrap="none" rtlCol="0">
              <a:spAutoFit/>
            </a:bodyPr>
            <a:lstStyle>
              <a:defPPr>
                <a:defRPr lang="zh-CN"/>
              </a:defPPr>
              <a:lvl1pPr marR="0" lvl="0" indent="0" defTabSz="0" fontAlgn="auto">
                <a:lnSpc>
                  <a:spcPct val="100000"/>
                </a:lnSpc>
                <a:spcBef>
                  <a:spcPts val="0"/>
                </a:spcBef>
                <a:spcAft>
                  <a:spcPts val="0"/>
                </a:spcAft>
                <a:buClrTx/>
                <a:buSzTx/>
                <a:buFontTx/>
                <a:buNone/>
                <a:defRPr kumimoji="0" sz="1400" b="0" i="0" u="none" strike="noStrike" kern="0" cap="none" spc="0" normalizeH="0" baseline="0">
                  <a:ln>
                    <a:noFill/>
                  </a:ln>
                  <a:solidFill>
                    <a:schemeClr val="accent1"/>
                  </a:solidFill>
                  <a:effectLst/>
                  <a:uLnTx/>
                  <a:uFillTx/>
                </a:defRPr>
              </a:lvl1pPr>
            </a:lstStyle>
            <a:p>
              <a:r>
                <a:rPr lang="en-US" altLang="zh-CN" b="1" kern="1200" dirty="0">
                  <a:solidFill>
                    <a:srgbClr val="4BAF31"/>
                  </a:solidFill>
                  <a:ea typeface="微软雅黑" panose="020B0503020204020204" pitchFamily="34" charset="-122"/>
                </a:rPr>
                <a:t>1987-1990</a:t>
              </a:r>
              <a:endParaRPr lang="zh-CN" altLang="en-US" b="1" kern="1200" dirty="0">
                <a:solidFill>
                  <a:srgbClr val="4BAF31"/>
                </a:solidFill>
                <a:ea typeface="微软雅黑" panose="020B0503020204020204" pitchFamily="34" charset="-122"/>
              </a:endParaRPr>
            </a:p>
          </p:txBody>
        </p:sp>
        <p:sp>
          <p:nvSpPr>
            <p:cNvPr id="66" name="TextBox 65"/>
            <p:cNvSpPr txBox="1"/>
            <p:nvPr/>
          </p:nvSpPr>
          <p:spPr>
            <a:xfrm>
              <a:off x="5543172" y="3183358"/>
              <a:ext cx="1614914" cy="738664"/>
            </a:xfrm>
            <a:prstGeom prst="rect">
              <a:avLst/>
            </a:prstGeom>
            <a:noFill/>
          </p:spPr>
          <p:txBody>
            <a:bodyPr wrap="square" rtlCol="0">
              <a:spAutoFit/>
            </a:bodyPr>
            <a:lstStyle>
              <a:defPPr>
                <a:defRPr lang="zh-CN"/>
              </a:defPPr>
              <a:lvl1pPr marR="0" lvl="0" indent="0" algn="ctr" defTabSz="0" fontAlgn="auto">
                <a:lnSpc>
                  <a:spcPct val="100000"/>
                </a:lnSpc>
                <a:spcBef>
                  <a:spcPts val="0"/>
                </a:spcBef>
                <a:spcAft>
                  <a:spcPts val="0"/>
                </a:spcAft>
                <a:buClrTx/>
                <a:buSzTx/>
                <a:buFontTx/>
                <a:buNone/>
                <a:defRPr kumimoji="0" sz="1400" b="0" i="0" u="none" strike="noStrike" kern="0" cap="none" spc="0" normalizeH="0" baseline="0">
                  <a:ln>
                    <a:noFill/>
                  </a:ln>
                  <a:solidFill>
                    <a:schemeClr val="bg1">
                      <a:lumMod val="50000"/>
                    </a:schemeClr>
                  </a:solidFill>
                  <a:effectLst/>
                  <a:uLnTx/>
                  <a:uFillTx/>
                </a:defRPr>
              </a:lvl1pPr>
            </a:lstStyle>
            <a:p>
              <a:r>
                <a:rPr lang="en-US" altLang="zh-CN" dirty="0">
                  <a:ea typeface="微软雅黑" panose="020B0503020204020204" pitchFamily="34" charset="-122"/>
                </a:rPr>
                <a:t>The age of 16 bit machine hegemony</a:t>
              </a:r>
              <a:endParaRPr lang="zh-CN" altLang="en-US" dirty="0">
                <a:ea typeface="微软雅黑" panose="020B0503020204020204" pitchFamily="34" charset="-122"/>
              </a:endParaRPr>
            </a:p>
          </p:txBody>
        </p:sp>
      </p:grpSp>
      <p:grpSp>
        <p:nvGrpSpPr>
          <p:cNvPr id="14" name="组合 13"/>
          <p:cNvGrpSpPr/>
          <p:nvPr/>
        </p:nvGrpSpPr>
        <p:grpSpPr>
          <a:xfrm>
            <a:off x="7090294" y="1983592"/>
            <a:ext cx="1957993" cy="1219689"/>
            <a:chOff x="6857499" y="2068161"/>
            <a:chExt cx="1957993" cy="1219689"/>
          </a:xfrm>
        </p:grpSpPr>
        <p:sp>
          <p:nvSpPr>
            <p:cNvPr id="67" name="TextBox 66"/>
            <p:cNvSpPr txBox="1"/>
            <p:nvPr/>
          </p:nvSpPr>
          <p:spPr>
            <a:xfrm>
              <a:off x="6914608" y="2068161"/>
              <a:ext cx="1843774" cy="307777"/>
            </a:xfrm>
            <a:prstGeom prst="rect">
              <a:avLst/>
            </a:prstGeom>
            <a:noFill/>
          </p:spPr>
          <p:txBody>
            <a:bodyPr wrap="none" rtlCol="0">
              <a:spAutoFit/>
            </a:bodyPr>
            <a:lstStyle>
              <a:defPPr>
                <a:defRPr lang="zh-CN"/>
              </a:defPPr>
              <a:lvl1pPr marR="0" lvl="0" indent="0" defTabSz="0" fontAlgn="auto">
                <a:lnSpc>
                  <a:spcPct val="100000"/>
                </a:lnSpc>
                <a:spcBef>
                  <a:spcPts val="0"/>
                </a:spcBef>
                <a:spcAft>
                  <a:spcPts val="0"/>
                </a:spcAft>
                <a:buClrTx/>
                <a:buSzTx/>
                <a:buFontTx/>
                <a:buNone/>
                <a:defRPr kumimoji="0" sz="1400" b="0" i="0" u="none" strike="noStrike" kern="0" cap="none" spc="0" normalizeH="0" baseline="0">
                  <a:ln>
                    <a:noFill/>
                  </a:ln>
                  <a:solidFill>
                    <a:schemeClr val="accent1"/>
                  </a:solidFill>
                  <a:effectLst/>
                  <a:uLnTx/>
                  <a:uFillTx/>
                </a:defRPr>
              </a:lvl1pPr>
            </a:lstStyle>
            <a:p>
              <a:r>
                <a:rPr lang="en-US" altLang="zh-CN" b="1" kern="1200" dirty="0">
                  <a:solidFill>
                    <a:srgbClr val="4BAF31"/>
                  </a:solidFill>
                  <a:ea typeface="微软雅黑" panose="020B0503020204020204" pitchFamily="34" charset="-122"/>
                </a:rPr>
                <a:t>twenty-first century</a:t>
              </a:r>
              <a:endParaRPr lang="zh-CN" altLang="en-US" b="1" kern="1200" dirty="0">
                <a:solidFill>
                  <a:srgbClr val="4BAF31"/>
                </a:solidFill>
                <a:ea typeface="微软雅黑" panose="020B0503020204020204" pitchFamily="34" charset="-122"/>
              </a:endParaRPr>
            </a:p>
          </p:txBody>
        </p:sp>
        <p:sp>
          <p:nvSpPr>
            <p:cNvPr id="68" name="TextBox 67"/>
            <p:cNvSpPr txBox="1"/>
            <p:nvPr/>
          </p:nvSpPr>
          <p:spPr>
            <a:xfrm>
              <a:off x="6857499" y="2333743"/>
              <a:ext cx="1957993" cy="954107"/>
            </a:xfrm>
            <a:prstGeom prst="rect">
              <a:avLst/>
            </a:prstGeom>
            <a:noFill/>
          </p:spPr>
          <p:txBody>
            <a:bodyPr wrap="square" rtlCol="0">
              <a:spAutoFit/>
            </a:bodyPr>
            <a:lstStyle>
              <a:defPPr>
                <a:defRPr lang="zh-CN"/>
              </a:defPPr>
              <a:lvl1pPr algn="ctr">
                <a:defRPr sz="1400">
                  <a:solidFill>
                    <a:schemeClr val="bg1">
                      <a:lumMod val="50000"/>
                    </a:schemeClr>
                  </a:solidFill>
                </a:defRPr>
              </a:lvl1pPr>
            </a:lstStyle>
            <a:p>
              <a:pPr algn="l"/>
              <a:r>
                <a:rPr lang="en-US" altLang="zh-CN" dirty="0">
                  <a:ea typeface="微软雅黑" panose="020B0503020204020204" pitchFamily="34" charset="-122"/>
                </a:rPr>
                <a:t>Microsoft, Sony and Nintendo have divided the entire video game market</a:t>
              </a:r>
              <a:endParaRPr lang="zh-CN" altLang="en-US" dirty="0">
                <a:ea typeface="微软雅黑" panose="020B0503020204020204" pitchFamily="34" charset="-122"/>
              </a:endParaRPr>
            </a:p>
          </p:txBody>
        </p:sp>
      </p:grpSp>
      <p:sp>
        <p:nvSpPr>
          <p:cNvPr id="71" name="直角三角形 70"/>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直角三角形 72"/>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直角三角形 73"/>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组合 75"/>
          <p:cNvGrpSpPr/>
          <p:nvPr/>
        </p:nvGrpSpPr>
        <p:grpSpPr>
          <a:xfrm>
            <a:off x="4600941" y="2692060"/>
            <a:ext cx="519584" cy="519584"/>
            <a:chOff x="4305292" y="2285878"/>
            <a:chExt cx="519584" cy="519584"/>
          </a:xfrm>
          <a:solidFill>
            <a:srgbClr val="4BAF31"/>
          </a:solidFill>
        </p:grpSpPr>
        <p:grpSp>
          <p:nvGrpSpPr>
            <p:cNvPr id="77" name="组合 76"/>
            <p:cNvGrpSpPr/>
            <p:nvPr/>
          </p:nvGrpSpPr>
          <p:grpSpPr>
            <a:xfrm rot="1738458">
              <a:off x="4305292" y="2285878"/>
              <a:ext cx="519584" cy="519584"/>
              <a:chOff x="775780" y="771550"/>
              <a:chExt cx="1852004" cy="1852004"/>
            </a:xfrm>
            <a:grpFill/>
          </p:grpSpPr>
          <p:sp>
            <p:nvSpPr>
              <p:cNvPr id="81" name="椭圆 80"/>
              <p:cNvSpPr/>
              <p:nvPr/>
            </p:nvSpPr>
            <p:spPr>
              <a:xfrm>
                <a:off x="775780" y="771550"/>
                <a:ext cx="1852004" cy="1852004"/>
              </a:xfrm>
              <a:prstGeom prst="ellipse">
                <a:avLst/>
              </a:pr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82" name="椭圆 81"/>
              <p:cNvSpPr/>
              <p:nvPr/>
            </p:nvSpPr>
            <p:spPr>
              <a:xfrm>
                <a:off x="1007828" y="1003597"/>
                <a:ext cx="1387908" cy="1387908"/>
              </a:xfrm>
              <a:prstGeom prst="ellipse">
                <a:avLst/>
              </a:prstGeom>
              <a:grpFill/>
              <a:ln w="19050">
                <a:solidFill>
                  <a:schemeClr val="bg1"/>
                </a:solidFill>
              </a:ln>
              <a:effectLst>
                <a:outerShdw blurRad="177800" dist="1524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grpSp>
        <p:grpSp>
          <p:nvGrpSpPr>
            <p:cNvPr id="78" name="组合 77"/>
            <p:cNvGrpSpPr/>
            <p:nvPr/>
          </p:nvGrpSpPr>
          <p:grpSpPr>
            <a:xfrm rot="5400000">
              <a:off x="4461105" y="2454704"/>
              <a:ext cx="209583" cy="181930"/>
              <a:chOff x="6434683" y="570835"/>
              <a:chExt cx="987549" cy="857250"/>
            </a:xfrm>
            <a:grpFill/>
          </p:grpSpPr>
          <p:sp>
            <p:nvSpPr>
              <p:cNvPr id="79" name="任意多边形 40"/>
              <p:cNvSpPr/>
              <p:nvPr/>
            </p:nvSpPr>
            <p:spPr>
              <a:xfrm>
                <a:off x="6978345" y="570835"/>
                <a:ext cx="438152" cy="857250"/>
              </a:xfrm>
              <a:custGeom>
                <a:avLst/>
                <a:gdLst>
                  <a:gd name="connsiteX0" fmla="*/ 0 w 438150"/>
                  <a:gd name="connsiteY0" fmla="*/ 0 h 857250"/>
                  <a:gd name="connsiteX1" fmla="*/ 438150 w 438150"/>
                  <a:gd name="connsiteY1" fmla="*/ 438150 h 857250"/>
                  <a:gd name="connsiteX2" fmla="*/ 19050 w 438150"/>
                  <a:gd name="connsiteY2" fmla="*/ 857250 h 857250"/>
                </a:gdLst>
                <a:ahLst/>
                <a:cxnLst>
                  <a:cxn ang="0">
                    <a:pos x="connsiteX0" y="connsiteY0"/>
                  </a:cxn>
                  <a:cxn ang="0">
                    <a:pos x="connsiteX1" y="connsiteY1"/>
                  </a:cxn>
                  <a:cxn ang="0">
                    <a:pos x="connsiteX2" y="connsiteY2"/>
                  </a:cxn>
                </a:cxnLst>
                <a:rect l="l" t="t" r="r" b="b"/>
                <a:pathLst>
                  <a:path w="438150" h="857250">
                    <a:moveTo>
                      <a:pt x="0" y="0"/>
                    </a:moveTo>
                    <a:lnTo>
                      <a:pt x="438150" y="438150"/>
                    </a:lnTo>
                    <a:lnTo>
                      <a:pt x="19050" y="857250"/>
                    </a:lnTo>
                  </a:path>
                </a:pathLst>
              </a:cu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cxnSp>
            <p:nvCxnSpPr>
              <p:cNvPr id="80" name="直接连接符 79"/>
              <p:cNvCxnSpPr/>
              <p:nvPr/>
            </p:nvCxnSpPr>
            <p:spPr>
              <a:xfrm>
                <a:off x="6434683" y="1014647"/>
                <a:ext cx="987549" cy="0"/>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83" name="组合 82"/>
          <p:cNvGrpSpPr/>
          <p:nvPr/>
        </p:nvGrpSpPr>
        <p:grpSpPr>
          <a:xfrm>
            <a:off x="5500029" y="2992155"/>
            <a:ext cx="1614914" cy="1420749"/>
            <a:chOff x="5543172" y="2932160"/>
            <a:chExt cx="1614914" cy="1420749"/>
          </a:xfrm>
        </p:grpSpPr>
        <p:sp>
          <p:nvSpPr>
            <p:cNvPr id="84" name="TextBox 64"/>
            <p:cNvSpPr txBox="1"/>
            <p:nvPr/>
          </p:nvSpPr>
          <p:spPr>
            <a:xfrm>
              <a:off x="5842605" y="2932160"/>
              <a:ext cx="1039067" cy="307777"/>
            </a:xfrm>
            <a:prstGeom prst="rect">
              <a:avLst/>
            </a:prstGeom>
            <a:noFill/>
          </p:spPr>
          <p:txBody>
            <a:bodyPr wrap="none" rtlCol="0">
              <a:spAutoFit/>
            </a:bodyPr>
            <a:lstStyle>
              <a:defPPr>
                <a:defRPr lang="zh-CN"/>
              </a:defPPr>
              <a:lvl1pPr marR="0" lvl="0" indent="0" defTabSz="0" fontAlgn="auto">
                <a:lnSpc>
                  <a:spcPct val="100000"/>
                </a:lnSpc>
                <a:spcBef>
                  <a:spcPts val="0"/>
                </a:spcBef>
                <a:spcAft>
                  <a:spcPts val="0"/>
                </a:spcAft>
                <a:buClrTx/>
                <a:buSzTx/>
                <a:buFontTx/>
                <a:buNone/>
                <a:defRPr kumimoji="0" sz="1400" b="0" i="0" u="none" strike="noStrike" kern="0" cap="none" spc="0" normalizeH="0" baseline="0">
                  <a:ln>
                    <a:noFill/>
                  </a:ln>
                  <a:solidFill>
                    <a:schemeClr val="accent1"/>
                  </a:solidFill>
                  <a:effectLst/>
                  <a:uLnTx/>
                  <a:uFillTx/>
                </a:defRPr>
              </a:lvl1pPr>
            </a:lstStyle>
            <a:p>
              <a:r>
                <a:rPr lang="en-US" altLang="zh-CN" b="1" kern="1200" dirty="0">
                  <a:solidFill>
                    <a:srgbClr val="4BAF31"/>
                  </a:solidFill>
                  <a:ea typeface="微软雅黑" panose="020B0503020204020204" pitchFamily="34" charset="-122"/>
                </a:rPr>
                <a:t>1994-1998</a:t>
              </a:r>
              <a:endParaRPr lang="zh-CN" altLang="en-US" b="1" kern="1200" dirty="0">
                <a:solidFill>
                  <a:srgbClr val="4BAF31"/>
                </a:solidFill>
                <a:ea typeface="微软雅黑" panose="020B0503020204020204" pitchFamily="34" charset="-122"/>
              </a:endParaRPr>
            </a:p>
          </p:txBody>
        </p:sp>
        <p:sp>
          <p:nvSpPr>
            <p:cNvPr id="85" name="TextBox 65"/>
            <p:cNvSpPr txBox="1"/>
            <p:nvPr/>
          </p:nvSpPr>
          <p:spPr>
            <a:xfrm>
              <a:off x="5543172" y="3183358"/>
              <a:ext cx="1614914" cy="1169551"/>
            </a:xfrm>
            <a:prstGeom prst="rect">
              <a:avLst/>
            </a:prstGeom>
            <a:noFill/>
          </p:spPr>
          <p:txBody>
            <a:bodyPr wrap="square" rtlCol="0">
              <a:spAutoFit/>
            </a:bodyPr>
            <a:lstStyle>
              <a:defPPr>
                <a:defRPr lang="zh-CN"/>
              </a:defPPr>
              <a:lvl1pPr marR="0" lvl="0" indent="0" algn="ctr" defTabSz="0" fontAlgn="auto">
                <a:lnSpc>
                  <a:spcPct val="100000"/>
                </a:lnSpc>
                <a:spcBef>
                  <a:spcPts val="0"/>
                </a:spcBef>
                <a:spcAft>
                  <a:spcPts val="0"/>
                </a:spcAft>
                <a:buClrTx/>
                <a:buSzTx/>
                <a:buFontTx/>
                <a:buNone/>
                <a:defRPr kumimoji="0" sz="1400" b="0" i="0" u="none" strike="noStrike" kern="0" cap="none" spc="0" normalizeH="0" baseline="0">
                  <a:ln>
                    <a:noFill/>
                  </a:ln>
                  <a:solidFill>
                    <a:schemeClr val="bg1">
                      <a:lumMod val="50000"/>
                    </a:schemeClr>
                  </a:solidFill>
                  <a:effectLst/>
                  <a:uLnTx/>
                  <a:uFillTx/>
                </a:defRPr>
              </a:lvl1pPr>
            </a:lstStyle>
            <a:p>
              <a:r>
                <a:rPr lang="en-US" altLang="zh-CN" dirty="0">
                  <a:ea typeface="微软雅黑" panose="020B0503020204020204" pitchFamily="34" charset="-122"/>
                </a:rPr>
                <a:t>The age of 32 bit machine hegemony</a:t>
              </a:r>
            </a:p>
            <a:p>
              <a:r>
                <a:rPr lang="en-US" altLang="zh-CN" dirty="0">
                  <a:ea typeface="微软雅黑" panose="020B0503020204020204" pitchFamily="34" charset="-122"/>
                </a:rPr>
                <a:t>Sony’s development</a:t>
              </a:r>
              <a:endParaRPr lang="zh-CN" altLang="en-US" dirty="0">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22" presetClass="entr" presetSubtype="2"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right)">
                                      <p:cBhvr>
                                        <p:cTn id="22" dur="500"/>
                                        <p:tgtEl>
                                          <p:spTgt spid="10"/>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par>
                          <p:cTn id="29" fill="hold">
                            <p:stCondLst>
                              <p:cond delay="2500"/>
                            </p:stCondLst>
                            <p:childTnLst>
                              <p:par>
                                <p:cTn id="30" presetID="22" presetClass="entr" presetSubtype="2"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right)">
                                      <p:cBhvr>
                                        <p:cTn id="32" dur="500"/>
                                        <p:tgtEl>
                                          <p:spTgt spid="11"/>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3500"/>
                            </p:stCondLst>
                            <p:childTnLst>
                              <p:par>
                                <p:cTn id="38" presetID="22" presetClass="entr" presetSubtype="1"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childTnLst>
                          </p:cTn>
                        </p:par>
                        <p:par>
                          <p:cTn id="45" fill="hold">
                            <p:stCondLst>
                              <p:cond delay="4500"/>
                            </p:stCondLst>
                            <p:childTnLst>
                              <p:par>
                                <p:cTn id="46" presetID="22" presetClass="entr" presetSubtype="1"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up)">
                                      <p:cBhvr>
                                        <p:cTn id="48" dur="500"/>
                                        <p:tgtEl>
                                          <p:spTgt spid="13"/>
                                        </p:tgtEl>
                                      </p:cBhvr>
                                    </p:animEffect>
                                  </p:childTnLst>
                                </p:cTn>
                              </p:par>
                            </p:childTnLst>
                          </p:cTn>
                        </p:par>
                        <p:par>
                          <p:cTn id="49" fill="hold">
                            <p:stCondLst>
                              <p:cond delay="5000"/>
                            </p:stCondLst>
                            <p:childTnLst>
                              <p:par>
                                <p:cTn id="50" presetID="10"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5500"/>
                            </p:stCondLst>
                            <p:childTnLst>
                              <p:par>
                                <p:cTn id="54" presetID="22" presetClass="entr" presetSubtype="1" fill="hold" nodeType="after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wipe(up)">
                                      <p:cBhvr>
                                        <p:cTn id="56" dur="500"/>
                                        <p:tgtEl>
                                          <p:spTgt spid="83"/>
                                        </p:tgtEl>
                                      </p:cBhvr>
                                    </p:animEffect>
                                  </p:childTnLst>
                                </p:cTn>
                              </p:par>
                            </p:childTnLst>
                          </p:cTn>
                        </p:par>
                        <p:par>
                          <p:cTn id="57" fill="hold">
                            <p:stCondLst>
                              <p:cond delay="6000"/>
                            </p:stCondLst>
                            <p:childTnLst>
                              <p:par>
                                <p:cTn id="58" presetID="10" presetClass="entr" presetSubtype="0" fill="hold"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childTnLst>
                          </p:cTn>
                        </p:par>
                        <p:par>
                          <p:cTn id="61" fill="hold">
                            <p:stCondLst>
                              <p:cond delay="6500"/>
                            </p:stCondLst>
                            <p:childTnLst>
                              <p:par>
                                <p:cTn id="62" presetID="22" presetClass="entr" presetSubtype="8" fill="hold"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1932" y="1650823"/>
            <a:ext cx="5485797" cy="553998"/>
          </a:xfrm>
          <a:prstGeom prst="rect">
            <a:avLst/>
          </a:prstGeom>
          <a:noFill/>
        </p:spPr>
        <p:txBody>
          <a:bodyPr wrap="none" rtlCol="0">
            <a:spAutoFit/>
          </a:bodyPr>
          <a:lstStyle>
            <a:defPPr>
              <a:defRPr lang="zh-CN"/>
            </a:defPPr>
            <a:lvl1pPr>
              <a:defRPr sz="4000">
                <a:solidFill>
                  <a:schemeClr val="accent1"/>
                </a:solidFill>
              </a:defRPr>
            </a:lvl1pPr>
          </a:lstStyle>
          <a:p>
            <a:r>
              <a:rPr lang="en-US" altLang="zh-CN" sz="3000" b="1" dirty="0">
                <a:solidFill>
                  <a:srgbClr val="4BAF31"/>
                </a:solidFill>
                <a:ea typeface="微软雅黑" panose="020B0503020204020204" pitchFamily="34" charset="-122"/>
              </a:rPr>
              <a:t>The ancestor of video games</a:t>
            </a:r>
            <a:endParaRPr lang="zh-CN" altLang="en-US" sz="3000" b="1" dirty="0">
              <a:solidFill>
                <a:srgbClr val="4BAF31"/>
              </a:solidFill>
              <a:ea typeface="微软雅黑" panose="020B0503020204020204" pitchFamily="34" charset="-122"/>
            </a:endParaRPr>
          </a:p>
        </p:txBody>
      </p:sp>
      <p:sp>
        <p:nvSpPr>
          <p:cNvPr id="4" name="矩形 3"/>
          <p:cNvSpPr/>
          <p:nvPr/>
        </p:nvSpPr>
        <p:spPr>
          <a:xfrm>
            <a:off x="3534151" y="2213577"/>
            <a:ext cx="2880320" cy="461665"/>
          </a:xfrm>
          <a:prstGeom prst="rect">
            <a:avLst/>
          </a:prstGeom>
        </p:spPr>
        <p:txBody>
          <a:bodyPr wrap="square">
            <a:spAutoFit/>
          </a:bodyPr>
          <a:lstStyle/>
          <a:p>
            <a:r>
              <a:rPr lang="en-US" altLang="zh-CN" sz="2400" dirty="0">
                <a:solidFill>
                  <a:schemeClr val="bg1">
                    <a:lumMod val="50000"/>
                  </a:schemeClr>
                </a:solidFill>
                <a:ea typeface="微软雅黑" panose="020B0503020204020204" pitchFamily="34" charset="-122"/>
              </a:rPr>
              <a:t>Atari Company</a:t>
            </a:r>
          </a:p>
        </p:txBody>
      </p:sp>
      <p:grpSp>
        <p:nvGrpSpPr>
          <p:cNvPr id="2" name="组合 1"/>
          <p:cNvGrpSpPr/>
          <p:nvPr/>
        </p:nvGrpSpPr>
        <p:grpSpPr>
          <a:xfrm>
            <a:off x="4081537" y="549014"/>
            <a:ext cx="1051712" cy="971279"/>
            <a:chOff x="2699792" y="1750778"/>
            <a:chExt cx="1397036" cy="1397036"/>
          </a:xfrm>
        </p:grpSpPr>
        <p:sp>
          <p:nvSpPr>
            <p:cNvPr id="6" name="椭圆 5"/>
            <p:cNvSpPr/>
            <p:nvPr/>
          </p:nvSpPr>
          <p:spPr>
            <a:xfrm>
              <a:off x="2699792" y="1750778"/>
              <a:ext cx="1397036" cy="1397036"/>
            </a:xfrm>
            <a:prstGeom prst="ellipse">
              <a:avLst/>
            </a:prstGeom>
            <a:solidFill>
              <a:srgbClr val="004B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7" name="椭圆 6"/>
            <p:cNvSpPr/>
            <p:nvPr/>
          </p:nvSpPr>
          <p:spPr>
            <a:xfrm>
              <a:off x="2874834" y="1925820"/>
              <a:ext cx="1046951" cy="1046951"/>
            </a:xfrm>
            <a:prstGeom prst="ellipse">
              <a:avLst/>
            </a:prstGeom>
            <a:gradFill flip="none" rotWithShape="1">
              <a:gsLst>
                <a:gs pos="36000">
                  <a:schemeClr val="bg1">
                    <a:lumMod val="95000"/>
                  </a:schemeClr>
                </a:gs>
                <a:gs pos="100000">
                  <a:schemeClr val="bg1">
                    <a:lumMod val="75000"/>
                  </a:schemeClr>
                </a:gs>
              </a:gsLst>
              <a:lin ang="18900000" scaled="1"/>
              <a:tileRect/>
            </a:gradFill>
            <a:ln w="38100">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sp>
          <p:nvSpPr>
            <p:cNvPr id="9" name="KSO_Shape"/>
            <p:cNvSpPr/>
            <p:nvPr/>
          </p:nvSpPr>
          <p:spPr bwMode="auto">
            <a:xfrm>
              <a:off x="3196228" y="2127750"/>
              <a:ext cx="504056" cy="673571"/>
            </a:xfrm>
            <a:custGeom>
              <a:avLst/>
              <a:gdLst>
                <a:gd name="T0" fmla="*/ 285834 w 1798638"/>
                <a:gd name="T1" fmla="*/ 1025057 h 2405063"/>
                <a:gd name="T2" fmla="*/ 283542 w 1798638"/>
                <a:gd name="T3" fmla="*/ 1061940 h 2405063"/>
                <a:gd name="T4" fmla="*/ 266867 w 1798638"/>
                <a:gd name="T5" fmla="*/ 1081329 h 2405063"/>
                <a:gd name="T6" fmla="*/ 239355 w 1798638"/>
                <a:gd name="T7" fmla="*/ 1091235 h 2405063"/>
                <a:gd name="T8" fmla="*/ 210382 w 1798638"/>
                <a:gd name="T9" fmla="*/ 1085334 h 2405063"/>
                <a:gd name="T10" fmla="*/ 182661 w 1798638"/>
                <a:gd name="T11" fmla="*/ 1045079 h 2405063"/>
                <a:gd name="T12" fmla="*/ 130167 w 1798638"/>
                <a:gd name="T13" fmla="*/ 853163 h 2405063"/>
                <a:gd name="T14" fmla="*/ 331600 w 1798638"/>
                <a:gd name="T15" fmla="*/ 932575 h 2405063"/>
                <a:gd name="T16" fmla="*/ 325312 w 1798638"/>
                <a:gd name="T17" fmla="*/ 976576 h 2405063"/>
                <a:gd name="T18" fmla="*/ 374780 w 1798638"/>
                <a:gd name="T19" fmla="*/ 1079455 h 2405063"/>
                <a:gd name="T20" fmla="*/ 418378 w 1798638"/>
                <a:gd name="T21" fmla="*/ 1096427 h 2405063"/>
                <a:gd name="T22" fmla="*/ 433470 w 1798638"/>
                <a:gd name="T23" fmla="*/ 1188829 h 2405063"/>
                <a:gd name="T24" fmla="*/ 417959 w 1798638"/>
                <a:gd name="T25" fmla="*/ 1219840 h 2405063"/>
                <a:gd name="T26" fmla="*/ 379391 w 1798638"/>
                <a:gd name="T27" fmla="*/ 1246241 h 2405063"/>
                <a:gd name="T28" fmla="*/ 245661 w 1798638"/>
                <a:gd name="T29" fmla="*/ 1229269 h 2405063"/>
                <a:gd name="T30" fmla="*/ 24105 w 1798638"/>
                <a:gd name="T31" fmla="*/ 1849475 h 2405063"/>
                <a:gd name="T32" fmla="*/ 42341 w 1798638"/>
                <a:gd name="T33" fmla="*/ 1182753 h 2405063"/>
                <a:gd name="T34" fmla="*/ 11319 w 1798638"/>
                <a:gd name="T35" fmla="*/ 1152580 h 2405063"/>
                <a:gd name="T36" fmla="*/ 209 w 1798638"/>
                <a:gd name="T37" fmla="*/ 1106275 h 2405063"/>
                <a:gd name="T38" fmla="*/ 45695 w 1798638"/>
                <a:gd name="T39" fmla="*/ 898421 h 2405063"/>
                <a:gd name="T40" fmla="*/ 72734 w 1798638"/>
                <a:gd name="T41" fmla="*/ 867201 h 2405063"/>
                <a:gd name="T42" fmla="*/ 117800 w 1798638"/>
                <a:gd name="T43" fmla="*/ 852534 h 2405063"/>
                <a:gd name="T44" fmla="*/ 991695 w 1798638"/>
                <a:gd name="T45" fmla="*/ 538457 h 2405063"/>
                <a:gd name="T46" fmla="*/ 940528 w 1798638"/>
                <a:gd name="T47" fmla="*/ 611768 h 2405063"/>
                <a:gd name="T48" fmla="*/ 890198 w 1798638"/>
                <a:gd name="T49" fmla="*/ 689687 h 2405063"/>
                <a:gd name="T50" fmla="*/ 837143 w 1798638"/>
                <a:gd name="T51" fmla="*/ 750849 h 2405063"/>
                <a:gd name="T52" fmla="*/ 781361 w 1798638"/>
                <a:gd name="T53" fmla="*/ 797768 h 2405063"/>
                <a:gd name="T54" fmla="*/ 712578 w 1798638"/>
                <a:gd name="T55" fmla="*/ 838403 h 2405063"/>
                <a:gd name="T56" fmla="*/ 621146 w 1798638"/>
                <a:gd name="T57" fmla="*/ 899984 h 2405063"/>
                <a:gd name="T58" fmla="*/ 526360 w 1798638"/>
                <a:gd name="T59" fmla="*/ 981255 h 2405063"/>
                <a:gd name="T60" fmla="*/ 431783 w 1798638"/>
                <a:gd name="T61" fmla="*/ 1063782 h 2405063"/>
                <a:gd name="T62" fmla="*/ 399908 w 1798638"/>
                <a:gd name="T63" fmla="*/ 1057079 h 2405063"/>
                <a:gd name="T64" fmla="*/ 377050 w 1798638"/>
                <a:gd name="T65" fmla="*/ 1039485 h 2405063"/>
                <a:gd name="T66" fmla="*/ 362790 w 1798638"/>
                <a:gd name="T67" fmla="*/ 1013721 h 2405063"/>
                <a:gd name="T68" fmla="*/ 356709 w 1798638"/>
                <a:gd name="T69" fmla="*/ 963241 h 2405063"/>
                <a:gd name="T70" fmla="*/ 373065 w 1798638"/>
                <a:gd name="T71" fmla="*/ 906896 h 2405063"/>
                <a:gd name="T72" fmla="*/ 391100 w 1798638"/>
                <a:gd name="T73" fmla="*/ 884485 h 2405063"/>
                <a:gd name="T74" fmla="*/ 509164 w 1798638"/>
                <a:gd name="T75" fmla="*/ 774309 h 2405063"/>
                <a:gd name="T76" fmla="*/ 532022 w 1798638"/>
                <a:gd name="T77" fmla="*/ 722363 h 2405063"/>
                <a:gd name="T78" fmla="*/ 522166 w 1798638"/>
                <a:gd name="T79" fmla="*/ 672930 h 2405063"/>
                <a:gd name="T80" fmla="*/ 509164 w 1798638"/>
                <a:gd name="T81" fmla="*/ 653031 h 2405063"/>
                <a:gd name="T82" fmla="*/ 509793 w 1798638"/>
                <a:gd name="T83" fmla="*/ 662038 h 2405063"/>
                <a:gd name="T84" fmla="*/ 486935 w 1798638"/>
                <a:gd name="T85" fmla="*/ 664551 h 2405063"/>
                <a:gd name="T86" fmla="*/ 407247 w 1798638"/>
                <a:gd name="T87" fmla="*/ 645281 h 2405063"/>
                <a:gd name="T88" fmla="*/ 277021 w 1798638"/>
                <a:gd name="T89" fmla="*/ 835471 h 2405063"/>
                <a:gd name="T90" fmla="*/ 169651 w 1798638"/>
                <a:gd name="T91" fmla="*/ 828977 h 2405063"/>
                <a:gd name="T92" fmla="*/ 121419 w 1798638"/>
                <a:gd name="T93" fmla="*/ 813477 h 2405063"/>
                <a:gd name="T94" fmla="*/ 118484 w 1798638"/>
                <a:gd name="T95" fmla="*/ 759228 h 2405063"/>
                <a:gd name="T96" fmla="*/ 122887 w 1798638"/>
                <a:gd name="T97" fmla="*/ 704558 h 2405063"/>
                <a:gd name="T98" fmla="*/ 265906 w 1798638"/>
                <a:gd name="T99" fmla="*/ 510389 h 2405063"/>
                <a:gd name="T100" fmla="*/ 314977 w 1798638"/>
                <a:gd name="T101" fmla="*/ 456139 h 2405063"/>
                <a:gd name="T102" fmla="*/ 398649 w 1798638"/>
                <a:gd name="T103" fmla="*/ 429119 h 2405063"/>
                <a:gd name="T104" fmla="*/ 626179 w 1798638"/>
                <a:gd name="T105" fmla="*/ 367747 h 2405063"/>
                <a:gd name="T106" fmla="*/ 729145 w 1798638"/>
                <a:gd name="T107" fmla="*/ 329206 h 2405063"/>
                <a:gd name="T108" fmla="*/ 1418655 w 1798638"/>
                <a:gd name="T109" fmla="*/ 273823 h 2405063"/>
                <a:gd name="T110" fmla="*/ 1242922 w 1798638"/>
                <a:gd name="T111" fmla="*/ 436859 h 2405063"/>
                <a:gd name="T112" fmla="*/ 862516 w 1798638"/>
                <a:gd name="T113" fmla="*/ 200594 h 24050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798638" h="2405063">
                  <a:moveTo>
                    <a:pt x="188912" y="1236662"/>
                  </a:moveTo>
                  <a:lnTo>
                    <a:pt x="354061" y="1270454"/>
                  </a:lnTo>
                  <a:lnTo>
                    <a:pt x="354587" y="1271519"/>
                  </a:lnTo>
                  <a:lnTo>
                    <a:pt x="355902" y="1275510"/>
                  </a:lnTo>
                  <a:lnTo>
                    <a:pt x="358005" y="1281364"/>
                  </a:lnTo>
                  <a:lnTo>
                    <a:pt x="359057" y="1285089"/>
                  </a:lnTo>
                  <a:lnTo>
                    <a:pt x="359846" y="1289346"/>
                  </a:lnTo>
                  <a:lnTo>
                    <a:pt x="360635" y="1294135"/>
                  </a:lnTo>
                  <a:lnTo>
                    <a:pt x="361161" y="1299191"/>
                  </a:lnTo>
                  <a:lnTo>
                    <a:pt x="361950" y="1304512"/>
                  </a:lnTo>
                  <a:lnTo>
                    <a:pt x="361950" y="1310366"/>
                  </a:lnTo>
                  <a:lnTo>
                    <a:pt x="361950" y="1316752"/>
                  </a:lnTo>
                  <a:lnTo>
                    <a:pt x="361161" y="1323138"/>
                  </a:lnTo>
                  <a:lnTo>
                    <a:pt x="360109" y="1330056"/>
                  </a:lnTo>
                  <a:lnTo>
                    <a:pt x="358794" y="1336974"/>
                  </a:lnTo>
                  <a:lnTo>
                    <a:pt x="357743" y="1340699"/>
                  </a:lnTo>
                  <a:lnTo>
                    <a:pt x="355902" y="1344158"/>
                  </a:lnTo>
                  <a:lnTo>
                    <a:pt x="354324" y="1347617"/>
                  </a:lnTo>
                  <a:lnTo>
                    <a:pt x="351957" y="1350810"/>
                  </a:lnTo>
                  <a:lnTo>
                    <a:pt x="349590" y="1354003"/>
                  </a:lnTo>
                  <a:lnTo>
                    <a:pt x="346698" y="1357196"/>
                  </a:lnTo>
                  <a:lnTo>
                    <a:pt x="343805" y="1359857"/>
                  </a:lnTo>
                  <a:lnTo>
                    <a:pt x="340386" y="1362784"/>
                  </a:lnTo>
                  <a:lnTo>
                    <a:pt x="336704" y="1365178"/>
                  </a:lnTo>
                  <a:lnTo>
                    <a:pt x="332760" y="1367573"/>
                  </a:lnTo>
                  <a:lnTo>
                    <a:pt x="328815" y="1369702"/>
                  </a:lnTo>
                  <a:lnTo>
                    <a:pt x="324608" y="1371830"/>
                  </a:lnTo>
                  <a:lnTo>
                    <a:pt x="320137" y="1373427"/>
                  </a:lnTo>
                  <a:lnTo>
                    <a:pt x="316192" y="1374757"/>
                  </a:lnTo>
                  <a:lnTo>
                    <a:pt x="311196" y="1376088"/>
                  </a:lnTo>
                  <a:lnTo>
                    <a:pt x="306988" y="1377152"/>
                  </a:lnTo>
                  <a:lnTo>
                    <a:pt x="301992" y="1377684"/>
                  </a:lnTo>
                  <a:lnTo>
                    <a:pt x="297258" y="1377950"/>
                  </a:lnTo>
                  <a:lnTo>
                    <a:pt x="292524" y="1377950"/>
                  </a:lnTo>
                  <a:lnTo>
                    <a:pt x="288054" y="1377684"/>
                  </a:lnTo>
                  <a:lnTo>
                    <a:pt x="283320" y="1376886"/>
                  </a:lnTo>
                  <a:lnTo>
                    <a:pt x="278587" y="1376088"/>
                  </a:lnTo>
                  <a:lnTo>
                    <a:pt x="274116" y="1374491"/>
                  </a:lnTo>
                  <a:lnTo>
                    <a:pt x="269646" y="1372629"/>
                  </a:lnTo>
                  <a:lnTo>
                    <a:pt x="265438" y="1370234"/>
                  </a:lnTo>
                  <a:lnTo>
                    <a:pt x="261230" y="1367839"/>
                  </a:lnTo>
                  <a:lnTo>
                    <a:pt x="257549" y="1364646"/>
                  </a:lnTo>
                  <a:lnTo>
                    <a:pt x="253604" y="1360921"/>
                  </a:lnTo>
                  <a:lnTo>
                    <a:pt x="249922" y="1357196"/>
                  </a:lnTo>
                  <a:lnTo>
                    <a:pt x="246504" y="1352673"/>
                  </a:lnTo>
                  <a:lnTo>
                    <a:pt x="243611" y="1347617"/>
                  </a:lnTo>
                  <a:lnTo>
                    <a:pt x="240718" y="1341763"/>
                  </a:lnTo>
                  <a:lnTo>
                    <a:pt x="230462" y="1319413"/>
                  </a:lnTo>
                  <a:lnTo>
                    <a:pt x="220732" y="1299191"/>
                  </a:lnTo>
                  <a:lnTo>
                    <a:pt x="212054" y="1281364"/>
                  </a:lnTo>
                  <a:lnTo>
                    <a:pt x="204165" y="1266197"/>
                  </a:lnTo>
                  <a:lnTo>
                    <a:pt x="192857" y="1244645"/>
                  </a:lnTo>
                  <a:lnTo>
                    <a:pt x="188912" y="1236662"/>
                  </a:lnTo>
                  <a:close/>
                  <a:moveTo>
                    <a:pt x="148627" y="1076325"/>
                  </a:moveTo>
                  <a:lnTo>
                    <a:pt x="156297" y="1076589"/>
                  </a:lnTo>
                  <a:lnTo>
                    <a:pt x="164231" y="1077118"/>
                  </a:lnTo>
                  <a:lnTo>
                    <a:pt x="172164" y="1078706"/>
                  </a:lnTo>
                  <a:lnTo>
                    <a:pt x="436362" y="1134257"/>
                  </a:lnTo>
                  <a:lnTo>
                    <a:pt x="432659" y="1141399"/>
                  </a:lnTo>
                  <a:lnTo>
                    <a:pt x="428957" y="1148806"/>
                  </a:lnTo>
                  <a:lnTo>
                    <a:pt x="425783" y="1155949"/>
                  </a:lnTo>
                  <a:lnTo>
                    <a:pt x="423138" y="1163091"/>
                  </a:lnTo>
                  <a:lnTo>
                    <a:pt x="420494" y="1170498"/>
                  </a:lnTo>
                  <a:lnTo>
                    <a:pt x="418378" y="1177376"/>
                  </a:lnTo>
                  <a:lnTo>
                    <a:pt x="416527" y="1184518"/>
                  </a:lnTo>
                  <a:lnTo>
                    <a:pt x="414940" y="1191660"/>
                  </a:lnTo>
                  <a:lnTo>
                    <a:pt x="413618" y="1198802"/>
                  </a:lnTo>
                  <a:lnTo>
                    <a:pt x="412296" y="1205680"/>
                  </a:lnTo>
                  <a:lnTo>
                    <a:pt x="411502" y="1212558"/>
                  </a:lnTo>
                  <a:lnTo>
                    <a:pt x="410973" y="1219436"/>
                  </a:lnTo>
                  <a:lnTo>
                    <a:pt x="410709" y="1226314"/>
                  </a:lnTo>
                  <a:lnTo>
                    <a:pt x="410444" y="1232927"/>
                  </a:lnTo>
                  <a:lnTo>
                    <a:pt x="410709" y="1239805"/>
                  </a:lnTo>
                  <a:lnTo>
                    <a:pt x="410973" y="1246154"/>
                  </a:lnTo>
                  <a:lnTo>
                    <a:pt x="159206" y="1193512"/>
                  </a:lnTo>
                  <a:lnTo>
                    <a:pt x="116892" y="1394291"/>
                  </a:lnTo>
                  <a:lnTo>
                    <a:pt x="437948" y="1461482"/>
                  </a:lnTo>
                  <a:lnTo>
                    <a:pt x="460692" y="1353024"/>
                  </a:lnTo>
                  <a:lnTo>
                    <a:pt x="466510" y="1358315"/>
                  </a:lnTo>
                  <a:lnTo>
                    <a:pt x="472857" y="1362812"/>
                  </a:lnTo>
                  <a:lnTo>
                    <a:pt x="479204" y="1367309"/>
                  </a:lnTo>
                  <a:lnTo>
                    <a:pt x="485816" y="1371012"/>
                  </a:lnTo>
                  <a:lnTo>
                    <a:pt x="492427" y="1374187"/>
                  </a:lnTo>
                  <a:lnTo>
                    <a:pt x="499039" y="1377361"/>
                  </a:lnTo>
                  <a:lnTo>
                    <a:pt x="506179" y="1380007"/>
                  </a:lnTo>
                  <a:lnTo>
                    <a:pt x="513320" y="1381594"/>
                  </a:lnTo>
                  <a:lnTo>
                    <a:pt x="520460" y="1383181"/>
                  </a:lnTo>
                  <a:lnTo>
                    <a:pt x="527865" y="1384239"/>
                  </a:lnTo>
                  <a:lnTo>
                    <a:pt x="535270" y="1384504"/>
                  </a:lnTo>
                  <a:lnTo>
                    <a:pt x="542675" y="1384239"/>
                  </a:lnTo>
                  <a:lnTo>
                    <a:pt x="550344" y="1383445"/>
                  </a:lnTo>
                  <a:lnTo>
                    <a:pt x="557749" y="1382123"/>
                  </a:lnTo>
                  <a:lnTo>
                    <a:pt x="565419" y="1380271"/>
                  </a:lnTo>
                  <a:lnTo>
                    <a:pt x="573088" y="1377626"/>
                  </a:lnTo>
                  <a:lnTo>
                    <a:pt x="547964" y="1495871"/>
                  </a:lnTo>
                  <a:lnTo>
                    <a:pt x="546906" y="1500897"/>
                  </a:lnTo>
                  <a:lnTo>
                    <a:pt x="545584" y="1505923"/>
                  </a:lnTo>
                  <a:lnTo>
                    <a:pt x="543733" y="1510949"/>
                  </a:lnTo>
                  <a:lnTo>
                    <a:pt x="541882" y="1515711"/>
                  </a:lnTo>
                  <a:lnTo>
                    <a:pt x="539502" y="1520472"/>
                  </a:lnTo>
                  <a:lnTo>
                    <a:pt x="537386" y="1524969"/>
                  </a:lnTo>
                  <a:lnTo>
                    <a:pt x="534477" y="1529466"/>
                  </a:lnTo>
                  <a:lnTo>
                    <a:pt x="531832" y="1533699"/>
                  </a:lnTo>
                  <a:lnTo>
                    <a:pt x="527336" y="1540048"/>
                  </a:lnTo>
                  <a:lnTo>
                    <a:pt x="522312" y="1545603"/>
                  </a:lnTo>
                  <a:lnTo>
                    <a:pt x="517022" y="1550893"/>
                  </a:lnTo>
                  <a:lnTo>
                    <a:pt x="511204" y="1555655"/>
                  </a:lnTo>
                  <a:lnTo>
                    <a:pt x="505386" y="1560152"/>
                  </a:lnTo>
                  <a:lnTo>
                    <a:pt x="499039" y="1564120"/>
                  </a:lnTo>
                  <a:lnTo>
                    <a:pt x="492427" y="1567823"/>
                  </a:lnTo>
                  <a:lnTo>
                    <a:pt x="485816" y="1570733"/>
                  </a:lnTo>
                  <a:lnTo>
                    <a:pt x="478675" y="1573379"/>
                  </a:lnTo>
                  <a:lnTo>
                    <a:pt x="471270" y="1575230"/>
                  </a:lnTo>
                  <a:lnTo>
                    <a:pt x="463866" y="1577082"/>
                  </a:lnTo>
                  <a:lnTo>
                    <a:pt x="456196" y="1577876"/>
                  </a:lnTo>
                  <a:lnTo>
                    <a:pt x="448527" y="1578405"/>
                  </a:lnTo>
                  <a:lnTo>
                    <a:pt x="440857" y="1578140"/>
                  </a:lnTo>
                  <a:lnTo>
                    <a:pt x="432924" y="1577611"/>
                  </a:lnTo>
                  <a:lnTo>
                    <a:pt x="424990" y="1576288"/>
                  </a:lnTo>
                  <a:lnTo>
                    <a:pt x="309949" y="1551952"/>
                  </a:lnTo>
                  <a:lnTo>
                    <a:pt x="213949" y="2018848"/>
                  </a:lnTo>
                  <a:lnTo>
                    <a:pt x="434510" y="2065670"/>
                  </a:lnTo>
                  <a:lnTo>
                    <a:pt x="406477" y="2200316"/>
                  </a:lnTo>
                  <a:lnTo>
                    <a:pt x="185652" y="2153759"/>
                  </a:lnTo>
                  <a:lnTo>
                    <a:pt x="171106" y="2223595"/>
                  </a:lnTo>
                  <a:lnTo>
                    <a:pt x="391668" y="2270153"/>
                  </a:lnTo>
                  <a:lnTo>
                    <a:pt x="363370" y="2405063"/>
                  </a:lnTo>
                  <a:lnTo>
                    <a:pt x="30413" y="2334963"/>
                  </a:lnTo>
                  <a:lnTo>
                    <a:pt x="197553" y="1528408"/>
                  </a:lnTo>
                  <a:lnTo>
                    <a:pt x="82512" y="1504336"/>
                  </a:lnTo>
                  <a:lnTo>
                    <a:pt x="77487" y="1503013"/>
                  </a:lnTo>
                  <a:lnTo>
                    <a:pt x="72462" y="1501426"/>
                  </a:lnTo>
                  <a:lnTo>
                    <a:pt x="67438" y="1499839"/>
                  </a:lnTo>
                  <a:lnTo>
                    <a:pt x="62677" y="1497723"/>
                  </a:lnTo>
                  <a:lnTo>
                    <a:pt x="57917" y="1495606"/>
                  </a:lnTo>
                  <a:lnTo>
                    <a:pt x="53421" y="1493226"/>
                  </a:lnTo>
                  <a:lnTo>
                    <a:pt x="48925" y="1490845"/>
                  </a:lnTo>
                  <a:lnTo>
                    <a:pt x="44694" y="1487935"/>
                  </a:lnTo>
                  <a:lnTo>
                    <a:pt x="38876" y="1483174"/>
                  </a:lnTo>
                  <a:lnTo>
                    <a:pt x="32793" y="1478412"/>
                  </a:lnTo>
                  <a:lnTo>
                    <a:pt x="27504" y="1473121"/>
                  </a:lnTo>
                  <a:lnTo>
                    <a:pt x="22744" y="1467566"/>
                  </a:lnTo>
                  <a:lnTo>
                    <a:pt x="18248" y="1461217"/>
                  </a:lnTo>
                  <a:lnTo>
                    <a:pt x="14281" y="1455133"/>
                  </a:lnTo>
                  <a:lnTo>
                    <a:pt x="10843" y="1448785"/>
                  </a:lnTo>
                  <a:lnTo>
                    <a:pt x="7669" y="1441642"/>
                  </a:lnTo>
                  <a:lnTo>
                    <a:pt x="5025" y="1434764"/>
                  </a:lnTo>
                  <a:lnTo>
                    <a:pt x="3173" y="1427358"/>
                  </a:lnTo>
                  <a:lnTo>
                    <a:pt x="1587" y="1419951"/>
                  </a:lnTo>
                  <a:lnTo>
                    <a:pt x="529" y="1412544"/>
                  </a:lnTo>
                  <a:lnTo>
                    <a:pt x="0" y="1404608"/>
                  </a:lnTo>
                  <a:lnTo>
                    <a:pt x="264" y="1396672"/>
                  </a:lnTo>
                  <a:lnTo>
                    <a:pt x="793" y="1389001"/>
                  </a:lnTo>
                  <a:lnTo>
                    <a:pt x="2380" y="1381065"/>
                  </a:lnTo>
                  <a:lnTo>
                    <a:pt x="48925" y="1159123"/>
                  </a:lnTo>
                  <a:lnTo>
                    <a:pt x="50248" y="1153832"/>
                  </a:lnTo>
                  <a:lnTo>
                    <a:pt x="51834" y="1148806"/>
                  </a:lnTo>
                  <a:lnTo>
                    <a:pt x="53421" y="1143780"/>
                  </a:lnTo>
                  <a:lnTo>
                    <a:pt x="55272" y="1139019"/>
                  </a:lnTo>
                  <a:lnTo>
                    <a:pt x="57653" y="1134257"/>
                  </a:lnTo>
                  <a:lnTo>
                    <a:pt x="59768" y="1129760"/>
                  </a:lnTo>
                  <a:lnTo>
                    <a:pt x="62677" y="1125263"/>
                  </a:lnTo>
                  <a:lnTo>
                    <a:pt x="65586" y="1121030"/>
                  </a:lnTo>
                  <a:lnTo>
                    <a:pt x="70082" y="1115211"/>
                  </a:lnTo>
                  <a:lnTo>
                    <a:pt x="74843" y="1109391"/>
                  </a:lnTo>
                  <a:lnTo>
                    <a:pt x="80132" y="1104100"/>
                  </a:lnTo>
                  <a:lnTo>
                    <a:pt x="85950" y="1099074"/>
                  </a:lnTo>
                  <a:lnTo>
                    <a:pt x="91768" y="1094842"/>
                  </a:lnTo>
                  <a:lnTo>
                    <a:pt x="98115" y="1090609"/>
                  </a:lnTo>
                  <a:lnTo>
                    <a:pt x="104727" y="1087435"/>
                  </a:lnTo>
                  <a:lnTo>
                    <a:pt x="111603" y="1084261"/>
                  </a:lnTo>
                  <a:lnTo>
                    <a:pt x="118479" y="1081615"/>
                  </a:lnTo>
                  <a:lnTo>
                    <a:pt x="125884" y="1079499"/>
                  </a:lnTo>
                  <a:lnTo>
                    <a:pt x="133289" y="1077912"/>
                  </a:lnTo>
                  <a:lnTo>
                    <a:pt x="140958" y="1076854"/>
                  </a:lnTo>
                  <a:lnTo>
                    <a:pt x="148627" y="1076325"/>
                  </a:lnTo>
                  <a:close/>
                  <a:moveTo>
                    <a:pt x="1003565" y="346075"/>
                  </a:moveTo>
                  <a:lnTo>
                    <a:pt x="1303338" y="611047"/>
                  </a:lnTo>
                  <a:lnTo>
                    <a:pt x="1299899" y="617393"/>
                  </a:lnTo>
                  <a:lnTo>
                    <a:pt x="1295136" y="624269"/>
                  </a:lnTo>
                  <a:lnTo>
                    <a:pt x="1289051" y="632202"/>
                  </a:lnTo>
                  <a:lnTo>
                    <a:pt x="1282701" y="640929"/>
                  </a:lnTo>
                  <a:lnTo>
                    <a:pt x="1267619" y="659969"/>
                  </a:lnTo>
                  <a:lnTo>
                    <a:pt x="1251215" y="679802"/>
                  </a:lnTo>
                  <a:lnTo>
                    <a:pt x="1235340" y="699899"/>
                  </a:lnTo>
                  <a:lnTo>
                    <a:pt x="1220788" y="718146"/>
                  </a:lnTo>
                  <a:lnTo>
                    <a:pt x="1214703" y="726079"/>
                  </a:lnTo>
                  <a:lnTo>
                    <a:pt x="1209411" y="733219"/>
                  </a:lnTo>
                  <a:lnTo>
                    <a:pt x="1205178" y="739037"/>
                  </a:lnTo>
                  <a:lnTo>
                    <a:pt x="1202267" y="743797"/>
                  </a:lnTo>
                  <a:lnTo>
                    <a:pt x="1194594" y="758341"/>
                  </a:lnTo>
                  <a:lnTo>
                    <a:pt x="1186657" y="772357"/>
                  </a:lnTo>
                  <a:lnTo>
                    <a:pt x="1178984" y="785843"/>
                  </a:lnTo>
                  <a:lnTo>
                    <a:pt x="1171311" y="799330"/>
                  </a:lnTo>
                  <a:lnTo>
                    <a:pt x="1163374" y="811759"/>
                  </a:lnTo>
                  <a:lnTo>
                    <a:pt x="1155171" y="824452"/>
                  </a:lnTo>
                  <a:lnTo>
                    <a:pt x="1147234" y="836616"/>
                  </a:lnTo>
                  <a:lnTo>
                    <a:pt x="1139296" y="848252"/>
                  </a:lnTo>
                  <a:lnTo>
                    <a:pt x="1131359" y="859623"/>
                  </a:lnTo>
                  <a:lnTo>
                    <a:pt x="1123157" y="870730"/>
                  </a:lnTo>
                  <a:lnTo>
                    <a:pt x="1114955" y="881572"/>
                  </a:lnTo>
                  <a:lnTo>
                    <a:pt x="1106488" y="891885"/>
                  </a:lnTo>
                  <a:lnTo>
                    <a:pt x="1098551" y="901934"/>
                  </a:lnTo>
                  <a:lnTo>
                    <a:pt x="1090084" y="911718"/>
                  </a:lnTo>
                  <a:lnTo>
                    <a:pt x="1081882" y="921238"/>
                  </a:lnTo>
                  <a:lnTo>
                    <a:pt x="1073415" y="930494"/>
                  </a:lnTo>
                  <a:lnTo>
                    <a:pt x="1064684" y="939485"/>
                  </a:lnTo>
                  <a:lnTo>
                    <a:pt x="1056217" y="947947"/>
                  </a:lnTo>
                  <a:lnTo>
                    <a:pt x="1047486" y="956409"/>
                  </a:lnTo>
                  <a:lnTo>
                    <a:pt x="1039284" y="964607"/>
                  </a:lnTo>
                  <a:lnTo>
                    <a:pt x="1030553" y="972011"/>
                  </a:lnTo>
                  <a:lnTo>
                    <a:pt x="1021557" y="979680"/>
                  </a:lnTo>
                  <a:lnTo>
                    <a:pt x="1012826" y="987085"/>
                  </a:lnTo>
                  <a:lnTo>
                    <a:pt x="1003830" y="993960"/>
                  </a:lnTo>
                  <a:lnTo>
                    <a:pt x="994834" y="1000836"/>
                  </a:lnTo>
                  <a:lnTo>
                    <a:pt x="985838" y="1007182"/>
                  </a:lnTo>
                  <a:lnTo>
                    <a:pt x="976842" y="1013264"/>
                  </a:lnTo>
                  <a:lnTo>
                    <a:pt x="967582" y="1019347"/>
                  </a:lnTo>
                  <a:lnTo>
                    <a:pt x="958321" y="1025164"/>
                  </a:lnTo>
                  <a:lnTo>
                    <a:pt x="949061" y="1030718"/>
                  </a:lnTo>
                  <a:lnTo>
                    <a:pt x="939800" y="1036006"/>
                  </a:lnTo>
                  <a:lnTo>
                    <a:pt x="930275" y="1041295"/>
                  </a:lnTo>
                  <a:lnTo>
                    <a:pt x="914400" y="1049758"/>
                  </a:lnTo>
                  <a:lnTo>
                    <a:pt x="899055" y="1058484"/>
                  </a:lnTo>
                  <a:lnTo>
                    <a:pt x="883709" y="1067475"/>
                  </a:lnTo>
                  <a:lnTo>
                    <a:pt x="868628" y="1076731"/>
                  </a:lnTo>
                  <a:lnTo>
                    <a:pt x="853811" y="1086251"/>
                  </a:lnTo>
                  <a:lnTo>
                    <a:pt x="839259" y="1096299"/>
                  </a:lnTo>
                  <a:lnTo>
                    <a:pt x="825236" y="1106084"/>
                  </a:lnTo>
                  <a:lnTo>
                    <a:pt x="810948" y="1115868"/>
                  </a:lnTo>
                  <a:lnTo>
                    <a:pt x="797190" y="1125917"/>
                  </a:lnTo>
                  <a:lnTo>
                    <a:pt x="783696" y="1136230"/>
                  </a:lnTo>
                  <a:lnTo>
                    <a:pt x="770467" y="1146544"/>
                  </a:lnTo>
                  <a:lnTo>
                    <a:pt x="757503" y="1156857"/>
                  </a:lnTo>
                  <a:lnTo>
                    <a:pt x="744802" y="1167170"/>
                  </a:lnTo>
                  <a:lnTo>
                    <a:pt x="732102" y="1177483"/>
                  </a:lnTo>
                  <a:lnTo>
                    <a:pt x="720196" y="1188061"/>
                  </a:lnTo>
                  <a:lnTo>
                    <a:pt x="708290" y="1198374"/>
                  </a:lnTo>
                  <a:lnTo>
                    <a:pt x="685536" y="1218737"/>
                  </a:lnTo>
                  <a:lnTo>
                    <a:pt x="664105" y="1238835"/>
                  </a:lnTo>
                  <a:lnTo>
                    <a:pt x="643732" y="1258403"/>
                  </a:lnTo>
                  <a:lnTo>
                    <a:pt x="624946" y="1277179"/>
                  </a:lnTo>
                  <a:lnTo>
                    <a:pt x="607219" y="1295161"/>
                  </a:lnTo>
                  <a:lnTo>
                    <a:pt x="591344" y="1312085"/>
                  </a:lnTo>
                  <a:lnTo>
                    <a:pt x="563034" y="1341439"/>
                  </a:lnTo>
                  <a:lnTo>
                    <a:pt x="556948" y="1342496"/>
                  </a:lnTo>
                  <a:lnTo>
                    <a:pt x="550863" y="1342761"/>
                  </a:lnTo>
                  <a:lnTo>
                    <a:pt x="544777" y="1343025"/>
                  </a:lnTo>
                  <a:lnTo>
                    <a:pt x="539221" y="1342761"/>
                  </a:lnTo>
                  <a:lnTo>
                    <a:pt x="533665" y="1342496"/>
                  </a:lnTo>
                  <a:lnTo>
                    <a:pt x="528373" y="1341703"/>
                  </a:lnTo>
                  <a:lnTo>
                    <a:pt x="523346" y="1340645"/>
                  </a:lnTo>
                  <a:lnTo>
                    <a:pt x="518319" y="1339587"/>
                  </a:lnTo>
                  <a:lnTo>
                    <a:pt x="513557" y="1338265"/>
                  </a:lnTo>
                  <a:lnTo>
                    <a:pt x="509059" y="1336414"/>
                  </a:lnTo>
                  <a:lnTo>
                    <a:pt x="504561" y="1334563"/>
                  </a:lnTo>
                  <a:lnTo>
                    <a:pt x="500327" y="1332447"/>
                  </a:lnTo>
                  <a:lnTo>
                    <a:pt x="496359" y="1330332"/>
                  </a:lnTo>
                  <a:lnTo>
                    <a:pt x="492390" y="1327688"/>
                  </a:lnTo>
                  <a:lnTo>
                    <a:pt x="488686" y="1325043"/>
                  </a:lnTo>
                  <a:lnTo>
                    <a:pt x="485246" y="1322134"/>
                  </a:lnTo>
                  <a:lnTo>
                    <a:pt x="482071" y="1318696"/>
                  </a:lnTo>
                  <a:lnTo>
                    <a:pt x="478632" y="1315788"/>
                  </a:lnTo>
                  <a:lnTo>
                    <a:pt x="475721" y="1312350"/>
                  </a:lnTo>
                  <a:lnTo>
                    <a:pt x="473075" y="1308648"/>
                  </a:lnTo>
                  <a:lnTo>
                    <a:pt x="470165" y="1304945"/>
                  </a:lnTo>
                  <a:lnTo>
                    <a:pt x="467784" y="1300979"/>
                  </a:lnTo>
                  <a:lnTo>
                    <a:pt x="465402" y="1297012"/>
                  </a:lnTo>
                  <a:lnTo>
                    <a:pt x="463286" y="1293045"/>
                  </a:lnTo>
                  <a:lnTo>
                    <a:pt x="461169" y="1288814"/>
                  </a:lnTo>
                  <a:lnTo>
                    <a:pt x="459582" y="1284319"/>
                  </a:lnTo>
                  <a:lnTo>
                    <a:pt x="457729" y="1279823"/>
                  </a:lnTo>
                  <a:lnTo>
                    <a:pt x="456142" y="1275328"/>
                  </a:lnTo>
                  <a:lnTo>
                    <a:pt x="454819" y="1270568"/>
                  </a:lnTo>
                  <a:lnTo>
                    <a:pt x="453761" y="1266072"/>
                  </a:lnTo>
                  <a:lnTo>
                    <a:pt x="451644" y="1256288"/>
                  </a:lnTo>
                  <a:lnTo>
                    <a:pt x="450586" y="1246504"/>
                  </a:lnTo>
                  <a:lnTo>
                    <a:pt x="449792" y="1236190"/>
                  </a:lnTo>
                  <a:lnTo>
                    <a:pt x="449527" y="1226141"/>
                  </a:lnTo>
                  <a:lnTo>
                    <a:pt x="450057" y="1216092"/>
                  </a:lnTo>
                  <a:lnTo>
                    <a:pt x="451115" y="1206043"/>
                  </a:lnTo>
                  <a:lnTo>
                    <a:pt x="452438" y="1195730"/>
                  </a:lnTo>
                  <a:lnTo>
                    <a:pt x="454819" y="1185946"/>
                  </a:lnTo>
                  <a:lnTo>
                    <a:pt x="457200" y="1176161"/>
                  </a:lnTo>
                  <a:lnTo>
                    <a:pt x="460640" y="1166906"/>
                  </a:lnTo>
                  <a:lnTo>
                    <a:pt x="464344" y="1157650"/>
                  </a:lnTo>
                  <a:lnTo>
                    <a:pt x="468577" y="1148924"/>
                  </a:lnTo>
                  <a:lnTo>
                    <a:pt x="470694" y="1144957"/>
                  </a:lnTo>
                  <a:lnTo>
                    <a:pt x="473340" y="1140726"/>
                  </a:lnTo>
                  <a:lnTo>
                    <a:pt x="475721" y="1137024"/>
                  </a:lnTo>
                  <a:lnTo>
                    <a:pt x="478367" y="1133322"/>
                  </a:lnTo>
                  <a:lnTo>
                    <a:pt x="481277" y="1129619"/>
                  </a:lnTo>
                  <a:lnTo>
                    <a:pt x="483923" y="1126182"/>
                  </a:lnTo>
                  <a:lnTo>
                    <a:pt x="487098" y="1122744"/>
                  </a:lnTo>
                  <a:lnTo>
                    <a:pt x="490273" y="1119835"/>
                  </a:lnTo>
                  <a:lnTo>
                    <a:pt x="493448" y="1116662"/>
                  </a:lnTo>
                  <a:lnTo>
                    <a:pt x="496888" y="1113753"/>
                  </a:lnTo>
                  <a:lnTo>
                    <a:pt x="519907" y="1093655"/>
                  </a:lnTo>
                  <a:lnTo>
                    <a:pt x="543719" y="1072235"/>
                  </a:lnTo>
                  <a:lnTo>
                    <a:pt x="567532" y="1050551"/>
                  </a:lnTo>
                  <a:lnTo>
                    <a:pt x="591344" y="1028338"/>
                  </a:lnTo>
                  <a:lnTo>
                    <a:pt x="613040" y="1006918"/>
                  </a:lnTo>
                  <a:lnTo>
                    <a:pt x="633413" y="987085"/>
                  </a:lnTo>
                  <a:lnTo>
                    <a:pt x="642409" y="977565"/>
                  </a:lnTo>
                  <a:lnTo>
                    <a:pt x="650875" y="968574"/>
                  </a:lnTo>
                  <a:lnTo>
                    <a:pt x="658284" y="960376"/>
                  </a:lnTo>
                  <a:lnTo>
                    <a:pt x="665163" y="952707"/>
                  </a:lnTo>
                  <a:lnTo>
                    <a:pt x="666750" y="944509"/>
                  </a:lnTo>
                  <a:lnTo>
                    <a:pt x="668602" y="936840"/>
                  </a:lnTo>
                  <a:lnTo>
                    <a:pt x="669925" y="928643"/>
                  </a:lnTo>
                  <a:lnTo>
                    <a:pt x="670719" y="920445"/>
                  </a:lnTo>
                  <a:lnTo>
                    <a:pt x="671248" y="911983"/>
                  </a:lnTo>
                  <a:lnTo>
                    <a:pt x="671513" y="903521"/>
                  </a:lnTo>
                  <a:lnTo>
                    <a:pt x="671248" y="895587"/>
                  </a:lnTo>
                  <a:lnTo>
                    <a:pt x="670190" y="887125"/>
                  </a:lnTo>
                  <a:lnTo>
                    <a:pt x="668867" y="878663"/>
                  </a:lnTo>
                  <a:lnTo>
                    <a:pt x="666750" y="870201"/>
                  </a:lnTo>
                  <a:lnTo>
                    <a:pt x="664369" y="861739"/>
                  </a:lnTo>
                  <a:lnTo>
                    <a:pt x="660930" y="853805"/>
                  </a:lnTo>
                  <a:lnTo>
                    <a:pt x="658813" y="849574"/>
                  </a:lnTo>
                  <a:lnTo>
                    <a:pt x="656696" y="845608"/>
                  </a:lnTo>
                  <a:lnTo>
                    <a:pt x="654315" y="841376"/>
                  </a:lnTo>
                  <a:lnTo>
                    <a:pt x="651934" y="837145"/>
                  </a:lnTo>
                  <a:lnTo>
                    <a:pt x="649023" y="833179"/>
                  </a:lnTo>
                  <a:lnTo>
                    <a:pt x="646377" y="829212"/>
                  </a:lnTo>
                  <a:lnTo>
                    <a:pt x="643202" y="825245"/>
                  </a:lnTo>
                  <a:lnTo>
                    <a:pt x="639763" y="821279"/>
                  </a:lnTo>
                  <a:lnTo>
                    <a:pt x="642409" y="824452"/>
                  </a:lnTo>
                  <a:lnTo>
                    <a:pt x="643996" y="827625"/>
                  </a:lnTo>
                  <a:lnTo>
                    <a:pt x="644790" y="830005"/>
                  </a:lnTo>
                  <a:lnTo>
                    <a:pt x="645055" y="831328"/>
                  </a:lnTo>
                  <a:lnTo>
                    <a:pt x="645055" y="832385"/>
                  </a:lnTo>
                  <a:lnTo>
                    <a:pt x="644790" y="833179"/>
                  </a:lnTo>
                  <a:lnTo>
                    <a:pt x="644525" y="833972"/>
                  </a:lnTo>
                  <a:lnTo>
                    <a:pt x="643996" y="834765"/>
                  </a:lnTo>
                  <a:lnTo>
                    <a:pt x="643202" y="835823"/>
                  </a:lnTo>
                  <a:lnTo>
                    <a:pt x="641615" y="837145"/>
                  </a:lnTo>
                  <a:lnTo>
                    <a:pt x="638969" y="838203"/>
                  </a:lnTo>
                  <a:lnTo>
                    <a:pt x="636059" y="838732"/>
                  </a:lnTo>
                  <a:lnTo>
                    <a:pt x="632619" y="839261"/>
                  </a:lnTo>
                  <a:lnTo>
                    <a:pt x="628650" y="839525"/>
                  </a:lnTo>
                  <a:lnTo>
                    <a:pt x="624417" y="839525"/>
                  </a:lnTo>
                  <a:lnTo>
                    <a:pt x="619655" y="839525"/>
                  </a:lnTo>
                  <a:lnTo>
                    <a:pt x="614363" y="838996"/>
                  </a:lnTo>
                  <a:lnTo>
                    <a:pt x="603250" y="837939"/>
                  </a:lnTo>
                  <a:lnTo>
                    <a:pt x="591079" y="835823"/>
                  </a:lnTo>
                  <a:lnTo>
                    <a:pt x="578115" y="833179"/>
                  </a:lnTo>
                  <a:lnTo>
                    <a:pt x="564886" y="830005"/>
                  </a:lnTo>
                  <a:lnTo>
                    <a:pt x="551392" y="826568"/>
                  </a:lnTo>
                  <a:lnTo>
                    <a:pt x="538163" y="822865"/>
                  </a:lnTo>
                  <a:lnTo>
                    <a:pt x="525463" y="818634"/>
                  </a:lnTo>
                  <a:lnTo>
                    <a:pt x="513821" y="814668"/>
                  </a:lnTo>
                  <a:lnTo>
                    <a:pt x="502973" y="810437"/>
                  </a:lnTo>
                  <a:lnTo>
                    <a:pt x="340519" y="975978"/>
                  </a:lnTo>
                  <a:lnTo>
                    <a:pt x="341842" y="984705"/>
                  </a:lnTo>
                  <a:lnTo>
                    <a:pt x="343429" y="994753"/>
                  </a:lnTo>
                  <a:lnTo>
                    <a:pt x="345281" y="1007447"/>
                  </a:lnTo>
                  <a:lnTo>
                    <a:pt x="346869" y="1021991"/>
                  </a:lnTo>
                  <a:lnTo>
                    <a:pt x="348721" y="1038122"/>
                  </a:lnTo>
                  <a:lnTo>
                    <a:pt x="349515" y="1054782"/>
                  </a:lnTo>
                  <a:lnTo>
                    <a:pt x="349779" y="1062715"/>
                  </a:lnTo>
                  <a:lnTo>
                    <a:pt x="350044" y="1070913"/>
                  </a:lnTo>
                  <a:lnTo>
                    <a:pt x="318823" y="1066153"/>
                  </a:lnTo>
                  <a:lnTo>
                    <a:pt x="287073" y="1060864"/>
                  </a:lnTo>
                  <a:lnTo>
                    <a:pt x="269081" y="1057426"/>
                  </a:lnTo>
                  <a:lnTo>
                    <a:pt x="250561" y="1053989"/>
                  </a:lnTo>
                  <a:lnTo>
                    <a:pt x="232040" y="1050551"/>
                  </a:lnTo>
                  <a:lnTo>
                    <a:pt x="214048" y="1046584"/>
                  </a:lnTo>
                  <a:lnTo>
                    <a:pt x="197115" y="1042618"/>
                  </a:lnTo>
                  <a:lnTo>
                    <a:pt x="182033" y="1038651"/>
                  </a:lnTo>
                  <a:lnTo>
                    <a:pt x="175419" y="1036800"/>
                  </a:lnTo>
                  <a:lnTo>
                    <a:pt x="169333" y="1034684"/>
                  </a:lnTo>
                  <a:lnTo>
                    <a:pt x="164042" y="1032833"/>
                  </a:lnTo>
                  <a:lnTo>
                    <a:pt x="159544" y="1030718"/>
                  </a:lnTo>
                  <a:lnTo>
                    <a:pt x="155575" y="1028867"/>
                  </a:lnTo>
                  <a:lnTo>
                    <a:pt x="153194" y="1027015"/>
                  </a:lnTo>
                  <a:lnTo>
                    <a:pt x="152135" y="1025958"/>
                  </a:lnTo>
                  <a:lnTo>
                    <a:pt x="151342" y="1025164"/>
                  </a:lnTo>
                  <a:lnTo>
                    <a:pt x="150812" y="1024371"/>
                  </a:lnTo>
                  <a:lnTo>
                    <a:pt x="150548" y="1023578"/>
                  </a:lnTo>
                  <a:lnTo>
                    <a:pt x="150019" y="1005067"/>
                  </a:lnTo>
                  <a:lnTo>
                    <a:pt x="149490" y="987878"/>
                  </a:lnTo>
                  <a:lnTo>
                    <a:pt x="149225" y="972540"/>
                  </a:lnTo>
                  <a:lnTo>
                    <a:pt x="149490" y="958525"/>
                  </a:lnTo>
                  <a:lnTo>
                    <a:pt x="149754" y="946360"/>
                  </a:lnTo>
                  <a:lnTo>
                    <a:pt x="150019" y="935254"/>
                  </a:lnTo>
                  <a:lnTo>
                    <a:pt x="150548" y="925734"/>
                  </a:lnTo>
                  <a:lnTo>
                    <a:pt x="151077" y="917272"/>
                  </a:lnTo>
                  <a:lnTo>
                    <a:pt x="152665" y="904578"/>
                  </a:lnTo>
                  <a:lnTo>
                    <a:pt x="153723" y="895852"/>
                  </a:lnTo>
                  <a:lnTo>
                    <a:pt x="154781" y="891092"/>
                  </a:lnTo>
                  <a:lnTo>
                    <a:pt x="155046" y="889505"/>
                  </a:lnTo>
                  <a:lnTo>
                    <a:pt x="164571" y="875754"/>
                  </a:lnTo>
                  <a:lnTo>
                    <a:pt x="190235" y="839525"/>
                  </a:lnTo>
                  <a:lnTo>
                    <a:pt x="227013" y="788488"/>
                  </a:lnTo>
                  <a:lnTo>
                    <a:pt x="247650" y="759664"/>
                  </a:lnTo>
                  <a:lnTo>
                    <a:pt x="269875" y="729782"/>
                  </a:lnTo>
                  <a:lnTo>
                    <a:pt x="292100" y="700164"/>
                  </a:lnTo>
                  <a:lnTo>
                    <a:pt x="314325" y="671340"/>
                  </a:lnTo>
                  <a:lnTo>
                    <a:pt x="335492" y="644366"/>
                  </a:lnTo>
                  <a:lnTo>
                    <a:pt x="345811" y="631673"/>
                  </a:lnTo>
                  <a:lnTo>
                    <a:pt x="355336" y="620038"/>
                  </a:lnTo>
                  <a:lnTo>
                    <a:pt x="364596" y="609196"/>
                  </a:lnTo>
                  <a:lnTo>
                    <a:pt x="373063" y="599676"/>
                  </a:lnTo>
                  <a:lnTo>
                    <a:pt x="381265" y="591213"/>
                  </a:lnTo>
                  <a:lnTo>
                    <a:pt x="388144" y="583809"/>
                  </a:lnTo>
                  <a:lnTo>
                    <a:pt x="394759" y="577991"/>
                  </a:lnTo>
                  <a:lnTo>
                    <a:pt x="397404" y="575876"/>
                  </a:lnTo>
                  <a:lnTo>
                    <a:pt x="400315" y="573760"/>
                  </a:lnTo>
                  <a:lnTo>
                    <a:pt x="402431" y="572173"/>
                  </a:lnTo>
                  <a:lnTo>
                    <a:pt x="404813" y="571116"/>
                  </a:lnTo>
                  <a:lnTo>
                    <a:pt x="406665" y="570322"/>
                  </a:lnTo>
                  <a:lnTo>
                    <a:pt x="408252" y="570058"/>
                  </a:lnTo>
                  <a:lnTo>
                    <a:pt x="441325" y="559745"/>
                  </a:lnTo>
                  <a:lnTo>
                    <a:pt x="472811" y="550489"/>
                  </a:lnTo>
                  <a:lnTo>
                    <a:pt x="502973" y="541763"/>
                  </a:lnTo>
                  <a:lnTo>
                    <a:pt x="532342" y="533565"/>
                  </a:lnTo>
                  <a:lnTo>
                    <a:pt x="560917" y="526160"/>
                  </a:lnTo>
                  <a:lnTo>
                    <a:pt x="588963" y="518756"/>
                  </a:lnTo>
                  <a:lnTo>
                    <a:pt x="644261" y="504212"/>
                  </a:lnTo>
                  <a:lnTo>
                    <a:pt x="700617" y="489667"/>
                  </a:lnTo>
                  <a:lnTo>
                    <a:pt x="729457" y="481734"/>
                  </a:lnTo>
                  <a:lnTo>
                    <a:pt x="759090" y="473272"/>
                  </a:lnTo>
                  <a:lnTo>
                    <a:pt x="790046" y="464281"/>
                  </a:lnTo>
                  <a:lnTo>
                    <a:pt x="822590" y="454761"/>
                  </a:lnTo>
                  <a:lnTo>
                    <a:pt x="856457" y="444183"/>
                  </a:lnTo>
                  <a:lnTo>
                    <a:pt x="892440" y="432548"/>
                  </a:lnTo>
                  <a:lnTo>
                    <a:pt x="895350" y="431225"/>
                  </a:lnTo>
                  <a:lnTo>
                    <a:pt x="899055" y="429639"/>
                  </a:lnTo>
                  <a:lnTo>
                    <a:pt x="903288" y="426730"/>
                  </a:lnTo>
                  <a:lnTo>
                    <a:pt x="908315" y="423557"/>
                  </a:lnTo>
                  <a:lnTo>
                    <a:pt x="919957" y="415623"/>
                  </a:lnTo>
                  <a:lnTo>
                    <a:pt x="933186" y="405310"/>
                  </a:lnTo>
                  <a:lnTo>
                    <a:pt x="948532" y="393146"/>
                  </a:lnTo>
                  <a:lnTo>
                    <a:pt x="965201" y="379130"/>
                  </a:lnTo>
                  <a:lnTo>
                    <a:pt x="983986" y="363264"/>
                  </a:lnTo>
                  <a:lnTo>
                    <a:pt x="1003565" y="346075"/>
                  </a:lnTo>
                  <a:close/>
                  <a:moveTo>
                    <a:pt x="1350963" y="0"/>
                  </a:moveTo>
                  <a:lnTo>
                    <a:pt x="1798638" y="337490"/>
                  </a:lnTo>
                  <a:lnTo>
                    <a:pt x="1789907" y="345702"/>
                  </a:lnTo>
                  <a:lnTo>
                    <a:pt x="1766094" y="369543"/>
                  </a:lnTo>
                  <a:lnTo>
                    <a:pt x="1729053" y="404776"/>
                  </a:lnTo>
                  <a:lnTo>
                    <a:pt x="1706828" y="425968"/>
                  </a:lnTo>
                  <a:lnTo>
                    <a:pt x="1681957" y="449015"/>
                  </a:lnTo>
                  <a:lnTo>
                    <a:pt x="1655763" y="473386"/>
                  </a:lnTo>
                  <a:lnTo>
                    <a:pt x="1627453" y="499082"/>
                  </a:lnTo>
                  <a:lnTo>
                    <a:pt x="1598348" y="525308"/>
                  </a:lnTo>
                  <a:lnTo>
                    <a:pt x="1568186" y="551534"/>
                  </a:lnTo>
                  <a:lnTo>
                    <a:pt x="1537759" y="578024"/>
                  </a:lnTo>
                  <a:lnTo>
                    <a:pt x="1506803" y="603985"/>
                  </a:lnTo>
                  <a:lnTo>
                    <a:pt x="1475846" y="628886"/>
                  </a:lnTo>
                  <a:lnTo>
                    <a:pt x="1460500" y="641072"/>
                  </a:lnTo>
                  <a:lnTo>
                    <a:pt x="1445684" y="652463"/>
                  </a:lnTo>
                  <a:lnTo>
                    <a:pt x="1035050" y="302787"/>
                  </a:lnTo>
                  <a:lnTo>
                    <a:pt x="1061244" y="278681"/>
                  </a:lnTo>
                  <a:lnTo>
                    <a:pt x="1088231" y="253250"/>
                  </a:lnTo>
                  <a:lnTo>
                    <a:pt x="1143000" y="201858"/>
                  </a:lnTo>
                  <a:lnTo>
                    <a:pt x="1195917" y="150996"/>
                  </a:lnTo>
                  <a:lnTo>
                    <a:pt x="1245129" y="103578"/>
                  </a:lnTo>
                  <a:lnTo>
                    <a:pt x="1287727" y="62253"/>
                  </a:lnTo>
                  <a:lnTo>
                    <a:pt x="1321065" y="29404"/>
                  </a:lnTo>
                  <a:lnTo>
                    <a:pt x="1350963" y="0"/>
                  </a:ln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微软雅黑" panose="020B0503020204020204" pitchFamily="34" charset="-122"/>
              </a:endParaRPr>
            </a:p>
          </p:txBody>
        </p:sp>
      </p:grpSp>
      <p:sp>
        <p:nvSpPr>
          <p:cNvPr id="8"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3497" y="2784636"/>
            <a:ext cx="2095677" cy="17257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组合 144"/>
          <p:cNvGrpSpPr/>
          <p:nvPr/>
        </p:nvGrpSpPr>
        <p:grpSpPr>
          <a:xfrm>
            <a:off x="1148255" y="1500188"/>
            <a:ext cx="1899702" cy="1253068"/>
            <a:chOff x="452262" y="1720886"/>
            <a:chExt cx="3027785" cy="1997169"/>
          </a:xfrm>
        </p:grpSpPr>
        <p:sp>
          <p:nvSpPr>
            <p:cNvPr id="143" name="文本框 142"/>
            <p:cNvSpPr txBox="1"/>
            <p:nvPr/>
          </p:nvSpPr>
          <p:spPr bwMode="auto">
            <a:xfrm flipH="1">
              <a:off x="452262" y="2075047"/>
              <a:ext cx="3027785" cy="1643008"/>
            </a:xfrm>
            <a:prstGeom prst="rect">
              <a:avLst/>
            </a:prstGeom>
            <a:noFill/>
          </p:spPr>
          <p:txBody>
            <a:bodyPr wrap="square">
              <a:spAutoFit/>
            </a:bodyPr>
            <a:lstStyle/>
            <a:p>
              <a:pPr algn="ctr">
                <a:lnSpc>
                  <a:spcPct val="110000"/>
                </a:lnSpc>
                <a:defRPr/>
              </a:pPr>
              <a:r>
                <a:rPr lang="en-US" altLang="zh-CN" sz="800" dirty="0">
                  <a:solidFill>
                    <a:srgbClr val="FFFFFF">
                      <a:lumMod val="50000"/>
                    </a:srgbClr>
                  </a:solidFill>
                  <a:latin typeface="微软雅黑" panose="020B0503020204020204" pitchFamily="34" charset="-122"/>
                  <a:ea typeface="微软雅黑" panose="020B0503020204020204" pitchFamily="34" charset="-122"/>
                </a:rPr>
                <a:t>Console is the most common game platform.</a:t>
              </a:r>
            </a:p>
            <a:p>
              <a:pPr algn="ctr">
                <a:lnSpc>
                  <a:spcPct val="110000"/>
                </a:lnSpc>
                <a:defRPr/>
              </a:pPr>
              <a:r>
                <a:rPr lang="en-US" altLang="zh-CN" sz="800" dirty="0">
                  <a:solidFill>
                    <a:srgbClr val="FFFFFF">
                      <a:lumMod val="50000"/>
                    </a:srgbClr>
                  </a:solidFill>
                  <a:latin typeface="微软雅黑" panose="020B0503020204020204" pitchFamily="34" charset="-122"/>
                  <a:ea typeface="微软雅黑" panose="020B0503020204020204" pitchFamily="34" charset="-122"/>
                </a:rPr>
                <a:t>Such as </a:t>
              </a:r>
              <a:r>
                <a:rPr lang="en-US" altLang="zh-CN" sz="800" dirty="0" err="1">
                  <a:solidFill>
                    <a:srgbClr val="FFFFFF">
                      <a:lumMod val="50000"/>
                    </a:srgbClr>
                  </a:solidFill>
                  <a:latin typeface="微软雅黑" panose="020B0503020204020204" pitchFamily="34" charset="-122"/>
                  <a:ea typeface="微软雅黑" panose="020B0503020204020204" pitchFamily="34" charset="-122"/>
                </a:rPr>
                <a:t>Famicom</a:t>
              </a:r>
              <a:r>
                <a:rPr lang="zh-CN" altLang="en-US" sz="800" dirty="0">
                  <a:solidFill>
                    <a:srgbClr val="FFFFFF">
                      <a:lumMod val="50000"/>
                    </a:srgbClr>
                  </a:solidFill>
                  <a:latin typeface="微软雅黑" panose="020B0503020204020204" pitchFamily="34" charset="-122"/>
                  <a:ea typeface="微软雅黑" panose="020B0503020204020204" pitchFamily="34" charset="-122"/>
                </a:rPr>
                <a:t>（即红白机）、</a:t>
              </a:r>
              <a:r>
                <a:rPr lang="en-US" altLang="zh-CN" sz="800" dirty="0">
                  <a:solidFill>
                    <a:srgbClr val="FFFFFF">
                      <a:lumMod val="50000"/>
                    </a:srgbClr>
                  </a:solidFill>
                  <a:latin typeface="微软雅黑" panose="020B0503020204020204" pitchFamily="34" charset="-122"/>
                  <a:ea typeface="微软雅黑" panose="020B0503020204020204" pitchFamily="34" charset="-122"/>
                </a:rPr>
                <a:t>SuperFamicom</a:t>
              </a:r>
              <a:r>
                <a:rPr lang="zh-CN" altLang="en-US" sz="800" dirty="0">
                  <a:solidFill>
                    <a:srgbClr val="FFFFFF">
                      <a:lumMod val="50000"/>
                    </a:srgbClr>
                  </a:solidFill>
                  <a:latin typeface="微软雅黑" panose="020B0503020204020204" pitchFamily="34" charset="-122"/>
                  <a:ea typeface="微软雅黑" panose="020B0503020204020204" pitchFamily="34" charset="-122"/>
                </a:rPr>
                <a:t>、</a:t>
              </a:r>
              <a:r>
                <a:rPr lang="en-US" altLang="zh-CN" sz="800" dirty="0" err="1">
                  <a:solidFill>
                    <a:srgbClr val="FFFFFF">
                      <a:lumMod val="50000"/>
                    </a:srgbClr>
                  </a:solidFill>
                  <a:latin typeface="微软雅黑" panose="020B0503020204020204" pitchFamily="34" charset="-122"/>
                  <a:ea typeface="微软雅黑" panose="020B0503020204020204" pitchFamily="34" charset="-122"/>
                </a:rPr>
                <a:t>SegaMegaDrive</a:t>
              </a:r>
              <a:r>
                <a:rPr lang="zh-CN" altLang="en-US" sz="800" dirty="0">
                  <a:solidFill>
                    <a:srgbClr val="FFFFFF">
                      <a:lumMod val="50000"/>
                    </a:srgbClr>
                  </a:solidFill>
                  <a:latin typeface="微软雅黑" panose="020B0503020204020204" pitchFamily="34" charset="-122"/>
                  <a:ea typeface="微软雅黑" panose="020B0503020204020204" pitchFamily="34" charset="-122"/>
                </a:rPr>
                <a:t>、</a:t>
              </a:r>
              <a:r>
                <a:rPr lang="en-US" altLang="zh-CN" sz="800" dirty="0">
                  <a:solidFill>
                    <a:srgbClr val="FFFFFF">
                      <a:lumMod val="50000"/>
                    </a:srgbClr>
                  </a:solidFill>
                  <a:latin typeface="微软雅黑" panose="020B0503020204020204" pitchFamily="34" charset="-122"/>
                  <a:ea typeface="微软雅黑" panose="020B0503020204020204" pitchFamily="34" charset="-122"/>
                </a:rPr>
                <a:t>PC-Engine</a:t>
              </a:r>
              <a:r>
                <a:rPr lang="zh-CN" altLang="en-US" sz="800" dirty="0">
                  <a:solidFill>
                    <a:srgbClr val="FFFFFF">
                      <a:lumMod val="50000"/>
                    </a:srgbClr>
                  </a:solidFill>
                  <a:latin typeface="微软雅黑" panose="020B0503020204020204" pitchFamily="34" charset="-122"/>
                  <a:ea typeface="微软雅黑" panose="020B0503020204020204" pitchFamily="34" charset="-122"/>
                </a:rPr>
                <a:t>、</a:t>
              </a:r>
              <a:r>
                <a:rPr lang="en-US" altLang="zh-CN" sz="800" dirty="0">
                  <a:solidFill>
                    <a:srgbClr val="FFFFFF">
                      <a:lumMod val="50000"/>
                    </a:srgbClr>
                  </a:solidFill>
                  <a:latin typeface="微软雅黑" panose="020B0503020204020204" pitchFamily="34" charset="-122"/>
                  <a:ea typeface="微软雅黑" panose="020B0503020204020204" pitchFamily="34" charset="-122"/>
                </a:rPr>
                <a:t>Nintendo64</a:t>
              </a:r>
              <a:r>
                <a:rPr lang="zh-CN" altLang="en-US" sz="800" dirty="0">
                  <a:solidFill>
                    <a:srgbClr val="FFFFFF">
                      <a:lumMod val="50000"/>
                    </a:srgbClr>
                  </a:solidFill>
                  <a:latin typeface="微软雅黑" panose="020B0503020204020204" pitchFamily="34" charset="-122"/>
                  <a:ea typeface="微软雅黑" panose="020B0503020204020204" pitchFamily="34" charset="-122"/>
                </a:rPr>
                <a:t>、</a:t>
              </a:r>
              <a:r>
                <a:rPr lang="en-US" altLang="zh-CN" sz="800" dirty="0" err="1">
                  <a:solidFill>
                    <a:srgbClr val="FFFFFF">
                      <a:lumMod val="50000"/>
                    </a:srgbClr>
                  </a:solidFill>
                  <a:latin typeface="微软雅黑" panose="020B0503020204020204" pitchFamily="34" charset="-122"/>
                  <a:ea typeface="微软雅黑" panose="020B0503020204020204" pitchFamily="34" charset="-122"/>
                </a:rPr>
                <a:t>SEGASaturn</a:t>
              </a:r>
              <a:r>
                <a:rPr lang="zh-CN" altLang="en-US" sz="800" dirty="0">
                  <a:solidFill>
                    <a:srgbClr val="FFFFFF">
                      <a:lumMod val="50000"/>
                    </a:srgbClr>
                  </a:solidFill>
                  <a:latin typeface="微软雅黑" panose="020B0503020204020204" pitchFamily="34" charset="-122"/>
                  <a:ea typeface="微软雅黑" panose="020B0503020204020204" pitchFamily="34" charset="-122"/>
                </a:rPr>
                <a:t>、</a:t>
              </a:r>
              <a:r>
                <a:rPr lang="en-US" altLang="zh-CN" sz="800" dirty="0">
                  <a:solidFill>
                    <a:srgbClr val="FFFFFF">
                      <a:lumMod val="50000"/>
                    </a:srgbClr>
                  </a:solidFill>
                  <a:latin typeface="微软雅黑" panose="020B0503020204020204" pitchFamily="34" charset="-122"/>
                  <a:ea typeface="微软雅黑" panose="020B0503020204020204" pitchFamily="34" charset="-122"/>
                </a:rPr>
                <a:t>Sony’s</a:t>
              </a:r>
              <a:r>
                <a:rPr lang="zh-CN" altLang="en-US" sz="800" dirty="0">
                  <a:solidFill>
                    <a:srgbClr val="FFFFFF">
                      <a:lumMod val="50000"/>
                    </a:srgbClr>
                  </a:solidFill>
                  <a:latin typeface="微软雅黑" panose="020B0503020204020204" pitchFamily="34" charset="-122"/>
                  <a:ea typeface="微软雅黑" panose="020B0503020204020204" pitchFamily="34" charset="-122"/>
                </a:rPr>
                <a:t> </a:t>
              </a:r>
              <a:r>
                <a:rPr lang="en-US" altLang="zh-CN" sz="800" dirty="0">
                  <a:solidFill>
                    <a:srgbClr val="FFFFFF">
                      <a:lumMod val="50000"/>
                    </a:srgbClr>
                  </a:solidFill>
                  <a:latin typeface="微软雅黑" panose="020B0503020204020204" pitchFamily="34" charset="-122"/>
                  <a:ea typeface="微软雅黑" panose="020B0503020204020204" pitchFamily="34" charset="-122"/>
                </a:rPr>
                <a:t>PlayStation series </a:t>
              </a:r>
              <a:endParaRPr lang="zh-CN" altLang="en-US" sz="800" dirty="0">
                <a:solidFill>
                  <a:srgbClr val="FFFFFF">
                    <a:lumMod val="50000"/>
                  </a:srgbClr>
                </a:solidFill>
                <a:latin typeface="微软雅黑" panose="020B0503020204020204" pitchFamily="34" charset="-122"/>
                <a:ea typeface="微软雅黑" panose="020B0503020204020204" pitchFamily="34" charset="-122"/>
              </a:endParaRPr>
            </a:p>
          </p:txBody>
        </p:sp>
        <p:sp>
          <p:nvSpPr>
            <p:cNvPr id="144" name="文本框 143"/>
            <p:cNvSpPr txBox="1"/>
            <p:nvPr/>
          </p:nvSpPr>
          <p:spPr bwMode="auto">
            <a:xfrm flipH="1">
              <a:off x="610715" y="1720886"/>
              <a:ext cx="2548797" cy="490542"/>
            </a:xfrm>
            <a:prstGeom prst="rect">
              <a:avLst/>
            </a:prstGeom>
            <a:noFill/>
          </p:spPr>
          <p:txBody>
            <a:bodyPr wrap="square">
              <a:spAutoFit/>
            </a:bodyPr>
            <a:lstStyle/>
            <a:p>
              <a:pPr algn="ctr">
                <a:defRPr/>
              </a:pPr>
              <a:r>
                <a:rPr lang="en-US" altLang="zh-CN" sz="1400" dirty="0">
                  <a:solidFill>
                    <a:schemeClr val="bg1">
                      <a:lumMod val="50000"/>
                    </a:schemeClr>
                  </a:solidFill>
                  <a:ea typeface="时尚中黑简体" panose="01010104010101010101" pitchFamily="2" charset="-122"/>
                </a:rPr>
                <a:t>Console</a:t>
              </a:r>
              <a:endParaRPr lang="zh-CN" altLang="en-US" sz="1400" dirty="0">
                <a:solidFill>
                  <a:schemeClr val="bg1">
                    <a:lumMod val="50000"/>
                  </a:schemeClr>
                </a:solidFill>
                <a:ea typeface="时尚中黑简体" panose="01010104010101010101" pitchFamily="2" charset="-122"/>
              </a:endParaRPr>
            </a:p>
          </p:txBody>
        </p:sp>
      </p:grpSp>
      <p:sp>
        <p:nvSpPr>
          <p:cNvPr id="158" name="直角三角形 157"/>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直角三角形 161"/>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直角三角形 162"/>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6" name="组合 195"/>
          <p:cNvGrpSpPr/>
          <p:nvPr/>
        </p:nvGrpSpPr>
        <p:grpSpPr>
          <a:xfrm>
            <a:off x="6606915" y="1501445"/>
            <a:ext cx="2005493" cy="1385352"/>
            <a:chOff x="1073688" y="1725887"/>
            <a:chExt cx="3196397" cy="2208005"/>
          </a:xfrm>
        </p:grpSpPr>
        <p:sp>
          <p:nvSpPr>
            <p:cNvPr id="197" name="文本框 196"/>
            <p:cNvSpPr txBox="1"/>
            <p:nvPr/>
          </p:nvSpPr>
          <p:spPr bwMode="auto">
            <a:xfrm flipH="1">
              <a:off x="1073688" y="2075047"/>
              <a:ext cx="3196397" cy="1858845"/>
            </a:xfrm>
            <a:prstGeom prst="rect">
              <a:avLst/>
            </a:prstGeom>
            <a:noFill/>
          </p:spPr>
          <p:txBody>
            <a:bodyPr wrap="square">
              <a:spAutoFit/>
            </a:bodyPr>
            <a:lstStyle/>
            <a:p>
              <a:pPr algn="ctr">
                <a:lnSpc>
                  <a:spcPct val="110000"/>
                </a:lnSpc>
                <a:defRPr/>
              </a:pPr>
              <a:r>
                <a:rPr lang="en-US" altLang="zh-CN" sz="800" dirty="0">
                  <a:solidFill>
                    <a:srgbClr val="FFFFFF">
                      <a:lumMod val="50000"/>
                    </a:srgbClr>
                  </a:solidFill>
                  <a:latin typeface="微软雅黑" panose="020B0503020204020204" pitchFamily="34" charset="-122"/>
                  <a:ea typeface="微软雅黑" panose="020B0503020204020204" pitchFamily="34" charset="-122"/>
                </a:rPr>
                <a:t>Since the late 1980s, mobile electronic components used by individuals have become a trend, such as mobile phones, and a new consumption mode has been formed. Of course, game manufacturers have also developed portable game consoles.</a:t>
              </a:r>
              <a:endParaRPr lang="zh-CN" altLang="en-US" sz="800" dirty="0">
                <a:solidFill>
                  <a:srgbClr val="FFFFFF">
                    <a:lumMod val="50000"/>
                  </a:srgbClr>
                </a:solidFill>
                <a:latin typeface="微软雅黑" panose="020B0503020204020204" pitchFamily="34" charset="-122"/>
                <a:ea typeface="微软雅黑" panose="020B0503020204020204" pitchFamily="34" charset="-122"/>
              </a:endParaRPr>
            </a:p>
          </p:txBody>
        </p:sp>
        <p:sp>
          <p:nvSpPr>
            <p:cNvPr id="198" name="文本框 197"/>
            <p:cNvSpPr txBox="1"/>
            <p:nvPr/>
          </p:nvSpPr>
          <p:spPr bwMode="auto">
            <a:xfrm flipH="1">
              <a:off x="1328157" y="1725887"/>
              <a:ext cx="2548797" cy="490542"/>
            </a:xfrm>
            <a:prstGeom prst="rect">
              <a:avLst/>
            </a:prstGeom>
            <a:noFill/>
          </p:spPr>
          <p:txBody>
            <a:bodyPr wrap="square">
              <a:spAutoFit/>
            </a:bodyPr>
            <a:lstStyle/>
            <a:p>
              <a:pPr algn="ctr">
                <a:defRPr/>
              </a:pPr>
              <a:r>
                <a:rPr lang="en-US" altLang="zh-CN" sz="1400" dirty="0">
                  <a:solidFill>
                    <a:schemeClr val="bg1">
                      <a:lumMod val="50000"/>
                    </a:schemeClr>
                  </a:solidFill>
                  <a:ea typeface="时尚中黑简体" panose="01010104010101010101" pitchFamily="2" charset="-122"/>
                </a:rPr>
                <a:t>Handheld</a:t>
              </a:r>
              <a:endParaRPr lang="zh-CN" altLang="en-US" sz="1400" dirty="0">
                <a:solidFill>
                  <a:schemeClr val="bg1">
                    <a:lumMod val="50000"/>
                  </a:schemeClr>
                </a:solidFill>
                <a:ea typeface="时尚中黑简体" panose="01010104010101010101" pitchFamily="2" charset="-122"/>
              </a:endParaRPr>
            </a:p>
          </p:txBody>
        </p:sp>
      </p:grpSp>
      <p:grpSp>
        <p:nvGrpSpPr>
          <p:cNvPr id="199" name="组合 198"/>
          <p:cNvGrpSpPr/>
          <p:nvPr/>
        </p:nvGrpSpPr>
        <p:grpSpPr>
          <a:xfrm>
            <a:off x="1070875" y="2984767"/>
            <a:ext cx="2108263" cy="1287355"/>
            <a:chOff x="362148" y="1666239"/>
            <a:chExt cx="3360194" cy="2051816"/>
          </a:xfrm>
        </p:grpSpPr>
        <p:sp>
          <p:nvSpPr>
            <p:cNvPr id="200" name="文本框 199"/>
            <p:cNvSpPr txBox="1"/>
            <p:nvPr/>
          </p:nvSpPr>
          <p:spPr bwMode="auto">
            <a:xfrm flipH="1">
              <a:off x="362148" y="2075047"/>
              <a:ext cx="3360194" cy="1643008"/>
            </a:xfrm>
            <a:prstGeom prst="rect">
              <a:avLst/>
            </a:prstGeom>
            <a:noFill/>
          </p:spPr>
          <p:txBody>
            <a:bodyPr wrap="square">
              <a:spAutoFit/>
            </a:bodyPr>
            <a:lstStyle/>
            <a:p>
              <a:pPr algn="ctr">
                <a:lnSpc>
                  <a:spcPct val="110000"/>
                </a:lnSpc>
                <a:defRPr/>
              </a:pPr>
              <a:r>
                <a:rPr lang="en-US" altLang="zh-CN" sz="800" dirty="0">
                  <a:solidFill>
                    <a:srgbClr val="FFFFFF">
                      <a:lumMod val="50000"/>
                    </a:srgbClr>
                  </a:solidFill>
                  <a:latin typeface="微软雅黑" panose="020B0503020204020204" pitchFamily="34" charset="-122"/>
                  <a:ea typeface="微软雅黑" panose="020B0503020204020204" pitchFamily="34" charset="-122"/>
                </a:rPr>
                <a:t>Arcade is a popular commercial game machine on the street, which is different from personal computer and home game machine by this name. Famous machine version: capcomcps-1 and cps-2, </a:t>
              </a:r>
              <a:r>
                <a:rPr lang="en-US" altLang="zh-CN" sz="800" dirty="0" err="1">
                  <a:solidFill>
                    <a:srgbClr val="FFFFFF">
                      <a:lumMod val="50000"/>
                    </a:srgbClr>
                  </a:solidFill>
                  <a:latin typeface="微软雅黑" panose="020B0503020204020204" pitchFamily="34" charset="-122"/>
                  <a:ea typeface="微软雅黑" panose="020B0503020204020204" pitchFamily="34" charset="-122"/>
                </a:rPr>
                <a:t>snkno</a:t>
              </a:r>
              <a:r>
                <a:rPr lang="en-US" altLang="zh-CN" sz="800" dirty="0">
                  <a:solidFill>
                    <a:srgbClr val="FFFFFF">
                      <a:lumMod val="50000"/>
                    </a:srgbClr>
                  </a:solidFill>
                  <a:latin typeface="微软雅黑" panose="020B0503020204020204" pitchFamily="34" charset="-122"/>
                  <a:ea typeface="微软雅黑" panose="020B0503020204020204" pitchFamily="34" charset="-122"/>
                </a:rPr>
                <a:t> GEO, Sega's model series and Naomi series.</a:t>
              </a:r>
              <a:endParaRPr lang="zh-CN" altLang="en-US" sz="800" dirty="0">
                <a:solidFill>
                  <a:srgbClr val="FFFFFF">
                    <a:lumMod val="50000"/>
                  </a:srgbClr>
                </a:solidFill>
                <a:latin typeface="微软雅黑" panose="020B0503020204020204" pitchFamily="34" charset="-122"/>
                <a:ea typeface="微软雅黑" panose="020B0503020204020204" pitchFamily="34" charset="-122"/>
              </a:endParaRPr>
            </a:p>
          </p:txBody>
        </p:sp>
        <p:sp>
          <p:nvSpPr>
            <p:cNvPr id="201" name="文本框 200"/>
            <p:cNvSpPr txBox="1"/>
            <p:nvPr/>
          </p:nvSpPr>
          <p:spPr bwMode="auto">
            <a:xfrm flipH="1">
              <a:off x="663933" y="1666239"/>
              <a:ext cx="2548797" cy="490542"/>
            </a:xfrm>
            <a:prstGeom prst="rect">
              <a:avLst/>
            </a:prstGeom>
            <a:noFill/>
          </p:spPr>
          <p:txBody>
            <a:bodyPr wrap="square">
              <a:spAutoFit/>
            </a:bodyPr>
            <a:lstStyle/>
            <a:p>
              <a:pPr algn="ctr">
                <a:defRPr/>
              </a:pPr>
              <a:r>
                <a:rPr lang="en-US" altLang="zh-CN" sz="1400" dirty="0">
                  <a:solidFill>
                    <a:schemeClr val="bg1">
                      <a:lumMod val="50000"/>
                    </a:schemeClr>
                  </a:solidFill>
                  <a:ea typeface="时尚中黑简体" panose="01010104010101010101" pitchFamily="2" charset="-122"/>
                </a:rPr>
                <a:t>Arcade</a:t>
              </a:r>
              <a:endParaRPr lang="zh-CN" altLang="en-US" sz="1400" dirty="0">
                <a:solidFill>
                  <a:schemeClr val="bg1">
                    <a:lumMod val="50000"/>
                  </a:schemeClr>
                </a:solidFill>
                <a:ea typeface="时尚中黑简体" panose="01010104010101010101" pitchFamily="2" charset="-122"/>
              </a:endParaRPr>
            </a:p>
          </p:txBody>
        </p:sp>
      </p:grpSp>
      <p:grpSp>
        <p:nvGrpSpPr>
          <p:cNvPr id="202" name="组合 201"/>
          <p:cNvGrpSpPr/>
          <p:nvPr/>
        </p:nvGrpSpPr>
        <p:grpSpPr>
          <a:xfrm>
            <a:off x="6585295" y="2956962"/>
            <a:ext cx="1718522" cy="707898"/>
            <a:chOff x="936882" y="1726438"/>
            <a:chExt cx="2739016" cy="1128264"/>
          </a:xfrm>
        </p:grpSpPr>
        <p:sp>
          <p:nvSpPr>
            <p:cNvPr id="203" name="文本框 202"/>
            <p:cNvSpPr txBox="1"/>
            <p:nvPr/>
          </p:nvSpPr>
          <p:spPr bwMode="auto">
            <a:xfrm flipH="1">
              <a:off x="1073691" y="2075047"/>
              <a:ext cx="2406357" cy="779655"/>
            </a:xfrm>
            <a:prstGeom prst="rect">
              <a:avLst/>
            </a:prstGeom>
            <a:noFill/>
          </p:spPr>
          <p:txBody>
            <a:bodyPr wrap="square">
              <a:spAutoFit/>
            </a:bodyPr>
            <a:lstStyle/>
            <a:p>
              <a:pPr algn="ctr">
                <a:lnSpc>
                  <a:spcPct val="110000"/>
                </a:lnSpc>
                <a:defRPr/>
              </a:pPr>
              <a:r>
                <a:rPr lang="en-US" altLang="zh-CN" sz="800" dirty="0">
                  <a:solidFill>
                    <a:srgbClr val="FFFFFF">
                      <a:lumMod val="50000"/>
                    </a:srgbClr>
                  </a:solidFill>
                  <a:latin typeface="微软雅黑" panose="020B0503020204020204" pitchFamily="34" charset="-122"/>
                  <a:ea typeface="微软雅黑" panose="020B0503020204020204" pitchFamily="34" charset="-122"/>
                </a:rPr>
                <a:t>For personal computer game platform, please refer to computer games.</a:t>
              </a:r>
              <a:endParaRPr lang="zh-CN" altLang="en-US" sz="800" dirty="0">
                <a:solidFill>
                  <a:srgbClr val="FFFFFF">
                    <a:lumMod val="50000"/>
                  </a:srgbClr>
                </a:solidFill>
                <a:latin typeface="微软雅黑" panose="020B0503020204020204" pitchFamily="34" charset="-122"/>
                <a:ea typeface="微软雅黑" panose="020B0503020204020204" pitchFamily="34" charset="-122"/>
              </a:endParaRPr>
            </a:p>
          </p:txBody>
        </p:sp>
        <p:sp>
          <p:nvSpPr>
            <p:cNvPr id="204" name="文本框 203"/>
            <p:cNvSpPr txBox="1"/>
            <p:nvPr/>
          </p:nvSpPr>
          <p:spPr bwMode="auto">
            <a:xfrm flipH="1">
              <a:off x="936882" y="1726438"/>
              <a:ext cx="2739016" cy="490542"/>
            </a:xfrm>
            <a:prstGeom prst="rect">
              <a:avLst/>
            </a:prstGeom>
            <a:noFill/>
          </p:spPr>
          <p:txBody>
            <a:bodyPr wrap="square">
              <a:spAutoFit/>
            </a:bodyPr>
            <a:lstStyle/>
            <a:p>
              <a:pPr algn="ctr">
                <a:defRPr/>
              </a:pPr>
              <a:r>
                <a:rPr lang="en-US" altLang="zh-CN" sz="1400" dirty="0">
                  <a:solidFill>
                    <a:schemeClr val="bg1">
                      <a:lumMod val="50000"/>
                    </a:schemeClr>
                  </a:solidFill>
                  <a:ea typeface="时尚中黑简体" panose="01010104010101010101" pitchFamily="2" charset="-122"/>
                </a:rPr>
                <a:t>Personal Computer</a:t>
              </a:r>
              <a:endParaRPr lang="zh-CN" altLang="en-US" sz="1400" dirty="0">
                <a:solidFill>
                  <a:schemeClr val="bg1">
                    <a:lumMod val="50000"/>
                  </a:schemeClr>
                </a:solidFill>
                <a:ea typeface="时尚中黑简体" panose="01010104010101010101" pitchFamily="2" charset="-122"/>
              </a:endParaRPr>
            </a:p>
          </p:txBody>
        </p:sp>
      </p:grpSp>
      <p:grpSp>
        <p:nvGrpSpPr>
          <p:cNvPr id="212" name="组合 211"/>
          <p:cNvGrpSpPr/>
          <p:nvPr/>
        </p:nvGrpSpPr>
        <p:grpSpPr>
          <a:xfrm>
            <a:off x="3162052" y="1510000"/>
            <a:ext cx="3408992" cy="2001344"/>
            <a:chOff x="3176853" y="1498071"/>
            <a:chExt cx="3408992" cy="2001344"/>
          </a:xfrm>
        </p:grpSpPr>
        <p:grpSp>
          <p:nvGrpSpPr>
            <p:cNvPr id="190" name="组合 189"/>
            <p:cNvGrpSpPr/>
            <p:nvPr/>
          </p:nvGrpSpPr>
          <p:grpSpPr>
            <a:xfrm>
              <a:off x="3176853" y="1539400"/>
              <a:ext cx="570971" cy="570970"/>
              <a:chOff x="3208098" y="995927"/>
              <a:chExt cx="570971" cy="570970"/>
            </a:xfrm>
          </p:grpSpPr>
          <p:grpSp>
            <p:nvGrpSpPr>
              <p:cNvPr id="41" name="组合 40"/>
              <p:cNvGrpSpPr/>
              <p:nvPr/>
            </p:nvGrpSpPr>
            <p:grpSpPr>
              <a:xfrm>
                <a:off x="3208098" y="995927"/>
                <a:ext cx="570971" cy="570970"/>
                <a:chOff x="2646157" y="1103874"/>
                <a:chExt cx="910025" cy="910025"/>
              </a:xfrm>
            </p:grpSpPr>
            <p:grpSp>
              <p:nvGrpSpPr>
                <p:cNvPr id="39" name="组合 38"/>
                <p:cNvGrpSpPr/>
                <p:nvPr/>
              </p:nvGrpSpPr>
              <p:grpSpPr>
                <a:xfrm>
                  <a:off x="2646157" y="1103874"/>
                  <a:ext cx="910025" cy="910025"/>
                  <a:chOff x="1236675" y="2423160"/>
                  <a:chExt cx="1950720" cy="1950720"/>
                </a:xfrm>
              </p:grpSpPr>
              <p:sp>
                <p:nvSpPr>
                  <p:cNvPr id="37" name="椭圆 36"/>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8" name="椭圆 37"/>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40" name="椭圆 39"/>
                <p:cNvSpPr/>
                <p:nvPr/>
              </p:nvSpPr>
              <p:spPr>
                <a:xfrm>
                  <a:off x="2792045" y="1249762"/>
                  <a:ext cx="618249" cy="618249"/>
                </a:xfrm>
                <a:prstGeom prst="ellipse">
                  <a:avLst/>
                </a:prstGeom>
                <a:solidFill>
                  <a:srgbClr val="4BAF31"/>
                </a:solidFill>
                <a:ln>
                  <a:noFill/>
                </a:ln>
                <a:effectLst>
                  <a:innerShdw dist="635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73" name="组合 72"/>
              <p:cNvGrpSpPr/>
              <p:nvPr/>
            </p:nvGrpSpPr>
            <p:grpSpPr>
              <a:xfrm>
                <a:off x="3407985" y="1180171"/>
                <a:ext cx="228639" cy="189809"/>
                <a:chOff x="3132963" y="3140191"/>
                <a:chExt cx="645573" cy="535933"/>
              </a:xfrm>
              <a:solidFill>
                <a:schemeClr val="bg1"/>
              </a:solidFill>
            </p:grpSpPr>
            <p:sp>
              <p:nvSpPr>
                <p:cNvPr id="74" name="Freeform 226"/>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75" name="Freeform 227"/>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76" name="Freeform 228"/>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77" name="Freeform 229"/>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78" name="Freeform 230"/>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79"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grpSp>
        </p:grpSp>
        <p:grpSp>
          <p:nvGrpSpPr>
            <p:cNvPr id="192" name="组合 191"/>
            <p:cNvGrpSpPr/>
            <p:nvPr/>
          </p:nvGrpSpPr>
          <p:grpSpPr>
            <a:xfrm>
              <a:off x="3192709" y="2873460"/>
              <a:ext cx="570971" cy="570970"/>
              <a:chOff x="3238239" y="3329386"/>
              <a:chExt cx="570971" cy="570970"/>
            </a:xfrm>
          </p:grpSpPr>
          <p:grpSp>
            <p:nvGrpSpPr>
              <p:cNvPr id="47" name="组合 46"/>
              <p:cNvGrpSpPr/>
              <p:nvPr/>
            </p:nvGrpSpPr>
            <p:grpSpPr>
              <a:xfrm>
                <a:off x="3238239" y="3329386"/>
                <a:ext cx="570971" cy="570970"/>
                <a:chOff x="2646157" y="1103874"/>
                <a:chExt cx="910025" cy="910025"/>
              </a:xfrm>
            </p:grpSpPr>
            <p:grpSp>
              <p:nvGrpSpPr>
                <p:cNvPr id="48" name="组合 47"/>
                <p:cNvGrpSpPr/>
                <p:nvPr/>
              </p:nvGrpSpPr>
              <p:grpSpPr>
                <a:xfrm>
                  <a:off x="2646157" y="1103874"/>
                  <a:ext cx="910025" cy="910025"/>
                  <a:chOff x="1236675" y="2423160"/>
                  <a:chExt cx="1950720" cy="1950720"/>
                </a:xfrm>
              </p:grpSpPr>
              <p:sp>
                <p:nvSpPr>
                  <p:cNvPr id="50" name="椭圆 49"/>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1" name="椭圆 50"/>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49" name="椭圆 48"/>
                <p:cNvSpPr/>
                <p:nvPr/>
              </p:nvSpPr>
              <p:spPr>
                <a:xfrm>
                  <a:off x="2792045" y="1249762"/>
                  <a:ext cx="618249" cy="618249"/>
                </a:xfrm>
                <a:prstGeom prst="ellipse">
                  <a:avLst/>
                </a:prstGeom>
                <a:solidFill>
                  <a:srgbClr val="4BAF31"/>
                </a:solidFill>
                <a:ln>
                  <a:noFill/>
                </a:ln>
                <a:effectLst>
                  <a:innerShdw dist="635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108" name="组合 107"/>
              <p:cNvGrpSpPr/>
              <p:nvPr/>
            </p:nvGrpSpPr>
            <p:grpSpPr>
              <a:xfrm>
                <a:off x="3454607" y="3522933"/>
                <a:ext cx="183204" cy="205563"/>
                <a:chOff x="3199776" y="780891"/>
                <a:chExt cx="470261" cy="527652"/>
              </a:xfrm>
              <a:solidFill>
                <a:schemeClr val="bg1"/>
              </a:solidFill>
            </p:grpSpPr>
            <p:sp>
              <p:nvSpPr>
                <p:cNvPr id="109" name="Freeform 433"/>
                <p:cNvSpPr>
                  <a:spLocks noEditPoints="1"/>
                </p:cNvSpPr>
                <p:nvPr/>
              </p:nvSpPr>
              <p:spPr bwMode="auto">
                <a:xfrm>
                  <a:off x="3262591" y="927080"/>
                  <a:ext cx="64814" cy="65671"/>
                </a:xfrm>
                <a:custGeom>
                  <a:avLst/>
                  <a:gdLst>
                    <a:gd name="T0" fmla="*/ 96 w 96"/>
                    <a:gd name="T1" fmla="*/ 48 h 97"/>
                    <a:gd name="T2" fmla="*/ 48 w 96"/>
                    <a:gd name="T3" fmla="*/ 0 h 97"/>
                    <a:gd name="T4" fmla="*/ 0 w 96"/>
                    <a:gd name="T5" fmla="*/ 48 h 97"/>
                    <a:gd name="T6" fmla="*/ 48 w 96"/>
                    <a:gd name="T7" fmla="*/ 97 h 97"/>
                    <a:gd name="T8" fmla="*/ 96 w 96"/>
                    <a:gd name="T9" fmla="*/ 48 h 97"/>
                    <a:gd name="T10" fmla="*/ 28 w 96"/>
                    <a:gd name="T11" fmla="*/ 71 h 97"/>
                    <a:gd name="T12" fmla="*/ 31 w 96"/>
                    <a:gd name="T13" fmla="*/ 61 h 97"/>
                    <a:gd name="T14" fmla="*/ 45 w 96"/>
                    <a:gd name="T15" fmla="*/ 65 h 97"/>
                    <a:gd name="T16" fmla="*/ 53 w 96"/>
                    <a:gd name="T17" fmla="*/ 60 h 97"/>
                    <a:gd name="T18" fmla="*/ 44 w 96"/>
                    <a:gd name="T19" fmla="*/ 52 h 97"/>
                    <a:gd name="T20" fmla="*/ 29 w 96"/>
                    <a:gd name="T21" fmla="*/ 37 h 97"/>
                    <a:gd name="T22" fmla="*/ 43 w 96"/>
                    <a:gd name="T23" fmla="*/ 21 h 97"/>
                    <a:gd name="T24" fmla="*/ 43 w 96"/>
                    <a:gd name="T25" fmla="*/ 13 h 97"/>
                    <a:gd name="T26" fmla="*/ 52 w 96"/>
                    <a:gd name="T27" fmla="*/ 13 h 97"/>
                    <a:gd name="T28" fmla="*/ 52 w 96"/>
                    <a:gd name="T29" fmla="*/ 21 h 97"/>
                    <a:gd name="T30" fmla="*/ 64 w 96"/>
                    <a:gd name="T31" fmla="*/ 24 h 97"/>
                    <a:gd name="T32" fmla="*/ 62 w 96"/>
                    <a:gd name="T33" fmla="*/ 33 h 97"/>
                    <a:gd name="T34" fmla="*/ 49 w 96"/>
                    <a:gd name="T35" fmla="*/ 30 h 97"/>
                    <a:gd name="T36" fmla="*/ 42 w 96"/>
                    <a:gd name="T37" fmla="*/ 35 h 97"/>
                    <a:gd name="T38" fmla="*/ 52 w 96"/>
                    <a:gd name="T39" fmla="*/ 42 h 97"/>
                    <a:gd name="T40" fmla="*/ 66 w 96"/>
                    <a:gd name="T41" fmla="*/ 58 h 97"/>
                    <a:gd name="T42" fmla="*/ 51 w 96"/>
                    <a:gd name="T43" fmla="*/ 74 h 97"/>
                    <a:gd name="T44" fmla="*/ 51 w 96"/>
                    <a:gd name="T45" fmla="*/ 83 h 97"/>
                    <a:gd name="T46" fmla="*/ 43 w 96"/>
                    <a:gd name="T47" fmla="*/ 83 h 97"/>
                    <a:gd name="T48" fmla="*/ 43 w 96"/>
                    <a:gd name="T49" fmla="*/ 75 h 97"/>
                    <a:gd name="T50" fmla="*/ 28 w 96"/>
                    <a:gd name="T51" fmla="*/ 7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97">
                      <a:moveTo>
                        <a:pt x="96" y="48"/>
                      </a:moveTo>
                      <a:cubicBezTo>
                        <a:pt x="96" y="21"/>
                        <a:pt x="75" y="0"/>
                        <a:pt x="48" y="0"/>
                      </a:cubicBezTo>
                      <a:cubicBezTo>
                        <a:pt x="22" y="0"/>
                        <a:pt x="0" y="21"/>
                        <a:pt x="0" y="48"/>
                      </a:cubicBezTo>
                      <a:cubicBezTo>
                        <a:pt x="0" y="75"/>
                        <a:pt x="22" y="97"/>
                        <a:pt x="48" y="97"/>
                      </a:cubicBezTo>
                      <a:cubicBezTo>
                        <a:pt x="75" y="97"/>
                        <a:pt x="96" y="75"/>
                        <a:pt x="96" y="48"/>
                      </a:cubicBezTo>
                      <a:close/>
                      <a:moveTo>
                        <a:pt x="28" y="71"/>
                      </a:moveTo>
                      <a:cubicBezTo>
                        <a:pt x="31" y="61"/>
                        <a:pt x="31" y="61"/>
                        <a:pt x="31" y="61"/>
                      </a:cubicBezTo>
                      <a:cubicBezTo>
                        <a:pt x="34" y="63"/>
                        <a:pt x="39" y="65"/>
                        <a:pt x="45" y="65"/>
                      </a:cubicBezTo>
                      <a:cubicBezTo>
                        <a:pt x="50" y="65"/>
                        <a:pt x="53" y="63"/>
                        <a:pt x="53" y="60"/>
                      </a:cubicBezTo>
                      <a:cubicBezTo>
                        <a:pt x="53" y="56"/>
                        <a:pt x="51" y="54"/>
                        <a:pt x="44" y="52"/>
                      </a:cubicBezTo>
                      <a:cubicBezTo>
                        <a:pt x="35" y="49"/>
                        <a:pt x="29" y="45"/>
                        <a:pt x="29" y="37"/>
                      </a:cubicBezTo>
                      <a:cubicBezTo>
                        <a:pt x="29" y="29"/>
                        <a:pt x="34" y="23"/>
                        <a:pt x="43" y="21"/>
                      </a:cubicBezTo>
                      <a:cubicBezTo>
                        <a:pt x="43" y="13"/>
                        <a:pt x="43" y="13"/>
                        <a:pt x="43" y="13"/>
                      </a:cubicBezTo>
                      <a:cubicBezTo>
                        <a:pt x="52" y="13"/>
                        <a:pt x="52" y="13"/>
                        <a:pt x="52" y="13"/>
                      </a:cubicBezTo>
                      <a:cubicBezTo>
                        <a:pt x="52" y="21"/>
                        <a:pt x="52" y="21"/>
                        <a:pt x="52" y="21"/>
                      </a:cubicBezTo>
                      <a:cubicBezTo>
                        <a:pt x="57" y="21"/>
                        <a:pt x="61" y="22"/>
                        <a:pt x="64" y="24"/>
                      </a:cubicBezTo>
                      <a:cubicBezTo>
                        <a:pt x="62" y="33"/>
                        <a:pt x="62" y="33"/>
                        <a:pt x="62" y="33"/>
                      </a:cubicBezTo>
                      <a:cubicBezTo>
                        <a:pt x="59" y="32"/>
                        <a:pt x="55" y="30"/>
                        <a:pt x="49" y="30"/>
                      </a:cubicBezTo>
                      <a:cubicBezTo>
                        <a:pt x="44" y="30"/>
                        <a:pt x="42" y="33"/>
                        <a:pt x="42" y="35"/>
                      </a:cubicBezTo>
                      <a:cubicBezTo>
                        <a:pt x="42" y="38"/>
                        <a:pt x="45" y="40"/>
                        <a:pt x="52" y="42"/>
                      </a:cubicBezTo>
                      <a:cubicBezTo>
                        <a:pt x="62" y="46"/>
                        <a:pt x="66" y="51"/>
                        <a:pt x="66" y="58"/>
                      </a:cubicBezTo>
                      <a:cubicBezTo>
                        <a:pt x="66" y="66"/>
                        <a:pt x="61" y="73"/>
                        <a:pt x="51" y="74"/>
                      </a:cubicBezTo>
                      <a:cubicBezTo>
                        <a:pt x="51" y="83"/>
                        <a:pt x="51" y="83"/>
                        <a:pt x="51" y="83"/>
                      </a:cubicBezTo>
                      <a:cubicBezTo>
                        <a:pt x="43" y="83"/>
                        <a:pt x="43" y="83"/>
                        <a:pt x="43" y="83"/>
                      </a:cubicBezTo>
                      <a:cubicBezTo>
                        <a:pt x="43" y="75"/>
                        <a:pt x="43" y="75"/>
                        <a:pt x="43" y="75"/>
                      </a:cubicBezTo>
                      <a:cubicBezTo>
                        <a:pt x="37" y="75"/>
                        <a:pt x="32" y="73"/>
                        <a:pt x="28"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10" name="Freeform 434"/>
                <p:cNvSpPr>
                  <a:spLocks noEditPoints="1"/>
                </p:cNvSpPr>
                <p:nvPr/>
              </p:nvSpPr>
              <p:spPr bwMode="auto">
                <a:xfrm>
                  <a:off x="3367094" y="867120"/>
                  <a:ext cx="140479" cy="141621"/>
                </a:xfrm>
                <a:custGeom>
                  <a:avLst/>
                  <a:gdLst>
                    <a:gd name="T0" fmla="*/ 104 w 208"/>
                    <a:gd name="T1" fmla="*/ 0 h 210"/>
                    <a:gd name="T2" fmla="*/ 0 w 208"/>
                    <a:gd name="T3" fmla="*/ 105 h 210"/>
                    <a:gd name="T4" fmla="*/ 104 w 208"/>
                    <a:gd name="T5" fmla="*/ 210 h 210"/>
                    <a:gd name="T6" fmla="*/ 208 w 208"/>
                    <a:gd name="T7" fmla="*/ 105 h 210"/>
                    <a:gd name="T8" fmla="*/ 104 w 208"/>
                    <a:gd name="T9" fmla="*/ 0 h 210"/>
                    <a:gd name="T10" fmla="*/ 111 w 208"/>
                    <a:gd name="T11" fmla="*/ 161 h 210"/>
                    <a:gd name="T12" fmla="*/ 111 w 208"/>
                    <a:gd name="T13" fmla="*/ 180 h 210"/>
                    <a:gd name="T14" fmla="*/ 92 w 208"/>
                    <a:gd name="T15" fmla="*/ 180 h 210"/>
                    <a:gd name="T16" fmla="*/ 92 w 208"/>
                    <a:gd name="T17" fmla="*/ 163 h 210"/>
                    <a:gd name="T18" fmla="*/ 61 w 208"/>
                    <a:gd name="T19" fmla="*/ 155 h 210"/>
                    <a:gd name="T20" fmla="*/ 66 w 208"/>
                    <a:gd name="T21" fmla="*/ 133 h 210"/>
                    <a:gd name="T22" fmla="*/ 97 w 208"/>
                    <a:gd name="T23" fmla="*/ 141 h 210"/>
                    <a:gd name="T24" fmla="*/ 115 w 208"/>
                    <a:gd name="T25" fmla="*/ 130 h 210"/>
                    <a:gd name="T26" fmla="*/ 95 w 208"/>
                    <a:gd name="T27" fmla="*/ 114 h 210"/>
                    <a:gd name="T28" fmla="*/ 62 w 208"/>
                    <a:gd name="T29" fmla="*/ 80 h 210"/>
                    <a:gd name="T30" fmla="*/ 93 w 208"/>
                    <a:gd name="T31" fmla="*/ 47 h 210"/>
                    <a:gd name="T32" fmla="*/ 93 w 208"/>
                    <a:gd name="T33" fmla="*/ 30 h 210"/>
                    <a:gd name="T34" fmla="*/ 111 w 208"/>
                    <a:gd name="T35" fmla="*/ 30 h 210"/>
                    <a:gd name="T36" fmla="*/ 111 w 208"/>
                    <a:gd name="T37" fmla="*/ 46 h 210"/>
                    <a:gd name="T38" fmla="*/ 138 w 208"/>
                    <a:gd name="T39" fmla="*/ 52 h 210"/>
                    <a:gd name="T40" fmla="*/ 133 w 208"/>
                    <a:gd name="T41" fmla="*/ 73 h 210"/>
                    <a:gd name="T42" fmla="*/ 106 w 208"/>
                    <a:gd name="T43" fmla="*/ 66 h 210"/>
                    <a:gd name="T44" fmla="*/ 90 w 208"/>
                    <a:gd name="T45" fmla="*/ 77 h 210"/>
                    <a:gd name="T46" fmla="*/ 113 w 208"/>
                    <a:gd name="T47" fmla="*/ 93 h 210"/>
                    <a:gd name="T48" fmla="*/ 143 w 208"/>
                    <a:gd name="T49" fmla="*/ 127 h 210"/>
                    <a:gd name="T50" fmla="*/ 111 w 208"/>
                    <a:gd name="T51" fmla="*/ 16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8" h="210">
                      <a:moveTo>
                        <a:pt x="104" y="0"/>
                      </a:moveTo>
                      <a:cubicBezTo>
                        <a:pt x="47" y="0"/>
                        <a:pt x="0" y="47"/>
                        <a:pt x="0" y="105"/>
                      </a:cubicBezTo>
                      <a:cubicBezTo>
                        <a:pt x="0" y="163"/>
                        <a:pt x="47" y="210"/>
                        <a:pt x="104" y="210"/>
                      </a:cubicBezTo>
                      <a:cubicBezTo>
                        <a:pt x="162" y="210"/>
                        <a:pt x="208" y="163"/>
                        <a:pt x="208" y="105"/>
                      </a:cubicBezTo>
                      <a:cubicBezTo>
                        <a:pt x="208" y="47"/>
                        <a:pt x="162" y="0"/>
                        <a:pt x="104" y="0"/>
                      </a:cubicBezTo>
                      <a:close/>
                      <a:moveTo>
                        <a:pt x="111" y="161"/>
                      </a:moveTo>
                      <a:cubicBezTo>
                        <a:pt x="111" y="180"/>
                        <a:pt x="111" y="180"/>
                        <a:pt x="111" y="180"/>
                      </a:cubicBezTo>
                      <a:cubicBezTo>
                        <a:pt x="92" y="180"/>
                        <a:pt x="92" y="180"/>
                        <a:pt x="92" y="180"/>
                      </a:cubicBezTo>
                      <a:cubicBezTo>
                        <a:pt x="92" y="163"/>
                        <a:pt x="92" y="163"/>
                        <a:pt x="92" y="163"/>
                      </a:cubicBezTo>
                      <a:cubicBezTo>
                        <a:pt x="80" y="162"/>
                        <a:pt x="68" y="159"/>
                        <a:pt x="61" y="155"/>
                      </a:cubicBezTo>
                      <a:cubicBezTo>
                        <a:pt x="66" y="133"/>
                        <a:pt x="66" y="133"/>
                        <a:pt x="66" y="133"/>
                      </a:cubicBezTo>
                      <a:cubicBezTo>
                        <a:pt x="74" y="138"/>
                        <a:pt x="85" y="141"/>
                        <a:pt x="97" y="141"/>
                      </a:cubicBezTo>
                      <a:cubicBezTo>
                        <a:pt x="108" y="141"/>
                        <a:pt x="115" y="137"/>
                        <a:pt x="115" y="130"/>
                      </a:cubicBezTo>
                      <a:cubicBezTo>
                        <a:pt x="115" y="123"/>
                        <a:pt x="109" y="118"/>
                        <a:pt x="95" y="114"/>
                      </a:cubicBezTo>
                      <a:cubicBezTo>
                        <a:pt x="76" y="107"/>
                        <a:pt x="62" y="98"/>
                        <a:pt x="62" y="80"/>
                      </a:cubicBezTo>
                      <a:cubicBezTo>
                        <a:pt x="62" y="64"/>
                        <a:pt x="74" y="51"/>
                        <a:pt x="93" y="47"/>
                      </a:cubicBezTo>
                      <a:cubicBezTo>
                        <a:pt x="93" y="30"/>
                        <a:pt x="93" y="30"/>
                        <a:pt x="93" y="30"/>
                      </a:cubicBezTo>
                      <a:cubicBezTo>
                        <a:pt x="111" y="30"/>
                        <a:pt x="111" y="30"/>
                        <a:pt x="111" y="30"/>
                      </a:cubicBezTo>
                      <a:cubicBezTo>
                        <a:pt x="111" y="46"/>
                        <a:pt x="111" y="46"/>
                        <a:pt x="111" y="46"/>
                      </a:cubicBezTo>
                      <a:cubicBezTo>
                        <a:pt x="124" y="46"/>
                        <a:pt x="132" y="49"/>
                        <a:pt x="138" y="52"/>
                      </a:cubicBezTo>
                      <a:cubicBezTo>
                        <a:pt x="133" y="73"/>
                        <a:pt x="133" y="73"/>
                        <a:pt x="133" y="73"/>
                      </a:cubicBezTo>
                      <a:cubicBezTo>
                        <a:pt x="128" y="71"/>
                        <a:pt x="120" y="66"/>
                        <a:pt x="106" y="66"/>
                      </a:cubicBezTo>
                      <a:cubicBezTo>
                        <a:pt x="94" y="66"/>
                        <a:pt x="90" y="72"/>
                        <a:pt x="90" y="77"/>
                      </a:cubicBezTo>
                      <a:cubicBezTo>
                        <a:pt x="90" y="83"/>
                        <a:pt x="97" y="87"/>
                        <a:pt x="113" y="93"/>
                      </a:cubicBezTo>
                      <a:cubicBezTo>
                        <a:pt x="135" y="100"/>
                        <a:pt x="143" y="111"/>
                        <a:pt x="143" y="127"/>
                      </a:cubicBezTo>
                      <a:cubicBezTo>
                        <a:pt x="143" y="144"/>
                        <a:pt x="132" y="158"/>
                        <a:pt x="11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11" name="Freeform 435"/>
                <p:cNvSpPr>
                  <a:spLocks noEditPoints="1"/>
                </p:cNvSpPr>
                <p:nvPr/>
              </p:nvSpPr>
              <p:spPr bwMode="auto">
                <a:xfrm>
                  <a:off x="3282007" y="1022446"/>
                  <a:ext cx="89941" cy="91083"/>
                </a:xfrm>
                <a:custGeom>
                  <a:avLst/>
                  <a:gdLst>
                    <a:gd name="T0" fmla="*/ 67 w 133"/>
                    <a:gd name="T1" fmla="*/ 0 h 135"/>
                    <a:gd name="T2" fmla="*/ 0 w 133"/>
                    <a:gd name="T3" fmla="*/ 68 h 135"/>
                    <a:gd name="T4" fmla="*/ 67 w 133"/>
                    <a:gd name="T5" fmla="*/ 135 h 135"/>
                    <a:gd name="T6" fmla="*/ 133 w 133"/>
                    <a:gd name="T7" fmla="*/ 68 h 135"/>
                    <a:gd name="T8" fmla="*/ 67 w 133"/>
                    <a:gd name="T9" fmla="*/ 0 h 135"/>
                    <a:gd name="T10" fmla="*/ 71 w 133"/>
                    <a:gd name="T11" fmla="*/ 104 h 135"/>
                    <a:gd name="T12" fmla="*/ 71 w 133"/>
                    <a:gd name="T13" fmla="*/ 116 h 135"/>
                    <a:gd name="T14" fmla="*/ 59 w 133"/>
                    <a:gd name="T15" fmla="*/ 116 h 135"/>
                    <a:gd name="T16" fmla="*/ 59 w 133"/>
                    <a:gd name="T17" fmla="*/ 105 h 135"/>
                    <a:gd name="T18" fmla="*/ 39 w 133"/>
                    <a:gd name="T19" fmla="*/ 100 h 135"/>
                    <a:gd name="T20" fmla="*/ 43 w 133"/>
                    <a:gd name="T21" fmla="*/ 86 h 135"/>
                    <a:gd name="T22" fmla="*/ 62 w 133"/>
                    <a:gd name="T23" fmla="*/ 91 h 135"/>
                    <a:gd name="T24" fmla="*/ 74 w 133"/>
                    <a:gd name="T25" fmla="*/ 84 h 135"/>
                    <a:gd name="T26" fmla="*/ 61 w 133"/>
                    <a:gd name="T27" fmla="*/ 73 h 135"/>
                    <a:gd name="T28" fmla="*/ 40 w 133"/>
                    <a:gd name="T29" fmla="*/ 52 h 135"/>
                    <a:gd name="T30" fmla="*/ 60 w 133"/>
                    <a:gd name="T31" fmla="*/ 31 h 135"/>
                    <a:gd name="T32" fmla="*/ 60 w 133"/>
                    <a:gd name="T33" fmla="*/ 20 h 135"/>
                    <a:gd name="T34" fmla="*/ 72 w 133"/>
                    <a:gd name="T35" fmla="*/ 20 h 135"/>
                    <a:gd name="T36" fmla="*/ 72 w 133"/>
                    <a:gd name="T37" fmla="*/ 30 h 135"/>
                    <a:gd name="T38" fmla="*/ 89 w 133"/>
                    <a:gd name="T39" fmla="*/ 34 h 135"/>
                    <a:gd name="T40" fmla="*/ 85 w 133"/>
                    <a:gd name="T41" fmla="*/ 47 h 135"/>
                    <a:gd name="T42" fmla="*/ 68 w 133"/>
                    <a:gd name="T43" fmla="*/ 43 h 135"/>
                    <a:gd name="T44" fmla="*/ 58 w 133"/>
                    <a:gd name="T45" fmla="*/ 50 h 135"/>
                    <a:gd name="T46" fmla="*/ 72 w 133"/>
                    <a:gd name="T47" fmla="*/ 60 h 135"/>
                    <a:gd name="T48" fmla="*/ 92 w 133"/>
                    <a:gd name="T49" fmla="*/ 82 h 135"/>
                    <a:gd name="T50" fmla="*/ 71 w 133"/>
                    <a:gd name="T51" fmla="*/ 10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3" h="135">
                      <a:moveTo>
                        <a:pt x="67" y="0"/>
                      </a:moveTo>
                      <a:cubicBezTo>
                        <a:pt x="30" y="0"/>
                        <a:pt x="0" y="31"/>
                        <a:pt x="0" y="68"/>
                      </a:cubicBezTo>
                      <a:cubicBezTo>
                        <a:pt x="0" y="105"/>
                        <a:pt x="30" y="135"/>
                        <a:pt x="67" y="135"/>
                      </a:cubicBezTo>
                      <a:cubicBezTo>
                        <a:pt x="104" y="135"/>
                        <a:pt x="133" y="105"/>
                        <a:pt x="133" y="68"/>
                      </a:cubicBezTo>
                      <a:cubicBezTo>
                        <a:pt x="133" y="31"/>
                        <a:pt x="104" y="0"/>
                        <a:pt x="67" y="0"/>
                      </a:cubicBezTo>
                      <a:close/>
                      <a:moveTo>
                        <a:pt x="71" y="104"/>
                      </a:moveTo>
                      <a:cubicBezTo>
                        <a:pt x="71" y="116"/>
                        <a:pt x="71" y="116"/>
                        <a:pt x="71" y="116"/>
                      </a:cubicBezTo>
                      <a:cubicBezTo>
                        <a:pt x="59" y="116"/>
                        <a:pt x="59" y="116"/>
                        <a:pt x="59" y="116"/>
                      </a:cubicBezTo>
                      <a:cubicBezTo>
                        <a:pt x="59" y="105"/>
                        <a:pt x="59" y="105"/>
                        <a:pt x="59" y="105"/>
                      </a:cubicBezTo>
                      <a:cubicBezTo>
                        <a:pt x="51" y="104"/>
                        <a:pt x="44" y="102"/>
                        <a:pt x="39" y="100"/>
                      </a:cubicBezTo>
                      <a:cubicBezTo>
                        <a:pt x="43" y="86"/>
                        <a:pt x="43" y="86"/>
                        <a:pt x="43" y="86"/>
                      </a:cubicBezTo>
                      <a:cubicBezTo>
                        <a:pt x="48" y="88"/>
                        <a:pt x="55" y="91"/>
                        <a:pt x="62" y="91"/>
                      </a:cubicBezTo>
                      <a:cubicBezTo>
                        <a:pt x="69" y="91"/>
                        <a:pt x="74" y="88"/>
                        <a:pt x="74" y="84"/>
                      </a:cubicBezTo>
                      <a:cubicBezTo>
                        <a:pt x="74" y="79"/>
                        <a:pt x="70" y="76"/>
                        <a:pt x="61" y="73"/>
                      </a:cubicBezTo>
                      <a:cubicBezTo>
                        <a:pt x="49" y="69"/>
                        <a:pt x="40" y="63"/>
                        <a:pt x="40" y="52"/>
                      </a:cubicBezTo>
                      <a:cubicBezTo>
                        <a:pt x="40" y="41"/>
                        <a:pt x="47" y="33"/>
                        <a:pt x="60" y="31"/>
                      </a:cubicBezTo>
                      <a:cubicBezTo>
                        <a:pt x="60" y="20"/>
                        <a:pt x="60" y="20"/>
                        <a:pt x="60" y="20"/>
                      </a:cubicBezTo>
                      <a:cubicBezTo>
                        <a:pt x="72" y="20"/>
                        <a:pt x="72" y="20"/>
                        <a:pt x="72" y="20"/>
                      </a:cubicBezTo>
                      <a:cubicBezTo>
                        <a:pt x="72" y="30"/>
                        <a:pt x="72" y="30"/>
                        <a:pt x="72" y="30"/>
                      </a:cubicBezTo>
                      <a:cubicBezTo>
                        <a:pt x="79" y="30"/>
                        <a:pt x="85" y="32"/>
                        <a:pt x="89" y="34"/>
                      </a:cubicBezTo>
                      <a:cubicBezTo>
                        <a:pt x="85" y="47"/>
                        <a:pt x="85" y="47"/>
                        <a:pt x="85" y="47"/>
                      </a:cubicBezTo>
                      <a:cubicBezTo>
                        <a:pt x="82" y="46"/>
                        <a:pt x="77" y="43"/>
                        <a:pt x="68" y="43"/>
                      </a:cubicBezTo>
                      <a:cubicBezTo>
                        <a:pt x="61" y="43"/>
                        <a:pt x="58" y="46"/>
                        <a:pt x="58" y="50"/>
                      </a:cubicBezTo>
                      <a:cubicBezTo>
                        <a:pt x="58" y="54"/>
                        <a:pt x="62" y="56"/>
                        <a:pt x="72" y="60"/>
                      </a:cubicBezTo>
                      <a:cubicBezTo>
                        <a:pt x="86" y="65"/>
                        <a:pt x="92" y="71"/>
                        <a:pt x="92" y="82"/>
                      </a:cubicBezTo>
                      <a:cubicBezTo>
                        <a:pt x="92" y="93"/>
                        <a:pt x="85" y="101"/>
                        <a:pt x="71"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12" name="Freeform 436"/>
                <p:cNvSpPr>
                  <a:spLocks noEditPoints="1"/>
                </p:cNvSpPr>
                <p:nvPr/>
              </p:nvSpPr>
              <p:spPr bwMode="auto">
                <a:xfrm>
                  <a:off x="3199776" y="780891"/>
                  <a:ext cx="470261" cy="527652"/>
                </a:xfrm>
                <a:custGeom>
                  <a:avLst/>
                  <a:gdLst>
                    <a:gd name="T0" fmla="*/ 652 w 697"/>
                    <a:gd name="T1" fmla="*/ 426 h 782"/>
                    <a:gd name="T2" fmla="*/ 601 w 697"/>
                    <a:gd name="T3" fmla="*/ 366 h 782"/>
                    <a:gd name="T4" fmla="*/ 603 w 697"/>
                    <a:gd name="T5" fmla="*/ 267 h 782"/>
                    <a:gd name="T6" fmla="*/ 585 w 697"/>
                    <a:gd name="T7" fmla="*/ 182 h 782"/>
                    <a:gd name="T8" fmla="*/ 509 w 697"/>
                    <a:gd name="T9" fmla="*/ 80 h 782"/>
                    <a:gd name="T10" fmla="*/ 298 w 697"/>
                    <a:gd name="T11" fmla="*/ 0 h 782"/>
                    <a:gd name="T12" fmla="*/ 0 w 697"/>
                    <a:gd name="T13" fmla="*/ 273 h 782"/>
                    <a:gd name="T14" fmla="*/ 2 w 697"/>
                    <a:gd name="T15" fmla="*/ 302 h 782"/>
                    <a:gd name="T16" fmla="*/ 82 w 697"/>
                    <a:gd name="T17" fmla="*/ 533 h 782"/>
                    <a:gd name="T18" fmla="*/ 0 w 697"/>
                    <a:gd name="T19" fmla="*/ 781 h 782"/>
                    <a:gd name="T20" fmla="*/ 362 w 697"/>
                    <a:gd name="T21" fmla="*/ 782 h 782"/>
                    <a:gd name="T22" fmla="*/ 433 w 697"/>
                    <a:gd name="T23" fmla="*/ 674 h 782"/>
                    <a:gd name="T24" fmla="*/ 545 w 697"/>
                    <a:gd name="T25" fmla="*/ 675 h 782"/>
                    <a:gd name="T26" fmla="*/ 563 w 697"/>
                    <a:gd name="T27" fmla="*/ 673 h 782"/>
                    <a:gd name="T28" fmla="*/ 564 w 697"/>
                    <a:gd name="T29" fmla="*/ 673 h 782"/>
                    <a:gd name="T30" fmla="*/ 564 w 697"/>
                    <a:gd name="T31" fmla="*/ 673 h 782"/>
                    <a:gd name="T32" fmla="*/ 571 w 697"/>
                    <a:gd name="T33" fmla="*/ 601 h 782"/>
                    <a:gd name="T34" fmla="*/ 595 w 697"/>
                    <a:gd name="T35" fmla="*/ 577 h 782"/>
                    <a:gd name="T36" fmla="*/ 595 w 697"/>
                    <a:gd name="T37" fmla="*/ 575 h 782"/>
                    <a:gd name="T38" fmla="*/ 561 w 697"/>
                    <a:gd name="T39" fmla="*/ 554 h 782"/>
                    <a:gd name="T40" fmla="*/ 570 w 697"/>
                    <a:gd name="T41" fmla="*/ 554 h 782"/>
                    <a:gd name="T42" fmla="*/ 598 w 697"/>
                    <a:gd name="T43" fmla="*/ 536 h 782"/>
                    <a:gd name="T44" fmla="*/ 598 w 697"/>
                    <a:gd name="T45" fmla="*/ 535 h 782"/>
                    <a:gd name="T46" fmla="*/ 595 w 697"/>
                    <a:gd name="T47" fmla="*/ 527 h 782"/>
                    <a:gd name="T48" fmla="*/ 611 w 697"/>
                    <a:gd name="T49" fmla="*/ 461 h 782"/>
                    <a:gd name="T50" fmla="*/ 652 w 697"/>
                    <a:gd name="T51" fmla="*/ 426 h 782"/>
                    <a:gd name="T52" fmla="*/ 78 w 697"/>
                    <a:gd name="T53" fmla="*/ 265 h 782"/>
                    <a:gd name="T54" fmla="*/ 141 w 697"/>
                    <a:gd name="T55" fmla="*/ 201 h 782"/>
                    <a:gd name="T56" fmla="*/ 205 w 697"/>
                    <a:gd name="T57" fmla="*/ 265 h 782"/>
                    <a:gd name="T58" fmla="*/ 141 w 697"/>
                    <a:gd name="T59" fmla="*/ 329 h 782"/>
                    <a:gd name="T60" fmla="*/ 78 w 697"/>
                    <a:gd name="T61" fmla="*/ 265 h 782"/>
                    <a:gd name="T62" fmla="*/ 189 w 697"/>
                    <a:gd name="T63" fmla="*/ 514 h 782"/>
                    <a:gd name="T64" fmla="*/ 101 w 697"/>
                    <a:gd name="T65" fmla="*/ 426 h 782"/>
                    <a:gd name="T66" fmla="*/ 189 w 697"/>
                    <a:gd name="T67" fmla="*/ 337 h 782"/>
                    <a:gd name="T68" fmla="*/ 276 w 697"/>
                    <a:gd name="T69" fmla="*/ 426 h 782"/>
                    <a:gd name="T70" fmla="*/ 189 w 697"/>
                    <a:gd name="T71" fmla="*/ 514 h 782"/>
                    <a:gd name="T72" fmla="*/ 352 w 697"/>
                    <a:gd name="T73" fmla="*/ 371 h 782"/>
                    <a:gd name="T74" fmla="*/ 215 w 697"/>
                    <a:gd name="T75" fmla="*/ 233 h 782"/>
                    <a:gd name="T76" fmla="*/ 352 w 697"/>
                    <a:gd name="T77" fmla="*/ 95 h 782"/>
                    <a:gd name="T78" fmla="*/ 489 w 697"/>
                    <a:gd name="T79" fmla="*/ 233 h 782"/>
                    <a:gd name="T80" fmla="*/ 352 w 697"/>
                    <a:gd name="T81" fmla="*/ 371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7" h="782">
                      <a:moveTo>
                        <a:pt x="652" y="426"/>
                      </a:moveTo>
                      <a:cubicBezTo>
                        <a:pt x="636" y="408"/>
                        <a:pt x="611" y="388"/>
                        <a:pt x="601" y="366"/>
                      </a:cubicBezTo>
                      <a:cubicBezTo>
                        <a:pt x="587" y="333"/>
                        <a:pt x="603" y="301"/>
                        <a:pt x="603" y="267"/>
                      </a:cubicBezTo>
                      <a:cubicBezTo>
                        <a:pt x="602" y="240"/>
                        <a:pt x="594" y="207"/>
                        <a:pt x="585" y="182"/>
                      </a:cubicBezTo>
                      <a:cubicBezTo>
                        <a:pt x="570" y="141"/>
                        <a:pt x="543" y="107"/>
                        <a:pt x="509" y="80"/>
                      </a:cubicBezTo>
                      <a:cubicBezTo>
                        <a:pt x="456" y="31"/>
                        <a:pt x="381" y="0"/>
                        <a:pt x="298" y="0"/>
                      </a:cubicBezTo>
                      <a:cubicBezTo>
                        <a:pt x="133" y="0"/>
                        <a:pt x="0" y="122"/>
                        <a:pt x="0" y="273"/>
                      </a:cubicBezTo>
                      <a:cubicBezTo>
                        <a:pt x="0" y="283"/>
                        <a:pt x="1" y="293"/>
                        <a:pt x="2" y="302"/>
                      </a:cubicBezTo>
                      <a:cubicBezTo>
                        <a:pt x="3" y="368"/>
                        <a:pt x="23" y="446"/>
                        <a:pt x="82" y="533"/>
                      </a:cubicBezTo>
                      <a:cubicBezTo>
                        <a:pt x="82" y="533"/>
                        <a:pt x="164" y="697"/>
                        <a:pt x="0" y="781"/>
                      </a:cubicBezTo>
                      <a:cubicBezTo>
                        <a:pt x="362" y="782"/>
                        <a:pt x="362" y="782"/>
                        <a:pt x="362" y="782"/>
                      </a:cubicBezTo>
                      <a:cubicBezTo>
                        <a:pt x="362" y="782"/>
                        <a:pt x="389" y="674"/>
                        <a:pt x="433" y="674"/>
                      </a:cubicBezTo>
                      <a:cubicBezTo>
                        <a:pt x="470" y="674"/>
                        <a:pt x="508" y="677"/>
                        <a:pt x="545" y="675"/>
                      </a:cubicBezTo>
                      <a:cubicBezTo>
                        <a:pt x="553" y="676"/>
                        <a:pt x="558" y="675"/>
                        <a:pt x="563" y="673"/>
                      </a:cubicBezTo>
                      <a:cubicBezTo>
                        <a:pt x="564" y="673"/>
                        <a:pt x="564" y="673"/>
                        <a:pt x="564" y="673"/>
                      </a:cubicBezTo>
                      <a:cubicBezTo>
                        <a:pt x="564" y="673"/>
                        <a:pt x="564" y="673"/>
                        <a:pt x="564" y="673"/>
                      </a:cubicBezTo>
                      <a:cubicBezTo>
                        <a:pt x="589" y="660"/>
                        <a:pt x="571" y="601"/>
                        <a:pt x="571" y="601"/>
                      </a:cubicBezTo>
                      <a:cubicBezTo>
                        <a:pt x="586" y="595"/>
                        <a:pt x="595" y="585"/>
                        <a:pt x="595" y="577"/>
                      </a:cubicBezTo>
                      <a:cubicBezTo>
                        <a:pt x="595" y="575"/>
                        <a:pt x="595" y="575"/>
                        <a:pt x="595" y="575"/>
                      </a:cubicBezTo>
                      <a:cubicBezTo>
                        <a:pt x="595" y="565"/>
                        <a:pt x="581" y="557"/>
                        <a:pt x="561" y="554"/>
                      </a:cubicBezTo>
                      <a:cubicBezTo>
                        <a:pt x="570" y="554"/>
                        <a:pt x="570" y="554"/>
                        <a:pt x="570" y="554"/>
                      </a:cubicBezTo>
                      <a:cubicBezTo>
                        <a:pt x="585" y="554"/>
                        <a:pt x="598" y="546"/>
                        <a:pt x="598" y="536"/>
                      </a:cubicBezTo>
                      <a:cubicBezTo>
                        <a:pt x="598" y="535"/>
                        <a:pt x="598" y="535"/>
                        <a:pt x="598" y="535"/>
                      </a:cubicBezTo>
                      <a:cubicBezTo>
                        <a:pt x="598" y="532"/>
                        <a:pt x="597" y="529"/>
                        <a:pt x="595" y="527"/>
                      </a:cubicBezTo>
                      <a:cubicBezTo>
                        <a:pt x="598" y="514"/>
                        <a:pt x="609" y="461"/>
                        <a:pt x="611" y="461"/>
                      </a:cubicBezTo>
                      <a:cubicBezTo>
                        <a:pt x="697" y="457"/>
                        <a:pt x="652" y="426"/>
                        <a:pt x="652" y="426"/>
                      </a:cubicBezTo>
                      <a:close/>
                      <a:moveTo>
                        <a:pt x="78" y="265"/>
                      </a:moveTo>
                      <a:cubicBezTo>
                        <a:pt x="78" y="230"/>
                        <a:pt x="106" y="201"/>
                        <a:pt x="141" y="201"/>
                      </a:cubicBezTo>
                      <a:cubicBezTo>
                        <a:pt x="176" y="201"/>
                        <a:pt x="205" y="230"/>
                        <a:pt x="205" y="265"/>
                      </a:cubicBezTo>
                      <a:cubicBezTo>
                        <a:pt x="205" y="300"/>
                        <a:pt x="176" y="329"/>
                        <a:pt x="141" y="329"/>
                      </a:cubicBezTo>
                      <a:cubicBezTo>
                        <a:pt x="106" y="329"/>
                        <a:pt x="78" y="300"/>
                        <a:pt x="78" y="265"/>
                      </a:cubicBezTo>
                      <a:close/>
                      <a:moveTo>
                        <a:pt x="189" y="514"/>
                      </a:moveTo>
                      <a:cubicBezTo>
                        <a:pt x="141" y="514"/>
                        <a:pt x="101" y="474"/>
                        <a:pt x="101" y="426"/>
                      </a:cubicBezTo>
                      <a:cubicBezTo>
                        <a:pt x="101" y="377"/>
                        <a:pt x="141" y="337"/>
                        <a:pt x="189" y="337"/>
                      </a:cubicBezTo>
                      <a:cubicBezTo>
                        <a:pt x="237" y="337"/>
                        <a:pt x="276" y="377"/>
                        <a:pt x="276" y="426"/>
                      </a:cubicBezTo>
                      <a:cubicBezTo>
                        <a:pt x="276" y="474"/>
                        <a:pt x="237" y="514"/>
                        <a:pt x="189" y="514"/>
                      </a:cubicBezTo>
                      <a:close/>
                      <a:moveTo>
                        <a:pt x="352" y="371"/>
                      </a:moveTo>
                      <a:cubicBezTo>
                        <a:pt x="276" y="371"/>
                        <a:pt x="215" y="309"/>
                        <a:pt x="215" y="233"/>
                      </a:cubicBezTo>
                      <a:cubicBezTo>
                        <a:pt x="215" y="157"/>
                        <a:pt x="276" y="95"/>
                        <a:pt x="352" y="95"/>
                      </a:cubicBezTo>
                      <a:cubicBezTo>
                        <a:pt x="428" y="95"/>
                        <a:pt x="489" y="157"/>
                        <a:pt x="489" y="233"/>
                      </a:cubicBezTo>
                      <a:cubicBezTo>
                        <a:pt x="489" y="309"/>
                        <a:pt x="428" y="371"/>
                        <a:pt x="352" y="3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grpSp>
        </p:grpSp>
        <p:grpSp>
          <p:nvGrpSpPr>
            <p:cNvPr id="193" name="组合 192"/>
            <p:cNvGrpSpPr/>
            <p:nvPr/>
          </p:nvGrpSpPr>
          <p:grpSpPr>
            <a:xfrm>
              <a:off x="6014874" y="2887258"/>
              <a:ext cx="570971" cy="570970"/>
              <a:chOff x="6008357" y="3329386"/>
              <a:chExt cx="570971" cy="570970"/>
            </a:xfrm>
          </p:grpSpPr>
          <p:grpSp>
            <p:nvGrpSpPr>
              <p:cNvPr id="62" name="组合 61"/>
              <p:cNvGrpSpPr/>
              <p:nvPr/>
            </p:nvGrpSpPr>
            <p:grpSpPr>
              <a:xfrm>
                <a:off x="6008357" y="3329386"/>
                <a:ext cx="570971" cy="570970"/>
                <a:chOff x="2646157" y="1103874"/>
                <a:chExt cx="910025" cy="910025"/>
              </a:xfrm>
            </p:grpSpPr>
            <p:grpSp>
              <p:nvGrpSpPr>
                <p:cNvPr id="63" name="组合 62"/>
                <p:cNvGrpSpPr/>
                <p:nvPr/>
              </p:nvGrpSpPr>
              <p:grpSpPr>
                <a:xfrm>
                  <a:off x="2646157" y="1103874"/>
                  <a:ext cx="910025" cy="910025"/>
                  <a:chOff x="1236675" y="2423160"/>
                  <a:chExt cx="1950720" cy="1950720"/>
                </a:xfrm>
              </p:grpSpPr>
              <p:sp>
                <p:nvSpPr>
                  <p:cNvPr id="65" name="椭圆 64"/>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6" name="椭圆 65"/>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64" name="椭圆 63"/>
                <p:cNvSpPr/>
                <p:nvPr/>
              </p:nvSpPr>
              <p:spPr>
                <a:xfrm>
                  <a:off x="2792045" y="1249762"/>
                  <a:ext cx="618249" cy="618249"/>
                </a:xfrm>
                <a:prstGeom prst="ellipse">
                  <a:avLst/>
                </a:prstGeom>
                <a:solidFill>
                  <a:srgbClr val="004B7D"/>
                </a:solidFill>
                <a:ln>
                  <a:noFill/>
                </a:ln>
                <a:effectLst>
                  <a:innerShdw dist="63500" dir="13500000">
                    <a:schemeClr val="accent6">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113" name="组合 112"/>
              <p:cNvGrpSpPr/>
              <p:nvPr/>
            </p:nvGrpSpPr>
            <p:grpSpPr>
              <a:xfrm>
                <a:off x="6166107" y="3550580"/>
                <a:ext cx="274246" cy="150268"/>
                <a:chOff x="3085851" y="4418205"/>
                <a:chExt cx="774347" cy="424290"/>
              </a:xfrm>
              <a:solidFill>
                <a:schemeClr val="bg1"/>
              </a:solidFill>
            </p:grpSpPr>
            <p:sp>
              <p:nvSpPr>
                <p:cNvPr id="114" name="Freeform 439"/>
                <p:cNvSpPr/>
                <p:nvPr/>
              </p:nvSpPr>
              <p:spPr bwMode="auto">
                <a:xfrm>
                  <a:off x="3676890" y="4518139"/>
                  <a:ext cx="183308" cy="97650"/>
                </a:xfrm>
                <a:custGeom>
                  <a:avLst/>
                  <a:gdLst>
                    <a:gd name="T0" fmla="*/ 272 w 272"/>
                    <a:gd name="T1" fmla="*/ 71 h 145"/>
                    <a:gd name="T2" fmla="*/ 179 w 272"/>
                    <a:gd name="T3" fmla="*/ 0 h 145"/>
                    <a:gd name="T4" fmla="*/ 179 w 272"/>
                    <a:gd name="T5" fmla="*/ 51 h 145"/>
                    <a:gd name="T6" fmla="*/ 0 w 272"/>
                    <a:gd name="T7" fmla="*/ 51 h 145"/>
                    <a:gd name="T8" fmla="*/ 12 w 272"/>
                    <a:gd name="T9" fmla="*/ 94 h 145"/>
                    <a:gd name="T10" fmla="*/ 179 w 272"/>
                    <a:gd name="T11" fmla="*/ 94 h 145"/>
                    <a:gd name="T12" fmla="*/ 179 w 272"/>
                    <a:gd name="T13" fmla="*/ 145 h 145"/>
                    <a:gd name="T14" fmla="*/ 272 w 272"/>
                    <a:gd name="T15" fmla="*/ 71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145">
                      <a:moveTo>
                        <a:pt x="272" y="71"/>
                      </a:moveTo>
                      <a:cubicBezTo>
                        <a:pt x="179" y="0"/>
                        <a:pt x="179" y="0"/>
                        <a:pt x="179" y="0"/>
                      </a:cubicBezTo>
                      <a:cubicBezTo>
                        <a:pt x="179" y="51"/>
                        <a:pt x="179" y="51"/>
                        <a:pt x="179" y="51"/>
                      </a:cubicBezTo>
                      <a:cubicBezTo>
                        <a:pt x="0" y="51"/>
                        <a:pt x="0" y="51"/>
                        <a:pt x="0" y="51"/>
                      </a:cubicBezTo>
                      <a:cubicBezTo>
                        <a:pt x="5" y="65"/>
                        <a:pt x="9" y="79"/>
                        <a:pt x="12" y="94"/>
                      </a:cubicBezTo>
                      <a:cubicBezTo>
                        <a:pt x="179" y="94"/>
                        <a:pt x="179" y="94"/>
                        <a:pt x="179" y="94"/>
                      </a:cubicBezTo>
                      <a:cubicBezTo>
                        <a:pt x="179" y="145"/>
                        <a:pt x="179" y="145"/>
                        <a:pt x="179" y="145"/>
                      </a:cubicBezTo>
                      <a:lnTo>
                        <a:pt x="272"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15" name="Freeform 440"/>
                <p:cNvSpPr>
                  <a:spLocks noEditPoints="1"/>
                </p:cNvSpPr>
                <p:nvPr/>
              </p:nvSpPr>
              <p:spPr bwMode="auto">
                <a:xfrm>
                  <a:off x="3286005" y="4423630"/>
                  <a:ext cx="393455" cy="396024"/>
                </a:xfrm>
                <a:custGeom>
                  <a:avLst/>
                  <a:gdLst>
                    <a:gd name="T0" fmla="*/ 291 w 583"/>
                    <a:gd name="T1" fmla="*/ 0 h 587"/>
                    <a:gd name="T2" fmla="*/ 0 w 583"/>
                    <a:gd name="T3" fmla="*/ 294 h 587"/>
                    <a:gd name="T4" fmla="*/ 291 w 583"/>
                    <a:gd name="T5" fmla="*/ 587 h 587"/>
                    <a:gd name="T6" fmla="*/ 583 w 583"/>
                    <a:gd name="T7" fmla="*/ 294 h 587"/>
                    <a:gd name="T8" fmla="*/ 291 w 583"/>
                    <a:gd name="T9" fmla="*/ 0 h 587"/>
                    <a:gd name="T10" fmla="*/ 291 w 583"/>
                    <a:gd name="T11" fmla="*/ 517 h 587"/>
                    <a:gd name="T12" fmla="*/ 70 w 583"/>
                    <a:gd name="T13" fmla="*/ 294 h 587"/>
                    <a:gd name="T14" fmla="*/ 291 w 583"/>
                    <a:gd name="T15" fmla="*/ 70 h 587"/>
                    <a:gd name="T16" fmla="*/ 513 w 583"/>
                    <a:gd name="T17" fmla="*/ 294 h 587"/>
                    <a:gd name="T18" fmla="*/ 291 w 583"/>
                    <a:gd name="T19" fmla="*/ 51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587">
                      <a:moveTo>
                        <a:pt x="291" y="0"/>
                      </a:moveTo>
                      <a:cubicBezTo>
                        <a:pt x="130" y="0"/>
                        <a:pt x="0" y="132"/>
                        <a:pt x="0" y="294"/>
                      </a:cubicBezTo>
                      <a:cubicBezTo>
                        <a:pt x="0" y="456"/>
                        <a:pt x="130" y="587"/>
                        <a:pt x="291" y="587"/>
                      </a:cubicBezTo>
                      <a:cubicBezTo>
                        <a:pt x="452" y="587"/>
                        <a:pt x="583" y="456"/>
                        <a:pt x="583" y="294"/>
                      </a:cubicBezTo>
                      <a:cubicBezTo>
                        <a:pt x="583" y="132"/>
                        <a:pt x="452" y="0"/>
                        <a:pt x="291" y="0"/>
                      </a:cubicBezTo>
                      <a:close/>
                      <a:moveTo>
                        <a:pt x="291" y="517"/>
                      </a:moveTo>
                      <a:cubicBezTo>
                        <a:pt x="169" y="517"/>
                        <a:pt x="70" y="417"/>
                        <a:pt x="70" y="294"/>
                      </a:cubicBezTo>
                      <a:cubicBezTo>
                        <a:pt x="70" y="170"/>
                        <a:pt x="169" y="70"/>
                        <a:pt x="291" y="70"/>
                      </a:cubicBezTo>
                      <a:cubicBezTo>
                        <a:pt x="413" y="70"/>
                        <a:pt x="513" y="170"/>
                        <a:pt x="513" y="294"/>
                      </a:cubicBezTo>
                      <a:cubicBezTo>
                        <a:pt x="513" y="417"/>
                        <a:pt x="413" y="517"/>
                        <a:pt x="291" y="5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16" name="Freeform 441"/>
                <p:cNvSpPr/>
                <p:nvPr/>
              </p:nvSpPr>
              <p:spPr bwMode="auto">
                <a:xfrm>
                  <a:off x="3367094" y="4553829"/>
                  <a:ext cx="147046" cy="100505"/>
                </a:xfrm>
                <a:custGeom>
                  <a:avLst/>
                  <a:gdLst>
                    <a:gd name="T0" fmla="*/ 185 w 218"/>
                    <a:gd name="T1" fmla="*/ 54 h 149"/>
                    <a:gd name="T2" fmla="*/ 185 w 218"/>
                    <a:gd name="T3" fmla="*/ 14 h 149"/>
                    <a:gd name="T4" fmla="*/ 171 w 218"/>
                    <a:gd name="T5" fmla="*/ 0 h 149"/>
                    <a:gd name="T6" fmla="*/ 157 w 218"/>
                    <a:gd name="T7" fmla="*/ 14 h 149"/>
                    <a:gd name="T8" fmla="*/ 157 w 218"/>
                    <a:gd name="T9" fmla="*/ 54 h 149"/>
                    <a:gd name="T10" fmla="*/ 126 w 218"/>
                    <a:gd name="T11" fmla="*/ 91 h 149"/>
                    <a:gd name="T12" fmla="*/ 10 w 218"/>
                    <a:gd name="T13" fmla="*/ 102 h 149"/>
                    <a:gd name="T14" fmla="*/ 1 w 218"/>
                    <a:gd name="T15" fmla="*/ 114 h 149"/>
                    <a:gd name="T16" fmla="*/ 12 w 218"/>
                    <a:gd name="T17" fmla="*/ 123 h 149"/>
                    <a:gd name="T18" fmla="*/ 126 w 218"/>
                    <a:gd name="T19" fmla="*/ 112 h 149"/>
                    <a:gd name="T20" fmla="*/ 171 w 218"/>
                    <a:gd name="T21" fmla="*/ 149 h 149"/>
                    <a:gd name="T22" fmla="*/ 218 w 218"/>
                    <a:gd name="T23" fmla="*/ 101 h 149"/>
                    <a:gd name="T24" fmla="*/ 185 w 218"/>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149">
                      <a:moveTo>
                        <a:pt x="185" y="54"/>
                      </a:moveTo>
                      <a:cubicBezTo>
                        <a:pt x="185" y="14"/>
                        <a:pt x="185" y="14"/>
                        <a:pt x="185" y="14"/>
                      </a:cubicBezTo>
                      <a:cubicBezTo>
                        <a:pt x="185" y="6"/>
                        <a:pt x="179" y="0"/>
                        <a:pt x="171" y="0"/>
                      </a:cubicBezTo>
                      <a:cubicBezTo>
                        <a:pt x="163" y="0"/>
                        <a:pt x="157" y="6"/>
                        <a:pt x="157" y="14"/>
                      </a:cubicBezTo>
                      <a:cubicBezTo>
                        <a:pt x="157" y="54"/>
                        <a:pt x="157" y="54"/>
                        <a:pt x="157" y="54"/>
                      </a:cubicBezTo>
                      <a:cubicBezTo>
                        <a:pt x="141" y="60"/>
                        <a:pt x="129" y="74"/>
                        <a:pt x="126" y="91"/>
                      </a:cubicBezTo>
                      <a:cubicBezTo>
                        <a:pt x="10" y="102"/>
                        <a:pt x="10" y="102"/>
                        <a:pt x="10" y="102"/>
                      </a:cubicBezTo>
                      <a:cubicBezTo>
                        <a:pt x="5" y="103"/>
                        <a:pt x="0" y="108"/>
                        <a:pt x="1" y="114"/>
                      </a:cubicBezTo>
                      <a:cubicBezTo>
                        <a:pt x="1" y="120"/>
                        <a:pt x="7" y="124"/>
                        <a:pt x="12" y="123"/>
                      </a:cubicBezTo>
                      <a:cubicBezTo>
                        <a:pt x="126" y="112"/>
                        <a:pt x="126" y="112"/>
                        <a:pt x="126" y="112"/>
                      </a:cubicBezTo>
                      <a:cubicBezTo>
                        <a:pt x="131" y="133"/>
                        <a:pt x="149" y="149"/>
                        <a:pt x="171" y="149"/>
                      </a:cubicBezTo>
                      <a:cubicBezTo>
                        <a:pt x="197" y="149"/>
                        <a:pt x="218" y="127"/>
                        <a:pt x="218" y="101"/>
                      </a:cubicBezTo>
                      <a:cubicBezTo>
                        <a:pt x="218" y="79"/>
                        <a:pt x="204" y="61"/>
                        <a:pt x="185"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17" name="Freeform 442"/>
                <p:cNvSpPr/>
                <p:nvPr/>
              </p:nvSpPr>
              <p:spPr bwMode="auto">
                <a:xfrm>
                  <a:off x="3458748" y="4489015"/>
                  <a:ext cx="13705" cy="39117"/>
                </a:xfrm>
                <a:custGeom>
                  <a:avLst/>
                  <a:gdLst>
                    <a:gd name="T0" fmla="*/ 29 w 48"/>
                    <a:gd name="T1" fmla="*/ 17 h 137"/>
                    <a:gd name="T2" fmla="*/ 29 w 48"/>
                    <a:gd name="T3" fmla="*/ 17 h 137"/>
                    <a:gd name="T4" fmla="*/ 29 w 48"/>
                    <a:gd name="T5" fmla="*/ 137 h 137"/>
                    <a:gd name="T6" fmla="*/ 48 w 48"/>
                    <a:gd name="T7" fmla="*/ 137 h 137"/>
                    <a:gd name="T8" fmla="*/ 48 w 48"/>
                    <a:gd name="T9" fmla="*/ 0 h 137"/>
                    <a:gd name="T10" fmla="*/ 31 w 48"/>
                    <a:gd name="T11" fmla="*/ 0 h 137"/>
                    <a:gd name="T12" fmla="*/ 0 w 48"/>
                    <a:gd name="T13" fmla="*/ 17 h 137"/>
                    <a:gd name="T14" fmla="*/ 5 w 48"/>
                    <a:gd name="T15" fmla="*/ 31 h 137"/>
                    <a:gd name="T16" fmla="*/ 29 w 48"/>
                    <a:gd name="T17" fmla="*/ 1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37">
                      <a:moveTo>
                        <a:pt x="29" y="17"/>
                      </a:moveTo>
                      <a:lnTo>
                        <a:pt x="29" y="17"/>
                      </a:lnTo>
                      <a:lnTo>
                        <a:pt x="29" y="137"/>
                      </a:lnTo>
                      <a:lnTo>
                        <a:pt x="48" y="137"/>
                      </a:lnTo>
                      <a:lnTo>
                        <a:pt x="48" y="0"/>
                      </a:lnTo>
                      <a:lnTo>
                        <a:pt x="31" y="0"/>
                      </a:lnTo>
                      <a:lnTo>
                        <a:pt x="0" y="17"/>
                      </a:lnTo>
                      <a:lnTo>
                        <a:pt x="5" y="31"/>
                      </a:lnTo>
                      <a:lnTo>
                        <a:pt x="2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18" name="Freeform 443"/>
                <p:cNvSpPr/>
                <p:nvPr/>
              </p:nvSpPr>
              <p:spPr bwMode="auto">
                <a:xfrm>
                  <a:off x="3476450" y="4488444"/>
                  <a:ext cx="24841" cy="39688"/>
                </a:xfrm>
                <a:custGeom>
                  <a:avLst/>
                  <a:gdLst>
                    <a:gd name="T0" fmla="*/ 37 w 37"/>
                    <a:gd name="T1" fmla="*/ 52 h 59"/>
                    <a:gd name="T2" fmla="*/ 11 w 37"/>
                    <a:gd name="T3" fmla="*/ 52 h 59"/>
                    <a:gd name="T4" fmla="*/ 11 w 37"/>
                    <a:gd name="T5" fmla="*/ 52 h 59"/>
                    <a:gd name="T6" fmla="*/ 16 w 37"/>
                    <a:gd name="T7" fmla="*/ 48 h 59"/>
                    <a:gd name="T8" fmla="*/ 36 w 37"/>
                    <a:gd name="T9" fmla="*/ 17 h 59"/>
                    <a:gd name="T10" fmla="*/ 18 w 37"/>
                    <a:gd name="T11" fmla="*/ 0 h 59"/>
                    <a:gd name="T12" fmla="*/ 2 w 37"/>
                    <a:gd name="T13" fmla="*/ 6 h 59"/>
                    <a:gd name="T14" fmla="*/ 4 w 37"/>
                    <a:gd name="T15" fmla="*/ 11 h 59"/>
                    <a:gd name="T16" fmla="*/ 17 w 37"/>
                    <a:gd name="T17" fmla="*/ 7 h 59"/>
                    <a:gd name="T18" fmla="*/ 28 w 37"/>
                    <a:gd name="T19" fmla="*/ 18 h 59"/>
                    <a:gd name="T20" fmla="*/ 7 w 37"/>
                    <a:gd name="T21" fmla="*/ 48 h 59"/>
                    <a:gd name="T22" fmla="*/ 0 w 37"/>
                    <a:gd name="T23" fmla="*/ 54 h 59"/>
                    <a:gd name="T24" fmla="*/ 0 w 37"/>
                    <a:gd name="T25" fmla="*/ 59 h 59"/>
                    <a:gd name="T26" fmla="*/ 37 w 37"/>
                    <a:gd name="T27" fmla="*/ 59 h 59"/>
                    <a:gd name="T28" fmla="*/ 37 w 37"/>
                    <a:gd name="T29"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59">
                      <a:moveTo>
                        <a:pt x="37" y="52"/>
                      </a:moveTo>
                      <a:cubicBezTo>
                        <a:pt x="11" y="52"/>
                        <a:pt x="11" y="52"/>
                        <a:pt x="11" y="52"/>
                      </a:cubicBezTo>
                      <a:cubicBezTo>
                        <a:pt x="11" y="52"/>
                        <a:pt x="11" y="52"/>
                        <a:pt x="11" y="52"/>
                      </a:cubicBezTo>
                      <a:cubicBezTo>
                        <a:pt x="16" y="48"/>
                        <a:pt x="16" y="48"/>
                        <a:pt x="16" y="48"/>
                      </a:cubicBezTo>
                      <a:cubicBezTo>
                        <a:pt x="28" y="36"/>
                        <a:pt x="36" y="27"/>
                        <a:pt x="36" y="17"/>
                      </a:cubicBezTo>
                      <a:cubicBezTo>
                        <a:pt x="36" y="9"/>
                        <a:pt x="31" y="0"/>
                        <a:pt x="18" y="0"/>
                      </a:cubicBezTo>
                      <a:cubicBezTo>
                        <a:pt x="12" y="0"/>
                        <a:pt x="6" y="3"/>
                        <a:pt x="2" y="6"/>
                      </a:cubicBezTo>
                      <a:cubicBezTo>
                        <a:pt x="4" y="11"/>
                        <a:pt x="4" y="11"/>
                        <a:pt x="4" y="11"/>
                      </a:cubicBezTo>
                      <a:cubicBezTo>
                        <a:pt x="7" y="9"/>
                        <a:pt x="11" y="7"/>
                        <a:pt x="17" y="7"/>
                      </a:cubicBezTo>
                      <a:cubicBezTo>
                        <a:pt x="25" y="7"/>
                        <a:pt x="28" y="12"/>
                        <a:pt x="28" y="18"/>
                      </a:cubicBezTo>
                      <a:cubicBezTo>
                        <a:pt x="28" y="26"/>
                        <a:pt x="21" y="34"/>
                        <a:pt x="7" y="48"/>
                      </a:cubicBezTo>
                      <a:cubicBezTo>
                        <a:pt x="0" y="54"/>
                        <a:pt x="0" y="54"/>
                        <a:pt x="0" y="54"/>
                      </a:cubicBezTo>
                      <a:cubicBezTo>
                        <a:pt x="0" y="59"/>
                        <a:pt x="0" y="59"/>
                        <a:pt x="0" y="59"/>
                      </a:cubicBezTo>
                      <a:cubicBezTo>
                        <a:pt x="37" y="59"/>
                        <a:pt x="37" y="59"/>
                        <a:pt x="37" y="59"/>
                      </a:cubicBezTo>
                      <a:lnTo>
                        <a:pt x="3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19" name="Freeform 444"/>
                <p:cNvSpPr/>
                <p:nvPr/>
              </p:nvSpPr>
              <p:spPr bwMode="auto">
                <a:xfrm>
                  <a:off x="3590375" y="4605795"/>
                  <a:ext cx="24270" cy="39688"/>
                </a:xfrm>
                <a:custGeom>
                  <a:avLst/>
                  <a:gdLst>
                    <a:gd name="T0" fmla="*/ 36 w 36"/>
                    <a:gd name="T1" fmla="*/ 42 h 59"/>
                    <a:gd name="T2" fmla="*/ 23 w 36"/>
                    <a:gd name="T3" fmla="*/ 27 h 59"/>
                    <a:gd name="T4" fmla="*/ 23 w 36"/>
                    <a:gd name="T5" fmla="*/ 27 h 59"/>
                    <a:gd name="T6" fmla="*/ 34 w 36"/>
                    <a:gd name="T7" fmla="*/ 14 h 59"/>
                    <a:gd name="T8" fmla="*/ 17 w 36"/>
                    <a:gd name="T9" fmla="*/ 0 h 59"/>
                    <a:gd name="T10" fmla="*/ 2 w 36"/>
                    <a:gd name="T11" fmla="*/ 4 h 59"/>
                    <a:gd name="T12" fmla="*/ 4 w 36"/>
                    <a:gd name="T13" fmla="*/ 10 h 59"/>
                    <a:gd name="T14" fmla="*/ 16 w 36"/>
                    <a:gd name="T15" fmla="*/ 6 h 59"/>
                    <a:gd name="T16" fmla="*/ 26 w 36"/>
                    <a:gd name="T17" fmla="*/ 15 h 59"/>
                    <a:gd name="T18" fmla="*/ 13 w 36"/>
                    <a:gd name="T19" fmla="*/ 25 h 59"/>
                    <a:gd name="T20" fmla="*/ 9 w 36"/>
                    <a:gd name="T21" fmla="*/ 25 h 59"/>
                    <a:gd name="T22" fmla="*/ 9 w 36"/>
                    <a:gd name="T23" fmla="*/ 31 h 59"/>
                    <a:gd name="T24" fmla="*/ 13 w 36"/>
                    <a:gd name="T25" fmla="*/ 31 h 59"/>
                    <a:gd name="T26" fmla="*/ 28 w 36"/>
                    <a:gd name="T27" fmla="*/ 42 h 59"/>
                    <a:gd name="T28" fmla="*/ 15 w 36"/>
                    <a:gd name="T29" fmla="*/ 53 h 59"/>
                    <a:gd name="T30" fmla="*/ 2 w 36"/>
                    <a:gd name="T31" fmla="*/ 50 h 59"/>
                    <a:gd name="T32" fmla="*/ 0 w 36"/>
                    <a:gd name="T33" fmla="*/ 56 h 59"/>
                    <a:gd name="T34" fmla="*/ 15 w 36"/>
                    <a:gd name="T35" fmla="*/ 59 h 59"/>
                    <a:gd name="T36" fmla="*/ 36 w 36"/>
                    <a:gd name="T37" fmla="*/ 4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59">
                      <a:moveTo>
                        <a:pt x="36" y="42"/>
                      </a:moveTo>
                      <a:cubicBezTo>
                        <a:pt x="36" y="34"/>
                        <a:pt x="30" y="29"/>
                        <a:pt x="23" y="27"/>
                      </a:cubicBezTo>
                      <a:cubicBezTo>
                        <a:pt x="23" y="27"/>
                        <a:pt x="23" y="27"/>
                        <a:pt x="23" y="27"/>
                      </a:cubicBezTo>
                      <a:cubicBezTo>
                        <a:pt x="30" y="25"/>
                        <a:pt x="34" y="20"/>
                        <a:pt x="34" y="14"/>
                      </a:cubicBezTo>
                      <a:cubicBezTo>
                        <a:pt x="34" y="7"/>
                        <a:pt x="29" y="0"/>
                        <a:pt x="17" y="0"/>
                      </a:cubicBezTo>
                      <a:cubicBezTo>
                        <a:pt x="11" y="0"/>
                        <a:pt x="5" y="2"/>
                        <a:pt x="2" y="4"/>
                      </a:cubicBezTo>
                      <a:cubicBezTo>
                        <a:pt x="4" y="10"/>
                        <a:pt x="4" y="10"/>
                        <a:pt x="4" y="10"/>
                      </a:cubicBezTo>
                      <a:cubicBezTo>
                        <a:pt x="7" y="8"/>
                        <a:pt x="11" y="6"/>
                        <a:pt x="16" y="6"/>
                      </a:cubicBezTo>
                      <a:cubicBezTo>
                        <a:pt x="23" y="6"/>
                        <a:pt x="26" y="10"/>
                        <a:pt x="26" y="15"/>
                      </a:cubicBezTo>
                      <a:cubicBezTo>
                        <a:pt x="26" y="22"/>
                        <a:pt x="19" y="25"/>
                        <a:pt x="13" y="25"/>
                      </a:cubicBezTo>
                      <a:cubicBezTo>
                        <a:pt x="9" y="25"/>
                        <a:pt x="9" y="25"/>
                        <a:pt x="9" y="25"/>
                      </a:cubicBezTo>
                      <a:cubicBezTo>
                        <a:pt x="9" y="31"/>
                        <a:pt x="9" y="31"/>
                        <a:pt x="9" y="31"/>
                      </a:cubicBezTo>
                      <a:cubicBezTo>
                        <a:pt x="13" y="31"/>
                        <a:pt x="13" y="31"/>
                        <a:pt x="13" y="31"/>
                      </a:cubicBezTo>
                      <a:cubicBezTo>
                        <a:pt x="21" y="31"/>
                        <a:pt x="28" y="34"/>
                        <a:pt x="28" y="42"/>
                      </a:cubicBezTo>
                      <a:cubicBezTo>
                        <a:pt x="28" y="47"/>
                        <a:pt x="25" y="53"/>
                        <a:pt x="15" y="53"/>
                      </a:cubicBezTo>
                      <a:cubicBezTo>
                        <a:pt x="10" y="53"/>
                        <a:pt x="5" y="51"/>
                        <a:pt x="2" y="50"/>
                      </a:cubicBezTo>
                      <a:cubicBezTo>
                        <a:pt x="0" y="56"/>
                        <a:pt x="0" y="56"/>
                        <a:pt x="0" y="56"/>
                      </a:cubicBezTo>
                      <a:cubicBezTo>
                        <a:pt x="3" y="57"/>
                        <a:pt x="9" y="59"/>
                        <a:pt x="15" y="59"/>
                      </a:cubicBezTo>
                      <a:cubicBezTo>
                        <a:pt x="29" y="59"/>
                        <a:pt x="36" y="51"/>
                        <a:pt x="3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20" name="Freeform 445"/>
                <p:cNvSpPr>
                  <a:spLocks noEditPoints="1"/>
                </p:cNvSpPr>
                <p:nvPr/>
              </p:nvSpPr>
              <p:spPr bwMode="auto">
                <a:xfrm>
                  <a:off x="3469027" y="4710869"/>
                  <a:ext cx="26839" cy="40545"/>
                </a:xfrm>
                <a:custGeom>
                  <a:avLst/>
                  <a:gdLst>
                    <a:gd name="T0" fmla="*/ 23 w 40"/>
                    <a:gd name="T1" fmla="*/ 21 h 60"/>
                    <a:gd name="T2" fmla="*/ 9 w 40"/>
                    <a:gd name="T3" fmla="*/ 28 h 60"/>
                    <a:gd name="T4" fmla="*/ 8 w 40"/>
                    <a:gd name="T5" fmla="*/ 28 h 60"/>
                    <a:gd name="T6" fmla="*/ 28 w 40"/>
                    <a:gd name="T7" fmla="*/ 7 h 60"/>
                    <a:gd name="T8" fmla="*/ 34 w 40"/>
                    <a:gd name="T9" fmla="*/ 7 h 60"/>
                    <a:gd name="T10" fmla="*/ 34 w 40"/>
                    <a:gd name="T11" fmla="*/ 0 h 60"/>
                    <a:gd name="T12" fmla="*/ 29 w 40"/>
                    <a:gd name="T13" fmla="*/ 1 h 60"/>
                    <a:gd name="T14" fmla="*/ 10 w 40"/>
                    <a:gd name="T15" fmla="*/ 9 h 60"/>
                    <a:gd name="T16" fmla="*/ 0 w 40"/>
                    <a:gd name="T17" fmla="*/ 35 h 60"/>
                    <a:gd name="T18" fmla="*/ 21 w 40"/>
                    <a:gd name="T19" fmla="*/ 60 h 60"/>
                    <a:gd name="T20" fmla="*/ 40 w 40"/>
                    <a:gd name="T21" fmla="*/ 39 h 60"/>
                    <a:gd name="T22" fmla="*/ 23 w 40"/>
                    <a:gd name="T23" fmla="*/ 21 h 60"/>
                    <a:gd name="T24" fmla="*/ 21 w 40"/>
                    <a:gd name="T25" fmla="*/ 54 h 60"/>
                    <a:gd name="T26" fmla="*/ 8 w 40"/>
                    <a:gd name="T27" fmla="*/ 37 h 60"/>
                    <a:gd name="T28" fmla="*/ 9 w 40"/>
                    <a:gd name="T29" fmla="*/ 34 h 60"/>
                    <a:gd name="T30" fmla="*/ 20 w 40"/>
                    <a:gd name="T31" fmla="*/ 27 h 60"/>
                    <a:gd name="T32" fmla="*/ 32 w 40"/>
                    <a:gd name="T33" fmla="*/ 40 h 60"/>
                    <a:gd name="T34" fmla="*/ 21 w 40"/>
                    <a:gd name="T35"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60">
                      <a:moveTo>
                        <a:pt x="23" y="21"/>
                      </a:moveTo>
                      <a:cubicBezTo>
                        <a:pt x="16" y="21"/>
                        <a:pt x="11" y="24"/>
                        <a:pt x="9" y="28"/>
                      </a:cubicBezTo>
                      <a:cubicBezTo>
                        <a:pt x="8" y="28"/>
                        <a:pt x="8" y="28"/>
                        <a:pt x="8" y="28"/>
                      </a:cubicBezTo>
                      <a:cubicBezTo>
                        <a:pt x="10" y="18"/>
                        <a:pt x="16" y="9"/>
                        <a:pt x="28" y="7"/>
                      </a:cubicBezTo>
                      <a:cubicBezTo>
                        <a:pt x="31" y="7"/>
                        <a:pt x="33" y="7"/>
                        <a:pt x="34" y="7"/>
                      </a:cubicBezTo>
                      <a:cubicBezTo>
                        <a:pt x="34" y="0"/>
                        <a:pt x="34" y="0"/>
                        <a:pt x="34" y="0"/>
                      </a:cubicBezTo>
                      <a:cubicBezTo>
                        <a:pt x="33" y="0"/>
                        <a:pt x="31" y="1"/>
                        <a:pt x="29" y="1"/>
                      </a:cubicBezTo>
                      <a:cubicBezTo>
                        <a:pt x="21" y="2"/>
                        <a:pt x="15" y="5"/>
                        <a:pt x="10" y="9"/>
                      </a:cubicBezTo>
                      <a:cubicBezTo>
                        <a:pt x="5" y="15"/>
                        <a:pt x="0" y="24"/>
                        <a:pt x="0" y="35"/>
                      </a:cubicBezTo>
                      <a:cubicBezTo>
                        <a:pt x="0" y="50"/>
                        <a:pt x="9" y="60"/>
                        <a:pt x="21" y="60"/>
                      </a:cubicBezTo>
                      <a:cubicBezTo>
                        <a:pt x="33" y="60"/>
                        <a:pt x="40" y="50"/>
                        <a:pt x="40" y="39"/>
                      </a:cubicBezTo>
                      <a:cubicBezTo>
                        <a:pt x="40" y="28"/>
                        <a:pt x="33" y="21"/>
                        <a:pt x="23" y="21"/>
                      </a:cubicBezTo>
                      <a:close/>
                      <a:moveTo>
                        <a:pt x="21" y="54"/>
                      </a:moveTo>
                      <a:cubicBezTo>
                        <a:pt x="13" y="54"/>
                        <a:pt x="8" y="47"/>
                        <a:pt x="8" y="37"/>
                      </a:cubicBezTo>
                      <a:cubicBezTo>
                        <a:pt x="8" y="36"/>
                        <a:pt x="9" y="35"/>
                        <a:pt x="9" y="34"/>
                      </a:cubicBezTo>
                      <a:cubicBezTo>
                        <a:pt x="11" y="30"/>
                        <a:pt x="15" y="27"/>
                        <a:pt x="20" y="27"/>
                      </a:cubicBezTo>
                      <a:cubicBezTo>
                        <a:pt x="27" y="27"/>
                        <a:pt x="32" y="32"/>
                        <a:pt x="32" y="40"/>
                      </a:cubicBezTo>
                      <a:cubicBezTo>
                        <a:pt x="32" y="48"/>
                        <a:pt x="28" y="54"/>
                        <a:pt x="21"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21" name="Freeform 446"/>
                <p:cNvSpPr>
                  <a:spLocks noEditPoints="1"/>
                </p:cNvSpPr>
                <p:nvPr/>
              </p:nvSpPr>
              <p:spPr bwMode="auto">
                <a:xfrm>
                  <a:off x="3339398" y="4606366"/>
                  <a:ext cx="25697" cy="39974"/>
                </a:xfrm>
                <a:custGeom>
                  <a:avLst/>
                  <a:gdLst>
                    <a:gd name="T0" fmla="*/ 19 w 38"/>
                    <a:gd name="T1" fmla="*/ 0 h 59"/>
                    <a:gd name="T2" fmla="*/ 0 w 38"/>
                    <a:gd name="T3" fmla="*/ 20 h 59"/>
                    <a:gd name="T4" fmla="*/ 17 w 38"/>
                    <a:gd name="T5" fmla="*/ 38 h 59"/>
                    <a:gd name="T6" fmla="*/ 30 w 38"/>
                    <a:gd name="T7" fmla="*/ 32 h 59"/>
                    <a:gd name="T8" fmla="*/ 30 w 38"/>
                    <a:gd name="T9" fmla="*/ 32 h 59"/>
                    <a:gd name="T10" fmla="*/ 23 w 38"/>
                    <a:gd name="T11" fmla="*/ 47 h 59"/>
                    <a:gd name="T12" fmla="*/ 11 w 38"/>
                    <a:gd name="T13" fmla="*/ 53 h 59"/>
                    <a:gd name="T14" fmla="*/ 5 w 38"/>
                    <a:gd name="T15" fmla="*/ 53 h 59"/>
                    <a:gd name="T16" fmla="*/ 5 w 38"/>
                    <a:gd name="T17" fmla="*/ 59 h 59"/>
                    <a:gd name="T18" fmla="*/ 12 w 38"/>
                    <a:gd name="T19" fmla="*/ 59 h 59"/>
                    <a:gd name="T20" fmla="*/ 28 w 38"/>
                    <a:gd name="T21" fmla="*/ 51 h 59"/>
                    <a:gd name="T22" fmla="*/ 38 w 38"/>
                    <a:gd name="T23" fmla="*/ 24 h 59"/>
                    <a:gd name="T24" fmla="*/ 19 w 38"/>
                    <a:gd name="T25" fmla="*/ 0 h 59"/>
                    <a:gd name="T26" fmla="*/ 30 w 38"/>
                    <a:gd name="T27" fmla="*/ 26 h 59"/>
                    <a:gd name="T28" fmla="*/ 18 w 38"/>
                    <a:gd name="T29" fmla="*/ 32 h 59"/>
                    <a:gd name="T30" fmla="*/ 7 w 38"/>
                    <a:gd name="T31" fmla="*/ 20 h 59"/>
                    <a:gd name="T32" fmla="*/ 19 w 38"/>
                    <a:gd name="T33" fmla="*/ 6 h 59"/>
                    <a:gd name="T34" fmla="*/ 30 w 38"/>
                    <a:gd name="T35" fmla="*/ 23 h 59"/>
                    <a:gd name="T36" fmla="*/ 30 w 38"/>
                    <a:gd name="T37" fmla="*/ 2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19" y="0"/>
                      </a:moveTo>
                      <a:cubicBezTo>
                        <a:pt x="8" y="0"/>
                        <a:pt x="0" y="10"/>
                        <a:pt x="0" y="20"/>
                      </a:cubicBezTo>
                      <a:cubicBezTo>
                        <a:pt x="0" y="30"/>
                        <a:pt x="6" y="38"/>
                        <a:pt x="17" y="38"/>
                      </a:cubicBezTo>
                      <a:cubicBezTo>
                        <a:pt x="22" y="38"/>
                        <a:pt x="27" y="36"/>
                        <a:pt x="30" y="32"/>
                      </a:cubicBezTo>
                      <a:cubicBezTo>
                        <a:pt x="30" y="32"/>
                        <a:pt x="30" y="32"/>
                        <a:pt x="30" y="32"/>
                      </a:cubicBezTo>
                      <a:cubicBezTo>
                        <a:pt x="29" y="39"/>
                        <a:pt x="27" y="44"/>
                        <a:pt x="23" y="47"/>
                      </a:cubicBezTo>
                      <a:cubicBezTo>
                        <a:pt x="20" y="50"/>
                        <a:pt x="15" y="52"/>
                        <a:pt x="11" y="53"/>
                      </a:cubicBezTo>
                      <a:cubicBezTo>
                        <a:pt x="8" y="53"/>
                        <a:pt x="6" y="53"/>
                        <a:pt x="5" y="53"/>
                      </a:cubicBezTo>
                      <a:cubicBezTo>
                        <a:pt x="5" y="59"/>
                        <a:pt x="5" y="59"/>
                        <a:pt x="5" y="59"/>
                      </a:cubicBezTo>
                      <a:cubicBezTo>
                        <a:pt x="6" y="59"/>
                        <a:pt x="9" y="59"/>
                        <a:pt x="12" y="59"/>
                      </a:cubicBezTo>
                      <a:cubicBezTo>
                        <a:pt x="18" y="58"/>
                        <a:pt x="24" y="56"/>
                        <a:pt x="28" y="51"/>
                      </a:cubicBezTo>
                      <a:cubicBezTo>
                        <a:pt x="34" y="46"/>
                        <a:pt x="38" y="37"/>
                        <a:pt x="38" y="24"/>
                      </a:cubicBezTo>
                      <a:cubicBezTo>
                        <a:pt x="38" y="9"/>
                        <a:pt x="31" y="0"/>
                        <a:pt x="19" y="0"/>
                      </a:cubicBezTo>
                      <a:close/>
                      <a:moveTo>
                        <a:pt x="30" y="26"/>
                      </a:moveTo>
                      <a:cubicBezTo>
                        <a:pt x="28" y="30"/>
                        <a:pt x="24" y="32"/>
                        <a:pt x="18" y="32"/>
                      </a:cubicBezTo>
                      <a:cubicBezTo>
                        <a:pt x="12" y="32"/>
                        <a:pt x="7" y="27"/>
                        <a:pt x="7" y="20"/>
                      </a:cubicBezTo>
                      <a:cubicBezTo>
                        <a:pt x="7" y="12"/>
                        <a:pt x="12" y="6"/>
                        <a:pt x="19" y="6"/>
                      </a:cubicBezTo>
                      <a:cubicBezTo>
                        <a:pt x="27" y="6"/>
                        <a:pt x="30" y="13"/>
                        <a:pt x="30" y="23"/>
                      </a:cubicBezTo>
                      <a:cubicBezTo>
                        <a:pt x="30" y="25"/>
                        <a:pt x="30" y="25"/>
                        <a:pt x="3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22" name="Oval 447"/>
                <p:cNvSpPr>
                  <a:spLocks noChangeArrowheads="1"/>
                </p:cNvSpPr>
                <p:nvPr/>
              </p:nvSpPr>
              <p:spPr bwMode="auto">
                <a:xfrm>
                  <a:off x="3388794" y="4539553"/>
                  <a:ext cx="18845" cy="1827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23" name="Oval 448"/>
                <p:cNvSpPr>
                  <a:spLocks noChangeArrowheads="1"/>
                </p:cNvSpPr>
                <p:nvPr/>
              </p:nvSpPr>
              <p:spPr bwMode="auto">
                <a:xfrm>
                  <a:off x="3552686" y="4539553"/>
                  <a:ext cx="19416" cy="1827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24" name="Oval 449"/>
                <p:cNvSpPr>
                  <a:spLocks noChangeArrowheads="1"/>
                </p:cNvSpPr>
                <p:nvPr/>
              </p:nvSpPr>
              <p:spPr bwMode="auto">
                <a:xfrm>
                  <a:off x="3552686" y="4695450"/>
                  <a:ext cx="19416" cy="177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25" name="Freeform 450"/>
                <p:cNvSpPr/>
                <p:nvPr/>
              </p:nvSpPr>
              <p:spPr bwMode="auto">
                <a:xfrm>
                  <a:off x="3085851" y="4650337"/>
                  <a:ext cx="211860" cy="97650"/>
                </a:xfrm>
                <a:custGeom>
                  <a:avLst/>
                  <a:gdLst>
                    <a:gd name="T0" fmla="*/ 92 w 314"/>
                    <a:gd name="T1" fmla="*/ 51 h 145"/>
                    <a:gd name="T2" fmla="*/ 92 w 314"/>
                    <a:gd name="T3" fmla="*/ 0 h 145"/>
                    <a:gd name="T4" fmla="*/ 0 w 314"/>
                    <a:gd name="T5" fmla="*/ 71 h 145"/>
                    <a:gd name="T6" fmla="*/ 92 w 314"/>
                    <a:gd name="T7" fmla="*/ 145 h 145"/>
                    <a:gd name="T8" fmla="*/ 92 w 314"/>
                    <a:gd name="T9" fmla="*/ 94 h 145"/>
                    <a:gd name="T10" fmla="*/ 314 w 314"/>
                    <a:gd name="T11" fmla="*/ 94 h 145"/>
                    <a:gd name="T12" fmla="*/ 297 w 314"/>
                    <a:gd name="T13" fmla="*/ 51 h 145"/>
                    <a:gd name="T14" fmla="*/ 92 w 314"/>
                    <a:gd name="T15" fmla="*/ 51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145">
                      <a:moveTo>
                        <a:pt x="92" y="51"/>
                      </a:moveTo>
                      <a:cubicBezTo>
                        <a:pt x="92" y="0"/>
                        <a:pt x="92" y="0"/>
                        <a:pt x="92" y="0"/>
                      </a:cubicBezTo>
                      <a:cubicBezTo>
                        <a:pt x="0" y="71"/>
                        <a:pt x="0" y="71"/>
                        <a:pt x="0" y="71"/>
                      </a:cubicBezTo>
                      <a:cubicBezTo>
                        <a:pt x="92" y="145"/>
                        <a:pt x="92" y="145"/>
                        <a:pt x="92" y="145"/>
                      </a:cubicBezTo>
                      <a:cubicBezTo>
                        <a:pt x="92" y="94"/>
                        <a:pt x="92" y="94"/>
                        <a:pt x="92" y="94"/>
                      </a:cubicBezTo>
                      <a:cubicBezTo>
                        <a:pt x="314" y="94"/>
                        <a:pt x="314" y="94"/>
                        <a:pt x="314" y="94"/>
                      </a:cubicBezTo>
                      <a:cubicBezTo>
                        <a:pt x="308" y="80"/>
                        <a:pt x="302" y="66"/>
                        <a:pt x="297" y="51"/>
                      </a:cubicBezTo>
                      <a:lnTo>
                        <a:pt x="92"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26" name="Oval 451"/>
                <p:cNvSpPr>
                  <a:spLocks noChangeArrowheads="1"/>
                </p:cNvSpPr>
                <p:nvPr/>
              </p:nvSpPr>
              <p:spPr bwMode="auto">
                <a:xfrm>
                  <a:off x="3388794" y="4696021"/>
                  <a:ext cx="18845" cy="177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27" name="Freeform 452"/>
                <p:cNvSpPr/>
                <p:nvPr/>
              </p:nvSpPr>
              <p:spPr bwMode="auto">
                <a:xfrm>
                  <a:off x="3698304" y="4718292"/>
                  <a:ext cx="35120" cy="60246"/>
                </a:xfrm>
                <a:custGeom>
                  <a:avLst/>
                  <a:gdLst>
                    <a:gd name="T0" fmla="*/ 0 w 52"/>
                    <a:gd name="T1" fmla="*/ 0 h 89"/>
                    <a:gd name="T2" fmla="*/ 0 w 52"/>
                    <a:gd name="T3" fmla="*/ 78 h 89"/>
                    <a:gd name="T4" fmla="*/ 26 w 52"/>
                    <a:gd name="T5" fmla="*/ 89 h 89"/>
                    <a:gd name="T6" fmla="*/ 52 w 52"/>
                    <a:gd name="T7" fmla="*/ 78 h 89"/>
                    <a:gd name="T8" fmla="*/ 52 w 52"/>
                    <a:gd name="T9" fmla="*/ 0 h 89"/>
                    <a:gd name="T10" fmla="*/ 26 w 52"/>
                    <a:gd name="T11" fmla="*/ 6 h 89"/>
                    <a:gd name="T12" fmla="*/ 0 w 52"/>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52" h="89">
                      <a:moveTo>
                        <a:pt x="0" y="0"/>
                      </a:moveTo>
                      <a:cubicBezTo>
                        <a:pt x="0" y="78"/>
                        <a:pt x="0" y="78"/>
                        <a:pt x="0" y="78"/>
                      </a:cubicBezTo>
                      <a:cubicBezTo>
                        <a:pt x="0" y="84"/>
                        <a:pt x="11" y="89"/>
                        <a:pt x="26" y="89"/>
                      </a:cubicBezTo>
                      <a:cubicBezTo>
                        <a:pt x="40" y="89"/>
                        <a:pt x="52" y="84"/>
                        <a:pt x="52" y="78"/>
                      </a:cubicBezTo>
                      <a:cubicBezTo>
                        <a:pt x="52" y="0"/>
                        <a:pt x="52" y="0"/>
                        <a:pt x="52" y="0"/>
                      </a:cubicBezTo>
                      <a:cubicBezTo>
                        <a:pt x="46" y="4"/>
                        <a:pt x="35" y="6"/>
                        <a:pt x="26" y="6"/>
                      </a:cubicBezTo>
                      <a:cubicBezTo>
                        <a:pt x="16" y="6"/>
                        <a:pt x="5"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28" name="Oval 453"/>
                <p:cNvSpPr>
                  <a:spLocks noChangeArrowheads="1"/>
                </p:cNvSpPr>
                <p:nvPr/>
              </p:nvSpPr>
              <p:spPr bwMode="auto">
                <a:xfrm>
                  <a:off x="3698304" y="4704873"/>
                  <a:ext cx="35120" cy="142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29" name="Freeform 454"/>
                <p:cNvSpPr/>
                <p:nvPr/>
              </p:nvSpPr>
              <p:spPr bwMode="auto">
                <a:xfrm>
                  <a:off x="3748271" y="4695450"/>
                  <a:ext cx="35120" cy="83088"/>
                </a:xfrm>
                <a:custGeom>
                  <a:avLst/>
                  <a:gdLst>
                    <a:gd name="T0" fmla="*/ 0 w 52"/>
                    <a:gd name="T1" fmla="*/ 0 h 123"/>
                    <a:gd name="T2" fmla="*/ 0 w 52"/>
                    <a:gd name="T3" fmla="*/ 110 h 123"/>
                    <a:gd name="T4" fmla="*/ 0 w 52"/>
                    <a:gd name="T5" fmla="*/ 112 h 123"/>
                    <a:gd name="T6" fmla="*/ 26 w 52"/>
                    <a:gd name="T7" fmla="*/ 123 h 123"/>
                    <a:gd name="T8" fmla="*/ 52 w 52"/>
                    <a:gd name="T9" fmla="*/ 112 h 123"/>
                    <a:gd name="T10" fmla="*/ 52 w 52"/>
                    <a:gd name="T11" fmla="*/ 112 h 123"/>
                    <a:gd name="T12" fmla="*/ 52 w 52"/>
                    <a:gd name="T13" fmla="*/ 0 h 123"/>
                    <a:gd name="T14" fmla="*/ 26 w 52"/>
                    <a:gd name="T15" fmla="*/ 6 h 123"/>
                    <a:gd name="T16" fmla="*/ 0 w 52"/>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23">
                      <a:moveTo>
                        <a:pt x="0" y="0"/>
                      </a:moveTo>
                      <a:cubicBezTo>
                        <a:pt x="0" y="110"/>
                        <a:pt x="0" y="110"/>
                        <a:pt x="0" y="110"/>
                      </a:cubicBezTo>
                      <a:cubicBezTo>
                        <a:pt x="0" y="111"/>
                        <a:pt x="0" y="111"/>
                        <a:pt x="0" y="112"/>
                      </a:cubicBezTo>
                      <a:cubicBezTo>
                        <a:pt x="0" y="118"/>
                        <a:pt x="11" y="123"/>
                        <a:pt x="26" y="123"/>
                      </a:cubicBezTo>
                      <a:cubicBezTo>
                        <a:pt x="40" y="123"/>
                        <a:pt x="52" y="118"/>
                        <a:pt x="52" y="112"/>
                      </a:cubicBezTo>
                      <a:cubicBezTo>
                        <a:pt x="52" y="112"/>
                        <a:pt x="52" y="112"/>
                        <a:pt x="52" y="112"/>
                      </a:cubicBezTo>
                      <a:cubicBezTo>
                        <a:pt x="52" y="0"/>
                        <a:pt x="52" y="0"/>
                        <a:pt x="52" y="0"/>
                      </a:cubicBezTo>
                      <a:cubicBezTo>
                        <a:pt x="46" y="4"/>
                        <a:pt x="36" y="6"/>
                        <a:pt x="26" y="6"/>
                      </a:cubicBezTo>
                      <a:cubicBezTo>
                        <a:pt x="16" y="6"/>
                        <a:pt x="6"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30" name="Oval 455"/>
                <p:cNvSpPr>
                  <a:spLocks noChangeArrowheads="1"/>
                </p:cNvSpPr>
                <p:nvPr/>
              </p:nvSpPr>
              <p:spPr bwMode="auto">
                <a:xfrm>
                  <a:off x="3748271" y="4682030"/>
                  <a:ext cx="35120" cy="1399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31" name="Freeform 456"/>
                <p:cNvSpPr/>
                <p:nvPr/>
              </p:nvSpPr>
              <p:spPr bwMode="auto">
                <a:xfrm>
                  <a:off x="3797667" y="4644912"/>
                  <a:ext cx="35691" cy="133626"/>
                </a:xfrm>
                <a:custGeom>
                  <a:avLst/>
                  <a:gdLst>
                    <a:gd name="T0" fmla="*/ 0 w 53"/>
                    <a:gd name="T1" fmla="*/ 0 h 198"/>
                    <a:gd name="T2" fmla="*/ 0 w 53"/>
                    <a:gd name="T3" fmla="*/ 187 h 198"/>
                    <a:gd name="T4" fmla="*/ 26 w 53"/>
                    <a:gd name="T5" fmla="*/ 198 h 198"/>
                    <a:gd name="T6" fmla="*/ 53 w 53"/>
                    <a:gd name="T7" fmla="*/ 187 h 198"/>
                    <a:gd name="T8" fmla="*/ 53 w 53"/>
                    <a:gd name="T9" fmla="*/ 0 h 198"/>
                    <a:gd name="T10" fmla="*/ 26 w 53"/>
                    <a:gd name="T11" fmla="*/ 7 h 198"/>
                    <a:gd name="T12" fmla="*/ 0 w 53"/>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53" h="198">
                      <a:moveTo>
                        <a:pt x="0" y="0"/>
                      </a:moveTo>
                      <a:cubicBezTo>
                        <a:pt x="0" y="187"/>
                        <a:pt x="0" y="187"/>
                        <a:pt x="0" y="187"/>
                      </a:cubicBezTo>
                      <a:cubicBezTo>
                        <a:pt x="0" y="193"/>
                        <a:pt x="12" y="198"/>
                        <a:pt x="26" y="198"/>
                      </a:cubicBezTo>
                      <a:cubicBezTo>
                        <a:pt x="41" y="198"/>
                        <a:pt x="53" y="193"/>
                        <a:pt x="53" y="187"/>
                      </a:cubicBezTo>
                      <a:cubicBezTo>
                        <a:pt x="53" y="0"/>
                        <a:pt x="53" y="0"/>
                        <a:pt x="53" y="0"/>
                      </a:cubicBezTo>
                      <a:cubicBezTo>
                        <a:pt x="47" y="5"/>
                        <a:pt x="36" y="7"/>
                        <a:pt x="26" y="7"/>
                      </a:cubicBezTo>
                      <a:cubicBezTo>
                        <a:pt x="17" y="7"/>
                        <a:pt x="6" y="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32" name="Oval 457"/>
                <p:cNvSpPr>
                  <a:spLocks noChangeArrowheads="1"/>
                </p:cNvSpPr>
                <p:nvPr/>
              </p:nvSpPr>
              <p:spPr bwMode="auto">
                <a:xfrm>
                  <a:off x="3797667" y="4631492"/>
                  <a:ext cx="35691" cy="1484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33" name="Freeform 458"/>
                <p:cNvSpPr/>
                <p:nvPr/>
              </p:nvSpPr>
              <p:spPr bwMode="auto">
                <a:xfrm>
                  <a:off x="3222047" y="4588093"/>
                  <a:ext cx="35120" cy="60246"/>
                </a:xfrm>
                <a:custGeom>
                  <a:avLst/>
                  <a:gdLst>
                    <a:gd name="T0" fmla="*/ 26 w 52"/>
                    <a:gd name="T1" fmla="*/ 89 h 89"/>
                    <a:gd name="T2" fmla="*/ 52 w 52"/>
                    <a:gd name="T3" fmla="*/ 78 h 89"/>
                    <a:gd name="T4" fmla="*/ 52 w 52"/>
                    <a:gd name="T5" fmla="*/ 0 h 89"/>
                    <a:gd name="T6" fmla="*/ 26 w 52"/>
                    <a:gd name="T7" fmla="*/ 6 h 89"/>
                    <a:gd name="T8" fmla="*/ 0 w 52"/>
                    <a:gd name="T9" fmla="*/ 0 h 89"/>
                    <a:gd name="T10" fmla="*/ 0 w 52"/>
                    <a:gd name="T11" fmla="*/ 78 h 89"/>
                    <a:gd name="T12" fmla="*/ 26 w 52"/>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52" h="89">
                      <a:moveTo>
                        <a:pt x="26" y="89"/>
                      </a:moveTo>
                      <a:cubicBezTo>
                        <a:pt x="40" y="89"/>
                        <a:pt x="52" y="84"/>
                        <a:pt x="52" y="78"/>
                      </a:cubicBezTo>
                      <a:cubicBezTo>
                        <a:pt x="52" y="0"/>
                        <a:pt x="52" y="0"/>
                        <a:pt x="52" y="0"/>
                      </a:cubicBezTo>
                      <a:cubicBezTo>
                        <a:pt x="46" y="4"/>
                        <a:pt x="36" y="6"/>
                        <a:pt x="26" y="6"/>
                      </a:cubicBezTo>
                      <a:cubicBezTo>
                        <a:pt x="16" y="6"/>
                        <a:pt x="6" y="4"/>
                        <a:pt x="0" y="0"/>
                      </a:cubicBezTo>
                      <a:cubicBezTo>
                        <a:pt x="0" y="78"/>
                        <a:pt x="0" y="78"/>
                        <a:pt x="0" y="78"/>
                      </a:cubicBezTo>
                      <a:cubicBezTo>
                        <a:pt x="0" y="84"/>
                        <a:pt x="11" y="89"/>
                        <a:pt x="26"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34" name="Oval 459"/>
                <p:cNvSpPr>
                  <a:spLocks noChangeArrowheads="1"/>
                </p:cNvSpPr>
                <p:nvPr/>
              </p:nvSpPr>
              <p:spPr bwMode="auto">
                <a:xfrm>
                  <a:off x="3222047" y="4574673"/>
                  <a:ext cx="35120" cy="142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35" name="Freeform 460"/>
                <p:cNvSpPr/>
                <p:nvPr/>
              </p:nvSpPr>
              <p:spPr bwMode="auto">
                <a:xfrm>
                  <a:off x="3171509" y="4565250"/>
                  <a:ext cx="35691" cy="83088"/>
                </a:xfrm>
                <a:custGeom>
                  <a:avLst/>
                  <a:gdLst>
                    <a:gd name="T0" fmla="*/ 26 w 53"/>
                    <a:gd name="T1" fmla="*/ 123 h 123"/>
                    <a:gd name="T2" fmla="*/ 53 w 53"/>
                    <a:gd name="T3" fmla="*/ 112 h 123"/>
                    <a:gd name="T4" fmla="*/ 52 w 53"/>
                    <a:gd name="T5" fmla="*/ 110 h 123"/>
                    <a:gd name="T6" fmla="*/ 52 w 53"/>
                    <a:gd name="T7" fmla="*/ 0 h 123"/>
                    <a:gd name="T8" fmla="*/ 26 w 53"/>
                    <a:gd name="T9" fmla="*/ 6 h 123"/>
                    <a:gd name="T10" fmla="*/ 0 w 53"/>
                    <a:gd name="T11" fmla="*/ 0 h 123"/>
                    <a:gd name="T12" fmla="*/ 0 w 53"/>
                    <a:gd name="T13" fmla="*/ 112 h 123"/>
                    <a:gd name="T14" fmla="*/ 0 w 53"/>
                    <a:gd name="T15" fmla="*/ 112 h 123"/>
                    <a:gd name="T16" fmla="*/ 26 w 53"/>
                    <a:gd name="T17"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23">
                      <a:moveTo>
                        <a:pt x="26" y="123"/>
                      </a:moveTo>
                      <a:cubicBezTo>
                        <a:pt x="41" y="123"/>
                        <a:pt x="53" y="118"/>
                        <a:pt x="53" y="112"/>
                      </a:cubicBezTo>
                      <a:cubicBezTo>
                        <a:pt x="53" y="111"/>
                        <a:pt x="52" y="111"/>
                        <a:pt x="52" y="110"/>
                      </a:cubicBezTo>
                      <a:cubicBezTo>
                        <a:pt x="52" y="0"/>
                        <a:pt x="52" y="0"/>
                        <a:pt x="52" y="0"/>
                      </a:cubicBezTo>
                      <a:cubicBezTo>
                        <a:pt x="46" y="4"/>
                        <a:pt x="36" y="6"/>
                        <a:pt x="26" y="6"/>
                      </a:cubicBezTo>
                      <a:cubicBezTo>
                        <a:pt x="16" y="6"/>
                        <a:pt x="6" y="4"/>
                        <a:pt x="0" y="0"/>
                      </a:cubicBezTo>
                      <a:cubicBezTo>
                        <a:pt x="0" y="112"/>
                        <a:pt x="0" y="112"/>
                        <a:pt x="0" y="112"/>
                      </a:cubicBezTo>
                      <a:cubicBezTo>
                        <a:pt x="0" y="112"/>
                        <a:pt x="0" y="112"/>
                        <a:pt x="0" y="112"/>
                      </a:cubicBezTo>
                      <a:cubicBezTo>
                        <a:pt x="0" y="118"/>
                        <a:pt x="12" y="123"/>
                        <a:pt x="26"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36" name="Oval 461"/>
                <p:cNvSpPr>
                  <a:spLocks noChangeArrowheads="1"/>
                </p:cNvSpPr>
                <p:nvPr/>
              </p:nvSpPr>
              <p:spPr bwMode="auto">
                <a:xfrm>
                  <a:off x="3171509" y="4551831"/>
                  <a:ext cx="35120" cy="1399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37" name="Freeform 462"/>
                <p:cNvSpPr/>
                <p:nvPr/>
              </p:nvSpPr>
              <p:spPr bwMode="auto">
                <a:xfrm>
                  <a:off x="3122113" y="4514712"/>
                  <a:ext cx="35120" cy="133626"/>
                </a:xfrm>
                <a:custGeom>
                  <a:avLst/>
                  <a:gdLst>
                    <a:gd name="T0" fmla="*/ 26 w 52"/>
                    <a:gd name="T1" fmla="*/ 198 h 198"/>
                    <a:gd name="T2" fmla="*/ 52 w 52"/>
                    <a:gd name="T3" fmla="*/ 187 h 198"/>
                    <a:gd name="T4" fmla="*/ 52 w 52"/>
                    <a:gd name="T5" fmla="*/ 0 h 198"/>
                    <a:gd name="T6" fmla="*/ 26 w 52"/>
                    <a:gd name="T7" fmla="*/ 7 h 198"/>
                    <a:gd name="T8" fmla="*/ 0 w 52"/>
                    <a:gd name="T9" fmla="*/ 0 h 198"/>
                    <a:gd name="T10" fmla="*/ 0 w 52"/>
                    <a:gd name="T11" fmla="*/ 187 h 198"/>
                    <a:gd name="T12" fmla="*/ 26 w 52"/>
                    <a:gd name="T13" fmla="*/ 198 h 198"/>
                  </a:gdLst>
                  <a:ahLst/>
                  <a:cxnLst>
                    <a:cxn ang="0">
                      <a:pos x="T0" y="T1"/>
                    </a:cxn>
                    <a:cxn ang="0">
                      <a:pos x="T2" y="T3"/>
                    </a:cxn>
                    <a:cxn ang="0">
                      <a:pos x="T4" y="T5"/>
                    </a:cxn>
                    <a:cxn ang="0">
                      <a:pos x="T6" y="T7"/>
                    </a:cxn>
                    <a:cxn ang="0">
                      <a:pos x="T8" y="T9"/>
                    </a:cxn>
                    <a:cxn ang="0">
                      <a:pos x="T10" y="T11"/>
                    </a:cxn>
                    <a:cxn ang="0">
                      <a:pos x="T12" y="T13"/>
                    </a:cxn>
                  </a:cxnLst>
                  <a:rect l="0" t="0" r="r" b="b"/>
                  <a:pathLst>
                    <a:path w="52" h="198">
                      <a:moveTo>
                        <a:pt x="26" y="198"/>
                      </a:moveTo>
                      <a:cubicBezTo>
                        <a:pt x="40" y="198"/>
                        <a:pt x="52" y="193"/>
                        <a:pt x="52" y="187"/>
                      </a:cubicBezTo>
                      <a:cubicBezTo>
                        <a:pt x="52" y="0"/>
                        <a:pt x="52" y="0"/>
                        <a:pt x="52" y="0"/>
                      </a:cubicBezTo>
                      <a:cubicBezTo>
                        <a:pt x="46" y="5"/>
                        <a:pt x="36" y="7"/>
                        <a:pt x="26" y="7"/>
                      </a:cubicBezTo>
                      <a:cubicBezTo>
                        <a:pt x="16" y="7"/>
                        <a:pt x="6" y="5"/>
                        <a:pt x="0" y="0"/>
                      </a:cubicBezTo>
                      <a:cubicBezTo>
                        <a:pt x="0" y="187"/>
                        <a:pt x="0" y="187"/>
                        <a:pt x="0" y="187"/>
                      </a:cubicBezTo>
                      <a:cubicBezTo>
                        <a:pt x="0" y="193"/>
                        <a:pt x="11" y="198"/>
                        <a:pt x="26"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38" name="Oval 463"/>
                <p:cNvSpPr>
                  <a:spLocks noChangeArrowheads="1"/>
                </p:cNvSpPr>
                <p:nvPr/>
              </p:nvSpPr>
              <p:spPr bwMode="auto">
                <a:xfrm>
                  <a:off x="3122113" y="4501293"/>
                  <a:ext cx="35120" cy="1484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39" name="Freeform 464"/>
                <p:cNvSpPr>
                  <a:spLocks noEditPoints="1"/>
                </p:cNvSpPr>
                <p:nvPr/>
              </p:nvSpPr>
              <p:spPr bwMode="auto">
                <a:xfrm>
                  <a:off x="3156661" y="4726572"/>
                  <a:ext cx="115352" cy="115923"/>
                </a:xfrm>
                <a:custGeom>
                  <a:avLst/>
                  <a:gdLst>
                    <a:gd name="T0" fmla="*/ 85 w 171"/>
                    <a:gd name="T1" fmla="*/ 0 h 172"/>
                    <a:gd name="T2" fmla="*/ 0 w 171"/>
                    <a:gd name="T3" fmla="*/ 86 h 172"/>
                    <a:gd name="T4" fmla="*/ 85 w 171"/>
                    <a:gd name="T5" fmla="*/ 172 h 172"/>
                    <a:gd name="T6" fmla="*/ 171 w 171"/>
                    <a:gd name="T7" fmla="*/ 86 h 172"/>
                    <a:gd name="T8" fmla="*/ 85 w 171"/>
                    <a:gd name="T9" fmla="*/ 0 h 172"/>
                    <a:gd name="T10" fmla="*/ 85 w 171"/>
                    <a:gd name="T11" fmla="*/ 151 h 172"/>
                    <a:gd name="T12" fmla="*/ 21 w 171"/>
                    <a:gd name="T13" fmla="*/ 86 h 172"/>
                    <a:gd name="T14" fmla="*/ 85 w 171"/>
                    <a:gd name="T15" fmla="*/ 21 h 172"/>
                    <a:gd name="T16" fmla="*/ 150 w 171"/>
                    <a:gd name="T17" fmla="*/ 86 h 172"/>
                    <a:gd name="T18" fmla="*/ 85 w 171"/>
                    <a:gd name="T19" fmla="*/ 151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2">
                      <a:moveTo>
                        <a:pt x="85" y="0"/>
                      </a:moveTo>
                      <a:cubicBezTo>
                        <a:pt x="38" y="0"/>
                        <a:pt x="0" y="39"/>
                        <a:pt x="0" y="86"/>
                      </a:cubicBezTo>
                      <a:cubicBezTo>
                        <a:pt x="0" y="133"/>
                        <a:pt x="38" y="172"/>
                        <a:pt x="85" y="172"/>
                      </a:cubicBezTo>
                      <a:cubicBezTo>
                        <a:pt x="132" y="172"/>
                        <a:pt x="171" y="133"/>
                        <a:pt x="171" y="86"/>
                      </a:cubicBezTo>
                      <a:cubicBezTo>
                        <a:pt x="171" y="39"/>
                        <a:pt x="132" y="0"/>
                        <a:pt x="85" y="0"/>
                      </a:cubicBezTo>
                      <a:close/>
                      <a:moveTo>
                        <a:pt x="85" y="151"/>
                      </a:moveTo>
                      <a:cubicBezTo>
                        <a:pt x="50" y="151"/>
                        <a:pt x="21" y="122"/>
                        <a:pt x="21" y="86"/>
                      </a:cubicBezTo>
                      <a:cubicBezTo>
                        <a:pt x="21" y="50"/>
                        <a:pt x="50" y="21"/>
                        <a:pt x="85" y="21"/>
                      </a:cubicBezTo>
                      <a:cubicBezTo>
                        <a:pt x="121" y="21"/>
                        <a:pt x="150" y="50"/>
                        <a:pt x="150" y="86"/>
                      </a:cubicBezTo>
                      <a:cubicBezTo>
                        <a:pt x="150" y="122"/>
                        <a:pt x="121" y="151"/>
                        <a:pt x="85"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40" name="Freeform 465"/>
                <p:cNvSpPr/>
                <p:nvPr/>
              </p:nvSpPr>
              <p:spPr bwMode="auto">
                <a:xfrm>
                  <a:off x="3196349" y="4752841"/>
                  <a:ext cx="34549" cy="63387"/>
                </a:xfrm>
                <a:custGeom>
                  <a:avLst/>
                  <a:gdLst>
                    <a:gd name="T0" fmla="*/ 32 w 51"/>
                    <a:gd name="T1" fmla="*/ 39 h 94"/>
                    <a:gd name="T2" fmla="*/ 18 w 51"/>
                    <a:gd name="T3" fmla="*/ 30 h 94"/>
                    <a:gd name="T4" fmla="*/ 28 w 51"/>
                    <a:gd name="T5" fmla="*/ 23 h 94"/>
                    <a:gd name="T6" fmla="*/ 44 w 51"/>
                    <a:gd name="T7" fmla="*/ 27 h 94"/>
                    <a:gd name="T8" fmla="*/ 48 w 51"/>
                    <a:gd name="T9" fmla="*/ 14 h 94"/>
                    <a:gd name="T10" fmla="*/ 31 w 51"/>
                    <a:gd name="T11" fmla="*/ 10 h 94"/>
                    <a:gd name="T12" fmla="*/ 31 w 51"/>
                    <a:gd name="T13" fmla="*/ 0 h 94"/>
                    <a:gd name="T14" fmla="*/ 20 w 51"/>
                    <a:gd name="T15" fmla="*/ 0 h 94"/>
                    <a:gd name="T16" fmla="*/ 20 w 51"/>
                    <a:gd name="T17" fmla="*/ 11 h 94"/>
                    <a:gd name="T18" fmla="*/ 0 w 51"/>
                    <a:gd name="T19" fmla="*/ 32 h 94"/>
                    <a:gd name="T20" fmla="*/ 21 w 51"/>
                    <a:gd name="T21" fmla="*/ 53 h 94"/>
                    <a:gd name="T22" fmla="*/ 33 w 51"/>
                    <a:gd name="T23" fmla="*/ 62 h 94"/>
                    <a:gd name="T24" fmla="*/ 22 w 51"/>
                    <a:gd name="T25" fmla="*/ 70 h 94"/>
                    <a:gd name="T26" fmla="*/ 3 w 51"/>
                    <a:gd name="T27" fmla="*/ 65 h 94"/>
                    <a:gd name="T28" fmla="*/ 0 w 51"/>
                    <a:gd name="T29" fmla="*/ 78 h 94"/>
                    <a:gd name="T30" fmla="*/ 19 w 51"/>
                    <a:gd name="T31" fmla="*/ 83 h 94"/>
                    <a:gd name="T32" fmla="*/ 19 w 51"/>
                    <a:gd name="T33" fmla="*/ 94 h 94"/>
                    <a:gd name="T34" fmla="*/ 30 w 51"/>
                    <a:gd name="T35" fmla="*/ 94 h 94"/>
                    <a:gd name="T36" fmla="*/ 30 w 51"/>
                    <a:gd name="T37" fmla="*/ 82 h 94"/>
                    <a:gd name="T38" fmla="*/ 51 w 51"/>
                    <a:gd name="T39" fmla="*/ 61 h 94"/>
                    <a:gd name="T40" fmla="*/ 32 w 51"/>
                    <a:gd name="T41"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94">
                      <a:moveTo>
                        <a:pt x="32" y="39"/>
                      </a:moveTo>
                      <a:cubicBezTo>
                        <a:pt x="22" y="36"/>
                        <a:pt x="18" y="33"/>
                        <a:pt x="18" y="30"/>
                      </a:cubicBezTo>
                      <a:cubicBezTo>
                        <a:pt x="18" y="26"/>
                        <a:pt x="20" y="23"/>
                        <a:pt x="28" y="23"/>
                      </a:cubicBezTo>
                      <a:cubicBezTo>
                        <a:pt x="36" y="23"/>
                        <a:pt x="41" y="26"/>
                        <a:pt x="44" y="27"/>
                      </a:cubicBezTo>
                      <a:cubicBezTo>
                        <a:pt x="48" y="14"/>
                        <a:pt x="48" y="14"/>
                        <a:pt x="48" y="14"/>
                      </a:cubicBezTo>
                      <a:cubicBezTo>
                        <a:pt x="44" y="12"/>
                        <a:pt x="38" y="11"/>
                        <a:pt x="31" y="10"/>
                      </a:cubicBezTo>
                      <a:cubicBezTo>
                        <a:pt x="31" y="0"/>
                        <a:pt x="31" y="0"/>
                        <a:pt x="31" y="0"/>
                      </a:cubicBezTo>
                      <a:cubicBezTo>
                        <a:pt x="20" y="0"/>
                        <a:pt x="20" y="0"/>
                        <a:pt x="20" y="0"/>
                      </a:cubicBezTo>
                      <a:cubicBezTo>
                        <a:pt x="20" y="11"/>
                        <a:pt x="20" y="11"/>
                        <a:pt x="20" y="11"/>
                      </a:cubicBezTo>
                      <a:cubicBezTo>
                        <a:pt x="7" y="13"/>
                        <a:pt x="0" y="21"/>
                        <a:pt x="0" y="32"/>
                      </a:cubicBezTo>
                      <a:cubicBezTo>
                        <a:pt x="0" y="43"/>
                        <a:pt x="9" y="48"/>
                        <a:pt x="21" y="53"/>
                      </a:cubicBezTo>
                      <a:cubicBezTo>
                        <a:pt x="30" y="55"/>
                        <a:pt x="33" y="58"/>
                        <a:pt x="33" y="62"/>
                      </a:cubicBezTo>
                      <a:cubicBezTo>
                        <a:pt x="33" y="67"/>
                        <a:pt x="29" y="70"/>
                        <a:pt x="22" y="70"/>
                      </a:cubicBezTo>
                      <a:cubicBezTo>
                        <a:pt x="15" y="70"/>
                        <a:pt x="8" y="67"/>
                        <a:pt x="3" y="65"/>
                      </a:cubicBezTo>
                      <a:cubicBezTo>
                        <a:pt x="0" y="78"/>
                        <a:pt x="0" y="78"/>
                        <a:pt x="0" y="78"/>
                      </a:cubicBezTo>
                      <a:cubicBezTo>
                        <a:pt x="4" y="80"/>
                        <a:pt x="11" y="83"/>
                        <a:pt x="19" y="83"/>
                      </a:cubicBezTo>
                      <a:cubicBezTo>
                        <a:pt x="19" y="94"/>
                        <a:pt x="19" y="94"/>
                        <a:pt x="19" y="94"/>
                      </a:cubicBezTo>
                      <a:cubicBezTo>
                        <a:pt x="30" y="94"/>
                        <a:pt x="30" y="94"/>
                        <a:pt x="30" y="94"/>
                      </a:cubicBezTo>
                      <a:cubicBezTo>
                        <a:pt x="30" y="82"/>
                        <a:pt x="30" y="82"/>
                        <a:pt x="30" y="82"/>
                      </a:cubicBezTo>
                      <a:cubicBezTo>
                        <a:pt x="44" y="80"/>
                        <a:pt x="51" y="71"/>
                        <a:pt x="51" y="61"/>
                      </a:cubicBezTo>
                      <a:cubicBezTo>
                        <a:pt x="51" y="50"/>
                        <a:pt x="45" y="44"/>
                        <a:pt x="3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41" name="Freeform 466"/>
                <p:cNvSpPr>
                  <a:spLocks noEditPoints="1"/>
                </p:cNvSpPr>
                <p:nvPr/>
              </p:nvSpPr>
              <p:spPr bwMode="auto">
                <a:xfrm>
                  <a:off x="3679459" y="4418205"/>
                  <a:ext cx="115352" cy="115352"/>
                </a:xfrm>
                <a:custGeom>
                  <a:avLst/>
                  <a:gdLst>
                    <a:gd name="T0" fmla="*/ 85 w 171"/>
                    <a:gd name="T1" fmla="*/ 171 h 171"/>
                    <a:gd name="T2" fmla="*/ 171 w 171"/>
                    <a:gd name="T3" fmla="*/ 85 h 171"/>
                    <a:gd name="T4" fmla="*/ 85 w 171"/>
                    <a:gd name="T5" fmla="*/ 0 h 171"/>
                    <a:gd name="T6" fmla="*/ 0 w 171"/>
                    <a:gd name="T7" fmla="*/ 85 h 171"/>
                    <a:gd name="T8" fmla="*/ 85 w 171"/>
                    <a:gd name="T9" fmla="*/ 171 h 171"/>
                    <a:gd name="T10" fmla="*/ 85 w 171"/>
                    <a:gd name="T11" fmla="*/ 20 h 171"/>
                    <a:gd name="T12" fmla="*/ 150 w 171"/>
                    <a:gd name="T13" fmla="*/ 85 h 171"/>
                    <a:gd name="T14" fmla="*/ 85 w 171"/>
                    <a:gd name="T15" fmla="*/ 151 h 171"/>
                    <a:gd name="T16" fmla="*/ 21 w 171"/>
                    <a:gd name="T17" fmla="*/ 85 h 171"/>
                    <a:gd name="T18" fmla="*/ 85 w 171"/>
                    <a:gd name="T19" fmla="*/ 2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1">
                      <a:moveTo>
                        <a:pt x="85" y="171"/>
                      </a:moveTo>
                      <a:cubicBezTo>
                        <a:pt x="132" y="171"/>
                        <a:pt x="171" y="133"/>
                        <a:pt x="171" y="85"/>
                      </a:cubicBezTo>
                      <a:cubicBezTo>
                        <a:pt x="171" y="38"/>
                        <a:pt x="132" y="0"/>
                        <a:pt x="85" y="0"/>
                      </a:cubicBezTo>
                      <a:cubicBezTo>
                        <a:pt x="38" y="0"/>
                        <a:pt x="0" y="38"/>
                        <a:pt x="0" y="85"/>
                      </a:cubicBezTo>
                      <a:cubicBezTo>
                        <a:pt x="0" y="133"/>
                        <a:pt x="38" y="171"/>
                        <a:pt x="85" y="171"/>
                      </a:cubicBezTo>
                      <a:close/>
                      <a:moveTo>
                        <a:pt x="85" y="20"/>
                      </a:moveTo>
                      <a:cubicBezTo>
                        <a:pt x="121" y="20"/>
                        <a:pt x="150" y="49"/>
                        <a:pt x="150" y="85"/>
                      </a:cubicBezTo>
                      <a:cubicBezTo>
                        <a:pt x="150" y="121"/>
                        <a:pt x="121" y="151"/>
                        <a:pt x="85" y="151"/>
                      </a:cubicBezTo>
                      <a:cubicBezTo>
                        <a:pt x="50" y="151"/>
                        <a:pt x="21" y="121"/>
                        <a:pt x="21" y="85"/>
                      </a:cubicBezTo>
                      <a:cubicBezTo>
                        <a:pt x="21" y="49"/>
                        <a:pt x="50" y="20"/>
                        <a:pt x="85"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42" name="Freeform 467"/>
                <p:cNvSpPr/>
                <p:nvPr/>
              </p:nvSpPr>
              <p:spPr bwMode="auto">
                <a:xfrm>
                  <a:off x="3711153" y="4447043"/>
                  <a:ext cx="41116" cy="58247"/>
                </a:xfrm>
                <a:custGeom>
                  <a:avLst/>
                  <a:gdLst>
                    <a:gd name="T0" fmla="*/ 50 w 61"/>
                    <a:gd name="T1" fmla="*/ 86 h 86"/>
                    <a:gd name="T2" fmla="*/ 59 w 61"/>
                    <a:gd name="T3" fmla="*/ 85 h 86"/>
                    <a:gd name="T4" fmla="*/ 61 w 61"/>
                    <a:gd name="T5" fmla="*/ 85 h 86"/>
                    <a:gd name="T6" fmla="*/ 61 w 61"/>
                    <a:gd name="T7" fmla="*/ 68 h 86"/>
                    <a:gd name="T8" fmla="*/ 57 w 61"/>
                    <a:gd name="T9" fmla="*/ 69 h 86"/>
                    <a:gd name="T10" fmla="*/ 50 w 61"/>
                    <a:gd name="T11" fmla="*/ 70 h 86"/>
                    <a:gd name="T12" fmla="*/ 26 w 61"/>
                    <a:gd name="T13" fmla="*/ 56 h 86"/>
                    <a:gd name="T14" fmla="*/ 37 w 61"/>
                    <a:gd name="T15" fmla="*/ 56 h 86"/>
                    <a:gd name="T16" fmla="*/ 37 w 61"/>
                    <a:gd name="T17" fmla="*/ 46 h 86"/>
                    <a:gd name="T18" fmla="*/ 23 w 61"/>
                    <a:gd name="T19" fmla="*/ 46 h 86"/>
                    <a:gd name="T20" fmla="*/ 23 w 61"/>
                    <a:gd name="T21" fmla="*/ 43 h 86"/>
                    <a:gd name="T22" fmla="*/ 23 w 61"/>
                    <a:gd name="T23" fmla="*/ 42 h 86"/>
                    <a:gd name="T24" fmla="*/ 37 w 61"/>
                    <a:gd name="T25" fmla="*/ 42 h 86"/>
                    <a:gd name="T26" fmla="*/ 37 w 61"/>
                    <a:gd name="T27" fmla="*/ 33 h 86"/>
                    <a:gd name="T28" fmla="*/ 25 w 61"/>
                    <a:gd name="T29" fmla="*/ 33 h 86"/>
                    <a:gd name="T30" fmla="*/ 50 w 61"/>
                    <a:gd name="T31" fmla="*/ 16 h 86"/>
                    <a:gd name="T32" fmla="*/ 57 w 61"/>
                    <a:gd name="T33" fmla="*/ 17 h 86"/>
                    <a:gd name="T34" fmla="*/ 61 w 61"/>
                    <a:gd name="T35" fmla="*/ 18 h 86"/>
                    <a:gd name="T36" fmla="*/ 61 w 61"/>
                    <a:gd name="T37" fmla="*/ 1 h 86"/>
                    <a:gd name="T38" fmla="*/ 59 w 61"/>
                    <a:gd name="T39" fmla="*/ 1 h 86"/>
                    <a:gd name="T40" fmla="*/ 50 w 61"/>
                    <a:gd name="T41" fmla="*/ 0 h 86"/>
                    <a:gd name="T42" fmla="*/ 8 w 61"/>
                    <a:gd name="T43" fmla="*/ 33 h 86"/>
                    <a:gd name="T44" fmla="*/ 0 w 61"/>
                    <a:gd name="T45" fmla="*/ 33 h 86"/>
                    <a:gd name="T46" fmla="*/ 0 w 61"/>
                    <a:gd name="T47" fmla="*/ 42 h 86"/>
                    <a:gd name="T48" fmla="*/ 6 w 61"/>
                    <a:gd name="T49" fmla="*/ 42 h 86"/>
                    <a:gd name="T50" fmla="*/ 6 w 61"/>
                    <a:gd name="T51" fmla="*/ 43 h 86"/>
                    <a:gd name="T52" fmla="*/ 6 w 61"/>
                    <a:gd name="T53" fmla="*/ 46 h 86"/>
                    <a:gd name="T54" fmla="*/ 0 w 61"/>
                    <a:gd name="T55" fmla="*/ 46 h 86"/>
                    <a:gd name="T56" fmla="*/ 0 w 61"/>
                    <a:gd name="T57" fmla="*/ 56 h 86"/>
                    <a:gd name="T58" fmla="*/ 8 w 61"/>
                    <a:gd name="T59" fmla="*/ 56 h 86"/>
                    <a:gd name="T60" fmla="*/ 50 w 61"/>
                    <a:gd name="T6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 h="86">
                      <a:moveTo>
                        <a:pt x="50" y="86"/>
                      </a:moveTo>
                      <a:cubicBezTo>
                        <a:pt x="53" y="86"/>
                        <a:pt x="56" y="86"/>
                        <a:pt x="59" y="85"/>
                      </a:cubicBezTo>
                      <a:cubicBezTo>
                        <a:pt x="61" y="85"/>
                        <a:pt x="61" y="85"/>
                        <a:pt x="61" y="85"/>
                      </a:cubicBezTo>
                      <a:cubicBezTo>
                        <a:pt x="61" y="68"/>
                        <a:pt x="61" y="68"/>
                        <a:pt x="61" y="68"/>
                      </a:cubicBezTo>
                      <a:cubicBezTo>
                        <a:pt x="57" y="69"/>
                        <a:pt x="57" y="69"/>
                        <a:pt x="57" y="69"/>
                      </a:cubicBezTo>
                      <a:cubicBezTo>
                        <a:pt x="55" y="69"/>
                        <a:pt x="52" y="70"/>
                        <a:pt x="50" y="70"/>
                      </a:cubicBezTo>
                      <a:cubicBezTo>
                        <a:pt x="40" y="70"/>
                        <a:pt x="31" y="64"/>
                        <a:pt x="26" y="56"/>
                      </a:cubicBezTo>
                      <a:cubicBezTo>
                        <a:pt x="37" y="56"/>
                        <a:pt x="37" y="56"/>
                        <a:pt x="37" y="56"/>
                      </a:cubicBezTo>
                      <a:cubicBezTo>
                        <a:pt x="37" y="46"/>
                        <a:pt x="37" y="46"/>
                        <a:pt x="37" y="46"/>
                      </a:cubicBezTo>
                      <a:cubicBezTo>
                        <a:pt x="23" y="46"/>
                        <a:pt x="23" y="46"/>
                        <a:pt x="23" y="46"/>
                      </a:cubicBezTo>
                      <a:cubicBezTo>
                        <a:pt x="23" y="45"/>
                        <a:pt x="23" y="44"/>
                        <a:pt x="23" y="43"/>
                      </a:cubicBezTo>
                      <a:cubicBezTo>
                        <a:pt x="23" y="42"/>
                        <a:pt x="23" y="42"/>
                        <a:pt x="23" y="42"/>
                      </a:cubicBezTo>
                      <a:cubicBezTo>
                        <a:pt x="37" y="42"/>
                        <a:pt x="37" y="42"/>
                        <a:pt x="37" y="42"/>
                      </a:cubicBezTo>
                      <a:cubicBezTo>
                        <a:pt x="37" y="33"/>
                        <a:pt x="37" y="33"/>
                        <a:pt x="37" y="33"/>
                      </a:cubicBezTo>
                      <a:cubicBezTo>
                        <a:pt x="25" y="33"/>
                        <a:pt x="25" y="33"/>
                        <a:pt x="25" y="33"/>
                      </a:cubicBezTo>
                      <a:cubicBezTo>
                        <a:pt x="29" y="23"/>
                        <a:pt x="39" y="16"/>
                        <a:pt x="50" y="16"/>
                      </a:cubicBezTo>
                      <a:cubicBezTo>
                        <a:pt x="52" y="16"/>
                        <a:pt x="55" y="16"/>
                        <a:pt x="57" y="17"/>
                      </a:cubicBezTo>
                      <a:cubicBezTo>
                        <a:pt x="61" y="18"/>
                        <a:pt x="61" y="18"/>
                        <a:pt x="61" y="18"/>
                      </a:cubicBezTo>
                      <a:cubicBezTo>
                        <a:pt x="61" y="1"/>
                        <a:pt x="61" y="1"/>
                        <a:pt x="61" y="1"/>
                      </a:cubicBezTo>
                      <a:cubicBezTo>
                        <a:pt x="59" y="1"/>
                        <a:pt x="59" y="1"/>
                        <a:pt x="59" y="1"/>
                      </a:cubicBezTo>
                      <a:cubicBezTo>
                        <a:pt x="56" y="0"/>
                        <a:pt x="53" y="0"/>
                        <a:pt x="50" y="0"/>
                      </a:cubicBezTo>
                      <a:cubicBezTo>
                        <a:pt x="29" y="0"/>
                        <a:pt x="12" y="14"/>
                        <a:pt x="8" y="33"/>
                      </a:cubicBezTo>
                      <a:cubicBezTo>
                        <a:pt x="0" y="33"/>
                        <a:pt x="0" y="33"/>
                        <a:pt x="0" y="33"/>
                      </a:cubicBezTo>
                      <a:cubicBezTo>
                        <a:pt x="0" y="42"/>
                        <a:pt x="0" y="42"/>
                        <a:pt x="0" y="42"/>
                      </a:cubicBezTo>
                      <a:cubicBezTo>
                        <a:pt x="6" y="42"/>
                        <a:pt x="6" y="42"/>
                        <a:pt x="6" y="42"/>
                      </a:cubicBezTo>
                      <a:cubicBezTo>
                        <a:pt x="6" y="43"/>
                        <a:pt x="6" y="43"/>
                        <a:pt x="6" y="43"/>
                      </a:cubicBezTo>
                      <a:cubicBezTo>
                        <a:pt x="6" y="44"/>
                        <a:pt x="6" y="45"/>
                        <a:pt x="6" y="46"/>
                      </a:cubicBezTo>
                      <a:cubicBezTo>
                        <a:pt x="0" y="46"/>
                        <a:pt x="0" y="46"/>
                        <a:pt x="0" y="46"/>
                      </a:cubicBezTo>
                      <a:cubicBezTo>
                        <a:pt x="0" y="56"/>
                        <a:pt x="0" y="56"/>
                        <a:pt x="0" y="56"/>
                      </a:cubicBezTo>
                      <a:cubicBezTo>
                        <a:pt x="8" y="56"/>
                        <a:pt x="8" y="56"/>
                        <a:pt x="8" y="56"/>
                      </a:cubicBezTo>
                      <a:cubicBezTo>
                        <a:pt x="14" y="73"/>
                        <a:pt x="30" y="86"/>
                        <a:pt x="5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grpSp>
        </p:grpSp>
        <p:grpSp>
          <p:nvGrpSpPr>
            <p:cNvPr id="195" name="组合 194"/>
            <p:cNvGrpSpPr/>
            <p:nvPr/>
          </p:nvGrpSpPr>
          <p:grpSpPr>
            <a:xfrm>
              <a:off x="6012688" y="1498071"/>
              <a:ext cx="570971" cy="570970"/>
              <a:chOff x="6006266" y="990584"/>
              <a:chExt cx="570971" cy="570970"/>
            </a:xfrm>
          </p:grpSpPr>
          <p:grpSp>
            <p:nvGrpSpPr>
              <p:cNvPr id="43" name="组合 42"/>
              <p:cNvGrpSpPr/>
              <p:nvPr/>
            </p:nvGrpSpPr>
            <p:grpSpPr>
              <a:xfrm>
                <a:off x="6006266" y="990584"/>
                <a:ext cx="570971" cy="570970"/>
                <a:chOff x="1236675" y="2423160"/>
                <a:chExt cx="1950720" cy="1950720"/>
              </a:xfrm>
            </p:grpSpPr>
            <p:sp>
              <p:nvSpPr>
                <p:cNvPr id="45" name="椭圆 44"/>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6" name="椭圆 45"/>
                <p:cNvSpPr/>
                <p:nvPr/>
              </p:nvSpPr>
              <p:spPr>
                <a:xfrm>
                  <a:off x="1426864" y="2613346"/>
                  <a:ext cx="1570348" cy="157035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194" name="椭圆 193"/>
              <p:cNvSpPr/>
              <p:nvPr/>
            </p:nvSpPr>
            <p:spPr>
              <a:xfrm>
                <a:off x="6099891" y="1080729"/>
                <a:ext cx="387904" cy="387903"/>
              </a:xfrm>
              <a:prstGeom prst="ellipse">
                <a:avLst/>
              </a:prstGeom>
              <a:solidFill>
                <a:srgbClr val="004B7D"/>
              </a:solidFill>
              <a:ln>
                <a:noFill/>
              </a:ln>
              <a:effectLst>
                <a:innerShdw dist="63500" dir="13500000">
                  <a:schemeClr val="accent6">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91" name="组合 90"/>
              <p:cNvGrpSpPr/>
              <p:nvPr/>
            </p:nvGrpSpPr>
            <p:grpSpPr>
              <a:xfrm>
                <a:off x="6219054" y="1144954"/>
                <a:ext cx="154617" cy="231572"/>
                <a:chOff x="3212624" y="1881308"/>
                <a:chExt cx="436569" cy="653854"/>
              </a:xfrm>
              <a:solidFill>
                <a:schemeClr val="bg1"/>
              </a:solidFill>
            </p:grpSpPr>
            <p:sp>
              <p:nvSpPr>
                <p:cNvPr id="92" name="Freeform 256"/>
                <p:cNvSpPr>
                  <a:spLocks noEditPoints="1"/>
                </p:cNvSpPr>
                <p:nvPr/>
              </p:nvSpPr>
              <p:spPr bwMode="auto">
                <a:xfrm>
                  <a:off x="3339398" y="1881308"/>
                  <a:ext cx="228706" cy="230705"/>
                </a:xfrm>
                <a:custGeom>
                  <a:avLst/>
                  <a:gdLst>
                    <a:gd name="T0" fmla="*/ 170 w 339"/>
                    <a:gd name="T1" fmla="*/ 342 h 342"/>
                    <a:gd name="T2" fmla="*/ 339 w 339"/>
                    <a:gd name="T3" fmla="*/ 171 h 342"/>
                    <a:gd name="T4" fmla="*/ 170 w 339"/>
                    <a:gd name="T5" fmla="*/ 0 h 342"/>
                    <a:gd name="T6" fmla="*/ 0 w 339"/>
                    <a:gd name="T7" fmla="*/ 171 h 342"/>
                    <a:gd name="T8" fmla="*/ 170 w 339"/>
                    <a:gd name="T9" fmla="*/ 342 h 342"/>
                    <a:gd name="T10" fmla="*/ 170 w 339"/>
                    <a:gd name="T11" fmla="*/ 41 h 342"/>
                    <a:gd name="T12" fmla="*/ 298 w 339"/>
                    <a:gd name="T13" fmla="*/ 171 h 342"/>
                    <a:gd name="T14" fmla="*/ 170 w 339"/>
                    <a:gd name="T15" fmla="*/ 301 h 342"/>
                    <a:gd name="T16" fmla="*/ 41 w 339"/>
                    <a:gd name="T17" fmla="*/ 171 h 342"/>
                    <a:gd name="T18" fmla="*/ 170 w 339"/>
                    <a:gd name="T19" fmla="*/ 4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342">
                      <a:moveTo>
                        <a:pt x="170" y="342"/>
                      </a:moveTo>
                      <a:cubicBezTo>
                        <a:pt x="263" y="342"/>
                        <a:pt x="339" y="265"/>
                        <a:pt x="339" y="171"/>
                      </a:cubicBezTo>
                      <a:cubicBezTo>
                        <a:pt x="339" y="77"/>
                        <a:pt x="263" y="0"/>
                        <a:pt x="170" y="0"/>
                      </a:cubicBezTo>
                      <a:cubicBezTo>
                        <a:pt x="76" y="0"/>
                        <a:pt x="0" y="77"/>
                        <a:pt x="0" y="171"/>
                      </a:cubicBezTo>
                      <a:cubicBezTo>
                        <a:pt x="0" y="265"/>
                        <a:pt x="76" y="342"/>
                        <a:pt x="170" y="342"/>
                      </a:cubicBezTo>
                      <a:close/>
                      <a:moveTo>
                        <a:pt x="170" y="41"/>
                      </a:moveTo>
                      <a:cubicBezTo>
                        <a:pt x="241" y="41"/>
                        <a:pt x="298" y="99"/>
                        <a:pt x="298" y="171"/>
                      </a:cubicBezTo>
                      <a:cubicBezTo>
                        <a:pt x="298" y="243"/>
                        <a:pt x="241" y="301"/>
                        <a:pt x="170" y="301"/>
                      </a:cubicBezTo>
                      <a:cubicBezTo>
                        <a:pt x="99" y="301"/>
                        <a:pt x="41" y="243"/>
                        <a:pt x="41" y="171"/>
                      </a:cubicBezTo>
                      <a:cubicBezTo>
                        <a:pt x="41" y="99"/>
                        <a:pt x="99" y="41"/>
                        <a:pt x="17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93" name="Freeform 257"/>
                <p:cNvSpPr/>
                <p:nvPr/>
              </p:nvSpPr>
              <p:spPr bwMode="auto">
                <a:xfrm>
                  <a:off x="3417632" y="1933845"/>
                  <a:ext cx="68812" cy="125631"/>
                </a:xfrm>
                <a:custGeom>
                  <a:avLst/>
                  <a:gdLst>
                    <a:gd name="T0" fmla="*/ 45 w 102"/>
                    <a:gd name="T1" fmla="*/ 138 h 186"/>
                    <a:gd name="T2" fmla="*/ 7 w 102"/>
                    <a:gd name="T3" fmla="*/ 128 h 186"/>
                    <a:gd name="T4" fmla="*/ 0 w 102"/>
                    <a:gd name="T5" fmla="*/ 155 h 186"/>
                    <a:gd name="T6" fmla="*/ 39 w 102"/>
                    <a:gd name="T7" fmla="*/ 165 h 186"/>
                    <a:gd name="T8" fmla="*/ 39 w 102"/>
                    <a:gd name="T9" fmla="*/ 186 h 186"/>
                    <a:gd name="T10" fmla="*/ 62 w 102"/>
                    <a:gd name="T11" fmla="*/ 186 h 186"/>
                    <a:gd name="T12" fmla="*/ 62 w 102"/>
                    <a:gd name="T13" fmla="*/ 163 h 186"/>
                    <a:gd name="T14" fmla="*/ 102 w 102"/>
                    <a:gd name="T15" fmla="*/ 121 h 186"/>
                    <a:gd name="T16" fmla="*/ 64 w 102"/>
                    <a:gd name="T17" fmla="*/ 78 h 186"/>
                    <a:gd name="T18" fmla="*/ 37 w 102"/>
                    <a:gd name="T19" fmla="*/ 59 h 186"/>
                    <a:gd name="T20" fmla="*/ 56 w 102"/>
                    <a:gd name="T21" fmla="*/ 46 h 186"/>
                    <a:gd name="T22" fmla="*/ 89 w 102"/>
                    <a:gd name="T23" fmla="*/ 54 h 186"/>
                    <a:gd name="T24" fmla="*/ 96 w 102"/>
                    <a:gd name="T25" fmla="*/ 28 h 186"/>
                    <a:gd name="T26" fmla="*/ 63 w 102"/>
                    <a:gd name="T27" fmla="*/ 20 h 186"/>
                    <a:gd name="T28" fmla="*/ 63 w 102"/>
                    <a:gd name="T29" fmla="*/ 0 h 186"/>
                    <a:gd name="T30" fmla="*/ 40 w 102"/>
                    <a:gd name="T31" fmla="*/ 0 h 186"/>
                    <a:gd name="T32" fmla="*/ 40 w 102"/>
                    <a:gd name="T33" fmla="*/ 22 h 186"/>
                    <a:gd name="T34" fmla="*/ 2 w 102"/>
                    <a:gd name="T35" fmla="*/ 62 h 186"/>
                    <a:gd name="T36" fmla="*/ 43 w 102"/>
                    <a:gd name="T37" fmla="*/ 104 h 186"/>
                    <a:gd name="T38" fmla="*/ 67 w 102"/>
                    <a:gd name="T39" fmla="*/ 124 h 186"/>
                    <a:gd name="T40" fmla="*/ 45 w 102"/>
                    <a:gd name="T41" fmla="*/ 13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186">
                      <a:moveTo>
                        <a:pt x="45" y="138"/>
                      </a:moveTo>
                      <a:cubicBezTo>
                        <a:pt x="30" y="138"/>
                        <a:pt x="17" y="133"/>
                        <a:pt x="7" y="128"/>
                      </a:cubicBezTo>
                      <a:cubicBezTo>
                        <a:pt x="0" y="155"/>
                        <a:pt x="0" y="155"/>
                        <a:pt x="0" y="155"/>
                      </a:cubicBezTo>
                      <a:cubicBezTo>
                        <a:pt x="9" y="160"/>
                        <a:pt x="24" y="164"/>
                        <a:pt x="39" y="165"/>
                      </a:cubicBezTo>
                      <a:cubicBezTo>
                        <a:pt x="39" y="186"/>
                        <a:pt x="39" y="186"/>
                        <a:pt x="39" y="186"/>
                      </a:cubicBezTo>
                      <a:cubicBezTo>
                        <a:pt x="62" y="186"/>
                        <a:pt x="62" y="186"/>
                        <a:pt x="62" y="186"/>
                      </a:cubicBezTo>
                      <a:cubicBezTo>
                        <a:pt x="62" y="163"/>
                        <a:pt x="62" y="163"/>
                        <a:pt x="62" y="163"/>
                      </a:cubicBezTo>
                      <a:cubicBezTo>
                        <a:pt x="88" y="158"/>
                        <a:pt x="102" y="141"/>
                        <a:pt x="102" y="121"/>
                      </a:cubicBezTo>
                      <a:cubicBezTo>
                        <a:pt x="102" y="100"/>
                        <a:pt x="91" y="88"/>
                        <a:pt x="64" y="78"/>
                      </a:cubicBezTo>
                      <a:cubicBezTo>
                        <a:pt x="45" y="71"/>
                        <a:pt x="37" y="66"/>
                        <a:pt x="37" y="59"/>
                      </a:cubicBezTo>
                      <a:cubicBezTo>
                        <a:pt x="37" y="52"/>
                        <a:pt x="41" y="46"/>
                        <a:pt x="56" y="46"/>
                      </a:cubicBezTo>
                      <a:cubicBezTo>
                        <a:pt x="73" y="46"/>
                        <a:pt x="83" y="51"/>
                        <a:pt x="89" y="54"/>
                      </a:cubicBezTo>
                      <a:cubicBezTo>
                        <a:pt x="96" y="28"/>
                        <a:pt x="96" y="28"/>
                        <a:pt x="96" y="28"/>
                      </a:cubicBezTo>
                      <a:cubicBezTo>
                        <a:pt x="88" y="24"/>
                        <a:pt x="78" y="21"/>
                        <a:pt x="63" y="20"/>
                      </a:cubicBezTo>
                      <a:cubicBezTo>
                        <a:pt x="63" y="0"/>
                        <a:pt x="63" y="0"/>
                        <a:pt x="63" y="0"/>
                      </a:cubicBezTo>
                      <a:cubicBezTo>
                        <a:pt x="40" y="0"/>
                        <a:pt x="40" y="0"/>
                        <a:pt x="40" y="0"/>
                      </a:cubicBezTo>
                      <a:cubicBezTo>
                        <a:pt x="40" y="22"/>
                        <a:pt x="40" y="22"/>
                        <a:pt x="40" y="22"/>
                      </a:cubicBezTo>
                      <a:cubicBezTo>
                        <a:pt x="16" y="26"/>
                        <a:pt x="2" y="42"/>
                        <a:pt x="2" y="62"/>
                      </a:cubicBezTo>
                      <a:cubicBezTo>
                        <a:pt x="2" y="85"/>
                        <a:pt x="18" y="96"/>
                        <a:pt x="43" y="104"/>
                      </a:cubicBezTo>
                      <a:cubicBezTo>
                        <a:pt x="60" y="110"/>
                        <a:pt x="67" y="115"/>
                        <a:pt x="67" y="124"/>
                      </a:cubicBezTo>
                      <a:cubicBezTo>
                        <a:pt x="67" y="133"/>
                        <a:pt x="58" y="138"/>
                        <a:pt x="45" y="1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94" name="Freeform 258"/>
                <p:cNvSpPr>
                  <a:spLocks noEditPoints="1"/>
                </p:cNvSpPr>
                <p:nvPr/>
              </p:nvSpPr>
              <p:spPr bwMode="auto">
                <a:xfrm>
                  <a:off x="3242890" y="2068898"/>
                  <a:ext cx="139051" cy="140193"/>
                </a:xfrm>
                <a:custGeom>
                  <a:avLst/>
                  <a:gdLst>
                    <a:gd name="T0" fmla="*/ 103 w 206"/>
                    <a:gd name="T1" fmla="*/ 208 h 208"/>
                    <a:gd name="T2" fmla="*/ 206 w 206"/>
                    <a:gd name="T3" fmla="*/ 104 h 208"/>
                    <a:gd name="T4" fmla="*/ 103 w 206"/>
                    <a:gd name="T5" fmla="*/ 0 h 208"/>
                    <a:gd name="T6" fmla="*/ 0 w 206"/>
                    <a:gd name="T7" fmla="*/ 104 h 208"/>
                    <a:gd name="T8" fmla="*/ 103 w 206"/>
                    <a:gd name="T9" fmla="*/ 208 h 208"/>
                    <a:gd name="T10" fmla="*/ 103 w 206"/>
                    <a:gd name="T11" fmla="*/ 25 h 208"/>
                    <a:gd name="T12" fmla="*/ 181 w 206"/>
                    <a:gd name="T13" fmla="*/ 104 h 208"/>
                    <a:gd name="T14" fmla="*/ 103 w 206"/>
                    <a:gd name="T15" fmla="*/ 183 h 208"/>
                    <a:gd name="T16" fmla="*/ 24 w 206"/>
                    <a:gd name="T17" fmla="*/ 104 h 208"/>
                    <a:gd name="T18" fmla="*/ 103 w 206"/>
                    <a:gd name="T19" fmla="*/ 2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08">
                      <a:moveTo>
                        <a:pt x="103" y="208"/>
                      </a:moveTo>
                      <a:cubicBezTo>
                        <a:pt x="160" y="208"/>
                        <a:pt x="206" y="161"/>
                        <a:pt x="206" y="104"/>
                      </a:cubicBezTo>
                      <a:cubicBezTo>
                        <a:pt x="206" y="46"/>
                        <a:pt x="160" y="0"/>
                        <a:pt x="103" y="0"/>
                      </a:cubicBezTo>
                      <a:cubicBezTo>
                        <a:pt x="46" y="0"/>
                        <a:pt x="0" y="46"/>
                        <a:pt x="0" y="104"/>
                      </a:cubicBezTo>
                      <a:cubicBezTo>
                        <a:pt x="0" y="161"/>
                        <a:pt x="46" y="208"/>
                        <a:pt x="103" y="208"/>
                      </a:cubicBezTo>
                      <a:close/>
                      <a:moveTo>
                        <a:pt x="103" y="25"/>
                      </a:moveTo>
                      <a:cubicBezTo>
                        <a:pt x="146" y="25"/>
                        <a:pt x="181" y="60"/>
                        <a:pt x="181" y="104"/>
                      </a:cubicBezTo>
                      <a:cubicBezTo>
                        <a:pt x="181" y="147"/>
                        <a:pt x="146" y="183"/>
                        <a:pt x="103" y="183"/>
                      </a:cubicBezTo>
                      <a:cubicBezTo>
                        <a:pt x="60" y="183"/>
                        <a:pt x="24" y="147"/>
                        <a:pt x="24" y="104"/>
                      </a:cubicBezTo>
                      <a:cubicBezTo>
                        <a:pt x="24" y="60"/>
                        <a:pt x="60" y="25"/>
                        <a:pt x="10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95" name="Freeform 259"/>
                <p:cNvSpPr/>
                <p:nvPr/>
              </p:nvSpPr>
              <p:spPr bwMode="auto">
                <a:xfrm>
                  <a:off x="3290288" y="2100592"/>
                  <a:ext cx="41687" cy="76807"/>
                </a:xfrm>
                <a:custGeom>
                  <a:avLst/>
                  <a:gdLst>
                    <a:gd name="T0" fmla="*/ 28 w 62"/>
                    <a:gd name="T1" fmla="*/ 84 h 114"/>
                    <a:gd name="T2" fmla="*/ 4 w 62"/>
                    <a:gd name="T3" fmla="*/ 78 h 114"/>
                    <a:gd name="T4" fmla="*/ 0 w 62"/>
                    <a:gd name="T5" fmla="*/ 94 h 114"/>
                    <a:gd name="T6" fmla="*/ 24 w 62"/>
                    <a:gd name="T7" fmla="*/ 100 h 114"/>
                    <a:gd name="T8" fmla="*/ 24 w 62"/>
                    <a:gd name="T9" fmla="*/ 114 h 114"/>
                    <a:gd name="T10" fmla="*/ 38 w 62"/>
                    <a:gd name="T11" fmla="*/ 114 h 114"/>
                    <a:gd name="T12" fmla="*/ 38 w 62"/>
                    <a:gd name="T13" fmla="*/ 99 h 114"/>
                    <a:gd name="T14" fmla="*/ 62 w 62"/>
                    <a:gd name="T15" fmla="*/ 74 h 114"/>
                    <a:gd name="T16" fmla="*/ 39 w 62"/>
                    <a:gd name="T17" fmla="*/ 48 h 114"/>
                    <a:gd name="T18" fmla="*/ 22 w 62"/>
                    <a:gd name="T19" fmla="*/ 36 h 114"/>
                    <a:gd name="T20" fmla="*/ 34 w 62"/>
                    <a:gd name="T21" fmla="*/ 28 h 114"/>
                    <a:gd name="T22" fmla="*/ 54 w 62"/>
                    <a:gd name="T23" fmla="*/ 33 h 114"/>
                    <a:gd name="T24" fmla="*/ 59 w 62"/>
                    <a:gd name="T25" fmla="*/ 17 h 114"/>
                    <a:gd name="T26" fmla="*/ 38 w 62"/>
                    <a:gd name="T27" fmla="*/ 12 h 114"/>
                    <a:gd name="T28" fmla="*/ 38 w 62"/>
                    <a:gd name="T29" fmla="*/ 0 h 114"/>
                    <a:gd name="T30" fmla="*/ 25 w 62"/>
                    <a:gd name="T31" fmla="*/ 0 h 114"/>
                    <a:gd name="T32" fmla="*/ 25 w 62"/>
                    <a:gd name="T33" fmla="*/ 13 h 114"/>
                    <a:gd name="T34" fmla="*/ 1 w 62"/>
                    <a:gd name="T35" fmla="*/ 38 h 114"/>
                    <a:gd name="T36" fmla="*/ 26 w 62"/>
                    <a:gd name="T37" fmla="*/ 64 h 114"/>
                    <a:gd name="T38" fmla="*/ 41 w 62"/>
                    <a:gd name="T39" fmla="*/ 76 h 114"/>
                    <a:gd name="T40" fmla="*/ 28 w 62"/>
                    <a:gd name="T41" fmla="*/ 8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 h="114">
                      <a:moveTo>
                        <a:pt x="28" y="84"/>
                      </a:moveTo>
                      <a:cubicBezTo>
                        <a:pt x="19" y="84"/>
                        <a:pt x="10" y="81"/>
                        <a:pt x="4" y="78"/>
                      </a:cubicBezTo>
                      <a:cubicBezTo>
                        <a:pt x="0" y="94"/>
                        <a:pt x="0" y="94"/>
                        <a:pt x="0" y="94"/>
                      </a:cubicBezTo>
                      <a:cubicBezTo>
                        <a:pt x="6" y="97"/>
                        <a:pt x="15" y="100"/>
                        <a:pt x="24" y="100"/>
                      </a:cubicBezTo>
                      <a:cubicBezTo>
                        <a:pt x="24" y="114"/>
                        <a:pt x="24" y="114"/>
                        <a:pt x="24" y="114"/>
                      </a:cubicBezTo>
                      <a:cubicBezTo>
                        <a:pt x="38" y="114"/>
                        <a:pt x="38" y="114"/>
                        <a:pt x="38" y="114"/>
                      </a:cubicBezTo>
                      <a:cubicBezTo>
                        <a:pt x="38" y="99"/>
                        <a:pt x="38" y="99"/>
                        <a:pt x="38" y="99"/>
                      </a:cubicBezTo>
                      <a:cubicBezTo>
                        <a:pt x="54" y="97"/>
                        <a:pt x="62" y="86"/>
                        <a:pt x="62" y="74"/>
                      </a:cubicBezTo>
                      <a:cubicBezTo>
                        <a:pt x="62" y="61"/>
                        <a:pt x="56" y="53"/>
                        <a:pt x="39" y="48"/>
                      </a:cubicBezTo>
                      <a:cubicBezTo>
                        <a:pt x="27" y="43"/>
                        <a:pt x="22" y="40"/>
                        <a:pt x="22" y="36"/>
                      </a:cubicBezTo>
                      <a:cubicBezTo>
                        <a:pt x="22" y="32"/>
                        <a:pt x="25" y="28"/>
                        <a:pt x="34" y="28"/>
                      </a:cubicBezTo>
                      <a:cubicBezTo>
                        <a:pt x="44" y="28"/>
                        <a:pt x="51" y="31"/>
                        <a:pt x="54" y="33"/>
                      </a:cubicBezTo>
                      <a:cubicBezTo>
                        <a:pt x="59" y="17"/>
                        <a:pt x="59" y="17"/>
                        <a:pt x="59" y="17"/>
                      </a:cubicBezTo>
                      <a:cubicBezTo>
                        <a:pt x="54" y="15"/>
                        <a:pt x="47" y="13"/>
                        <a:pt x="38" y="12"/>
                      </a:cubicBezTo>
                      <a:cubicBezTo>
                        <a:pt x="38" y="0"/>
                        <a:pt x="38" y="0"/>
                        <a:pt x="38" y="0"/>
                      </a:cubicBezTo>
                      <a:cubicBezTo>
                        <a:pt x="25" y="0"/>
                        <a:pt x="25" y="0"/>
                        <a:pt x="25" y="0"/>
                      </a:cubicBezTo>
                      <a:cubicBezTo>
                        <a:pt x="25" y="13"/>
                        <a:pt x="25" y="13"/>
                        <a:pt x="25" y="13"/>
                      </a:cubicBezTo>
                      <a:cubicBezTo>
                        <a:pt x="10" y="16"/>
                        <a:pt x="1" y="26"/>
                        <a:pt x="1" y="38"/>
                      </a:cubicBezTo>
                      <a:cubicBezTo>
                        <a:pt x="1" y="52"/>
                        <a:pt x="11" y="58"/>
                        <a:pt x="26" y="64"/>
                      </a:cubicBezTo>
                      <a:cubicBezTo>
                        <a:pt x="37" y="67"/>
                        <a:pt x="41" y="70"/>
                        <a:pt x="41" y="76"/>
                      </a:cubicBezTo>
                      <a:cubicBezTo>
                        <a:pt x="41" y="81"/>
                        <a:pt x="36" y="84"/>
                        <a:pt x="28"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96" name="Freeform 260"/>
                <p:cNvSpPr/>
                <p:nvPr/>
              </p:nvSpPr>
              <p:spPr bwMode="auto">
                <a:xfrm>
                  <a:off x="3430481" y="2157982"/>
                  <a:ext cx="41972" cy="76235"/>
                </a:xfrm>
                <a:custGeom>
                  <a:avLst/>
                  <a:gdLst>
                    <a:gd name="T0" fmla="*/ 37 w 62"/>
                    <a:gd name="T1" fmla="*/ 113 h 113"/>
                    <a:gd name="T2" fmla="*/ 37 w 62"/>
                    <a:gd name="T3" fmla="*/ 99 h 113"/>
                    <a:gd name="T4" fmla="*/ 62 w 62"/>
                    <a:gd name="T5" fmla="*/ 73 h 113"/>
                    <a:gd name="T6" fmla="*/ 39 w 62"/>
                    <a:gd name="T7" fmla="*/ 47 h 113"/>
                    <a:gd name="T8" fmla="*/ 22 w 62"/>
                    <a:gd name="T9" fmla="*/ 35 h 113"/>
                    <a:gd name="T10" fmla="*/ 34 w 62"/>
                    <a:gd name="T11" fmla="*/ 27 h 113"/>
                    <a:gd name="T12" fmla="*/ 54 w 62"/>
                    <a:gd name="T13" fmla="*/ 32 h 113"/>
                    <a:gd name="T14" fmla="*/ 58 w 62"/>
                    <a:gd name="T15" fmla="*/ 16 h 113"/>
                    <a:gd name="T16" fmla="*/ 38 w 62"/>
                    <a:gd name="T17" fmla="*/ 12 h 113"/>
                    <a:gd name="T18" fmla="*/ 38 w 62"/>
                    <a:gd name="T19" fmla="*/ 0 h 113"/>
                    <a:gd name="T20" fmla="*/ 24 w 62"/>
                    <a:gd name="T21" fmla="*/ 0 h 113"/>
                    <a:gd name="T22" fmla="*/ 24 w 62"/>
                    <a:gd name="T23" fmla="*/ 13 h 113"/>
                    <a:gd name="T24" fmla="*/ 1 w 62"/>
                    <a:gd name="T25" fmla="*/ 37 h 113"/>
                    <a:gd name="T26" fmla="*/ 26 w 62"/>
                    <a:gd name="T27" fmla="*/ 63 h 113"/>
                    <a:gd name="T28" fmla="*/ 40 w 62"/>
                    <a:gd name="T29" fmla="*/ 75 h 113"/>
                    <a:gd name="T30" fmla="*/ 27 w 62"/>
                    <a:gd name="T31" fmla="*/ 84 h 113"/>
                    <a:gd name="T32" fmla="*/ 4 w 62"/>
                    <a:gd name="T33" fmla="*/ 77 h 113"/>
                    <a:gd name="T34" fmla="*/ 0 w 62"/>
                    <a:gd name="T35" fmla="*/ 94 h 113"/>
                    <a:gd name="T36" fmla="*/ 23 w 62"/>
                    <a:gd name="T37" fmla="*/ 100 h 113"/>
                    <a:gd name="T38" fmla="*/ 23 w 62"/>
                    <a:gd name="T39" fmla="*/ 113 h 113"/>
                    <a:gd name="T40" fmla="*/ 37 w 62"/>
                    <a:gd name="T41"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 h="113">
                      <a:moveTo>
                        <a:pt x="37" y="113"/>
                      </a:moveTo>
                      <a:cubicBezTo>
                        <a:pt x="37" y="99"/>
                        <a:pt x="37" y="99"/>
                        <a:pt x="37" y="99"/>
                      </a:cubicBezTo>
                      <a:cubicBezTo>
                        <a:pt x="53" y="96"/>
                        <a:pt x="62" y="85"/>
                        <a:pt x="62" y="73"/>
                      </a:cubicBezTo>
                      <a:cubicBezTo>
                        <a:pt x="62" y="60"/>
                        <a:pt x="55" y="53"/>
                        <a:pt x="39" y="47"/>
                      </a:cubicBezTo>
                      <a:cubicBezTo>
                        <a:pt x="27" y="43"/>
                        <a:pt x="22" y="40"/>
                        <a:pt x="22" y="35"/>
                      </a:cubicBezTo>
                      <a:cubicBezTo>
                        <a:pt x="22" y="31"/>
                        <a:pt x="25" y="27"/>
                        <a:pt x="34" y="27"/>
                      </a:cubicBezTo>
                      <a:cubicBezTo>
                        <a:pt x="44" y="27"/>
                        <a:pt x="50" y="30"/>
                        <a:pt x="54" y="32"/>
                      </a:cubicBezTo>
                      <a:cubicBezTo>
                        <a:pt x="58" y="16"/>
                        <a:pt x="58" y="16"/>
                        <a:pt x="58" y="16"/>
                      </a:cubicBezTo>
                      <a:cubicBezTo>
                        <a:pt x="53" y="14"/>
                        <a:pt x="47" y="12"/>
                        <a:pt x="38" y="12"/>
                      </a:cubicBezTo>
                      <a:cubicBezTo>
                        <a:pt x="38" y="0"/>
                        <a:pt x="38" y="0"/>
                        <a:pt x="38" y="0"/>
                      </a:cubicBezTo>
                      <a:cubicBezTo>
                        <a:pt x="24" y="0"/>
                        <a:pt x="24" y="0"/>
                        <a:pt x="24" y="0"/>
                      </a:cubicBezTo>
                      <a:cubicBezTo>
                        <a:pt x="24" y="13"/>
                        <a:pt x="24" y="13"/>
                        <a:pt x="24" y="13"/>
                      </a:cubicBezTo>
                      <a:cubicBezTo>
                        <a:pt x="9" y="16"/>
                        <a:pt x="1" y="25"/>
                        <a:pt x="1" y="37"/>
                      </a:cubicBezTo>
                      <a:cubicBezTo>
                        <a:pt x="1" y="51"/>
                        <a:pt x="11" y="58"/>
                        <a:pt x="26" y="63"/>
                      </a:cubicBezTo>
                      <a:cubicBezTo>
                        <a:pt x="36" y="66"/>
                        <a:pt x="40" y="70"/>
                        <a:pt x="40" y="75"/>
                      </a:cubicBezTo>
                      <a:cubicBezTo>
                        <a:pt x="40" y="80"/>
                        <a:pt x="35" y="84"/>
                        <a:pt x="27" y="84"/>
                      </a:cubicBezTo>
                      <a:cubicBezTo>
                        <a:pt x="18" y="84"/>
                        <a:pt x="10" y="81"/>
                        <a:pt x="4" y="77"/>
                      </a:cubicBezTo>
                      <a:cubicBezTo>
                        <a:pt x="0" y="94"/>
                        <a:pt x="0" y="94"/>
                        <a:pt x="0" y="94"/>
                      </a:cubicBezTo>
                      <a:cubicBezTo>
                        <a:pt x="5" y="97"/>
                        <a:pt x="14" y="99"/>
                        <a:pt x="23" y="100"/>
                      </a:cubicBezTo>
                      <a:cubicBezTo>
                        <a:pt x="23" y="113"/>
                        <a:pt x="23" y="113"/>
                        <a:pt x="23" y="113"/>
                      </a:cubicBezTo>
                      <a:lnTo>
                        <a:pt x="3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97" name="Freeform 261"/>
                <p:cNvSpPr>
                  <a:spLocks noEditPoints="1"/>
                </p:cNvSpPr>
                <p:nvPr/>
              </p:nvSpPr>
              <p:spPr bwMode="auto">
                <a:xfrm>
                  <a:off x="3520136" y="2077464"/>
                  <a:ext cx="95937" cy="96508"/>
                </a:xfrm>
                <a:custGeom>
                  <a:avLst/>
                  <a:gdLst>
                    <a:gd name="T0" fmla="*/ 0 w 142"/>
                    <a:gd name="T1" fmla="*/ 71 h 143"/>
                    <a:gd name="T2" fmla="*/ 71 w 142"/>
                    <a:gd name="T3" fmla="*/ 143 h 143"/>
                    <a:gd name="T4" fmla="*/ 142 w 142"/>
                    <a:gd name="T5" fmla="*/ 71 h 143"/>
                    <a:gd name="T6" fmla="*/ 71 w 142"/>
                    <a:gd name="T7" fmla="*/ 0 h 143"/>
                    <a:gd name="T8" fmla="*/ 0 w 142"/>
                    <a:gd name="T9" fmla="*/ 71 h 143"/>
                    <a:gd name="T10" fmla="*/ 125 w 142"/>
                    <a:gd name="T11" fmla="*/ 71 h 143"/>
                    <a:gd name="T12" fmla="*/ 71 w 142"/>
                    <a:gd name="T13" fmla="*/ 126 h 143"/>
                    <a:gd name="T14" fmla="*/ 17 w 142"/>
                    <a:gd name="T15" fmla="*/ 71 h 143"/>
                    <a:gd name="T16" fmla="*/ 71 w 142"/>
                    <a:gd name="T17" fmla="*/ 17 h 143"/>
                    <a:gd name="T18" fmla="*/ 125 w 142"/>
                    <a:gd name="T19"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3">
                      <a:moveTo>
                        <a:pt x="0" y="71"/>
                      </a:moveTo>
                      <a:cubicBezTo>
                        <a:pt x="0" y="111"/>
                        <a:pt x="32" y="143"/>
                        <a:pt x="71" y="143"/>
                      </a:cubicBezTo>
                      <a:cubicBezTo>
                        <a:pt x="110" y="143"/>
                        <a:pt x="142" y="111"/>
                        <a:pt x="142" y="71"/>
                      </a:cubicBezTo>
                      <a:cubicBezTo>
                        <a:pt x="142" y="32"/>
                        <a:pt x="110" y="0"/>
                        <a:pt x="71" y="0"/>
                      </a:cubicBezTo>
                      <a:cubicBezTo>
                        <a:pt x="32" y="0"/>
                        <a:pt x="0" y="32"/>
                        <a:pt x="0" y="71"/>
                      </a:cubicBezTo>
                      <a:close/>
                      <a:moveTo>
                        <a:pt x="125" y="71"/>
                      </a:moveTo>
                      <a:cubicBezTo>
                        <a:pt x="125" y="101"/>
                        <a:pt x="101" y="126"/>
                        <a:pt x="71" y="126"/>
                      </a:cubicBezTo>
                      <a:cubicBezTo>
                        <a:pt x="41" y="126"/>
                        <a:pt x="17" y="101"/>
                        <a:pt x="17" y="71"/>
                      </a:cubicBezTo>
                      <a:cubicBezTo>
                        <a:pt x="17" y="41"/>
                        <a:pt x="41" y="17"/>
                        <a:pt x="71" y="17"/>
                      </a:cubicBezTo>
                      <a:cubicBezTo>
                        <a:pt x="101" y="17"/>
                        <a:pt x="125" y="41"/>
                        <a:pt x="125"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98" name="Freeform 262"/>
                <p:cNvSpPr/>
                <p:nvPr/>
              </p:nvSpPr>
              <p:spPr bwMode="auto">
                <a:xfrm>
                  <a:off x="3553257" y="2099164"/>
                  <a:ext cx="28267" cy="52537"/>
                </a:xfrm>
                <a:custGeom>
                  <a:avLst/>
                  <a:gdLst>
                    <a:gd name="T0" fmla="*/ 16 w 42"/>
                    <a:gd name="T1" fmla="*/ 0 h 78"/>
                    <a:gd name="T2" fmla="*/ 16 w 42"/>
                    <a:gd name="T3" fmla="*/ 9 h 78"/>
                    <a:gd name="T4" fmla="*/ 0 w 42"/>
                    <a:gd name="T5" fmla="*/ 26 h 78"/>
                    <a:gd name="T6" fmla="*/ 17 w 42"/>
                    <a:gd name="T7" fmla="*/ 44 h 78"/>
                    <a:gd name="T8" fmla="*/ 28 w 42"/>
                    <a:gd name="T9" fmla="*/ 52 h 78"/>
                    <a:gd name="T10" fmla="*/ 18 w 42"/>
                    <a:gd name="T11" fmla="*/ 58 h 78"/>
                    <a:gd name="T12" fmla="*/ 3 w 42"/>
                    <a:gd name="T13" fmla="*/ 54 h 78"/>
                    <a:gd name="T14" fmla="*/ 0 w 42"/>
                    <a:gd name="T15" fmla="*/ 65 h 78"/>
                    <a:gd name="T16" fmla="*/ 16 w 42"/>
                    <a:gd name="T17" fmla="*/ 69 h 78"/>
                    <a:gd name="T18" fmla="*/ 16 w 42"/>
                    <a:gd name="T19" fmla="*/ 78 h 78"/>
                    <a:gd name="T20" fmla="*/ 25 w 42"/>
                    <a:gd name="T21" fmla="*/ 78 h 78"/>
                    <a:gd name="T22" fmla="*/ 25 w 42"/>
                    <a:gd name="T23" fmla="*/ 69 h 78"/>
                    <a:gd name="T24" fmla="*/ 42 w 42"/>
                    <a:gd name="T25" fmla="*/ 51 h 78"/>
                    <a:gd name="T26" fmla="*/ 26 w 42"/>
                    <a:gd name="T27" fmla="*/ 33 h 78"/>
                    <a:gd name="T28" fmla="*/ 15 w 42"/>
                    <a:gd name="T29" fmla="*/ 25 h 78"/>
                    <a:gd name="T30" fmla="*/ 23 w 42"/>
                    <a:gd name="T31" fmla="*/ 19 h 78"/>
                    <a:gd name="T32" fmla="*/ 37 w 42"/>
                    <a:gd name="T33" fmla="*/ 23 h 78"/>
                    <a:gd name="T34" fmla="*/ 40 w 42"/>
                    <a:gd name="T35" fmla="*/ 12 h 78"/>
                    <a:gd name="T36" fmla="*/ 26 w 42"/>
                    <a:gd name="T37" fmla="*/ 9 h 78"/>
                    <a:gd name="T38" fmla="*/ 26 w 42"/>
                    <a:gd name="T39" fmla="*/ 0 h 78"/>
                    <a:gd name="T40" fmla="*/ 16 w 42"/>
                    <a:gd name="T4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78">
                      <a:moveTo>
                        <a:pt x="16" y="0"/>
                      </a:moveTo>
                      <a:cubicBezTo>
                        <a:pt x="16" y="9"/>
                        <a:pt x="16" y="9"/>
                        <a:pt x="16" y="9"/>
                      </a:cubicBezTo>
                      <a:cubicBezTo>
                        <a:pt x="6" y="11"/>
                        <a:pt x="0" y="18"/>
                        <a:pt x="0" y="26"/>
                      </a:cubicBezTo>
                      <a:cubicBezTo>
                        <a:pt x="0" y="36"/>
                        <a:pt x="7" y="40"/>
                        <a:pt x="17" y="44"/>
                      </a:cubicBezTo>
                      <a:cubicBezTo>
                        <a:pt x="25" y="46"/>
                        <a:pt x="28" y="49"/>
                        <a:pt x="28" y="52"/>
                      </a:cubicBezTo>
                      <a:cubicBezTo>
                        <a:pt x="28" y="56"/>
                        <a:pt x="24" y="58"/>
                        <a:pt x="18" y="58"/>
                      </a:cubicBezTo>
                      <a:cubicBezTo>
                        <a:pt x="12" y="58"/>
                        <a:pt x="7" y="56"/>
                        <a:pt x="3" y="54"/>
                      </a:cubicBezTo>
                      <a:cubicBezTo>
                        <a:pt x="0" y="65"/>
                        <a:pt x="0" y="65"/>
                        <a:pt x="0" y="65"/>
                      </a:cubicBezTo>
                      <a:cubicBezTo>
                        <a:pt x="3" y="67"/>
                        <a:pt x="10" y="69"/>
                        <a:pt x="16" y="69"/>
                      </a:cubicBezTo>
                      <a:cubicBezTo>
                        <a:pt x="16" y="78"/>
                        <a:pt x="16" y="78"/>
                        <a:pt x="16" y="78"/>
                      </a:cubicBezTo>
                      <a:cubicBezTo>
                        <a:pt x="25" y="78"/>
                        <a:pt x="25" y="78"/>
                        <a:pt x="25" y="78"/>
                      </a:cubicBezTo>
                      <a:cubicBezTo>
                        <a:pt x="25" y="69"/>
                        <a:pt x="25" y="69"/>
                        <a:pt x="25" y="69"/>
                      </a:cubicBezTo>
                      <a:cubicBezTo>
                        <a:pt x="36" y="67"/>
                        <a:pt x="42" y="59"/>
                        <a:pt x="42" y="51"/>
                      </a:cubicBezTo>
                      <a:cubicBezTo>
                        <a:pt x="42" y="42"/>
                        <a:pt x="38" y="37"/>
                        <a:pt x="26" y="33"/>
                      </a:cubicBezTo>
                      <a:cubicBezTo>
                        <a:pt x="18" y="30"/>
                        <a:pt x="15" y="28"/>
                        <a:pt x="15" y="25"/>
                      </a:cubicBezTo>
                      <a:cubicBezTo>
                        <a:pt x="15" y="22"/>
                        <a:pt x="17" y="19"/>
                        <a:pt x="23" y="19"/>
                      </a:cubicBezTo>
                      <a:cubicBezTo>
                        <a:pt x="30" y="19"/>
                        <a:pt x="34" y="22"/>
                        <a:pt x="37" y="23"/>
                      </a:cubicBezTo>
                      <a:cubicBezTo>
                        <a:pt x="40" y="12"/>
                        <a:pt x="40" y="12"/>
                        <a:pt x="40" y="12"/>
                      </a:cubicBezTo>
                      <a:cubicBezTo>
                        <a:pt x="36" y="10"/>
                        <a:pt x="32" y="9"/>
                        <a:pt x="26" y="9"/>
                      </a:cubicBezTo>
                      <a:cubicBezTo>
                        <a:pt x="26" y="0"/>
                        <a:pt x="26" y="0"/>
                        <a:pt x="26" y="0"/>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99" name="Freeform 263"/>
                <p:cNvSpPr/>
                <p:nvPr/>
              </p:nvSpPr>
              <p:spPr bwMode="auto">
                <a:xfrm>
                  <a:off x="3382512" y="2125432"/>
                  <a:ext cx="139051" cy="107929"/>
                </a:xfrm>
                <a:custGeom>
                  <a:avLst/>
                  <a:gdLst>
                    <a:gd name="T0" fmla="*/ 190 w 206"/>
                    <a:gd name="T1" fmla="*/ 160 h 160"/>
                    <a:gd name="T2" fmla="*/ 206 w 206"/>
                    <a:gd name="T3" fmla="*/ 104 h 160"/>
                    <a:gd name="T4" fmla="*/ 103 w 206"/>
                    <a:gd name="T5" fmla="*/ 0 h 160"/>
                    <a:gd name="T6" fmla="*/ 0 w 206"/>
                    <a:gd name="T7" fmla="*/ 104 h 160"/>
                    <a:gd name="T8" fmla="*/ 17 w 206"/>
                    <a:gd name="T9" fmla="*/ 160 h 160"/>
                    <a:gd name="T10" fmla="*/ 48 w 206"/>
                    <a:gd name="T11" fmla="*/ 160 h 160"/>
                    <a:gd name="T12" fmla="*/ 25 w 206"/>
                    <a:gd name="T13" fmla="*/ 104 h 160"/>
                    <a:gd name="T14" fmla="*/ 103 w 206"/>
                    <a:gd name="T15" fmla="*/ 25 h 160"/>
                    <a:gd name="T16" fmla="*/ 182 w 206"/>
                    <a:gd name="T17" fmla="*/ 104 h 160"/>
                    <a:gd name="T18" fmla="*/ 158 w 206"/>
                    <a:gd name="T19" fmla="*/ 160 h 160"/>
                    <a:gd name="T20" fmla="*/ 190 w 206"/>
                    <a:gd name="T2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160">
                      <a:moveTo>
                        <a:pt x="190" y="160"/>
                      </a:moveTo>
                      <a:cubicBezTo>
                        <a:pt x="200" y="144"/>
                        <a:pt x="206" y="125"/>
                        <a:pt x="206" y="104"/>
                      </a:cubicBezTo>
                      <a:cubicBezTo>
                        <a:pt x="206" y="47"/>
                        <a:pt x="160" y="0"/>
                        <a:pt x="103" y="0"/>
                      </a:cubicBezTo>
                      <a:cubicBezTo>
                        <a:pt x="46" y="0"/>
                        <a:pt x="0" y="47"/>
                        <a:pt x="0" y="104"/>
                      </a:cubicBezTo>
                      <a:cubicBezTo>
                        <a:pt x="0" y="125"/>
                        <a:pt x="6" y="144"/>
                        <a:pt x="17" y="160"/>
                      </a:cubicBezTo>
                      <a:cubicBezTo>
                        <a:pt x="48" y="160"/>
                        <a:pt x="48" y="160"/>
                        <a:pt x="48" y="160"/>
                      </a:cubicBezTo>
                      <a:cubicBezTo>
                        <a:pt x="34" y="146"/>
                        <a:pt x="25" y="126"/>
                        <a:pt x="25" y="104"/>
                      </a:cubicBezTo>
                      <a:cubicBezTo>
                        <a:pt x="25" y="60"/>
                        <a:pt x="60" y="25"/>
                        <a:pt x="103" y="25"/>
                      </a:cubicBezTo>
                      <a:cubicBezTo>
                        <a:pt x="146" y="25"/>
                        <a:pt x="182" y="60"/>
                        <a:pt x="182" y="104"/>
                      </a:cubicBezTo>
                      <a:cubicBezTo>
                        <a:pt x="182" y="126"/>
                        <a:pt x="173" y="146"/>
                        <a:pt x="158" y="160"/>
                      </a:cubicBezTo>
                      <a:lnTo>
                        <a:pt x="19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00" name="Freeform 264"/>
                <p:cNvSpPr>
                  <a:spLocks noEditPoints="1"/>
                </p:cNvSpPr>
                <p:nvPr/>
              </p:nvSpPr>
              <p:spPr bwMode="auto">
                <a:xfrm>
                  <a:off x="3212624" y="2239643"/>
                  <a:ext cx="436569" cy="47112"/>
                </a:xfrm>
                <a:custGeom>
                  <a:avLst/>
                  <a:gdLst>
                    <a:gd name="T0" fmla="*/ 608 w 647"/>
                    <a:gd name="T1" fmla="*/ 0 h 70"/>
                    <a:gd name="T2" fmla="*/ 39 w 647"/>
                    <a:gd name="T3" fmla="*/ 0 h 70"/>
                    <a:gd name="T4" fmla="*/ 0 w 647"/>
                    <a:gd name="T5" fmla="*/ 18 h 70"/>
                    <a:gd name="T6" fmla="*/ 0 w 647"/>
                    <a:gd name="T7" fmla="*/ 51 h 70"/>
                    <a:gd name="T8" fmla="*/ 39 w 647"/>
                    <a:gd name="T9" fmla="*/ 70 h 70"/>
                    <a:gd name="T10" fmla="*/ 608 w 647"/>
                    <a:gd name="T11" fmla="*/ 70 h 70"/>
                    <a:gd name="T12" fmla="*/ 647 w 647"/>
                    <a:gd name="T13" fmla="*/ 51 h 70"/>
                    <a:gd name="T14" fmla="*/ 647 w 647"/>
                    <a:gd name="T15" fmla="*/ 18 h 70"/>
                    <a:gd name="T16" fmla="*/ 608 w 647"/>
                    <a:gd name="T17" fmla="*/ 0 h 70"/>
                    <a:gd name="T18" fmla="*/ 84 w 647"/>
                    <a:gd name="T19" fmla="*/ 56 h 70"/>
                    <a:gd name="T20" fmla="*/ 39 w 647"/>
                    <a:gd name="T21" fmla="*/ 56 h 70"/>
                    <a:gd name="T22" fmla="*/ 30 w 647"/>
                    <a:gd name="T23" fmla="*/ 51 h 70"/>
                    <a:gd name="T24" fmla="*/ 30 w 647"/>
                    <a:gd name="T25" fmla="*/ 18 h 70"/>
                    <a:gd name="T26" fmla="*/ 39 w 647"/>
                    <a:gd name="T27" fmla="*/ 14 h 70"/>
                    <a:gd name="T28" fmla="*/ 84 w 647"/>
                    <a:gd name="T29" fmla="*/ 14 h 70"/>
                    <a:gd name="T30" fmla="*/ 75 w 647"/>
                    <a:gd name="T31" fmla="*/ 18 h 70"/>
                    <a:gd name="T32" fmla="*/ 75 w 647"/>
                    <a:gd name="T33" fmla="*/ 51 h 70"/>
                    <a:gd name="T34" fmla="*/ 84 w 647"/>
                    <a:gd name="T35"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7" h="70">
                      <a:moveTo>
                        <a:pt x="608" y="0"/>
                      </a:moveTo>
                      <a:cubicBezTo>
                        <a:pt x="39" y="0"/>
                        <a:pt x="39" y="0"/>
                        <a:pt x="39" y="0"/>
                      </a:cubicBezTo>
                      <a:cubicBezTo>
                        <a:pt x="18" y="0"/>
                        <a:pt x="0" y="9"/>
                        <a:pt x="0" y="18"/>
                      </a:cubicBezTo>
                      <a:cubicBezTo>
                        <a:pt x="0" y="51"/>
                        <a:pt x="0" y="51"/>
                        <a:pt x="0" y="51"/>
                      </a:cubicBezTo>
                      <a:cubicBezTo>
                        <a:pt x="0" y="61"/>
                        <a:pt x="18" y="70"/>
                        <a:pt x="39" y="70"/>
                      </a:cubicBezTo>
                      <a:cubicBezTo>
                        <a:pt x="608" y="70"/>
                        <a:pt x="608" y="70"/>
                        <a:pt x="608" y="70"/>
                      </a:cubicBezTo>
                      <a:cubicBezTo>
                        <a:pt x="630" y="70"/>
                        <a:pt x="647" y="61"/>
                        <a:pt x="647" y="51"/>
                      </a:cubicBezTo>
                      <a:cubicBezTo>
                        <a:pt x="647" y="18"/>
                        <a:pt x="647" y="18"/>
                        <a:pt x="647" y="18"/>
                      </a:cubicBezTo>
                      <a:cubicBezTo>
                        <a:pt x="647" y="9"/>
                        <a:pt x="630" y="0"/>
                        <a:pt x="608" y="0"/>
                      </a:cubicBezTo>
                      <a:close/>
                      <a:moveTo>
                        <a:pt x="84" y="56"/>
                      </a:moveTo>
                      <a:cubicBezTo>
                        <a:pt x="39" y="56"/>
                        <a:pt x="39" y="56"/>
                        <a:pt x="39" y="56"/>
                      </a:cubicBezTo>
                      <a:cubicBezTo>
                        <a:pt x="34" y="56"/>
                        <a:pt x="30" y="54"/>
                        <a:pt x="30" y="51"/>
                      </a:cubicBezTo>
                      <a:cubicBezTo>
                        <a:pt x="30" y="18"/>
                        <a:pt x="30" y="18"/>
                        <a:pt x="30" y="18"/>
                      </a:cubicBezTo>
                      <a:cubicBezTo>
                        <a:pt x="30" y="16"/>
                        <a:pt x="34" y="14"/>
                        <a:pt x="39" y="14"/>
                      </a:cubicBezTo>
                      <a:cubicBezTo>
                        <a:pt x="84" y="14"/>
                        <a:pt x="84" y="14"/>
                        <a:pt x="84" y="14"/>
                      </a:cubicBezTo>
                      <a:cubicBezTo>
                        <a:pt x="79" y="14"/>
                        <a:pt x="75" y="16"/>
                        <a:pt x="75" y="18"/>
                      </a:cubicBezTo>
                      <a:cubicBezTo>
                        <a:pt x="75" y="51"/>
                        <a:pt x="75" y="51"/>
                        <a:pt x="75" y="51"/>
                      </a:cubicBezTo>
                      <a:cubicBezTo>
                        <a:pt x="75" y="54"/>
                        <a:pt x="79" y="56"/>
                        <a:pt x="84"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01" name="Freeform 265"/>
                <p:cNvSpPr>
                  <a:spLocks noEditPoints="1"/>
                </p:cNvSpPr>
                <p:nvPr/>
              </p:nvSpPr>
              <p:spPr bwMode="auto">
                <a:xfrm>
                  <a:off x="3234896" y="2294749"/>
                  <a:ext cx="400593" cy="240413"/>
                </a:xfrm>
                <a:custGeom>
                  <a:avLst/>
                  <a:gdLst>
                    <a:gd name="T0" fmla="*/ 0 w 594"/>
                    <a:gd name="T1" fmla="*/ 297 h 356"/>
                    <a:gd name="T2" fmla="*/ 59 w 594"/>
                    <a:gd name="T3" fmla="*/ 356 h 356"/>
                    <a:gd name="T4" fmla="*/ 534 w 594"/>
                    <a:gd name="T5" fmla="*/ 356 h 356"/>
                    <a:gd name="T6" fmla="*/ 594 w 594"/>
                    <a:gd name="T7" fmla="*/ 297 h 356"/>
                    <a:gd name="T8" fmla="*/ 594 w 594"/>
                    <a:gd name="T9" fmla="*/ 0 h 356"/>
                    <a:gd name="T10" fmla="*/ 0 w 594"/>
                    <a:gd name="T11" fmla="*/ 0 h 356"/>
                    <a:gd name="T12" fmla="*/ 0 w 594"/>
                    <a:gd name="T13" fmla="*/ 297 h 356"/>
                    <a:gd name="T14" fmla="*/ 35 w 594"/>
                    <a:gd name="T15" fmla="*/ 35 h 356"/>
                    <a:gd name="T16" fmla="*/ 70 w 594"/>
                    <a:gd name="T17" fmla="*/ 35 h 356"/>
                    <a:gd name="T18" fmla="*/ 70 w 594"/>
                    <a:gd name="T19" fmla="*/ 297 h 356"/>
                    <a:gd name="T20" fmla="*/ 94 w 594"/>
                    <a:gd name="T21" fmla="*/ 321 h 356"/>
                    <a:gd name="T22" fmla="*/ 59 w 594"/>
                    <a:gd name="T23" fmla="*/ 321 h 356"/>
                    <a:gd name="T24" fmla="*/ 35 w 594"/>
                    <a:gd name="T25" fmla="*/ 297 h 356"/>
                    <a:gd name="T26" fmla="*/ 35 w 594"/>
                    <a:gd name="T27" fmla="*/ 3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4" h="356">
                      <a:moveTo>
                        <a:pt x="0" y="297"/>
                      </a:moveTo>
                      <a:cubicBezTo>
                        <a:pt x="0" y="330"/>
                        <a:pt x="27" y="356"/>
                        <a:pt x="59" y="356"/>
                      </a:cubicBezTo>
                      <a:cubicBezTo>
                        <a:pt x="534" y="356"/>
                        <a:pt x="534" y="356"/>
                        <a:pt x="534" y="356"/>
                      </a:cubicBezTo>
                      <a:cubicBezTo>
                        <a:pt x="567" y="356"/>
                        <a:pt x="594" y="330"/>
                        <a:pt x="594" y="297"/>
                      </a:cubicBezTo>
                      <a:cubicBezTo>
                        <a:pt x="594" y="0"/>
                        <a:pt x="594" y="0"/>
                        <a:pt x="594" y="0"/>
                      </a:cubicBezTo>
                      <a:cubicBezTo>
                        <a:pt x="0" y="0"/>
                        <a:pt x="0" y="0"/>
                        <a:pt x="0" y="0"/>
                      </a:cubicBezTo>
                      <a:lnTo>
                        <a:pt x="0" y="297"/>
                      </a:lnTo>
                      <a:close/>
                      <a:moveTo>
                        <a:pt x="35" y="35"/>
                      </a:moveTo>
                      <a:cubicBezTo>
                        <a:pt x="70" y="35"/>
                        <a:pt x="70" y="35"/>
                        <a:pt x="70" y="35"/>
                      </a:cubicBezTo>
                      <a:cubicBezTo>
                        <a:pt x="70" y="297"/>
                        <a:pt x="70" y="297"/>
                        <a:pt x="70" y="297"/>
                      </a:cubicBezTo>
                      <a:cubicBezTo>
                        <a:pt x="70" y="310"/>
                        <a:pt x="81" y="321"/>
                        <a:pt x="94" y="321"/>
                      </a:cubicBezTo>
                      <a:cubicBezTo>
                        <a:pt x="59" y="321"/>
                        <a:pt x="59" y="321"/>
                        <a:pt x="59" y="321"/>
                      </a:cubicBezTo>
                      <a:cubicBezTo>
                        <a:pt x="46" y="321"/>
                        <a:pt x="35" y="310"/>
                        <a:pt x="35" y="297"/>
                      </a:cubicBezTo>
                      <a:lnTo>
                        <a:pt x="35"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grpSp>
        </p:grpSp>
        <p:grpSp>
          <p:nvGrpSpPr>
            <p:cNvPr id="211" name="组合 210"/>
            <p:cNvGrpSpPr/>
            <p:nvPr/>
          </p:nvGrpSpPr>
          <p:grpSpPr>
            <a:xfrm>
              <a:off x="3781275" y="1824885"/>
              <a:ext cx="2238713" cy="1674530"/>
              <a:chOff x="3781275" y="1824885"/>
              <a:chExt cx="2238713" cy="1674530"/>
            </a:xfrm>
          </p:grpSpPr>
          <p:cxnSp>
            <p:nvCxnSpPr>
              <p:cNvPr id="206" name="直接连接符 205"/>
              <p:cNvCxnSpPr/>
              <p:nvPr/>
            </p:nvCxnSpPr>
            <p:spPr>
              <a:xfrm flipV="1">
                <a:off x="4156478" y="2515744"/>
                <a:ext cx="0" cy="677143"/>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V="1">
                <a:off x="5634746" y="2500689"/>
                <a:ext cx="0" cy="677143"/>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0" name="组合 209"/>
              <p:cNvGrpSpPr/>
              <p:nvPr/>
            </p:nvGrpSpPr>
            <p:grpSpPr>
              <a:xfrm>
                <a:off x="3781275" y="1824885"/>
                <a:ext cx="2238713" cy="1674530"/>
                <a:chOff x="3774079" y="1851670"/>
                <a:chExt cx="2238713" cy="1674530"/>
              </a:xfrm>
            </p:grpSpPr>
            <p:grpSp>
              <p:nvGrpSpPr>
                <p:cNvPr id="57" name="组合 56"/>
                <p:cNvGrpSpPr/>
                <p:nvPr/>
              </p:nvGrpSpPr>
              <p:grpSpPr>
                <a:xfrm>
                  <a:off x="4614450" y="2215286"/>
                  <a:ext cx="570971" cy="570970"/>
                  <a:chOff x="2646156" y="1103874"/>
                  <a:chExt cx="910025" cy="910025"/>
                </a:xfrm>
              </p:grpSpPr>
              <p:grpSp>
                <p:nvGrpSpPr>
                  <p:cNvPr id="58" name="组合 57"/>
                  <p:cNvGrpSpPr/>
                  <p:nvPr/>
                </p:nvGrpSpPr>
                <p:grpSpPr>
                  <a:xfrm>
                    <a:off x="2646156" y="1103874"/>
                    <a:ext cx="910025" cy="910025"/>
                    <a:chOff x="1236672" y="2423161"/>
                    <a:chExt cx="1950719" cy="1950721"/>
                  </a:xfrm>
                </p:grpSpPr>
                <p:sp>
                  <p:nvSpPr>
                    <p:cNvPr id="60" name="椭圆 59"/>
                    <p:cNvSpPr/>
                    <p:nvPr/>
                  </p:nvSpPr>
                  <p:spPr>
                    <a:xfrm>
                      <a:off x="1236672" y="2423161"/>
                      <a:ext cx="1950719" cy="1950721"/>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1" name="椭圆 60"/>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59" name="椭圆 58"/>
                  <p:cNvSpPr/>
                  <p:nvPr/>
                </p:nvSpPr>
                <p:spPr>
                  <a:xfrm>
                    <a:off x="2792046" y="1249761"/>
                    <a:ext cx="618249" cy="618249"/>
                  </a:xfrm>
                  <a:prstGeom prst="ellipse">
                    <a:avLst/>
                  </a:prstGeom>
                  <a:solidFill>
                    <a:srgbClr val="004B7D"/>
                  </a:solidFill>
                  <a:ln>
                    <a:noFill/>
                  </a:ln>
                  <a:effectLst>
                    <a:innerShdw dist="635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grpSp>
            <p:grpSp>
              <p:nvGrpSpPr>
                <p:cNvPr id="102" name="组合 101"/>
                <p:cNvGrpSpPr/>
                <p:nvPr/>
              </p:nvGrpSpPr>
              <p:grpSpPr>
                <a:xfrm>
                  <a:off x="4791654" y="2390782"/>
                  <a:ext cx="227425" cy="214583"/>
                  <a:chOff x="3098700" y="5569159"/>
                  <a:chExt cx="642147" cy="605886"/>
                </a:xfrm>
                <a:solidFill>
                  <a:schemeClr val="bg1"/>
                </a:solidFill>
              </p:grpSpPr>
              <p:sp>
                <p:nvSpPr>
                  <p:cNvPr id="103" name="Freeform 349"/>
                  <p:cNvSpPr/>
                  <p:nvPr/>
                </p:nvSpPr>
                <p:spPr bwMode="auto">
                  <a:xfrm>
                    <a:off x="3119543" y="5569159"/>
                    <a:ext cx="621304" cy="392027"/>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04" name="Freeform 350"/>
                  <p:cNvSpPr/>
                  <p:nvPr/>
                </p:nvSpPr>
                <p:spPr bwMode="auto">
                  <a:xfrm>
                    <a:off x="3098700" y="5880953"/>
                    <a:ext cx="565341" cy="294092"/>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05" name="Freeform 351"/>
                  <p:cNvSpPr>
                    <a:spLocks noEditPoints="1"/>
                  </p:cNvSpPr>
                  <p:nvPr/>
                </p:nvSpPr>
                <p:spPr bwMode="auto">
                  <a:xfrm>
                    <a:off x="3217193" y="5689366"/>
                    <a:ext cx="380606" cy="371184"/>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06" name="Freeform 352"/>
                  <p:cNvSpPr>
                    <a:spLocks noEditPoints="1"/>
                  </p:cNvSpPr>
                  <p:nvPr/>
                </p:nvSpPr>
                <p:spPr bwMode="auto">
                  <a:xfrm>
                    <a:off x="3319126" y="5787872"/>
                    <a:ext cx="176170" cy="174742"/>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sp>
                <p:nvSpPr>
                  <p:cNvPr id="107" name="Oval 353"/>
                  <p:cNvSpPr>
                    <a:spLocks noChangeArrowheads="1"/>
                  </p:cNvSpPr>
                  <p:nvPr/>
                </p:nvSpPr>
                <p:spPr bwMode="auto">
                  <a:xfrm>
                    <a:off x="3375945" y="5844406"/>
                    <a:ext cx="62530" cy="6081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solidFill>
                        <a:srgbClr val="000000"/>
                      </a:solidFill>
                    </a:endParaRPr>
                  </a:p>
                </p:txBody>
              </p:sp>
            </p:grpSp>
            <p:grpSp>
              <p:nvGrpSpPr>
                <p:cNvPr id="186" name="组合 185"/>
                <p:cNvGrpSpPr/>
                <p:nvPr/>
              </p:nvGrpSpPr>
              <p:grpSpPr>
                <a:xfrm>
                  <a:off x="3774079" y="1851670"/>
                  <a:ext cx="2238713" cy="1674530"/>
                  <a:chOff x="3837635" y="1778661"/>
                  <a:chExt cx="2238713" cy="1674530"/>
                </a:xfrm>
              </p:grpSpPr>
              <p:sp>
                <p:nvSpPr>
                  <p:cNvPr id="26" name="椭圆 25"/>
                  <p:cNvSpPr/>
                  <p:nvPr/>
                </p:nvSpPr>
                <p:spPr>
                  <a:xfrm>
                    <a:off x="4537769" y="2409936"/>
                    <a:ext cx="89058" cy="89058"/>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1" name="椭圆 30"/>
                  <p:cNvSpPr/>
                  <p:nvPr/>
                </p:nvSpPr>
                <p:spPr>
                  <a:xfrm flipH="1">
                    <a:off x="5310752" y="2409936"/>
                    <a:ext cx="89058" cy="89058"/>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67" name="组合 66"/>
                  <p:cNvGrpSpPr/>
                  <p:nvPr/>
                </p:nvGrpSpPr>
                <p:grpSpPr>
                  <a:xfrm>
                    <a:off x="3837635" y="1778661"/>
                    <a:ext cx="2238713" cy="1674530"/>
                    <a:chOff x="3822055" y="1757960"/>
                    <a:chExt cx="2238713" cy="1674530"/>
                  </a:xfrm>
                </p:grpSpPr>
                <p:sp>
                  <p:nvSpPr>
                    <p:cNvPr id="71" name="文本框 70"/>
                    <p:cNvSpPr txBox="1"/>
                    <p:nvPr/>
                  </p:nvSpPr>
                  <p:spPr bwMode="auto">
                    <a:xfrm flipH="1">
                      <a:off x="4311010" y="2909270"/>
                      <a:ext cx="1312349" cy="523220"/>
                    </a:xfrm>
                    <a:prstGeom prst="rect">
                      <a:avLst/>
                    </a:prstGeom>
                    <a:noFill/>
                  </p:spPr>
                  <p:txBody>
                    <a:bodyPr wrap="square">
                      <a:spAutoFit/>
                    </a:bodyPr>
                    <a:lstStyle/>
                    <a:p>
                      <a:pPr algn="ctr">
                        <a:defRPr/>
                      </a:pPr>
                      <a:r>
                        <a:rPr lang="en-US" altLang="zh-CN" sz="1400" dirty="0">
                          <a:solidFill>
                            <a:schemeClr val="bg1">
                              <a:lumMod val="50000"/>
                            </a:schemeClr>
                          </a:solidFill>
                          <a:ea typeface="时尚中黑简体" panose="01010104010101010101" pitchFamily="2" charset="-122"/>
                          <a:cs typeface="Times New Roman" panose="02020603050405020304" pitchFamily="18" charset="0"/>
                        </a:rPr>
                        <a:t>Video game machine</a:t>
                      </a:r>
                      <a:endParaRPr lang="zh-CN" altLang="en-US" sz="1400" dirty="0">
                        <a:solidFill>
                          <a:schemeClr val="bg1">
                            <a:lumMod val="50000"/>
                          </a:schemeClr>
                        </a:solidFill>
                        <a:ea typeface="时尚中黑简体" panose="01010104010101010101" pitchFamily="2" charset="-122"/>
                        <a:cs typeface="Times New Roman" panose="02020603050405020304" pitchFamily="18" charset="0"/>
                      </a:endParaRPr>
                    </a:p>
                  </p:txBody>
                </p:sp>
                <p:grpSp>
                  <p:nvGrpSpPr>
                    <p:cNvPr id="36" name="组合 35"/>
                    <p:cNvGrpSpPr/>
                    <p:nvPr/>
                  </p:nvGrpSpPr>
                  <p:grpSpPr>
                    <a:xfrm>
                      <a:off x="5378462" y="1757960"/>
                      <a:ext cx="682306" cy="1344635"/>
                      <a:chOff x="5378224" y="1757960"/>
                      <a:chExt cx="682306" cy="1344635"/>
                    </a:xfrm>
                  </p:grpSpPr>
                  <p:cxnSp>
                    <p:nvCxnSpPr>
                      <p:cNvPr id="34" name="直接连接符 33"/>
                      <p:cNvCxnSpPr/>
                      <p:nvPr/>
                    </p:nvCxnSpPr>
                    <p:spPr>
                      <a:xfrm>
                        <a:off x="5675288" y="3102595"/>
                        <a:ext cx="385242"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5378224" y="2437592"/>
                        <a:ext cx="300559" cy="2192"/>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5668762" y="1757960"/>
                        <a:ext cx="385242"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68" name="组合 167"/>
                    <p:cNvGrpSpPr/>
                    <p:nvPr/>
                  </p:nvGrpSpPr>
                  <p:grpSpPr>
                    <a:xfrm rot="10800000">
                      <a:off x="3822055" y="1769284"/>
                      <a:ext cx="385242" cy="1358981"/>
                      <a:chOff x="5667194" y="1755753"/>
                      <a:chExt cx="385242" cy="1358981"/>
                    </a:xfrm>
                  </p:grpSpPr>
                  <p:cxnSp>
                    <p:nvCxnSpPr>
                      <p:cNvPr id="169" name="直接连接符 168"/>
                      <p:cNvCxnSpPr/>
                      <p:nvPr/>
                    </p:nvCxnSpPr>
                    <p:spPr>
                      <a:xfrm>
                        <a:off x="5667194" y="3114734"/>
                        <a:ext cx="385242"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rot="10800000" flipV="1">
                        <a:off x="5678783" y="2437591"/>
                        <a:ext cx="0" cy="677143"/>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5667194" y="1755753"/>
                        <a:ext cx="385242"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79" name="直接连接符 178"/>
                  <p:cNvCxnSpPr>
                    <a:endCxn id="26" idx="2"/>
                  </p:cNvCxnSpPr>
                  <p:nvPr/>
                </p:nvCxnSpPr>
                <p:spPr>
                  <a:xfrm flipV="1">
                    <a:off x="4222877" y="2454465"/>
                    <a:ext cx="314892" cy="6024"/>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208" name="直接连接符 207"/>
                <p:cNvCxnSpPr/>
                <p:nvPr/>
              </p:nvCxnSpPr>
              <p:spPr>
                <a:xfrm flipV="1">
                  <a:off x="5631200" y="1851670"/>
                  <a:ext cx="0" cy="677143"/>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p:cTn id="7" dur="500" fill="hold"/>
                                        <p:tgtEl>
                                          <p:spTgt spid="145"/>
                                        </p:tgtEl>
                                        <p:attrNameLst>
                                          <p:attrName>ppt_w</p:attrName>
                                        </p:attrNameLst>
                                      </p:cBhvr>
                                      <p:tavLst>
                                        <p:tav tm="0">
                                          <p:val>
                                            <p:fltVal val="0"/>
                                          </p:val>
                                        </p:tav>
                                        <p:tav tm="100000">
                                          <p:val>
                                            <p:strVal val="#ppt_w"/>
                                          </p:val>
                                        </p:tav>
                                      </p:tavLst>
                                    </p:anim>
                                    <p:anim calcmode="lin" valueType="num">
                                      <p:cBhvr>
                                        <p:cTn id="8" dur="500" fill="hold"/>
                                        <p:tgtEl>
                                          <p:spTgt spid="145"/>
                                        </p:tgtEl>
                                        <p:attrNameLst>
                                          <p:attrName>ppt_h</p:attrName>
                                        </p:attrNameLst>
                                      </p:cBhvr>
                                      <p:tavLst>
                                        <p:tav tm="0">
                                          <p:val>
                                            <p:fltVal val="0"/>
                                          </p:val>
                                        </p:tav>
                                        <p:tav tm="100000">
                                          <p:val>
                                            <p:strVal val="#ppt_h"/>
                                          </p:val>
                                        </p:tav>
                                      </p:tavLst>
                                    </p:anim>
                                    <p:animEffect transition="in" filter="fade">
                                      <p:cBhvr>
                                        <p:cTn id="9" dur="500"/>
                                        <p:tgtEl>
                                          <p:spTgt spid="145"/>
                                        </p:tgtEl>
                                      </p:cBhvr>
                                    </p:animEffect>
                                  </p:childTnLst>
                                </p:cTn>
                              </p:par>
                              <p:par>
                                <p:cTn id="10" presetID="53" presetClass="entr" presetSubtype="16" fill="hold" nodeType="withEffect">
                                  <p:stCondLst>
                                    <p:cond delay="1250"/>
                                  </p:stCondLst>
                                  <p:childTnLst>
                                    <p:set>
                                      <p:cBhvr>
                                        <p:cTn id="11" dur="1" fill="hold">
                                          <p:stCondLst>
                                            <p:cond delay="0"/>
                                          </p:stCondLst>
                                        </p:cTn>
                                        <p:tgtEl>
                                          <p:spTgt spid="196"/>
                                        </p:tgtEl>
                                        <p:attrNameLst>
                                          <p:attrName>style.visibility</p:attrName>
                                        </p:attrNameLst>
                                      </p:cBhvr>
                                      <p:to>
                                        <p:strVal val="visible"/>
                                      </p:to>
                                    </p:set>
                                    <p:anim calcmode="lin" valueType="num">
                                      <p:cBhvr>
                                        <p:cTn id="12" dur="500" fill="hold"/>
                                        <p:tgtEl>
                                          <p:spTgt spid="196"/>
                                        </p:tgtEl>
                                        <p:attrNameLst>
                                          <p:attrName>ppt_w</p:attrName>
                                        </p:attrNameLst>
                                      </p:cBhvr>
                                      <p:tavLst>
                                        <p:tav tm="0">
                                          <p:val>
                                            <p:fltVal val="0"/>
                                          </p:val>
                                        </p:tav>
                                        <p:tav tm="100000">
                                          <p:val>
                                            <p:strVal val="#ppt_w"/>
                                          </p:val>
                                        </p:tav>
                                      </p:tavLst>
                                    </p:anim>
                                    <p:anim calcmode="lin" valueType="num">
                                      <p:cBhvr>
                                        <p:cTn id="13" dur="500" fill="hold"/>
                                        <p:tgtEl>
                                          <p:spTgt spid="196"/>
                                        </p:tgtEl>
                                        <p:attrNameLst>
                                          <p:attrName>ppt_h</p:attrName>
                                        </p:attrNameLst>
                                      </p:cBhvr>
                                      <p:tavLst>
                                        <p:tav tm="0">
                                          <p:val>
                                            <p:fltVal val="0"/>
                                          </p:val>
                                        </p:tav>
                                        <p:tav tm="100000">
                                          <p:val>
                                            <p:strVal val="#ppt_h"/>
                                          </p:val>
                                        </p:tav>
                                      </p:tavLst>
                                    </p:anim>
                                    <p:animEffect transition="in" filter="fade">
                                      <p:cBhvr>
                                        <p:cTn id="14" dur="500"/>
                                        <p:tgtEl>
                                          <p:spTgt spid="196"/>
                                        </p:tgtEl>
                                      </p:cBhvr>
                                    </p:animEffect>
                                  </p:childTnLst>
                                </p:cTn>
                              </p:par>
                              <p:par>
                                <p:cTn id="15" presetID="53" presetClass="entr" presetSubtype="16" fill="hold" nodeType="withEffect">
                                  <p:stCondLst>
                                    <p:cond delay="1250"/>
                                  </p:stCondLst>
                                  <p:childTnLst>
                                    <p:set>
                                      <p:cBhvr>
                                        <p:cTn id="16" dur="1" fill="hold">
                                          <p:stCondLst>
                                            <p:cond delay="0"/>
                                          </p:stCondLst>
                                        </p:cTn>
                                        <p:tgtEl>
                                          <p:spTgt spid="199"/>
                                        </p:tgtEl>
                                        <p:attrNameLst>
                                          <p:attrName>style.visibility</p:attrName>
                                        </p:attrNameLst>
                                      </p:cBhvr>
                                      <p:to>
                                        <p:strVal val="visible"/>
                                      </p:to>
                                    </p:set>
                                    <p:anim calcmode="lin" valueType="num">
                                      <p:cBhvr>
                                        <p:cTn id="17" dur="500" fill="hold"/>
                                        <p:tgtEl>
                                          <p:spTgt spid="199"/>
                                        </p:tgtEl>
                                        <p:attrNameLst>
                                          <p:attrName>ppt_w</p:attrName>
                                        </p:attrNameLst>
                                      </p:cBhvr>
                                      <p:tavLst>
                                        <p:tav tm="0">
                                          <p:val>
                                            <p:fltVal val="0"/>
                                          </p:val>
                                        </p:tav>
                                        <p:tav tm="100000">
                                          <p:val>
                                            <p:strVal val="#ppt_w"/>
                                          </p:val>
                                        </p:tav>
                                      </p:tavLst>
                                    </p:anim>
                                    <p:anim calcmode="lin" valueType="num">
                                      <p:cBhvr>
                                        <p:cTn id="18" dur="500" fill="hold"/>
                                        <p:tgtEl>
                                          <p:spTgt spid="199"/>
                                        </p:tgtEl>
                                        <p:attrNameLst>
                                          <p:attrName>ppt_h</p:attrName>
                                        </p:attrNameLst>
                                      </p:cBhvr>
                                      <p:tavLst>
                                        <p:tav tm="0">
                                          <p:val>
                                            <p:fltVal val="0"/>
                                          </p:val>
                                        </p:tav>
                                        <p:tav tm="100000">
                                          <p:val>
                                            <p:strVal val="#ppt_h"/>
                                          </p:val>
                                        </p:tav>
                                      </p:tavLst>
                                    </p:anim>
                                    <p:animEffect transition="in" filter="fade">
                                      <p:cBhvr>
                                        <p:cTn id="19" dur="500"/>
                                        <p:tgtEl>
                                          <p:spTgt spid="199"/>
                                        </p:tgtEl>
                                      </p:cBhvr>
                                    </p:animEffect>
                                  </p:childTnLst>
                                </p:cTn>
                              </p:par>
                              <p:par>
                                <p:cTn id="20" presetID="53" presetClass="entr" presetSubtype="16" fill="hold" nodeType="withEffect">
                                  <p:stCondLst>
                                    <p:cond delay="1250"/>
                                  </p:stCondLst>
                                  <p:childTnLst>
                                    <p:set>
                                      <p:cBhvr>
                                        <p:cTn id="21" dur="1" fill="hold">
                                          <p:stCondLst>
                                            <p:cond delay="0"/>
                                          </p:stCondLst>
                                        </p:cTn>
                                        <p:tgtEl>
                                          <p:spTgt spid="202"/>
                                        </p:tgtEl>
                                        <p:attrNameLst>
                                          <p:attrName>style.visibility</p:attrName>
                                        </p:attrNameLst>
                                      </p:cBhvr>
                                      <p:to>
                                        <p:strVal val="visible"/>
                                      </p:to>
                                    </p:set>
                                    <p:anim calcmode="lin" valueType="num">
                                      <p:cBhvr>
                                        <p:cTn id="22" dur="500" fill="hold"/>
                                        <p:tgtEl>
                                          <p:spTgt spid="202"/>
                                        </p:tgtEl>
                                        <p:attrNameLst>
                                          <p:attrName>ppt_w</p:attrName>
                                        </p:attrNameLst>
                                      </p:cBhvr>
                                      <p:tavLst>
                                        <p:tav tm="0">
                                          <p:val>
                                            <p:fltVal val="0"/>
                                          </p:val>
                                        </p:tav>
                                        <p:tav tm="100000">
                                          <p:val>
                                            <p:strVal val="#ppt_w"/>
                                          </p:val>
                                        </p:tav>
                                      </p:tavLst>
                                    </p:anim>
                                    <p:anim calcmode="lin" valueType="num">
                                      <p:cBhvr>
                                        <p:cTn id="23" dur="500" fill="hold"/>
                                        <p:tgtEl>
                                          <p:spTgt spid="202"/>
                                        </p:tgtEl>
                                        <p:attrNameLst>
                                          <p:attrName>ppt_h</p:attrName>
                                        </p:attrNameLst>
                                      </p:cBhvr>
                                      <p:tavLst>
                                        <p:tav tm="0">
                                          <p:val>
                                            <p:fltVal val="0"/>
                                          </p:val>
                                        </p:tav>
                                        <p:tav tm="100000">
                                          <p:val>
                                            <p:strVal val="#ppt_h"/>
                                          </p:val>
                                        </p:tav>
                                      </p:tavLst>
                                    </p:anim>
                                    <p:animEffect transition="in" filter="fade">
                                      <p:cBhvr>
                                        <p:cTn id="24"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3762" y="698404"/>
            <a:ext cx="4592860" cy="523220"/>
          </a:xfrm>
          <a:prstGeom prst="rect">
            <a:avLst/>
          </a:prstGeom>
          <a:noFill/>
        </p:spPr>
        <p:txBody>
          <a:bodyPr wrap="none" rtlCol="0">
            <a:spAutoFit/>
          </a:bodyPr>
          <a:lstStyle/>
          <a:p>
            <a:r>
              <a:rPr lang="en-US" altLang="zh-CN" sz="2800" b="1" dirty="0">
                <a:solidFill>
                  <a:schemeClr val="accent1"/>
                </a:solidFill>
                <a:ea typeface="微软雅黑" panose="020B0503020204020204" pitchFamily="34" charset="-122"/>
              </a:rPr>
              <a:t>Video game sales ranking</a:t>
            </a:r>
            <a:endParaRPr lang="zh-CN" altLang="en-US" sz="2800" b="1" dirty="0">
              <a:solidFill>
                <a:schemeClr val="accent1"/>
              </a:solidFill>
              <a:ea typeface="微软雅黑" panose="020B0503020204020204" pitchFamily="34" charset="-122"/>
            </a:endParaRPr>
          </a:p>
        </p:txBody>
      </p:sp>
      <p:sp>
        <p:nvSpPr>
          <p:cNvPr id="3" name="矩形 2"/>
          <p:cNvSpPr/>
          <p:nvPr/>
        </p:nvSpPr>
        <p:spPr>
          <a:xfrm>
            <a:off x="4053341" y="1177410"/>
            <a:ext cx="1584176" cy="338554"/>
          </a:xfrm>
          <a:prstGeom prst="rect">
            <a:avLst/>
          </a:prstGeom>
        </p:spPr>
        <p:txBody>
          <a:bodyPr wrap="square">
            <a:spAutoFit/>
          </a:bodyPr>
          <a:lstStyle/>
          <a:p>
            <a:pPr algn="ctr"/>
            <a:r>
              <a:rPr lang="en-US" altLang="zh-CN" sz="1600" dirty="0">
                <a:solidFill>
                  <a:schemeClr val="bg1">
                    <a:lumMod val="50000"/>
                  </a:schemeClr>
                </a:solidFill>
                <a:ea typeface="微软雅黑" panose="020B0503020204020204" pitchFamily="34" charset="-122"/>
              </a:rPr>
              <a:t>Honor Award</a:t>
            </a:r>
            <a:endParaRPr lang="zh-CN" altLang="en-US" sz="1600" dirty="0">
              <a:solidFill>
                <a:schemeClr val="bg1">
                  <a:lumMod val="50000"/>
                </a:schemeClr>
              </a:solidFill>
              <a:ea typeface="微软雅黑" panose="020B0503020204020204" pitchFamily="34" charset="-122"/>
            </a:endParaRPr>
          </a:p>
        </p:txBody>
      </p:sp>
      <p:grpSp>
        <p:nvGrpSpPr>
          <p:cNvPr id="12" name="组合 11"/>
          <p:cNvGrpSpPr/>
          <p:nvPr/>
        </p:nvGrpSpPr>
        <p:grpSpPr>
          <a:xfrm>
            <a:off x="6530894" y="1701230"/>
            <a:ext cx="1506380" cy="2315868"/>
            <a:chOff x="3055676" y="1606517"/>
            <a:chExt cx="1506380" cy="2315868"/>
          </a:xfrm>
        </p:grpSpPr>
        <p:grpSp>
          <p:nvGrpSpPr>
            <p:cNvPr id="7" name="组合 6"/>
            <p:cNvGrpSpPr/>
            <p:nvPr/>
          </p:nvGrpSpPr>
          <p:grpSpPr>
            <a:xfrm>
              <a:off x="3055676" y="1606517"/>
              <a:ext cx="1506380" cy="1506380"/>
              <a:chOff x="3021455" y="1513791"/>
              <a:chExt cx="1506380" cy="1506380"/>
            </a:xfrm>
          </p:grpSpPr>
          <p:sp>
            <p:nvSpPr>
              <p:cNvPr id="9" name="椭圆 8"/>
              <p:cNvSpPr/>
              <p:nvPr/>
            </p:nvSpPr>
            <p:spPr>
              <a:xfrm>
                <a:off x="3021455" y="1513791"/>
                <a:ext cx="1506380" cy="1506380"/>
              </a:xfrm>
              <a:prstGeom prst="ellipse">
                <a:avLst/>
              </a:prstGeom>
              <a:solidFill>
                <a:srgbClr val="4BAF3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10" name="椭圆 9"/>
              <p:cNvSpPr/>
              <p:nvPr/>
            </p:nvSpPr>
            <p:spPr>
              <a:xfrm>
                <a:off x="3184413" y="1676748"/>
                <a:ext cx="1180464" cy="1180466"/>
              </a:xfrm>
              <a:prstGeom prst="ellipse">
                <a:avLst/>
              </a:prstGeom>
              <a:gradFill flip="none" rotWithShape="1">
                <a:gsLst>
                  <a:gs pos="36000">
                    <a:schemeClr val="bg1">
                      <a:lumMod val="95000"/>
                    </a:schemeClr>
                  </a:gs>
                  <a:gs pos="100000">
                    <a:schemeClr val="bg1">
                      <a:lumMod val="75000"/>
                    </a:schemeClr>
                  </a:gs>
                </a:gsLst>
                <a:lin ang="18900000" scaled="1"/>
                <a:tileRect/>
              </a:gradFill>
              <a:ln w="28575">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sp>
            <p:nvSpPr>
              <p:cNvPr id="20" name="KSO_Shape"/>
              <p:cNvSpPr/>
              <p:nvPr/>
            </p:nvSpPr>
            <p:spPr bwMode="auto">
              <a:xfrm>
                <a:off x="3491880" y="1972392"/>
                <a:ext cx="516878" cy="575374"/>
              </a:xfrm>
              <a:custGeom>
                <a:avLst/>
                <a:gdLst>
                  <a:gd name="T0" fmla="*/ 324081616 w 7313"/>
                  <a:gd name="T1" fmla="*/ 0 h 8141"/>
                  <a:gd name="T2" fmla="*/ 339365365 w 7313"/>
                  <a:gd name="T3" fmla="*/ 6789765 h 8141"/>
                  <a:gd name="T4" fmla="*/ 339639393 w 7313"/>
                  <a:gd name="T5" fmla="*/ 26009182 h 8141"/>
                  <a:gd name="T6" fmla="*/ 326382416 w 7313"/>
                  <a:gd name="T7" fmla="*/ 33127484 h 8141"/>
                  <a:gd name="T8" fmla="*/ 340954068 w 7313"/>
                  <a:gd name="T9" fmla="*/ 36139074 h 8141"/>
                  <a:gd name="T10" fmla="*/ 364619402 w 7313"/>
                  <a:gd name="T11" fmla="*/ 25187839 h 8141"/>
                  <a:gd name="T12" fmla="*/ 386367247 w 7313"/>
                  <a:gd name="T13" fmla="*/ 35591512 h 8141"/>
                  <a:gd name="T14" fmla="*/ 395296418 w 7313"/>
                  <a:gd name="T15" fmla="*/ 52018598 h 8141"/>
                  <a:gd name="T16" fmla="*/ 400445838 w 7313"/>
                  <a:gd name="T17" fmla="*/ 76604119 h 8141"/>
                  <a:gd name="T18" fmla="*/ 386257496 w 7313"/>
                  <a:gd name="T19" fmla="*/ 111593547 h 8141"/>
                  <a:gd name="T20" fmla="*/ 345555668 w 7313"/>
                  <a:gd name="T21" fmla="*/ 148663476 h 8141"/>
                  <a:gd name="T22" fmla="*/ 311043908 w 7313"/>
                  <a:gd name="T23" fmla="*/ 169525578 h 8141"/>
                  <a:gd name="T24" fmla="*/ 317288969 w 7313"/>
                  <a:gd name="T25" fmla="*/ 180531569 h 8141"/>
                  <a:gd name="T26" fmla="*/ 326053864 w 7313"/>
                  <a:gd name="T27" fmla="*/ 197177679 h 8141"/>
                  <a:gd name="T28" fmla="*/ 312523094 w 7313"/>
                  <a:gd name="T29" fmla="*/ 210154892 h 8141"/>
                  <a:gd name="T30" fmla="*/ 284584946 w 7313"/>
                  <a:gd name="T31" fmla="*/ 217985025 h 8141"/>
                  <a:gd name="T32" fmla="*/ 253798179 w 7313"/>
                  <a:gd name="T33" fmla="*/ 242515790 h 8141"/>
                  <a:gd name="T34" fmla="*/ 237473548 w 7313"/>
                  <a:gd name="T35" fmla="*/ 260530805 h 8141"/>
                  <a:gd name="T36" fmla="*/ 245855132 w 7313"/>
                  <a:gd name="T37" fmla="*/ 279093147 h 8141"/>
                  <a:gd name="T38" fmla="*/ 233091217 w 7313"/>
                  <a:gd name="T39" fmla="*/ 290975236 h 8141"/>
                  <a:gd name="T40" fmla="*/ 229914045 w 7313"/>
                  <a:gd name="T41" fmla="*/ 321529181 h 8141"/>
                  <a:gd name="T42" fmla="*/ 254620027 w 7313"/>
                  <a:gd name="T43" fmla="*/ 354656899 h 8141"/>
                  <a:gd name="T44" fmla="*/ 266069032 w 7313"/>
                  <a:gd name="T45" fmla="*/ 365827158 h 8141"/>
                  <a:gd name="T46" fmla="*/ 282284147 w 7313"/>
                  <a:gd name="T47" fmla="*/ 389974630 h 8141"/>
                  <a:gd name="T48" fmla="*/ 284913498 w 7313"/>
                  <a:gd name="T49" fmla="*/ 407441849 h 8141"/>
                  <a:gd name="T50" fmla="*/ 290720256 w 7313"/>
                  <a:gd name="T51" fmla="*/ 422061981 h 8141"/>
                  <a:gd name="T52" fmla="*/ 274340866 w 7313"/>
                  <a:gd name="T53" fmla="*/ 434984438 h 8141"/>
                  <a:gd name="T54" fmla="*/ 211014586 w 7313"/>
                  <a:gd name="T55" fmla="*/ 445552379 h 8141"/>
                  <a:gd name="T56" fmla="*/ 137499219 w 7313"/>
                  <a:gd name="T57" fmla="*/ 438324565 h 8141"/>
                  <a:gd name="T58" fmla="*/ 111423568 w 7313"/>
                  <a:gd name="T59" fmla="*/ 425894913 h 8141"/>
                  <a:gd name="T60" fmla="*/ 115751374 w 7313"/>
                  <a:gd name="T61" fmla="*/ 407551362 h 8141"/>
                  <a:gd name="T62" fmla="*/ 118654753 w 7313"/>
                  <a:gd name="T63" fmla="*/ 389810362 h 8141"/>
                  <a:gd name="T64" fmla="*/ 134650599 w 7313"/>
                  <a:gd name="T65" fmla="*/ 365443865 h 8141"/>
                  <a:gd name="T66" fmla="*/ 146318873 w 7313"/>
                  <a:gd name="T67" fmla="*/ 354383118 h 8141"/>
                  <a:gd name="T68" fmla="*/ 170860579 w 7313"/>
                  <a:gd name="T69" fmla="*/ 321310156 h 8141"/>
                  <a:gd name="T70" fmla="*/ 165984952 w 7313"/>
                  <a:gd name="T71" fmla="*/ 290372919 h 8141"/>
                  <a:gd name="T72" fmla="*/ 154700223 w 7313"/>
                  <a:gd name="T73" fmla="*/ 275479240 h 8141"/>
                  <a:gd name="T74" fmla="*/ 165218097 w 7313"/>
                  <a:gd name="T75" fmla="*/ 257354713 h 8141"/>
                  <a:gd name="T76" fmla="*/ 145004197 w 7313"/>
                  <a:gd name="T77" fmla="*/ 241475423 h 8141"/>
                  <a:gd name="T78" fmla="*/ 114710492 w 7313"/>
                  <a:gd name="T79" fmla="*/ 216287583 h 8141"/>
                  <a:gd name="T80" fmla="*/ 88689599 w 7313"/>
                  <a:gd name="T81" fmla="*/ 210319160 h 8141"/>
                  <a:gd name="T82" fmla="*/ 75158829 w 7313"/>
                  <a:gd name="T83" fmla="*/ 199203657 h 8141"/>
                  <a:gd name="T84" fmla="*/ 81403890 w 7313"/>
                  <a:gd name="T85" fmla="*/ 181900473 h 8141"/>
                  <a:gd name="T86" fmla="*/ 92469585 w 7313"/>
                  <a:gd name="T87" fmla="*/ 173796559 h 8141"/>
                  <a:gd name="T88" fmla="*/ 63545314 w 7313"/>
                  <a:gd name="T89" fmla="*/ 152934458 h 8141"/>
                  <a:gd name="T90" fmla="*/ 18351404 w 7313"/>
                  <a:gd name="T91" fmla="*/ 116904896 h 8141"/>
                  <a:gd name="T92" fmla="*/ 602579 w 7313"/>
                  <a:gd name="T93" fmla="*/ 79889490 h 8141"/>
                  <a:gd name="T94" fmla="*/ 5039902 w 7313"/>
                  <a:gd name="T95" fmla="*/ 52675672 h 8141"/>
                  <a:gd name="T96" fmla="*/ 12654398 w 7313"/>
                  <a:gd name="T97" fmla="*/ 39205653 h 8141"/>
                  <a:gd name="T98" fmla="*/ 30896284 w 7313"/>
                  <a:gd name="T99" fmla="*/ 25625889 h 8141"/>
                  <a:gd name="T100" fmla="*/ 57026460 w 7313"/>
                  <a:gd name="T101" fmla="*/ 32744191 h 8141"/>
                  <a:gd name="T102" fmla="*/ 78171725 w 7313"/>
                  <a:gd name="T103" fmla="*/ 41067363 h 8141"/>
                  <a:gd name="T104" fmla="*/ 60751686 w 7313"/>
                  <a:gd name="T105" fmla="*/ 25461620 h 8141"/>
                  <a:gd name="T106" fmla="*/ 62559424 w 7313"/>
                  <a:gd name="T107" fmla="*/ 5366105 h 8141"/>
                  <a:gd name="T108" fmla="*/ 53246708 w 7313"/>
                  <a:gd name="T109" fmla="*/ 102722814 h 8141"/>
                  <a:gd name="T110" fmla="*/ 87046372 w 7313"/>
                  <a:gd name="T111" fmla="*/ 132455649 h 8141"/>
                  <a:gd name="T112" fmla="*/ 65079258 w 7313"/>
                  <a:gd name="T113" fmla="*/ 79287172 h 8141"/>
                  <a:gd name="T114" fmla="*/ 51164944 w 7313"/>
                  <a:gd name="T115" fmla="*/ 85803156 h 8141"/>
                  <a:gd name="T116" fmla="*/ 315042928 w 7313"/>
                  <a:gd name="T117" fmla="*/ 102558545 h 8141"/>
                  <a:gd name="T118" fmla="*/ 341228096 w 7313"/>
                  <a:gd name="T119" fmla="*/ 111319533 h 8141"/>
                  <a:gd name="T120" fmla="*/ 350759846 w 7313"/>
                  <a:gd name="T121" fmla="*/ 89252795 h 8141"/>
                  <a:gd name="T122" fmla="*/ 341611406 w 7313"/>
                  <a:gd name="T123" fmla="*/ 79068147 h 81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313" h="8141">
                    <a:moveTo>
                      <a:pt x="1162" y="79"/>
                    </a:moveTo>
                    <a:lnTo>
                      <a:pt x="1162" y="79"/>
                    </a:lnTo>
                    <a:lnTo>
                      <a:pt x="1173" y="69"/>
                    </a:lnTo>
                    <a:lnTo>
                      <a:pt x="1185" y="60"/>
                    </a:lnTo>
                    <a:lnTo>
                      <a:pt x="1198" y="51"/>
                    </a:lnTo>
                    <a:lnTo>
                      <a:pt x="1211" y="42"/>
                    </a:lnTo>
                    <a:lnTo>
                      <a:pt x="1224" y="35"/>
                    </a:lnTo>
                    <a:lnTo>
                      <a:pt x="1238" y="28"/>
                    </a:lnTo>
                    <a:lnTo>
                      <a:pt x="1252" y="23"/>
                    </a:lnTo>
                    <a:lnTo>
                      <a:pt x="1266" y="17"/>
                    </a:lnTo>
                    <a:lnTo>
                      <a:pt x="1282" y="13"/>
                    </a:lnTo>
                    <a:lnTo>
                      <a:pt x="1296" y="10"/>
                    </a:lnTo>
                    <a:lnTo>
                      <a:pt x="1326" y="4"/>
                    </a:lnTo>
                    <a:lnTo>
                      <a:pt x="1357" y="1"/>
                    </a:lnTo>
                    <a:lnTo>
                      <a:pt x="1388" y="0"/>
                    </a:lnTo>
                    <a:lnTo>
                      <a:pt x="5916" y="0"/>
                    </a:lnTo>
                    <a:lnTo>
                      <a:pt x="5936" y="0"/>
                    </a:lnTo>
                    <a:lnTo>
                      <a:pt x="5954" y="0"/>
                    </a:lnTo>
                    <a:lnTo>
                      <a:pt x="5973" y="2"/>
                    </a:lnTo>
                    <a:lnTo>
                      <a:pt x="5992" y="4"/>
                    </a:lnTo>
                    <a:lnTo>
                      <a:pt x="6011" y="8"/>
                    </a:lnTo>
                    <a:lnTo>
                      <a:pt x="6029" y="13"/>
                    </a:lnTo>
                    <a:lnTo>
                      <a:pt x="6048" y="18"/>
                    </a:lnTo>
                    <a:lnTo>
                      <a:pt x="6065" y="25"/>
                    </a:lnTo>
                    <a:lnTo>
                      <a:pt x="6083" y="31"/>
                    </a:lnTo>
                    <a:lnTo>
                      <a:pt x="6099" y="40"/>
                    </a:lnTo>
                    <a:lnTo>
                      <a:pt x="6115" y="50"/>
                    </a:lnTo>
                    <a:lnTo>
                      <a:pt x="6132" y="61"/>
                    </a:lnTo>
                    <a:lnTo>
                      <a:pt x="6146" y="72"/>
                    </a:lnTo>
                    <a:lnTo>
                      <a:pt x="6160" y="85"/>
                    </a:lnTo>
                    <a:lnTo>
                      <a:pt x="6173" y="99"/>
                    </a:lnTo>
                    <a:lnTo>
                      <a:pt x="6186" y="113"/>
                    </a:lnTo>
                    <a:lnTo>
                      <a:pt x="6195" y="124"/>
                    </a:lnTo>
                    <a:lnTo>
                      <a:pt x="6202" y="136"/>
                    </a:lnTo>
                    <a:lnTo>
                      <a:pt x="6210" y="148"/>
                    </a:lnTo>
                    <a:lnTo>
                      <a:pt x="6216" y="160"/>
                    </a:lnTo>
                    <a:lnTo>
                      <a:pt x="6223" y="172"/>
                    </a:lnTo>
                    <a:lnTo>
                      <a:pt x="6228" y="185"/>
                    </a:lnTo>
                    <a:lnTo>
                      <a:pt x="6238" y="211"/>
                    </a:lnTo>
                    <a:lnTo>
                      <a:pt x="6245" y="237"/>
                    </a:lnTo>
                    <a:lnTo>
                      <a:pt x="6249" y="264"/>
                    </a:lnTo>
                    <a:lnTo>
                      <a:pt x="6251" y="292"/>
                    </a:lnTo>
                    <a:lnTo>
                      <a:pt x="6251" y="319"/>
                    </a:lnTo>
                    <a:lnTo>
                      <a:pt x="6249" y="348"/>
                    </a:lnTo>
                    <a:lnTo>
                      <a:pt x="6243" y="375"/>
                    </a:lnTo>
                    <a:lnTo>
                      <a:pt x="6236" y="401"/>
                    </a:lnTo>
                    <a:lnTo>
                      <a:pt x="6226" y="427"/>
                    </a:lnTo>
                    <a:lnTo>
                      <a:pt x="6221" y="439"/>
                    </a:lnTo>
                    <a:lnTo>
                      <a:pt x="6214" y="452"/>
                    </a:lnTo>
                    <a:lnTo>
                      <a:pt x="6208" y="464"/>
                    </a:lnTo>
                    <a:lnTo>
                      <a:pt x="6200" y="475"/>
                    </a:lnTo>
                    <a:lnTo>
                      <a:pt x="6191" y="487"/>
                    </a:lnTo>
                    <a:lnTo>
                      <a:pt x="6183" y="498"/>
                    </a:lnTo>
                    <a:lnTo>
                      <a:pt x="6173" y="508"/>
                    </a:lnTo>
                    <a:lnTo>
                      <a:pt x="6163" y="517"/>
                    </a:lnTo>
                    <a:lnTo>
                      <a:pt x="6151" y="530"/>
                    </a:lnTo>
                    <a:lnTo>
                      <a:pt x="6137" y="542"/>
                    </a:lnTo>
                    <a:lnTo>
                      <a:pt x="6123" y="552"/>
                    </a:lnTo>
                    <a:lnTo>
                      <a:pt x="6109" y="562"/>
                    </a:lnTo>
                    <a:lnTo>
                      <a:pt x="6093" y="571"/>
                    </a:lnTo>
                    <a:lnTo>
                      <a:pt x="6077" y="578"/>
                    </a:lnTo>
                    <a:lnTo>
                      <a:pt x="6061" y="585"/>
                    </a:lnTo>
                    <a:lnTo>
                      <a:pt x="6045" y="590"/>
                    </a:lnTo>
                    <a:lnTo>
                      <a:pt x="6027" y="594"/>
                    </a:lnTo>
                    <a:lnTo>
                      <a:pt x="6010" y="599"/>
                    </a:lnTo>
                    <a:lnTo>
                      <a:pt x="5992" y="602"/>
                    </a:lnTo>
                    <a:lnTo>
                      <a:pt x="5975" y="604"/>
                    </a:lnTo>
                    <a:lnTo>
                      <a:pt x="5958" y="605"/>
                    </a:lnTo>
                    <a:lnTo>
                      <a:pt x="5939" y="606"/>
                    </a:lnTo>
                    <a:lnTo>
                      <a:pt x="5922" y="606"/>
                    </a:lnTo>
                    <a:lnTo>
                      <a:pt x="5904" y="606"/>
                    </a:lnTo>
                    <a:lnTo>
                      <a:pt x="5870" y="894"/>
                    </a:lnTo>
                    <a:lnTo>
                      <a:pt x="5908" y="876"/>
                    </a:lnTo>
                    <a:lnTo>
                      <a:pt x="5947" y="858"/>
                    </a:lnTo>
                    <a:lnTo>
                      <a:pt x="5985" y="840"/>
                    </a:lnTo>
                    <a:lnTo>
                      <a:pt x="6024" y="824"/>
                    </a:lnTo>
                    <a:lnTo>
                      <a:pt x="6103" y="793"/>
                    </a:lnTo>
                    <a:lnTo>
                      <a:pt x="6183" y="764"/>
                    </a:lnTo>
                    <a:lnTo>
                      <a:pt x="6186" y="750"/>
                    </a:lnTo>
                    <a:lnTo>
                      <a:pt x="6189" y="737"/>
                    </a:lnTo>
                    <a:lnTo>
                      <a:pt x="6199" y="710"/>
                    </a:lnTo>
                    <a:lnTo>
                      <a:pt x="6210" y="685"/>
                    </a:lnTo>
                    <a:lnTo>
                      <a:pt x="6224" y="660"/>
                    </a:lnTo>
                    <a:lnTo>
                      <a:pt x="6239" y="637"/>
                    </a:lnTo>
                    <a:lnTo>
                      <a:pt x="6255" y="615"/>
                    </a:lnTo>
                    <a:lnTo>
                      <a:pt x="6274" y="594"/>
                    </a:lnTo>
                    <a:lnTo>
                      <a:pt x="6295" y="576"/>
                    </a:lnTo>
                    <a:lnTo>
                      <a:pt x="6316" y="558"/>
                    </a:lnTo>
                    <a:lnTo>
                      <a:pt x="6339" y="541"/>
                    </a:lnTo>
                    <a:lnTo>
                      <a:pt x="6363" y="527"/>
                    </a:lnTo>
                    <a:lnTo>
                      <a:pt x="6387" y="514"/>
                    </a:lnTo>
                    <a:lnTo>
                      <a:pt x="6413" y="502"/>
                    </a:lnTo>
                    <a:lnTo>
                      <a:pt x="6439" y="491"/>
                    </a:lnTo>
                    <a:lnTo>
                      <a:pt x="6465" y="483"/>
                    </a:lnTo>
                    <a:lnTo>
                      <a:pt x="6492" y="476"/>
                    </a:lnTo>
                    <a:lnTo>
                      <a:pt x="6524" y="469"/>
                    </a:lnTo>
                    <a:lnTo>
                      <a:pt x="6556" y="465"/>
                    </a:lnTo>
                    <a:lnTo>
                      <a:pt x="6590" y="462"/>
                    </a:lnTo>
                    <a:lnTo>
                      <a:pt x="6623" y="460"/>
                    </a:lnTo>
                    <a:lnTo>
                      <a:pt x="6656" y="460"/>
                    </a:lnTo>
                    <a:lnTo>
                      <a:pt x="6690" y="461"/>
                    </a:lnTo>
                    <a:lnTo>
                      <a:pt x="6723" y="464"/>
                    </a:lnTo>
                    <a:lnTo>
                      <a:pt x="6755" y="469"/>
                    </a:lnTo>
                    <a:lnTo>
                      <a:pt x="6788" y="476"/>
                    </a:lnTo>
                    <a:lnTo>
                      <a:pt x="6820" y="485"/>
                    </a:lnTo>
                    <a:lnTo>
                      <a:pt x="6851" y="496"/>
                    </a:lnTo>
                    <a:lnTo>
                      <a:pt x="6881" y="508"/>
                    </a:lnTo>
                    <a:lnTo>
                      <a:pt x="6911" y="523"/>
                    </a:lnTo>
                    <a:lnTo>
                      <a:pt x="6939" y="539"/>
                    </a:lnTo>
                    <a:lnTo>
                      <a:pt x="6966" y="559"/>
                    </a:lnTo>
                    <a:lnTo>
                      <a:pt x="6979" y="568"/>
                    </a:lnTo>
                    <a:lnTo>
                      <a:pt x="6992" y="579"/>
                    </a:lnTo>
                    <a:lnTo>
                      <a:pt x="7006" y="592"/>
                    </a:lnTo>
                    <a:lnTo>
                      <a:pt x="7020" y="605"/>
                    </a:lnTo>
                    <a:lnTo>
                      <a:pt x="7031" y="619"/>
                    </a:lnTo>
                    <a:lnTo>
                      <a:pt x="7043" y="635"/>
                    </a:lnTo>
                    <a:lnTo>
                      <a:pt x="7053" y="650"/>
                    </a:lnTo>
                    <a:lnTo>
                      <a:pt x="7063" y="666"/>
                    </a:lnTo>
                    <a:lnTo>
                      <a:pt x="7072" y="683"/>
                    </a:lnTo>
                    <a:lnTo>
                      <a:pt x="7079" y="700"/>
                    </a:lnTo>
                    <a:lnTo>
                      <a:pt x="7086" y="717"/>
                    </a:lnTo>
                    <a:lnTo>
                      <a:pt x="7091" y="736"/>
                    </a:lnTo>
                    <a:lnTo>
                      <a:pt x="7095" y="753"/>
                    </a:lnTo>
                    <a:lnTo>
                      <a:pt x="7098" y="772"/>
                    </a:lnTo>
                    <a:lnTo>
                      <a:pt x="7100" y="791"/>
                    </a:lnTo>
                    <a:lnTo>
                      <a:pt x="7100" y="810"/>
                    </a:lnTo>
                    <a:lnTo>
                      <a:pt x="7099" y="828"/>
                    </a:lnTo>
                    <a:lnTo>
                      <a:pt x="7097" y="848"/>
                    </a:lnTo>
                    <a:lnTo>
                      <a:pt x="7121" y="864"/>
                    </a:lnTo>
                    <a:lnTo>
                      <a:pt x="7143" y="881"/>
                    </a:lnTo>
                    <a:lnTo>
                      <a:pt x="7165" y="899"/>
                    </a:lnTo>
                    <a:lnTo>
                      <a:pt x="7187" y="918"/>
                    </a:lnTo>
                    <a:lnTo>
                      <a:pt x="7206" y="939"/>
                    </a:lnTo>
                    <a:lnTo>
                      <a:pt x="7216" y="950"/>
                    </a:lnTo>
                    <a:lnTo>
                      <a:pt x="7225" y="961"/>
                    </a:lnTo>
                    <a:lnTo>
                      <a:pt x="7233" y="973"/>
                    </a:lnTo>
                    <a:lnTo>
                      <a:pt x="7240" y="985"/>
                    </a:lnTo>
                    <a:lnTo>
                      <a:pt x="7247" y="998"/>
                    </a:lnTo>
                    <a:lnTo>
                      <a:pt x="7253" y="1011"/>
                    </a:lnTo>
                    <a:lnTo>
                      <a:pt x="7265" y="1041"/>
                    </a:lnTo>
                    <a:lnTo>
                      <a:pt x="7276" y="1073"/>
                    </a:lnTo>
                    <a:lnTo>
                      <a:pt x="7285" y="1104"/>
                    </a:lnTo>
                    <a:lnTo>
                      <a:pt x="7293" y="1137"/>
                    </a:lnTo>
                    <a:lnTo>
                      <a:pt x="7300" y="1168"/>
                    </a:lnTo>
                    <a:lnTo>
                      <a:pt x="7305" y="1201"/>
                    </a:lnTo>
                    <a:lnTo>
                      <a:pt x="7309" y="1234"/>
                    </a:lnTo>
                    <a:lnTo>
                      <a:pt x="7312" y="1267"/>
                    </a:lnTo>
                    <a:lnTo>
                      <a:pt x="7313" y="1300"/>
                    </a:lnTo>
                    <a:lnTo>
                      <a:pt x="7313" y="1333"/>
                    </a:lnTo>
                    <a:lnTo>
                      <a:pt x="7312" y="1366"/>
                    </a:lnTo>
                    <a:lnTo>
                      <a:pt x="7310" y="1399"/>
                    </a:lnTo>
                    <a:lnTo>
                      <a:pt x="7306" y="1431"/>
                    </a:lnTo>
                    <a:lnTo>
                      <a:pt x="7302" y="1465"/>
                    </a:lnTo>
                    <a:lnTo>
                      <a:pt x="7297" y="1498"/>
                    </a:lnTo>
                    <a:lnTo>
                      <a:pt x="7290" y="1529"/>
                    </a:lnTo>
                    <a:lnTo>
                      <a:pt x="7279" y="1572"/>
                    </a:lnTo>
                    <a:lnTo>
                      <a:pt x="7267" y="1614"/>
                    </a:lnTo>
                    <a:lnTo>
                      <a:pt x="7254" y="1655"/>
                    </a:lnTo>
                    <a:lnTo>
                      <a:pt x="7239" y="1696"/>
                    </a:lnTo>
                    <a:lnTo>
                      <a:pt x="7223" y="1736"/>
                    </a:lnTo>
                    <a:lnTo>
                      <a:pt x="7205" y="1776"/>
                    </a:lnTo>
                    <a:lnTo>
                      <a:pt x="7187" y="1815"/>
                    </a:lnTo>
                    <a:lnTo>
                      <a:pt x="7166" y="1853"/>
                    </a:lnTo>
                    <a:lnTo>
                      <a:pt x="7146" y="1891"/>
                    </a:lnTo>
                    <a:lnTo>
                      <a:pt x="7123" y="1929"/>
                    </a:lnTo>
                    <a:lnTo>
                      <a:pt x="7100" y="1966"/>
                    </a:lnTo>
                    <a:lnTo>
                      <a:pt x="7076" y="2002"/>
                    </a:lnTo>
                    <a:lnTo>
                      <a:pt x="7051" y="2038"/>
                    </a:lnTo>
                    <a:lnTo>
                      <a:pt x="7026" y="2073"/>
                    </a:lnTo>
                    <a:lnTo>
                      <a:pt x="7000" y="2108"/>
                    </a:lnTo>
                    <a:lnTo>
                      <a:pt x="6973" y="2142"/>
                    </a:lnTo>
                    <a:lnTo>
                      <a:pt x="6933" y="2190"/>
                    </a:lnTo>
                    <a:lnTo>
                      <a:pt x="6891" y="2237"/>
                    </a:lnTo>
                    <a:lnTo>
                      <a:pt x="6848" y="2284"/>
                    </a:lnTo>
                    <a:lnTo>
                      <a:pt x="6804" y="2329"/>
                    </a:lnTo>
                    <a:lnTo>
                      <a:pt x="6759" y="2373"/>
                    </a:lnTo>
                    <a:lnTo>
                      <a:pt x="6713" y="2416"/>
                    </a:lnTo>
                    <a:lnTo>
                      <a:pt x="6666" y="2458"/>
                    </a:lnTo>
                    <a:lnTo>
                      <a:pt x="6617" y="2499"/>
                    </a:lnTo>
                    <a:lnTo>
                      <a:pt x="6568" y="2538"/>
                    </a:lnTo>
                    <a:lnTo>
                      <a:pt x="6518" y="2576"/>
                    </a:lnTo>
                    <a:lnTo>
                      <a:pt x="6467" y="2613"/>
                    </a:lnTo>
                    <a:lnTo>
                      <a:pt x="6415" y="2649"/>
                    </a:lnTo>
                    <a:lnTo>
                      <a:pt x="6362" y="2683"/>
                    </a:lnTo>
                    <a:lnTo>
                      <a:pt x="6308" y="2715"/>
                    </a:lnTo>
                    <a:lnTo>
                      <a:pt x="6253" y="2746"/>
                    </a:lnTo>
                    <a:lnTo>
                      <a:pt x="6198" y="2775"/>
                    </a:lnTo>
                    <a:lnTo>
                      <a:pt x="6129" y="2805"/>
                    </a:lnTo>
                    <a:lnTo>
                      <a:pt x="6062" y="2837"/>
                    </a:lnTo>
                    <a:lnTo>
                      <a:pt x="5995" y="2869"/>
                    </a:lnTo>
                    <a:lnTo>
                      <a:pt x="5962" y="2887"/>
                    </a:lnTo>
                    <a:lnTo>
                      <a:pt x="5928" y="2905"/>
                    </a:lnTo>
                    <a:lnTo>
                      <a:pt x="5897" y="2924"/>
                    </a:lnTo>
                    <a:lnTo>
                      <a:pt x="5865" y="2943"/>
                    </a:lnTo>
                    <a:lnTo>
                      <a:pt x="5834" y="2964"/>
                    </a:lnTo>
                    <a:lnTo>
                      <a:pt x="5803" y="2986"/>
                    </a:lnTo>
                    <a:lnTo>
                      <a:pt x="5774" y="3008"/>
                    </a:lnTo>
                    <a:lnTo>
                      <a:pt x="5745" y="3031"/>
                    </a:lnTo>
                    <a:lnTo>
                      <a:pt x="5717" y="3056"/>
                    </a:lnTo>
                    <a:lnTo>
                      <a:pt x="5690" y="3083"/>
                    </a:lnTo>
                    <a:lnTo>
                      <a:pt x="5678" y="3096"/>
                    </a:lnTo>
                    <a:lnTo>
                      <a:pt x="5666" y="3109"/>
                    </a:lnTo>
                    <a:lnTo>
                      <a:pt x="5657" y="3123"/>
                    </a:lnTo>
                    <a:lnTo>
                      <a:pt x="5647" y="3138"/>
                    </a:lnTo>
                    <a:lnTo>
                      <a:pt x="5638" y="3153"/>
                    </a:lnTo>
                    <a:lnTo>
                      <a:pt x="5629" y="3169"/>
                    </a:lnTo>
                    <a:lnTo>
                      <a:pt x="5615" y="3201"/>
                    </a:lnTo>
                    <a:lnTo>
                      <a:pt x="5623" y="3210"/>
                    </a:lnTo>
                    <a:lnTo>
                      <a:pt x="5632" y="3217"/>
                    </a:lnTo>
                    <a:lnTo>
                      <a:pt x="5640" y="3224"/>
                    </a:lnTo>
                    <a:lnTo>
                      <a:pt x="5650" y="3229"/>
                    </a:lnTo>
                    <a:lnTo>
                      <a:pt x="5670" y="3240"/>
                    </a:lnTo>
                    <a:lnTo>
                      <a:pt x="5690" y="3250"/>
                    </a:lnTo>
                    <a:lnTo>
                      <a:pt x="5733" y="3266"/>
                    </a:lnTo>
                    <a:lnTo>
                      <a:pt x="5753" y="3275"/>
                    </a:lnTo>
                    <a:lnTo>
                      <a:pt x="5773" y="3286"/>
                    </a:lnTo>
                    <a:lnTo>
                      <a:pt x="5792" y="3297"/>
                    </a:lnTo>
                    <a:lnTo>
                      <a:pt x="5810" y="3309"/>
                    </a:lnTo>
                    <a:lnTo>
                      <a:pt x="5828" y="3321"/>
                    </a:lnTo>
                    <a:lnTo>
                      <a:pt x="5845" y="3335"/>
                    </a:lnTo>
                    <a:lnTo>
                      <a:pt x="5861" y="3350"/>
                    </a:lnTo>
                    <a:lnTo>
                      <a:pt x="5876" y="3365"/>
                    </a:lnTo>
                    <a:lnTo>
                      <a:pt x="5890" y="3381"/>
                    </a:lnTo>
                    <a:lnTo>
                      <a:pt x="5903" y="3399"/>
                    </a:lnTo>
                    <a:lnTo>
                      <a:pt x="5915" y="3417"/>
                    </a:lnTo>
                    <a:lnTo>
                      <a:pt x="5926" y="3437"/>
                    </a:lnTo>
                    <a:lnTo>
                      <a:pt x="5935" y="3456"/>
                    </a:lnTo>
                    <a:lnTo>
                      <a:pt x="5942" y="3476"/>
                    </a:lnTo>
                    <a:lnTo>
                      <a:pt x="5948" y="3497"/>
                    </a:lnTo>
                    <a:lnTo>
                      <a:pt x="5952" y="3518"/>
                    </a:lnTo>
                    <a:lnTo>
                      <a:pt x="5954" y="3540"/>
                    </a:lnTo>
                    <a:lnTo>
                      <a:pt x="5954" y="3563"/>
                    </a:lnTo>
                    <a:lnTo>
                      <a:pt x="5954" y="3581"/>
                    </a:lnTo>
                    <a:lnTo>
                      <a:pt x="5952" y="3601"/>
                    </a:lnTo>
                    <a:lnTo>
                      <a:pt x="5948" y="3619"/>
                    </a:lnTo>
                    <a:lnTo>
                      <a:pt x="5943" y="3637"/>
                    </a:lnTo>
                    <a:lnTo>
                      <a:pt x="5936" y="3654"/>
                    </a:lnTo>
                    <a:lnTo>
                      <a:pt x="5928" y="3672"/>
                    </a:lnTo>
                    <a:lnTo>
                      <a:pt x="5918" y="3687"/>
                    </a:lnTo>
                    <a:lnTo>
                      <a:pt x="5909" y="3703"/>
                    </a:lnTo>
                    <a:lnTo>
                      <a:pt x="5897" y="3717"/>
                    </a:lnTo>
                    <a:lnTo>
                      <a:pt x="5884" y="3733"/>
                    </a:lnTo>
                    <a:lnTo>
                      <a:pt x="5871" y="3746"/>
                    </a:lnTo>
                    <a:lnTo>
                      <a:pt x="5857" y="3758"/>
                    </a:lnTo>
                    <a:lnTo>
                      <a:pt x="5841" y="3769"/>
                    </a:lnTo>
                    <a:lnTo>
                      <a:pt x="5826" y="3780"/>
                    </a:lnTo>
                    <a:lnTo>
                      <a:pt x="5810" y="3791"/>
                    </a:lnTo>
                    <a:lnTo>
                      <a:pt x="5793" y="3800"/>
                    </a:lnTo>
                    <a:lnTo>
                      <a:pt x="5765" y="3814"/>
                    </a:lnTo>
                    <a:lnTo>
                      <a:pt x="5735" y="3827"/>
                    </a:lnTo>
                    <a:lnTo>
                      <a:pt x="5705" y="3838"/>
                    </a:lnTo>
                    <a:lnTo>
                      <a:pt x="5675" y="3848"/>
                    </a:lnTo>
                    <a:lnTo>
                      <a:pt x="5643" y="3856"/>
                    </a:lnTo>
                    <a:lnTo>
                      <a:pt x="5612" y="3863"/>
                    </a:lnTo>
                    <a:lnTo>
                      <a:pt x="5580" y="3868"/>
                    </a:lnTo>
                    <a:lnTo>
                      <a:pt x="5549" y="3873"/>
                    </a:lnTo>
                    <a:lnTo>
                      <a:pt x="5517" y="3875"/>
                    </a:lnTo>
                    <a:lnTo>
                      <a:pt x="5485" y="3877"/>
                    </a:lnTo>
                    <a:lnTo>
                      <a:pt x="5452" y="3876"/>
                    </a:lnTo>
                    <a:lnTo>
                      <a:pt x="5421" y="3875"/>
                    </a:lnTo>
                    <a:lnTo>
                      <a:pt x="5388" y="3872"/>
                    </a:lnTo>
                    <a:lnTo>
                      <a:pt x="5357" y="3867"/>
                    </a:lnTo>
                    <a:lnTo>
                      <a:pt x="5325" y="3862"/>
                    </a:lnTo>
                    <a:lnTo>
                      <a:pt x="5293" y="3855"/>
                    </a:lnTo>
                    <a:lnTo>
                      <a:pt x="5270" y="3888"/>
                    </a:lnTo>
                    <a:lnTo>
                      <a:pt x="5246" y="3919"/>
                    </a:lnTo>
                    <a:lnTo>
                      <a:pt x="5221" y="3951"/>
                    </a:lnTo>
                    <a:lnTo>
                      <a:pt x="5195" y="3981"/>
                    </a:lnTo>
                    <a:lnTo>
                      <a:pt x="5168" y="4012"/>
                    </a:lnTo>
                    <a:lnTo>
                      <a:pt x="5141" y="4042"/>
                    </a:lnTo>
                    <a:lnTo>
                      <a:pt x="5114" y="4071"/>
                    </a:lnTo>
                    <a:lnTo>
                      <a:pt x="5086" y="4100"/>
                    </a:lnTo>
                    <a:lnTo>
                      <a:pt x="5057" y="4127"/>
                    </a:lnTo>
                    <a:lnTo>
                      <a:pt x="5027" y="4155"/>
                    </a:lnTo>
                    <a:lnTo>
                      <a:pt x="4997" y="4181"/>
                    </a:lnTo>
                    <a:lnTo>
                      <a:pt x="4966" y="4208"/>
                    </a:lnTo>
                    <a:lnTo>
                      <a:pt x="4935" y="4233"/>
                    </a:lnTo>
                    <a:lnTo>
                      <a:pt x="4903" y="4258"/>
                    </a:lnTo>
                    <a:lnTo>
                      <a:pt x="4871" y="4281"/>
                    </a:lnTo>
                    <a:lnTo>
                      <a:pt x="4838" y="4305"/>
                    </a:lnTo>
                    <a:lnTo>
                      <a:pt x="4805" y="4327"/>
                    </a:lnTo>
                    <a:lnTo>
                      <a:pt x="4772" y="4350"/>
                    </a:lnTo>
                    <a:lnTo>
                      <a:pt x="4737" y="4371"/>
                    </a:lnTo>
                    <a:lnTo>
                      <a:pt x="4702" y="4391"/>
                    </a:lnTo>
                    <a:lnTo>
                      <a:pt x="4667" y="4411"/>
                    </a:lnTo>
                    <a:lnTo>
                      <a:pt x="4633" y="4429"/>
                    </a:lnTo>
                    <a:lnTo>
                      <a:pt x="4597" y="4448"/>
                    </a:lnTo>
                    <a:lnTo>
                      <a:pt x="4560" y="4465"/>
                    </a:lnTo>
                    <a:lnTo>
                      <a:pt x="4524" y="4483"/>
                    </a:lnTo>
                    <a:lnTo>
                      <a:pt x="4487" y="4498"/>
                    </a:lnTo>
                    <a:lnTo>
                      <a:pt x="4449" y="4513"/>
                    </a:lnTo>
                    <a:lnTo>
                      <a:pt x="4412" y="4527"/>
                    </a:lnTo>
                    <a:lnTo>
                      <a:pt x="4374" y="4540"/>
                    </a:lnTo>
                    <a:lnTo>
                      <a:pt x="4336" y="4553"/>
                    </a:lnTo>
                    <a:lnTo>
                      <a:pt x="4297" y="4565"/>
                    </a:lnTo>
                    <a:lnTo>
                      <a:pt x="4259" y="4576"/>
                    </a:lnTo>
                    <a:lnTo>
                      <a:pt x="4270" y="4665"/>
                    </a:lnTo>
                    <a:lnTo>
                      <a:pt x="4285" y="4683"/>
                    </a:lnTo>
                    <a:lnTo>
                      <a:pt x="4299" y="4700"/>
                    </a:lnTo>
                    <a:lnTo>
                      <a:pt x="4312" y="4718"/>
                    </a:lnTo>
                    <a:lnTo>
                      <a:pt x="4324" y="4737"/>
                    </a:lnTo>
                    <a:lnTo>
                      <a:pt x="4335" y="4758"/>
                    </a:lnTo>
                    <a:lnTo>
                      <a:pt x="4343" y="4778"/>
                    </a:lnTo>
                    <a:lnTo>
                      <a:pt x="4350" y="4800"/>
                    </a:lnTo>
                    <a:lnTo>
                      <a:pt x="4354" y="4823"/>
                    </a:lnTo>
                    <a:lnTo>
                      <a:pt x="4375" y="4836"/>
                    </a:lnTo>
                    <a:lnTo>
                      <a:pt x="4396" y="4851"/>
                    </a:lnTo>
                    <a:lnTo>
                      <a:pt x="4413" y="4867"/>
                    </a:lnTo>
                    <a:lnTo>
                      <a:pt x="4430" y="4887"/>
                    </a:lnTo>
                    <a:lnTo>
                      <a:pt x="4445" y="4906"/>
                    </a:lnTo>
                    <a:lnTo>
                      <a:pt x="4458" y="4928"/>
                    </a:lnTo>
                    <a:lnTo>
                      <a:pt x="4470" y="4951"/>
                    </a:lnTo>
                    <a:lnTo>
                      <a:pt x="4478" y="4974"/>
                    </a:lnTo>
                    <a:lnTo>
                      <a:pt x="4485" y="4998"/>
                    </a:lnTo>
                    <a:lnTo>
                      <a:pt x="4489" y="5023"/>
                    </a:lnTo>
                    <a:lnTo>
                      <a:pt x="4491" y="5047"/>
                    </a:lnTo>
                    <a:lnTo>
                      <a:pt x="4491" y="5072"/>
                    </a:lnTo>
                    <a:lnTo>
                      <a:pt x="4489" y="5084"/>
                    </a:lnTo>
                    <a:lnTo>
                      <a:pt x="4488" y="5097"/>
                    </a:lnTo>
                    <a:lnTo>
                      <a:pt x="4485" y="5109"/>
                    </a:lnTo>
                    <a:lnTo>
                      <a:pt x="4482" y="5121"/>
                    </a:lnTo>
                    <a:lnTo>
                      <a:pt x="4478" y="5133"/>
                    </a:lnTo>
                    <a:lnTo>
                      <a:pt x="4473" y="5144"/>
                    </a:lnTo>
                    <a:lnTo>
                      <a:pt x="4467" y="5155"/>
                    </a:lnTo>
                    <a:lnTo>
                      <a:pt x="4462" y="5167"/>
                    </a:lnTo>
                    <a:lnTo>
                      <a:pt x="4448" y="5187"/>
                    </a:lnTo>
                    <a:lnTo>
                      <a:pt x="4433" y="5204"/>
                    </a:lnTo>
                    <a:lnTo>
                      <a:pt x="4416" y="5221"/>
                    </a:lnTo>
                    <a:lnTo>
                      <a:pt x="4399" y="5237"/>
                    </a:lnTo>
                    <a:lnTo>
                      <a:pt x="4380" y="5250"/>
                    </a:lnTo>
                    <a:lnTo>
                      <a:pt x="4361" y="5263"/>
                    </a:lnTo>
                    <a:lnTo>
                      <a:pt x="4341" y="5275"/>
                    </a:lnTo>
                    <a:lnTo>
                      <a:pt x="4321" y="5286"/>
                    </a:lnTo>
                    <a:lnTo>
                      <a:pt x="4299" y="5297"/>
                    </a:lnTo>
                    <a:lnTo>
                      <a:pt x="4277" y="5305"/>
                    </a:lnTo>
                    <a:lnTo>
                      <a:pt x="4255" y="5314"/>
                    </a:lnTo>
                    <a:lnTo>
                      <a:pt x="4233" y="5323"/>
                    </a:lnTo>
                    <a:lnTo>
                      <a:pt x="4188" y="5337"/>
                    </a:lnTo>
                    <a:lnTo>
                      <a:pt x="4143" y="5351"/>
                    </a:lnTo>
                    <a:lnTo>
                      <a:pt x="4146" y="5384"/>
                    </a:lnTo>
                    <a:lnTo>
                      <a:pt x="4148" y="5416"/>
                    </a:lnTo>
                    <a:lnTo>
                      <a:pt x="4149" y="5483"/>
                    </a:lnTo>
                    <a:lnTo>
                      <a:pt x="4150" y="5549"/>
                    </a:lnTo>
                    <a:lnTo>
                      <a:pt x="4151" y="5614"/>
                    </a:lnTo>
                    <a:lnTo>
                      <a:pt x="4153" y="5648"/>
                    </a:lnTo>
                    <a:lnTo>
                      <a:pt x="4155" y="5680"/>
                    </a:lnTo>
                    <a:lnTo>
                      <a:pt x="4159" y="5713"/>
                    </a:lnTo>
                    <a:lnTo>
                      <a:pt x="4163" y="5744"/>
                    </a:lnTo>
                    <a:lnTo>
                      <a:pt x="4170" y="5777"/>
                    </a:lnTo>
                    <a:lnTo>
                      <a:pt x="4177" y="5809"/>
                    </a:lnTo>
                    <a:lnTo>
                      <a:pt x="4186" y="5840"/>
                    </a:lnTo>
                    <a:lnTo>
                      <a:pt x="4197" y="5872"/>
                    </a:lnTo>
                    <a:lnTo>
                      <a:pt x="4214" y="5915"/>
                    </a:lnTo>
                    <a:lnTo>
                      <a:pt x="4234" y="5959"/>
                    </a:lnTo>
                    <a:lnTo>
                      <a:pt x="4254" y="6000"/>
                    </a:lnTo>
                    <a:lnTo>
                      <a:pt x="4277" y="6040"/>
                    </a:lnTo>
                    <a:lnTo>
                      <a:pt x="4301" y="6080"/>
                    </a:lnTo>
                    <a:lnTo>
                      <a:pt x="4327" y="6119"/>
                    </a:lnTo>
                    <a:lnTo>
                      <a:pt x="4353" y="6158"/>
                    </a:lnTo>
                    <a:lnTo>
                      <a:pt x="4382" y="6194"/>
                    </a:lnTo>
                    <a:lnTo>
                      <a:pt x="4411" y="6231"/>
                    </a:lnTo>
                    <a:lnTo>
                      <a:pt x="4441" y="6266"/>
                    </a:lnTo>
                    <a:lnTo>
                      <a:pt x="4472" y="6302"/>
                    </a:lnTo>
                    <a:lnTo>
                      <a:pt x="4504" y="6336"/>
                    </a:lnTo>
                    <a:lnTo>
                      <a:pt x="4536" y="6369"/>
                    </a:lnTo>
                    <a:lnTo>
                      <a:pt x="4570" y="6402"/>
                    </a:lnTo>
                    <a:lnTo>
                      <a:pt x="4603" y="6435"/>
                    </a:lnTo>
                    <a:lnTo>
                      <a:pt x="4637" y="6466"/>
                    </a:lnTo>
                    <a:lnTo>
                      <a:pt x="4648" y="6477"/>
                    </a:lnTo>
                    <a:lnTo>
                      <a:pt x="4660" y="6486"/>
                    </a:lnTo>
                    <a:lnTo>
                      <a:pt x="4673" y="6494"/>
                    </a:lnTo>
                    <a:lnTo>
                      <a:pt x="4686" y="6503"/>
                    </a:lnTo>
                    <a:lnTo>
                      <a:pt x="4712" y="6517"/>
                    </a:lnTo>
                    <a:lnTo>
                      <a:pt x="4739" y="6531"/>
                    </a:lnTo>
                    <a:lnTo>
                      <a:pt x="4765" y="6547"/>
                    </a:lnTo>
                    <a:lnTo>
                      <a:pt x="4778" y="6555"/>
                    </a:lnTo>
                    <a:lnTo>
                      <a:pt x="4790" y="6564"/>
                    </a:lnTo>
                    <a:lnTo>
                      <a:pt x="4802" y="6573"/>
                    </a:lnTo>
                    <a:lnTo>
                      <a:pt x="4813" y="6584"/>
                    </a:lnTo>
                    <a:lnTo>
                      <a:pt x="4823" y="6596"/>
                    </a:lnTo>
                    <a:lnTo>
                      <a:pt x="4832" y="6608"/>
                    </a:lnTo>
                    <a:lnTo>
                      <a:pt x="4840" y="6622"/>
                    </a:lnTo>
                    <a:lnTo>
                      <a:pt x="4847" y="6637"/>
                    </a:lnTo>
                    <a:lnTo>
                      <a:pt x="4852" y="6651"/>
                    </a:lnTo>
                    <a:lnTo>
                      <a:pt x="4855" y="6666"/>
                    </a:lnTo>
                    <a:lnTo>
                      <a:pt x="4857" y="6681"/>
                    </a:lnTo>
                    <a:lnTo>
                      <a:pt x="4858" y="6698"/>
                    </a:lnTo>
                    <a:lnTo>
                      <a:pt x="4857" y="6713"/>
                    </a:lnTo>
                    <a:lnTo>
                      <a:pt x="4855" y="6728"/>
                    </a:lnTo>
                    <a:lnTo>
                      <a:pt x="4852" y="6744"/>
                    </a:lnTo>
                    <a:lnTo>
                      <a:pt x="4849" y="6760"/>
                    </a:lnTo>
                    <a:lnTo>
                      <a:pt x="4841" y="6791"/>
                    </a:lnTo>
                    <a:lnTo>
                      <a:pt x="4833" y="6823"/>
                    </a:lnTo>
                    <a:lnTo>
                      <a:pt x="4825" y="6852"/>
                    </a:lnTo>
                    <a:lnTo>
                      <a:pt x="4865" y="6886"/>
                    </a:lnTo>
                    <a:lnTo>
                      <a:pt x="4908" y="6918"/>
                    </a:lnTo>
                    <a:lnTo>
                      <a:pt x="4992" y="6983"/>
                    </a:lnTo>
                    <a:lnTo>
                      <a:pt x="5035" y="7015"/>
                    </a:lnTo>
                    <a:lnTo>
                      <a:pt x="5076" y="7049"/>
                    </a:lnTo>
                    <a:lnTo>
                      <a:pt x="5096" y="7066"/>
                    </a:lnTo>
                    <a:lnTo>
                      <a:pt x="5115" y="7084"/>
                    </a:lnTo>
                    <a:lnTo>
                      <a:pt x="5135" y="7103"/>
                    </a:lnTo>
                    <a:lnTo>
                      <a:pt x="5153" y="7122"/>
                    </a:lnTo>
                    <a:lnTo>
                      <a:pt x="5166" y="7138"/>
                    </a:lnTo>
                    <a:lnTo>
                      <a:pt x="5179" y="7155"/>
                    </a:lnTo>
                    <a:lnTo>
                      <a:pt x="5189" y="7174"/>
                    </a:lnTo>
                    <a:lnTo>
                      <a:pt x="5198" y="7193"/>
                    </a:lnTo>
                    <a:lnTo>
                      <a:pt x="5205" y="7213"/>
                    </a:lnTo>
                    <a:lnTo>
                      <a:pt x="5211" y="7233"/>
                    </a:lnTo>
                    <a:lnTo>
                      <a:pt x="5215" y="7253"/>
                    </a:lnTo>
                    <a:lnTo>
                      <a:pt x="5218" y="7274"/>
                    </a:lnTo>
                    <a:lnTo>
                      <a:pt x="5220" y="7294"/>
                    </a:lnTo>
                    <a:lnTo>
                      <a:pt x="5221" y="7316"/>
                    </a:lnTo>
                    <a:lnTo>
                      <a:pt x="5220" y="7337"/>
                    </a:lnTo>
                    <a:lnTo>
                      <a:pt x="5217" y="7359"/>
                    </a:lnTo>
                    <a:lnTo>
                      <a:pt x="5215" y="7379"/>
                    </a:lnTo>
                    <a:lnTo>
                      <a:pt x="5211" y="7401"/>
                    </a:lnTo>
                    <a:lnTo>
                      <a:pt x="5207" y="7422"/>
                    </a:lnTo>
                    <a:lnTo>
                      <a:pt x="5201" y="7441"/>
                    </a:lnTo>
                    <a:lnTo>
                      <a:pt x="5214" y="7453"/>
                    </a:lnTo>
                    <a:lnTo>
                      <a:pt x="5227" y="7465"/>
                    </a:lnTo>
                    <a:lnTo>
                      <a:pt x="5239" y="7478"/>
                    </a:lnTo>
                    <a:lnTo>
                      <a:pt x="5250" y="7492"/>
                    </a:lnTo>
                    <a:lnTo>
                      <a:pt x="5261" y="7506"/>
                    </a:lnTo>
                    <a:lnTo>
                      <a:pt x="5270" y="7522"/>
                    </a:lnTo>
                    <a:lnTo>
                      <a:pt x="5279" y="7537"/>
                    </a:lnTo>
                    <a:lnTo>
                      <a:pt x="5287" y="7552"/>
                    </a:lnTo>
                    <a:lnTo>
                      <a:pt x="5293" y="7568"/>
                    </a:lnTo>
                    <a:lnTo>
                      <a:pt x="5299" y="7585"/>
                    </a:lnTo>
                    <a:lnTo>
                      <a:pt x="5304" y="7602"/>
                    </a:lnTo>
                    <a:lnTo>
                      <a:pt x="5308" y="7619"/>
                    </a:lnTo>
                    <a:lnTo>
                      <a:pt x="5310" y="7637"/>
                    </a:lnTo>
                    <a:lnTo>
                      <a:pt x="5311" y="7654"/>
                    </a:lnTo>
                    <a:lnTo>
                      <a:pt x="5310" y="7672"/>
                    </a:lnTo>
                    <a:lnTo>
                      <a:pt x="5308" y="7689"/>
                    </a:lnTo>
                    <a:lnTo>
                      <a:pt x="5307" y="7708"/>
                    </a:lnTo>
                    <a:lnTo>
                      <a:pt x="5303" y="7725"/>
                    </a:lnTo>
                    <a:lnTo>
                      <a:pt x="5298" y="7741"/>
                    </a:lnTo>
                    <a:lnTo>
                      <a:pt x="5291" y="7756"/>
                    </a:lnTo>
                    <a:lnTo>
                      <a:pt x="5284" y="7771"/>
                    </a:lnTo>
                    <a:lnTo>
                      <a:pt x="5274" y="7785"/>
                    </a:lnTo>
                    <a:lnTo>
                      <a:pt x="5264" y="7798"/>
                    </a:lnTo>
                    <a:lnTo>
                      <a:pt x="5252" y="7811"/>
                    </a:lnTo>
                    <a:lnTo>
                      <a:pt x="5240" y="7823"/>
                    </a:lnTo>
                    <a:lnTo>
                      <a:pt x="5227" y="7834"/>
                    </a:lnTo>
                    <a:lnTo>
                      <a:pt x="5213" y="7844"/>
                    </a:lnTo>
                    <a:lnTo>
                      <a:pt x="5199" y="7854"/>
                    </a:lnTo>
                    <a:lnTo>
                      <a:pt x="5170" y="7873"/>
                    </a:lnTo>
                    <a:lnTo>
                      <a:pt x="5140" y="7888"/>
                    </a:lnTo>
                    <a:lnTo>
                      <a:pt x="5108" y="7904"/>
                    </a:lnTo>
                    <a:lnTo>
                      <a:pt x="5074" y="7918"/>
                    </a:lnTo>
                    <a:lnTo>
                      <a:pt x="5041" y="7931"/>
                    </a:lnTo>
                    <a:lnTo>
                      <a:pt x="5008" y="7944"/>
                    </a:lnTo>
                    <a:lnTo>
                      <a:pt x="4974" y="7956"/>
                    </a:lnTo>
                    <a:lnTo>
                      <a:pt x="4939" y="7968"/>
                    </a:lnTo>
                    <a:lnTo>
                      <a:pt x="4904" y="7978"/>
                    </a:lnTo>
                    <a:lnTo>
                      <a:pt x="4870" y="7988"/>
                    </a:lnTo>
                    <a:lnTo>
                      <a:pt x="4800" y="8006"/>
                    </a:lnTo>
                    <a:lnTo>
                      <a:pt x="4730" y="8023"/>
                    </a:lnTo>
                    <a:lnTo>
                      <a:pt x="4660" y="8038"/>
                    </a:lnTo>
                    <a:lnTo>
                      <a:pt x="4589" y="8052"/>
                    </a:lnTo>
                    <a:lnTo>
                      <a:pt x="4508" y="8066"/>
                    </a:lnTo>
                    <a:lnTo>
                      <a:pt x="4426" y="8079"/>
                    </a:lnTo>
                    <a:lnTo>
                      <a:pt x="4345" y="8091"/>
                    </a:lnTo>
                    <a:lnTo>
                      <a:pt x="4263" y="8102"/>
                    </a:lnTo>
                    <a:lnTo>
                      <a:pt x="4180" y="8112"/>
                    </a:lnTo>
                    <a:lnTo>
                      <a:pt x="4099" y="8119"/>
                    </a:lnTo>
                    <a:lnTo>
                      <a:pt x="4016" y="8127"/>
                    </a:lnTo>
                    <a:lnTo>
                      <a:pt x="3935" y="8133"/>
                    </a:lnTo>
                    <a:lnTo>
                      <a:pt x="3852" y="8137"/>
                    </a:lnTo>
                    <a:lnTo>
                      <a:pt x="3770" y="8140"/>
                    </a:lnTo>
                    <a:lnTo>
                      <a:pt x="3687" y="8141"/>
                    </a:lnTo>
                    <a:lnTo>
                      <a:pt x="3604" y="8141"/>
                    </a:lnTo>
                    <a:lnTo>
                      <a:pt x="3522" y="8139"/>
                    </a:lnTo>
                    <a:lnTo>
                      <a:pt x="3439" y="8136"/>
                    </a:lnTo>
                    <a:lnTo>
                      <a:pt x="3358" y="8131"/>
                    </a:lnTo>
                    <a:lnTo>
                      <a:pt x="3275" y="8125"/>
                    </a:lnTo>
                    <a:lnTo>
                      <a:pt x="3157" y="8113"/>
                    </a:lnTo>
                    <a:lnTo>
                      <a:pt x="3038" y="8100"/>
                    </a:lnTo>
                    <a:lnTo>
                      <a:pt x="2920" y="8085"/>
                    </a:lnTo>
                    <a:lnTo>
                      <a:pt x="2860" y="8076"/>
                    </a:lnTo>
                    <a:lnTo>
                      <a:pt x="2801" y="8066"/>
                    </a:lnTo>
                    <a:lnTo>
                      <a:pt x="2742" y="8055"/>
                    </a:lnTo>
                    <a:lnTo>
                      <a:pt x="2684" y="8044"/>
                    </a:lnTo>
                    <a:lnTo>
                      <a:pt x="2626" y="8033"/>
                    </a:lnTo>
                    <a:lnTo>
                      <a:pt x="2567" y="8019"/>
                    </a:lnTo>
                    <a:lnTo>
                      <a:pt x="2510" y="8005"/>
                    </a:lnTo>
                    <a:lnTo>
                      <a:pt x="2452" y="7990"/>
                    </a:lnTo>
                    <a:lnTo>
                      <a:pt x="2395" y="7974"/>
                    </a:lnTo>
                    <a:lnTo>
                      <a:pt x="2338" y="7955"/>
                    </a:lnTo>
                    <a:lnTo>
                      <a:pt x="2296" y="7940"/>
                    </a:lnTo>
                    <a:lnTo>
                      <a:pt x="2254" y="7925"/>
                    </a:lnTo>
                    <a:lnTo>
                      <a:pt x="2213" y="7908"/>
                    </a:lnTo>
                    <a:lnTo>
                      <a:pt x="2192" y="7898"/>
                    </a:lnTo>
                    <a:lnTo>
                      <a:pt x="2172" y="7888"/>
                    </a:lnTo>
                    <a:lnTo>
                      <a:pt x="2152" y="7877"/>
                    </a:lnTo>
                    <a:lnTo>
                      <a:pt x="2134" y="7866"/>
                    </a:lnTo>
                    <a:lnTo>
                      <a:pt x="2115" y="7853"/>
                    </a:lnTo>
                    <a:lnTo>
                      <a:pt x="2097" y="7840"/>
                    </a:lnTo>
                    <a:lnTo>
                      <a:pt x="2080" y="7826"/>
                    </a:lnTo>
                    <a:lnTo>
                      <a:pt x="2064" y="7811"/>
                    </a:lnTo>
                    <a:lnTo>
                      <a:pt x="2049" y="7796"/>
                    </a:lnTo>
                    <a:lnTo>
                      <a:pt x="2034" y="7778"/>
                    </a:lnTo>
                    <a:lnTo>
                      <a:pt x="2028" y="7767"/>
                    </a:lnTo>
                    <a:lnTo>
                      <a:pt x="2023" y="7756"/>
                    </a:lnTo>
                    <a:lnTo>
                      <a:pt x="2014" y="7735"/>
                    </a:lnTo>
                    <a:lnTo>
                      <a:pt x="2009" y="7712"/>
                    </a:lnTo>
                    <a:lnTo>
                      <a:pt x="2005" y="7689"/>
                    </a:lnTo>
                    <a:lnTo>
                      <a:pt x="2003" y="7666"/>
                    </a:lnTo>
                    <a:lnTo>
                      <a:pt x="2004" y="7642"/>
                    </a:lnTo>
                    <a:lnTo>
                      <a:pt x="2008" y="7619"/>
                    </a:lnTo>
                    <a:lnTo>
                      <a:pt x="2012" y="7597"/>
                    </a:lnTo>
                    <a:lnTo>
                      <a:pt x="2019" y="7575"/>
                    </a:lnTo>
                    <a:lnTo>
                      <a:pt x="2027" y="7553"/>
                    </a:lnTo>
                    <a:lnTo>
                      <a:pt x="2038" y="7533"/>
                    </a:lnTo>
                    <a:lnTo>
                      <a:pt x="2050" y="7512"/>
                    </a:lnTo>
                    <a:lnTo>
                      <a:pt x="2063" y="7492"/>
                    </a:lnTo>
                    <a:lnTo>
                      <a:pt x="2078" y="7475"/>
                    </a:lnTo>
                    <a:lnTo>
                      <a:pt x="2095" y="7459"/>
                    </a:lnTo>
                    <a:lnTo>
                      <a:pt x="2113" y="7443"/>
                    </a:lnTo>
                    <a:lnTo>
                      <a:pt x="2108" y="7424"/>
                    </a:lnTo>
                    <a:lnTo>
                      <a:pt x="2103" y="7404"/>
                    </a:lnTo>
                    <a:lnTo>
                      <a:pt x="2100" y="7385"/>
                    </a:lnTo>
                    <a:lnTo>
                      <a:pt x="2097" y="7365"/>
                    </a:lnTo>
                    <a:lnTo>
                      <a:pt x="2095" y="7346"/>
                    </a:lnTo>
                    <a:lnTo>
                      <a:pt x="2094" y="7326"/>
                    </a:lnTo>
                    <a:lnTo>
                      <a:pt x="2094" y="7306"/>
                    </a:lnTo>
                    <a:lnTo>
                      <a:pt x="2095" y="7286"/>
                    </a:lnTo>
                    <a:lnTo>
                      <a:pt x="2097" y="7266"/>
                    </a:lnTo>
                    <a:lnTo>
                      <a:pt x="2099" y="7247"/>
                    </a:lnTo>
                    <a:lnTo>
                      <a:pt x="2104" y="7228"/>
                    </a:lnTo>
                    <a:lnTo>
                      <a:pt x="2110" y="7210"/>
                    </a:lnTo>
                    <a:lnTo>
                      <a:pt x="2116" y="7191"/>
                    </a:lnTo>
                    <a:lnTo>
                      <a:pt x="2125" y="7174"/>
                    </a:lnTo>
                    <a:lnTo>
                      <a:pt x="2136" y="7156"/>
                    </a:lnTo>
                    <a:lnTo>
                      <a:pt x="2148" y="7140"/>
                    </a:lnTo>
                    <a:lnTo>
                      <a:pt x="2166" y="7119"/>
                    </a:lnTo>
                    <a:lnTo>
                      <a:pt x="2185" y="7099"/>
                    </a:lnTo>
                    <a:lnTo>
                      <a:pt x="2205" y="7079"/>
                    </a:lnTo>
                    <a:lnTo>
                      <a:pt x="2226" y="7061"/>
                    </a:lnTo>
                    <a:lnTo>
                      <a:pt x="2247" y="7042"/>
                    </a:lnTo>
                    <a:lnTo>
                      <a:pt x="2269" y="7025"/>
                    </a:lnTo>
                    <a:lnTo>
                      <a:pt x="2312" y="6990"/>
                    </a:lnTo>
                    <a:lnTo>
                      <a:pt x="2402" y="6923"/>
                    </a:lnTo>
                    <a:lnTo>
                      <a:pt x="2446" y="6889"/>
                    </a:lnTo>
                    <a:lnTo>
                      <a:pt x="2489" y="6853"/>
                    </a:lnTo>
                    <a:lnTo>
                      <a:pt x="2483" y="6824"/>
                    </a:lnTo>
                    <a:lnTo>
                      <a:pt x="2474" y="6794"/>
                    </a:lnTo>
                    <a:lnTo>
                      <a:pt x="2466" y="6764"/>
                    </a:lnTo>
                    <a:lnTo>
                      <a:pt x="2460" y="6734"/>
                    </a:lnTo>
                    <a:lnTo>
                      <a:pt x="2458" y="6718"/>
                    </a:lnTo>
                    <a:lnTo>
                      <a:pt x="2457" y="6703"/>
                    </a:lnTo>
                    <a:lnTo>
                      <a:pt x="2457" y="6688"/>
                    </a:lnTo>
                    <a:lnTo>
                      <a:pt x="2458" y="6674"/>
                    </a:lnTo>
                    <a:lnTo>
                      <a:pt x="2460" y="6659"/>
                    </a:lnTo>
                    <a:lnTo>
                      <a:pt x="2464" y="6644"/>
                    </a:lnTo>
                    <a:lnTo>
                      <a:pt x="2470" y="6630"/>
                    </a:lnTo>
                    <a:lnTo>
                      <a:pt x="2477" y="6616"/>
                    </a:lnTo>
                    <a:lnTo>
                      <a:pt x="2486" y="6602"/>
                    </a:lnTo>
                    <a:lnTo>
                      <a:pt x="2495" y="6590"/>
                    </a:lnTo>
                    <a:lnTo>
                      <a:pt x="2505" y="6579"/>
                    </a:lnTo>
                    <a:lnTo>
                      <a:pt x="2516" y="6569"/>
                    </a:lnTo>
                    <a:lnTo>
                      <a:pt x="2528" y="6561"/>
                    </a:lnTo>
                    <a:lnTo>
                      <a:pt x="2541" y="6552"/>
                    </a:lnTo>
                    <a:lnTo>
                      <a:pt x="2567" y="6537"/>
                    </a:lnTo>
                    <a:lnTo>
                      <a:pt x="2595" y="6522"/>
                    </a:lnTo>
                    <a:lnTo>
                      <a:pt x="2622" y="6508"/>
                    </a:lnTo>
                    <a:lnTo>
                      <a:pt x="2635" y="6499"/>
                    </a:lnTo>
                    <a:lnTo>
                      <a:pt x="2647" y="6491"/>
                    </a:lnTo>
                    <a:lnTo>
                      <a:pt x="2659" y="6481"/>
                    </a:lnTo>
                    <a:lnTo>
                      <a:pt x="2671" y="6472"/>
                    </a:lnTo>
                    <a:lnTo>
                      <a:pt x="2705" y="6440"/>
                    </a:lnTo>
                    <a:lnTo>
                      <a:pt x="2739" y="6406"/>
                    </a:lnTo>
                    <a:lnTo>
                      <a:pt x="2773" y="6374"/>
                    </a:lnTo>
                    <a:lnTo>
                      <a:pt x="2807" y="6339"/>
                    </a:lnTo>
                    <a:lnTo>
                      <a:pt x="2839" y="6305"/>
                    </a:lnTo>
                    <a:lnTo>
                      <a:pt x="2871" y="6269"/>
                    </a:lnTo>
                    <a:lnTo>
                      <a:pt x="2901" y="6234"/>
                    </a:lnTo>
                    <a:lnTo>
                      <a:pt x="2932" y="6197"/>
                    </a:lnTo>
                    <a:lnTo>
                      <a:pt x="2960" y="6159"/>
                    </a:lnTo>
                    <a:lnTo>
                      <a:pt x="2987" y="6119"/>
                    </a:lnTo>
                    <a:lnTo>
                      <a:pt x="3013" y="6080"/>
                    </a:lnTo>
                    <a:lnTo>
                      <a:pt x="3038" y="6040"/>
                    </a:lnTo>
                    <a:lnTo>
                      <a:pt x="3061" y="5999"/>
                    </a:lnTo>
                    <a:lnTo>
                      <a:pt x="3082" y="5956"/>
                    </a:lnTo>
                    <a:lnTo>
                      <a:pt x="3101" y="5913"/>
                    </a:lnTo>
                    <a:lnTo>
                      <a:pt x="3119" y="5868"/>
                    </a:lnTo>
                    <a:lnTo>
                      <a:pt x="3129" y="5837"/>
                    </a:lnTo>
                    <a:lnTo>
                      <a:pt x="3138" y="5805"/>
                    </a:lnTo>
                    <a:lnTo>
                      <a:pt x="3146" y="5774"/>
                    </a:lnTo>
                    <a:lnTo>
                      <a:pt x="3151" y="5742"/>
                    </a:lnTo>
                    <a:lnTo>
                      <a:pt x="3155" y="5710"/>
                    </a:lnTo>
                    <a:lnTo>
                      <a:pt x="3159" y="5678"/>
                    </a:lnTo>
                    <a:lnTo>
                      <a:pt x="3161" y="5646"/>
                    </a:lnTo>
                    <a:lnTo>
                      <a:pt x="3163" y="5613"/>
                    </a:lnTo>
                    <a:lnTo>
                      <a:pt x="3164" y="5548"/>
                    </a:lnTo>
                    <a:lnTo>
                      <a:pt x="3165" y="5481"/>
                    </a:lnTo>
                    <a:lnTo>
                      <a:pt x="3167" y="5416"/>
                    </a:lnTo>
                    <a:lnTo>
                      <a:pt x="3169" y="5384"/>
                    </a:lnTo>
                    <a:lnTo>
                      <a:pt x="3172" y="5352"/>
                    </a:lnTo>
                    <a:lnTo>
                      <a:pt x="3125" y="5337"/>
                    </a:lnTo>
                    <a:lnTo>
                      <a:pt x="3077" y="5321"/>
                    </a:lnTo>
                    <a:lnTo>
                      <a:pt x="3053" y="5312"/>
                    </a:lnTo>
                    <a:lnTo>
                      <a:pt x="3030" y="5303"/>
                    </a:lnTo>
                    <a:lnTo>
                      <a:pt x="3008" y="5292"/>
                    </a:lnTo>
                    <a:lnTo>
                      <a:pt x="2985" y="5281"/>
                    </a:lnTo>
                    <a:lnTo>
                      <a:pt x="2963" y="5269"/>
                    </a:lnTo>
                    <a:lnTo>
                      <a:pt x="2942" y="5256"/>
                    </a:lnTo>
                    <a:lnTo>
                      <a:pt x="2923" y="5242"/>
                    </a:lnTo>
                    <a:lnTo>
                      <a:pt x="2903" y="5226"/>
                    </a:lnTo>
                    <a:lnTo>
                      <a:pt x="2886" y="5210"/>
                    </a:lnTo>
                    <a:lnTo>
                      <a:pt x="2870" y="5191"/>
                    </a:lnTo>
                    <a:lnTo>
                      <a:pt x="2855" y="5171"/>
                    </a:lnTo>
                    <a:lnTo>
                      <a:pt x="2842" y="5149"/>
                    </a:lnTo>
                    <a:lnTo>
                      <a:pt x="2838" y="5137"/>
                    </a:lnTo>
                    <a:lnTo>
                      <a:pt x="2834" y="5126"/>
                    </a:lnTo>
                    <a:lnTo>
                      <a:pt x="2830" y="5114"/>
                    </a:lnTo>
                    <a:lnTo>
                      <a:pt x="2827" y="5102"/>
                    </a:lnTo>
                    <a:lnTo>
                      <a:pt x="2824" y="5079"/>
                    </a:lnTo>
                    <a:lnTo>
                      <a:pt x="2823" y="5055"/>
                    </a:lnTo>
                    <a:lnTo>
                      <a:pt x="2824" y="5031"/>
                    </a:lnTo>
                    <a:lnTo>
                      <a:pt x="2827" y="5009"/>
                    </a:lnTo>
                    <a:lnTo>
                      <a:pt x="2833" y="4986"/>
                    </a:lnTo>
                    <a:lnTo>
                      <a:pt x="2840" y="4963"/>
                    </a:lnTo>
                    <a:lnTo>
                      <a:pt x="2850" y="4942"/>
                    </a:lnTo>
                    <a:lnTo>
                      <a:pt x="2861" y="4921"/>
                    </a:lnTo>
                    <a:lnTo>
                      <a:pt x="2874" y="4901"/>
                    </a:lnTo>
                    <a:lnTo>
                      <a:pt x="2889" y="4881"/>
                    </a:lnTo>
                    <a:lnTo>
                      <a:pt x="2905" y="4864"/>
                    </a:lnTo>
                    <a:lnTo>
                      <a:pt x="2923" y="4848"/>
                    </a:lnTo>
                    <a:lnTo>
                      <a:pt x="2941" y="4833"/>
                    </a:lnTo>
                    <a:lnTo>
                      <a:pt x="2961" y="4819"/>
                    </a:lnTo>
                    <a:lnTo>
                      <a:pt x="2965" y="4798"/>
                    </a:lnTo>
                    <a:lnTo>
                      <a:pt x="2973" y="4776"/>
                    </a:lnTo>
                    <a:lnTo>
                      <a:pt x="2982" y="4755"/>
                    </a:lnTo>
                    <a:lnTo>
                      <a:pt x="2991" y="4736"/>
                    </a:lnTo>
                    <a:lnTo>
                      <a:pt x="3003" y="4717"/>
                    </a:lnTo>
                    <a:lnTo>
                      <a:pt x="3016" y="4700"/>
                    </a:lnTo>
                    <a:lnTo>
                      <a:pt x="3032" y="4683"/>
                    </a:lnTo>
                    <a:lnTo>
                      <a:pt x="3047" y="4666"/>
                    </a:lnTo>
                    <a:lnTo>
                      <a:pt x="3048" y="4643"/>
                    </a:lnTo>
                    <a:lnTo>
                      <a:pt x="3050" y="4622"/>
                    </a:lnTo>
                    <a:lnTo>
                      <a:pt x="3055" y="4576"/>
                    </a:lnTo>
                    <a:lnTo>
                      <a:pt x="3016" y="4565"/>
                    </a:lnTo>
                    <a:lnTo>
                      <a:pt x="2978" y="4553"/>
                    </a:lnTo>
                    <a:lnTo>
                      <a:pt x="2940" y="4541"/>
                    </a:lnTo>
                    <a:lnTo>
                      <a:pt x="2902" y="4527"/>
                    </a:lnTo>
                    <a:lnTo>
                      <a:pt x="2864" y="4513"/>
                    </a:lnTo>
                    <a:lnTo>
                      <a:pt x="2827" y="4498"/>
                    </a:lnTo>
                    <a:lnTo>
                      <a:pt x="2790" y="4481"/>
                    </a:lnTo>
                    <a:lnTo>
                      <a:pt x="2754" y="4465"/>
                    </a:lnTo>
                    <a:lnTo>
                      <a:pt x="2717" y="4448"/>
                    </a:lnTo>
                    <a:lnTo>
                      <a:pt x="2682" y="4429"/>
                    </a:lnTo>
                    <a:lnTo>
                      <a:pt x="2647" y="4410"/>
                    </a:lnTo>
                    <a:lnTo>
                      <a:pt x="2612" y="4390"/>
                    </a:lnTo>
                    <a:lnTo>
                      <a:pt x="2577" y="4369"/>
                    </a:lnTo>
                    <a:lnTo>
                      <a:pt x="2542" y="4349"/>
                    </a:lnTo>
                    <a:lnTo>
                      <a:pt x="2509" y="4327"/>
                    </a:lnTo>
                    <a:lnTo>
                      <a:pt x="2476" y="4304"/>
                    </a:lnTo>
                    <a:lnTo>
                      <a:pt x="2444" y="4280"/>
                    </a:lnTo>
                    <a:lnTo>
                      <a:pt x="2411" y="4256"/>
                    </a:lnTo>
                    <a:lnTo>
                      <a:pt x="2379" y="4231"/>
                    </a:lnTo>
                    <a:lnTo>
                      <a:pt x="2348" y="4206"/>
                    </a:lnTo>
                    <a:lnTo>
                      <a:pt x="2317" y="4180"/>
                    </a:lnTo>
                    <a:lnTo>
                      <a:pt x="2287" y="4153"/>
                    </a:lnTo>
                    <a:lnTo>
                      <a:pt x="2258" y="4126"/>
                    </a:lnTo>
                    <a:lnTo>
                      <a:pt x="2228" y="4099"/>
                    </a:lnTo>
                    <a:lnTo>
                      <a:pt x="2200" y="4069"/>
                    </a:lnTo>
                    <a:lnTo>
                      <a:pt x="2173" y="4041"/>
                    </a:lnTo>
                    <a:lnTo>
                      <a:pt x="2146" y="4011"/>
                    </a:lnTo>
                    <a:lnTo>
                      <a:pt x="2119" y="3980"/>
                    </a:lnTo>
                    <a:lnTo>
                      <a:pt x="2094" y="3950"/>
                    </a:lnTo>
                    <a:lnTo>
                      <a:pt x="2069" y="3918"/>
                    </a:lnTo>
                    <a:lnTo>
                      <a:pt x="2044" y="3887"/>
                    </a:lnTo>
                    <a:lnTo>
                      <a:pt x="2020" y="3854"/>
                    </a:lnTo>
                    <a:lnTo>
                      <a:pt x="1991" y="3861"/>
                    </a:lnTo>
                    <a:lnTo>
                      <a:pt x="1963" y="3866"/>
                    </a:lnTo>
                    <a:lnTo>
                      <a:pt x="1934" y="3871"/>
                    </a:lnTo>
                    <a:lnTo>
                      <a:pt x="1905" y="3874"/>
                    </a:lnTo>
                    <a:lnTo>
                      <a:pt x="1876" y="3876"/>
                    </a:lnTo>
                    <a:lnTo>
                      <a:pt x="1848" y="3877"/>
                    </a:lnTo>
                    <a:lnTo>
                      <a:pt x="1819" y="3876"/>
                    </a:lnTo>
                    <a:lnTo>
                      <a:pt x="1789" y="3875"/>
                    </a:lnTo>
                    <a:lnTo>
                      <a:pt x="1761" y="3873"/>
                    </a:lnTo>
                    <a:lnTo>
                      <a:pt x="1732" y="3868"/>
                    </a:lnTo>
                    <a:lnTo>
                      <a:pt x="1703" y="3863"/>
                    </a:lnTo>
                    <a:lnTo>
                      <a:pt x="1675" y="3858"/>
                    </a:lnTo>
                    <a:lnTo>
                      <a:pt x="1647" y="3850"/>
                    </a:lnTo>
                    <a:lnTo>
                      <a:pt x="1619" y="3841"/>
                    </a:lnTo>
                    <a:lnTo>
                      <a:pt x="1591" y="3831"/>
                    </a:lnTo>
                    <a:lnTo>
                      <a:pt x="1564" y="3822"/>
                    </a:lnTo>
                    <a:lnTo>
                      <a:pt x="1548" y="3814"/>
                    </a:lnTo>
                    <a:lnTo>
                      <a:pt x="1532" y="3805"/>
                    </a:lnTo>
                    <a:lnTo>
                      <a:pt x="1515" y="3797"/>
                    </a:lnTo>
                    <a:lnTo>
                      <a:pt x="1500" y="3787"/>
                    </a:lnTo>
                    <a:lnTo>
                      <a:pt x="1485" y="3777"/>
                    </a:lnTo>
                    <a:lnTo>
                      <a:pt x="1470" y="3766"/>
                    </a:lnTo>
                    <a:lnTo>
                      <a:pt x="1456" y="3754"/>
                    </a:lnTo>
                    <a:lnTo>
                      <a:pt x="1441" y="3742"/>
                    </a:lnTo>
                    <a:lnTo>
                      <a:pt x="1429" y="3729"/>
                    </a:lnTo>
                    <a:lnTo>
                      <a:pt x="1416" y="3716"/>
                    </a:lnTo>
                    <a:lnTo>
                      <a:pt x="1406" y="3702"/>
                    </a:lnTo>
                    <a:lnTo>
                      <a:pt x="1396" y="3687"/>
                    </a:lnTo>
                    <a:lnTo>
                      <a:pt x="1386" y="3672"/>
                    </a:lnTo>
                    <a:lnTo>
                      <a:pt x="1378" y="3655"/>
                    </a:lnTo>
                    <a:lnTo>
                      <a:pt x="1372" y="3638"/>
                    </a:lnTo>
                    <a:lnTo>
                      <a:pt x="1366" y="3619"/>
                    </a:lnTo>
                    <a:lnTo>
                      <a:pt x="1362" y="3599"/>
                    </a:lnTo>
                    <a:lnTo>
                      <a:pt x="1359" y="3577"/>
                    </a:lnTo>
                    <a:lnTo>
                      <a:pt x="1359" y="3556"/>
                    </a:lnTo>
                    <a:lnTo>
                      <a:pt x="1360" y="3536"/>
                    </a:lnTo>
                    <a:lnTo>
                      <a:pt x="1363" y="3514"/>
                    </a:lnTo>
                    <a:lnTo>
                      <a:pt x="1367" y="3493"/>
                    </a:lnTo>
                    <a:lnTo>
                      <a:pt x="1374" y="3474"/>
                    </a:lnTo>
                    <a:lnTo>
                      <a:pt x="1382" y="3454"/>
                    </a:lnTo>
                    <a:lnTo>
                      <a:pt x="1390" y="3435"/>
                    </a:lnTo>
                    <a:lnTo>
                      <a:pt x="1401" y="3416"/>
                    </a:lnTo>
                    <a:lnTo>
                      <a:pt x="1412" y="3398"/>
                    </a:lnTo>
                    <a:lnTo>
                      <a:pt x="1425" y="3380"/>
                    </a:lnTo>
                    <a:lnTo>
                      <a:pt x="1439" y="3364"/>
                    </a:lnTo>
                    <a:lnTo>
                      <a:pt x="1454" y="3349"/>
                    </a:lnTo>
                    <a:lnTo>
                      <a:pt x="1470" y="3335"/>
                    </a:lnTo>
                    <a:lnTo>
                      <a:pt x="1486" y="3322"/>
                    </a:lnTo>
                    <a:lnTo>
                      <a:pt x="1497" y="3313"/>
                    </a:lnTo>
                    <a:lnTo>
                      <a:pt x="1507" y="3305"/>
                    </a:lnTo>
                    <a:lnTo>
                      <a:pt x="1529" y="3292"/>
                    </a:lnTo>
                    <a:lnTo>
                      <a:pt x="1552" y="3279"/>
                    </a:lnTo>
                    <a:lnTo>
                      <a:pt x="1576" y="3268"/>
                    </a:lnTo>
                    <a:lnTo>
                      <a:pt x="1600" y="3259"/>
                    </a:lnTo>
                    <a:lnTo>
                      <a:pt x="1624" y="3249"/>
                    </a:lnTo>
                    <a:lnTo>
                      <a:pt x="1673" y="3230"/>
                    </a:lnTo>
                    <a:lnTo>
                      <a:pt x="1679" y="3224"/>
                    </a:lnTo>
                    <a:lnTo>
                      <a:pt x="1685" y="3218"/>
                    </a:lnTo>
                    <a:lnTo>
                      <a:pt x="1689" y="3211"/>
                    </a:lnTo>
                    <a:lnTo>
                      <a:pt x="1691" y="3204"/>
                    </a:lnTo>
                    <a:lnTo>
                      <a:pt x="1692" y="3197"/>
                    </a:lnTo>
                    <a:lnTo>
                      <a:pt x="1691" y="3189"/>
                    </a:lnTo>
                    <a:lnTo>
                      <a:pt x="1690" y="3181"/>
                    </a:lnTo>
                    <a:lnTo>
                      <a:pt x="1688" y="3174"/>
                    </a:lnTo>
                    <a:lnTo>
                      <a:pt x="1682" y="3159"/>
                    </a:lnTo>
                    <a:lnTo>
                      <a:pt x="1673" y="3143"/>
                    </a:lnTo>
                    <a:lnTo>
                      <a:pt x="1663" y="3129"/>
                    </a:lnTo>
                    <a:lnTo>
                      <a:pt x="1654" y="3117"/>
                    </a:lnTo>
                    <a:lnTo>
                      <a:pt x="1640" y="3101"/>
                    </a:lnTo>
                    <a:lnTo>
                      <a:pt x="1625" y="3085"/>
                    </a:lnTo>
                    <a:lnTo>
                      <a:pt x="1596" y="3055"/>
                    </a:lnTo>
                    <a:lnTo>
                      <a:pt x="1564" y="3026"/>
                    </a:lnTo>
                    <a:lnTo>
                      <a:pt x="1532" y="3000"/>
                    </a:lnTo>
                    <a:lnTo>
                      <a:pt x="1497" y="2975"/>
                    </a:lnTo>
                    <a:lnTo>
                      <a:pt x="1462" y="2951"/>
                    </a:lnTo>
                    <a:lnTo>
                      <a:pt x="1426" y="2928"/>
                    </a:lnTo>
                    <a:lnTo>
                      <a:pt x="1389" y="2908"/>
                    </a:lnTo>
                    <a:lnTo>
                      <a:pt x="1352" y="2887"/>
                    </a:lnTo>
                    <a:lnTo>
                      <a:pt x="1314" y="2867"/>
                    </a:lnTo>
                    <a:lnTo>
                      <a:pt x="1237" y="2829"/>
                    </a:lnTo>
                    <a:lnTo>
                      <a:pt x="1160" y="2793"/>
                    </a:lnTo>
                    <a:lnTo>
                      <a:pt x="1084" y="2756"/>
                    </a:lnTo>
                    <a:lnTo>
                      <a:pt x="1029" y="2727"/>
                    </a:lnTo>
                    <a:lnTo>
                      <a:pt x="977" y="2697"/>
                    </a:lnTo>
                    <a:lnTo>
                      <a:pt x="925" y="2664"/>
                    </a:lnTo>
                    <a:lnTo>
                      <a:pt x="874" y="2630"/>
                    </a:lnTo>
                    <a:lnTo>
                      <a:pt x="823" y="2596"/>
                    </a:lnTo>
                    <a:lnTo>
                      <a:pt x="774" y="2560"/>
                    </a:lnTo>
                    <a:lnTo>
                      <a:pt x="725" y="2522"/>
                    </a:lnTo>
                    <a:lnTo>
                      <a:pt x="678" y="2484"/>
                    </a:lnTo>
                    <a:lnTo>
                      <a:pt x="632" y="2443"/>
                    </a:lnTo>
                    <a:lnTo>
                      <a:pt x="586" y="2402"/>
                    </a:lnTo>
                    <a:lnTo>
                      <a:pt x="541" y="2360"/>
                    </a:lnTo>
                    <a:lnTo>
                      <a:pt x="498" y="2317"/>
                    </a:lnTo>
                    <a:lnTo>
                      <a:pt x="456" y="2273"/>
                    </a:lnTo>
                    <a:lnTo>
                      <a:pt x="414" y="2227"/>
                    </a:lnTo>
                    <a:lnTo>
                      <a:pt x="374" y="2181"/>
                    </a:lnTo>
                    <a:lnTo>
                      <a:pt x="335" y="2135"/>
                    </a:lnTo>
                    <a:lnTo>
                      <a:pt x="301" y="2090"/>
                    </a:lnTo>
                    <a:lnTo>
                      <a:pt x="267" y="2046"/>
                    </a:lnTo>
                    <a:lnTo>
                      <a:pt x="236" y="1999"/>
                    </a:lnTo>
                    <a:lnTo>
                      <a:pt x="206" y="1952"/>
                    </a:lnTo>
                    <a:lnTo>
                      <a:pt x="176" y="1903"/>
                    </a:lnTo>
                    <a:lnTo>
                      <a:pt x="148" y="1854"/>
                    </a:lnTo>
                    <a:lnTo>
                      <a:pt x="123" y="1804"/>
                    </a:lnTo>
                    <a:lnTo>
                      <a:pt x="99" y="1753"/>
                    </a:lnTo>
                    <a:lnTo>
                      <a:pt x="77" y="1701"/>
                    </a:lnTo>
                    <a:lnTo>
                      <a:pt x="58" y="1649"/>
                    </a:lnTo>
                    <a:lnTo>
                      <a:pt x="49" y="1623"/>
                    </a:lnTo>
                    <a:lnTo>
                      <a:pt x="41" y="1596"/>
                    </a:lnTo>
                    <a:lnTo>
                      <a:pt x="34" y="1568"/>
                    </a:lnTo>
                    <a:lnTo>
                      <a:pt x="27" y="1541"/>
                    </a:lnTo>
                    <a:lnTo>
                      <a:pt x="21" y="1514"/>
                    </a:lnTo>
                    <a:lnTo>
                      <a:pt x="16" y="1487"/>
                    </a:lnTo>
                    <a:lnTo>
                      <a:pt x="11" y="1459"/>
                    </a:lnTo>
                    <a:lnTo>
                      <a:pt x="8" y="1431"/>
                    </a:lnTo>
                    <a:lnTo>
                      <a:pt x="4" y="1403"/>
                    </a:lnTo>
                    <a:lnTo>
                      <a:pt x="2" y="1375"/>
                    </a:lnTo>
                    <a:lnTo>
                      <a:pt x="1" y="1347"/>
                    </a:lnTo>
                    <a:lnTo>
                      <a:pt x="0" y="1318"/>
                    </a:lnTo>
                    <a:lnTo>
                      <a:pt x="1" y="1286"/>
                    </a:lnTo>
                    <a:lnTo>
                      <a:pt x="4" y="1252"/>
                    </a:lnTo>
                    <a:lnTo>
                      <a:pt x="8" y="1217"/>
                    </a:lnTo>
                    <a:lnTo>
                      <a:pt x="12" y="1184"/>
                    </a:lnTo>
                    <a:lnTo>
                      <a:pt x="19" y="1150"/>
                    </a:lnTo>
                    <a:lnTo>
                      <a:pt x="26" y="1116"/>
                    </a:lnTo>
                    <a:lnTo>
                      <a:pt x="35" y="1084"/>
                    </a:lnTo>
                    <a:lnTo>
                      <a:pt x="47" y="1051"/>
                    </a:lnTo>
                    <a:lnTo>
                      <a:pt x="60" y="1021"/>
                    </a:lnTo>
                    <a:lnTo>
                      <a:pt x="75" y="990"/>
                    </a:lnTo>
                    <a:lnTo>
                      <a:pt x="83" y="976"/>
                    </a:lnTo>
                    <a:lnTo>
                      <a:pt x="92" y="962"/>
                    </a:lnTo>
                    <a:lnTo>
                      <a:pt x="101" y="948"/>
                    </a:lnTo>
                    <a:lnTo>
                      <a:pt x="112" y="935"/>
                    </a:lnTo>
                    <a:lnTo>
                      <a:pt x="123" y="923"/>
                    </a:lnTo>
                    <a:lnTo>
                      <a:pt x="134" y="910"/>
                    </a:lnTo>
                    <a:lnTo>
                      <a:pt x="146" y="899"/>
                    </a:lnTo>
                    <a:lnTo>
                      <a:pt x="159" y="887"/>
                    </a:lnTo>
                    <a:lnTo>
                      <a:pt x="172" y="877"/>
                    </a:lnTo>
                    <a:lnTo>
                      <a:pt x="186" y="867"/>
                    </a:lnTo>
                    <a:lnTo>
                      <a:pt x="201" y="858"/>
                    </a:lnTo>
                    <a:lnTo>
                      <a:pt x="217" y="849"/>
                    </a:lnTo>
                    <a:lnTo>
                      <a:pt x="215" y="829"/>
                    </a:lnTo>
                    <a:lnTo>
                      <a:pt x="214" y="811"/>
                    </a:lnTo>
                    <a:lnTo>
                      <a:pt x="215" y="791"/>
                    </a:lnTo>
                    <a:lnTo>
                      <a:pt x="217" y="772"/>
                    </a:lnTo>
                    <a:lnTo>
                      <a:pt x="221" y="753"/>
                    </a:lnTo>
                    <a:lnTo>
                      <a:pt x="225" y="735"/>
                    </a:lnTo>
                    <a:lnTo>
                      <a:pt x="231" y="716"/>
                    </a:lnTo>
                    <a:lnTo>
                      <a:pt x="237" y="698"/>
                    </a:lnTo>
                    <a:lnTo>
                      <a:pt x="245" y="680"/>
                    </a:lnTo>
                    <a:lnTo>
                      <a:pt x="253" y="663"/>
                    </a:lnTo>
                    <a:lnTo>
                      <a:pt x="263" y="647"/>
                    </a:lnTo>
                    <a:lnTo>
                      <a:pt x="274" y="631"/>
                    </a:lnTo>
                    <a:lnTo>
                      <a:pt x="286" y="616"/>
                    </a:lnTo>
                    <a:lnTo>
                      <a:pt x="299" y="601"/>
                    </a:lnTo>
                    <a:lnTo>
                      <a:pt x="312" y="588"/>
                    </a:lnTo>
                    <a:lnTo>
                      <a:pt x="327" y="575"/>
                    </a:lnTo>
                    <a:lnTo>
                      <a:pt x="353" y="554"/>
                    </a:lnTo>
                    <a:lnTo>
                      <a:pt x="381" y="536"/>
                    </a:lnTo>
                    <a:lnTo>
                      <a:pt x="409" y="519"/>
                    </a:lnTo>
                    <a:lnTo>
                      <a:pt x="438" y="505"/>
                    </a:lnTo>
                    <a:lnTo>
                      <a:pt x="469" y="493"/>
                    </a:lnTo>
                    <a:lnTo>
                      <a:pt x="500" y="484"/>
                    </a:lnTo>
                    <a:lnTo>
                      <a:pt x="532" y="475"/>
                    </a:lnTo>
                    <a:lnTo>
                      <a:pt x="564" y="468"/>
                    </a:lnTo>
                    <a:lnTo>
                      <a:pt x="597" y="464"/>
                    </a:lnTo>
                    <a:lnTo>
                      <a:pt x="629" y="461"/>
                    </a:lnTo>
                    <a:lnTo>
                      <a:pt x="663" y="460"/>
                    </a:lnTo>
                    <a:lnTo>
                      <a:pt x="696" y="460"/>
                    </a:lnTo>
                    <a:lnTo>
                      <a:pt x="729" y="462"/>
                    </a:lnTo>
                    <a:lnTo>
                      <a:pt x="762" y="466"/>
                    </a:lnTo>
                    <a:lnTo>
                      <a:pt x="795" y="471"/>
                    </a:lnTo>
                    <a:lnTo>
                      <a:pt x="826" y="477"/>
                    </a:lnTo>
                    <a:lnTo>
                      <a:pt x="853" y="485"/>
                    </a:lnTo>
                    <a:lnTo>
                      <a:pt x="879" y="493"/>
                    </a:lnTo>
                    <a:lnTo>
                      <a:pt x="904" y="504"/>
                    </a:lnTo>
                    <a:lnTo>
                      <a:pt x="931" y="516"/>
                    </a:lnTo>
                    <a:lnTo>
                      <a:pt x="954" y="529"/>
                    </a:lnTo>
                    <a:lnTo>
                      <a:pt x="978" y="544"/>
                    </a:lnTo>
                    <a:lnTo>
                      <a:pt x="1000" y="561"/>
                    </a:lnTo>
                    <a:lnTo>
                      <a:pt x="1022" y="578"/>
                    </a:lnTo>
                    <a:lnTo>
                      <a:pt x="1041" y="598"/>
                    </a:lnTo>
                    <a:lnTo>
                      <a:pt x="1060" y="617"/>
                    </a:lnTo>
                    <a:lnTo>
                      <a:pt x="1077" y="639"/>
                    </a:lnTo>
                    <a:lnTo>
                      <a:pt x="1091" y="662"/>
                    </a:lnTo>
                    <a:lnTo>
                      <a:pt x="1104" y="687"/>
                    </a:lnTo>
                    <a:lnTo>
                      <a:pt x="1116" y="712"/>
                    </a:lnTo>
                    <a:lnTo>
                      <a:pt x="1125" y="738"/>
                    </a:lnTo>
                    <a:lnTo>
                      <a:pt x="1128" y="752"/>
                    </a:lnTo>
                    <a:lnTo>
                      <a:pt x="1131" y="766"/>
                    </a:lnTo>
                    <a:lnTo>
                      <a:pt x="1172" y="779"/>
                    </a:lnTo>
                    <a:lnTo>
                      <a:pt x="1211" y="793"/>
                    </a:lnTo>
                    <a:lnTo>
                      <a:pt x="1251" y="809"/>
                    </a:lnTo>
                    <a:lnTo>
                      <a:pt x="1290" y="825"/>
                    </a:lnTo>
                    <a:lnTo>
                      <a:pt x="1369" y="858"/>
                    </a:lnTo>
                    <a:lnTo>
                      <a:pt x="1446" y="892"/>
                    </a:lnTo>
                    <a:lnTo>
                      <a:pt x="1436" y="822"/>
                    </a:lnTo>
                    <a:lnTo>
                      <a:pt x="1427" y="750"/>
                    </a:lnTo>
                    <a:lnTo>
                      <a:pt x="1410" y="606"/>
                    </a:lnTo>
                    <a:lnTo>
                      <a:pt x="1388" y="608"/>
                    </a:lnTo>
                    <a:lnTo>
                      <a:pt x="1366" y="608"/>
                    </a:lnTo>
                    <a:lnTo>
                      <a:pt x="1345" y="605"/>
                    </a:lnTo>
                    <a:lnTo>
                      <a:pt x="1323" y="603"/>
                    </a:lnTo>
                    <a:lnTo>
                      <a:pt x="1301" y="599"/>
                    </a:lnTo>
                    <a:lnTo>
                      <a:pt x="1279" y="593"/>
                    </a:lnTo>
                    <a:lnTo>
                      <a:pt x="1259" y="586"/>
                    </a:lnTo>
                    <a:lnTo>
                      <a:pt x="1239" y="578"/>
                    </a:lnTo>
                    <a:lnTo>
                      <a:pt x="1220" y="568"/>
                    </a:lnTo>
                    <a:lnTo>
                      <a:pt x="1200" y="558"/>
                    </a:lnTo>
                    <a:lnTo>
                      <a:pt x="1183" y="546"/>
                    </a:lnTo>
                    <a:lnTo>
                      <a:pt x="1165" y="531"/>
                    </a:lnTo>
                    <a:lnTo>
                      <a:pt x="1149" y="517"/>
                    </a:lnTo>
                    <a:lnTo>
                      <a:pt x="1135" y="501"/>
                    </a:lnTo>
                    <a:lnTo>
                      <a:pt x="1121" y="484"/>
                    </a:lnTo>
                    <a:lnTo>
                      <a:pt x="1109" y="465"/>
                    </a:lnTo>
                    <a:lnTo>
                      <a:pt x="1102" y="453"/>
                    </a:lnTo>
                    <a:lnTo>
                      <a:pt x="1096" y="442"/>
                    </a:lnTo>
                    <a:lnTo>
                      <a:pt x="1084" y="418"/>
                    </a:lnTo>
                    <a:lnTo>
                      <a:pt x="1075" y="393"/>
                    </a:lnTo>
                    <a:lnTo>
                      <a:pt x="1069" y="367"/>
                    </a:lnTo>
                    <a:lnTo>
                      <a:pt x="1064" y="341"/>
                    </a:lnTo>
                    <a:lnTo>
                      <a:pt x="1062" y="315"/>
                    </a:lnTo>
                    <a:lnTo>
                      <a:pt x="1063" y="289"/>
                    </a:lnTo>
                    <a:lnTo>
                      <a:pt x="1065" y="263"/>
                    </a:lnTo>
                    <a:lnTo>
                      <a:pt x="1070" y="237"/>
                    </a:lnTo>
                    <a:lnTo>
                      <a:pt x="1076" y="211"/>
                    </a:lnTo>
                    <a:lnTo>
                      <a:pt x="1086" y="186"/>
                    </a:lnTo>
                    <a:lnTo>
                      <a:pt x="1097" y="162"/>
                    </a:lnTo>
                    <a:lnTo>
                      <a:pt x="1110" y="139"/>
                    </a:lnTo>
                    <a:lnTo>
                      <a:pt x="1125" y="118"/>
                    </a:lnTo>
                    <a:lnTo>
                      <a:pt x="1134" y="108"/>
                    </a:lnTo>
                    <a:lnTo>
                      <a:pt x="1142" y="98"/>
                    </a:lnTo>
                    <a:lnTo>
                      <a:pt x="1152" y="89"/>
                    </a:lnTo>
                    <a:lnTo>
                      <a:pt x="1162" y="79"/>
                    </a:lnTo>
                    <a:close/>
                    <a:moveTo>
                      <a:pt x="925" y="1586"/>
                    </a:moveTo>
                    <a:lnTo>
                      <a:pt x="925" y="1586"/>
                    </a:lnTo>
                    <a:lnTo>
                      <a:pt x="917" y="1609"/>
                    </a:lnTo>
                    <a:lnTo>
                      <a:pt x="912" y="1631"/>
                    </a:lnTo>
                    <a:lnTo>
                      <a:pt x="910" y="1654"/>
                    </a:lnTo>
                    <a:lnTo>
                      <a:pt x="909" y="1677"/>
                    </a:lnTo>
                    <a:lnTo>
                      <a:pt x="910" y="1700"/>
                    </a:lnTo>
                    <a:lnTo>
                      <a:pt x="913" y="1723"/>
                    </a:lnTo>
                    <a:lnTo>
                      <a:pt x="917" y="1746"/>
                    </a:lnTo>
                    <a:lnTo>
                      <a:pt x="924" y="1768"/>
                    </a:lnTo>
                    <a:lnTo>
                      <a:pt x="932" y="1790"/>
                    </a:lnTo>
                    <a:lnTo>
                      <a:pt x="940" y="1813"/>
                    </a:lnTo>
                    <a:lnTo>
                      <a:pt x="950" y="1834"/>
                    </a:lnTo>
                    <a:lnTo>
                      <a:pt x="961" y="1855"/>
                    </a:lnTo>
                    <a:lnTo>
                      <a:pt x="972" y="1876"/>
                    </a:lnTo>
                    <a:lnTo>
                      <a:pt x="984" y="1897"/>
                    </a:lnTo>
                    <a:lnTo>
                      <a:pt x="1009" y="1935"/>
                    </a:lnTo>
                    <a:lnTo>
                      <a:pt x="1039" y="1976"/>
                    </a:lnTo>
                    <a:lnTo>
                      <a:pt x="1071" y="2015"/>
                    </a:lnTo>
                    <a:lnTo>
                      <a:pt x="1104" y="2053"/>
                    </a:lnTo>
                    <a:lnTo>
                      <a:pt x="1139" y="2090"/>
                    </a:lnTo>
                    <a:lnTo>
                      <a:pt x="1176" y="2125"/>
                    </a:lnTo>
                    <a:lnTo>
                      <a:pt x="1213" y="2160"/>
                    </a:lnTo>
                    <a:lnTo>
                      <a:pt x="1252" y="2192"/>
                    </a:lnTo>
                    <a:lnTo>
                      <a:pt x="1291" y="2224"/>
                    </a:lnTo>
                    <a:lnTo>
                      <a:pt x="1332" y="2254"/>
                    </a:lnTo>
                    <a:lnTo>
                      <a:pt x="1373" y="2285"/>
                    </a:lnTo>
                    <a:lnTo>
                      <a:pt x="1415" y="2313"/>
                    </a:lnTo>
                    <a:lnTo>
                      <a:pt x="1458" y="2341"/>
                    </a:lnTo>
                    <a:lnTo>
                      <a:pt x="1501" y="2367"/>
                    </a:lnTo>
                    <a:lnTo>
                      <a:pt x="1545" y="2393"/>
                    </a:lnTo>
                    <a:lnTo>
                      <a:pt x="1589" y="2419"/>
                    </a:lnTo>
                    <a:lnTo>
                      <a:pt x="1634" y="2443"/>
                    </a:lnTo>
                    <a:lnTo>
                      <a:pt x="1540" y="1683"/>
                    </a:lnTo>
                    <a:lnTo>
                      <a:pt x="1517" y="1669"/>
                    </a:lnTo>
                    <a:lnTo>
                      <a:pt x="1496" y="1656"/>
                    </a:lnTo>
                    <a:lnTo>
                      <a:pt x="1474" y="1642"/>
                    </a:lnTo>
                    <a:lnTo>
                      <a:pt x="1452" y="1628"/>
                    </a:lnTo>
                    <a:lnTo>
                      <a:pt x="1411" y="1598"/>
                    </a:lnTo>
                    <a:lnTo>
                      <a:pt x="1370" y="1566"/>
                    </a:lnTo>
                    <a:lnTo>
                      <a:pt x="1328" y="1536"/>
                    </a:lnTo>
                    <a:lnTo>
                      <a:pt x="1287" y="1505"/>
                    </a:lnTo>
                    <a:lnTo>
                      <a:pt x="1265" y="1491"/>
                    </a:lnTo>
                    <a:lnTo>
                      <a:pt x="1244" y="1477"/>
                    </a:lnTo>
                    <a:lnTo>
                      <a:pt x="1221" y="1465"/>
                    </a:lnTo>
                    <a:lnTo>
                      <a:pt x="1198" y="1453"/>
                    </a:lnTo>
                    <a:lnTo>
                      <a:pt x="1188" y="1448"/>
                    </a:lnTo>
                    <a:lnTo>
                      <a:pt x="1177" y="1444"/>
                    </a:lnTo>
                    <a:lnTo>
                      <a:pt x="1167" y="1441"/>
                    </a:lnTo>
                    <a:lnTo>
                      <a:pt x="1157" y="1439"/>
                    </a:lnTo>
                    <a:lnTo>
                      <a:pt x="1147" y="1437"/>
                    </a:lnTo>
                    <a:lnTo>
                      <a:pt x="1136" y="1436"/>
                    </a:lnTo>
                    <a:lnTo>
                      <a:pt x="1126" y="1436"/>
                    </a:lnTo>
                    <a:lnTo>
                      <a:pt x="1115" y="1436"/>
                    </a:lnTo>
                    <a:lnTo>
                      <a:pt x="1096" y="1439"/>
                    </a:lnTo>
                    <a:lnTo>
                      <a:pt x="1075" y="1444"/>
                    </a:lnTo>
                    <a:lnTo>
                      <a:pt x="1056" y="1452"/>
                    </a:lnTo>
                    <a:lnTo>
                      <a:pt x="1037" y="1462"/>
                    </a:lnTo>
                    <a:lnTo>
                      <a:pt x="1019" y="1473"/>
                    </a:lnTo>
                    <a:lnTo>
                      <a:pt x="1002" y="1486"/>
                    </a:lnTo>
                    <a:lnTo>
                      <a:pt x="986" y="1500"/>
                    </a:lnTo>
                    <a:lnTo>
                      <a:pt x="971" y="1515"/>
                    </a:lnTo>
                    <a:lnTo>
                      <a:pt x="957" y="1533"/>
                    </a:lnTo>
                    <a:lnTo>
                      <a:pt x="945" y="1550"/>
                    </a:lnTo>
                    <a:lnTo>
                      <a:pt x="934" y="1567"/>
                    </a:lnTo>
                    <a:lnTo>
                      <a:pt x="925" y="1586"/>
                    </a:lnTo>
                    <a:close/>
                    <a:moveTo>
                      <a:pt x="6110" y="1456"/>
                    </a:moveTo>
                    <a:lnTo>
                      <a:pt x="6110" y="1456"/>
                    </a:lnTo>
                    <a:lnTo>
                      <a:pt x="6088" y="1468"/>
                    </a:lnTo>
                    <a:lnTo>
                      <a:pt x="6065" y="1481"/>
                    </a:lnTo>
                    <a:lnTo>
                      <a:pt x="6045" y="1494"/>
                    </a:lnTo>
                    <a:lnTo>
                      <a:pt x="6023" y="1509"/>
                    </a:lnTo>
                    <a:lnTo>
                      <a:pt x="5983" y="1538"/>
                    </a:lnTo>
                    <a:lnTo>
                      <a:pt x="5941" y="1568"/>
                    </a:lnTo>
                    <a:lnTo>
                      <a:pt x="5901" y="1599"/>
                    </a:lnTo>
                    <a:lnTo>
                      <a:pt x="5861" y="1629"/>
                    </a:lnTo>
                    <a:lnTo>
                      <a:pt x="5840" y="1643"/>
                    </a:lnTo>
                    <a:lnTo>
                      <a:pt x="5818" y="1658"/>
                    </a:lnTo>
                    <a:lnTo>
                      <a:pt x="5797" y="1671"/>
                    </a:lnTo>
                    <a:lnTo>
                      <a:pt x="5775" y="1683"/>
                    </a:lnTo>
                    <a:lnTo>
                      <a:pt x="5751" y="1873"/>
                    </a:lnTo>
                    <a:lnTo>
                      <a:pt x="5727" y="2063"/>
                    </a:lnTo>
                    <a:lnTo>
                      <a:pt x="5683" y="2443"/>
                    </a:lnTo>
                    <a:lnTo>
                      <a:pt x="5743" y="2410"/>
                    </a:lnTo>
                    <a:lnTo>
                      <a:pt x="5804" y="2374"/>
                    </a:lnTo>
                    <a:lnTo>
                      <a:pt x="5863" y="2337"/>
                    </a:lnTo>
                    <a:lnTo>
                      <a:pt x="5922" y="2298"/>
                    </a:lnTo>
                    <a:lnTo>
                      <a:pt x="5979" y="2258"/>
                    </a:lnTo>
                    <a:lnTo>
                      <a:pt x="6008" y="2236"/>
                    </a:lnTo>
                    <a:lnTo>
                      <a:pt x="6035" y="2214"/>
                    </a:lnTo>
                    <a:lnTo>
                      <a:pt x="6063" y="2192"/>
                    </a:lnTo>
                    <a:lnTo>
                      <a:pt x="6089" y="2169"/>
                    </a:lnTo>
                    <a:lnTo>
                      <a:pt x="6116" y="2147"/>
                    </a:lnTo>
                    <a:lnTo>
                      <a:pt x="6141" y="2123"/>
                    </a:lnTo>
                    <a:lnTo>
                      <a:pt x="6186" y="2078"/>
                    </a:lnTo>
                    <a:lnTo>
                      <a:pt x="6208" y="2055"/>
                    </a:lnTo>
                    <a:lnTo>
                      <a:pt x="6229" y="2033"/>
                    </a:lnTo>
                    <a:lnTo>
                      <a:pt x="6250" y="2009"/>
                    </a:lnTo>
                    <a:lnTo>
                      <a:pt x="6271" y="1984"/>
                    </a:lnTo>
                    <a:lnTo>
                      <a:pt x="6289" y="1959"/>
                    </a:lnTo>
                    <a:lnTo>
                      <a:pt x="6308" y="1933"/>
                    </a:lnTo>
                    <a:lnTo>
                      <a:pt x="6325" y="1906"/>
                    </a:lnTo>
                    <a:lnTo>
                      <a:pt x="6341" y="1879"/>
                    </a:lnTo>
                    <a:lnTo>
                      <a:pt x="6355" y="1851"/>
                    </a:lnTo>
                    <a:lnTo>
                      <a:pt x="6368" y="1823"/>
                    </a:lnTo>
                    <a:lnTo>
                      <a:pt x="6380" y="1793"/>
                    </a:lnTo>
                    <a:lnTo>
                      <a:pt x="6390" y="1764"/>
                    </a:lnTo>
                    <a:lnTo>
                      <a:pt x="6398" y="1734"/>
                    </a:lnTo>
                    <a:lnTo>
                      <a:pt x="6404" y="1702"/>
                    </a:lnTo>
                    <a:lnTo>
                      <a:pt x="6406" y="1688"/>
                    </a:lnTo>
                    <a:lnTo>
                      <a:pt x="6406" y="1674"/>
                    </a:lnTo>
                    <a:lnTo>
                      <a:pt x="6406" y="1659"/>
                    </a:lnTo>
                    <a:lnTo>
                      <a:pt x="6405" y="1644"/>
                    </a:lnTo>
                    <a:lnTo>
                      <a:pt x="6403" y="1630"/>
                    </a:lnTo>
                    <a:lnTo>
                      <a:pt x="6400" y="1616"/>
                    </a:lnTo>
                    <a:lnTo>
                      <a:pt x="6396" y="1602"/>
                    </a:lnTo>
                    <a:lnTo>
                      <a:pt x="6390" y="1589"/>
                    </a:lnTo>
                    <a:lnTo>
                      <a:pt x="6385" y="1575"/>
                    </a:lnTo>
                    <a:lnTo>
                      <a:pt x="6378" y="1562"/>
                    </a:lnTo>
                    <a:lnTo>
                      <a:pt x="6371" y="1550"/>
                    </a:lnTo>
                    <a:lnTo>
                      <a:pt x="6362" y="1537"/>
                    </a:lnTo>
                    <a:lnTo>
                      <a:pt x="6353" y="1525"/>
                    </a:lnTo>
                    <a:lnTo>
                      <a:pt x="6343" y="1514"/>
                    </a:lnTo>
                    <a:lnTo>
                      <a:pt x="6334" y="1503"/>
                    </a:lnTo>
                    <a:lnTo>
                      <a:pt x="6323" y="1493"/>
                    </a:lnTo>
                    <a:lnTo>
                      <a:pt x="6312" y="1484"/>
                    </a:lnTo>
                    <a:lnTo>
                      <a:pt x="6300" y="1475"/>
                    </a:lnTo>
                    <a:lnTo>
                      <a:pt x="6288" y="1467"/>
                    </a:lnTo>
                    <a:lnTo>
                      <a:pt x="6276" y="1460"/>
                    </a:lnTo>
                    <a:lnTo>
                      <a:pt x="6263" y="1453"/>
                    </a:lnTo>
                    <a:lnTo>
                      <a:pt x="6250" y="1449"/>
                    </a:lnTo>
                    <a:lnTo>
                      <a:pt x="6236" y="1444"/>
                    </a:lnTo>
                    <a:lnTo>
                      <a:pt x="6223" y="1440"/>
                    </a:lnTo>
                    <a:lnTo>
                      <a:pt x="6209" y="1438"/>
                    </a:lnTo>
                    <a:lnTo>
                      <a:pt x="6195" y="1437"/>
                    </a:lnTo>
                    <a:lnTo>
                      <a:pt x="6180" y="1437"/>
                    </a:lnTo>
                    <a:lnTo>
                      <a:pt x="6166" y="1438"/>
                    </a:lnTo>
                    <a:lnTo>
                      <a:pt x="6152" y="1441"/>
                    </a:lnTo>
                    <a:lnTo>
                      <a:pt x="6138" y="1444"/>
                    </a:lnTo>
                    <a:lnTo>
                      <a:pt x="6124" y="1450"/>
                    </a:lnTo>
                    <a:lnTo>
                      <a:pt x="6110" y="1456"/>
                    </a:lnTo>
                    <a:close/>
                  </a:path>
                </a:pathLst>
              </a:custGeom>
              <a:solidFill>
                <a:srgbClr val="4BAF31"/>
              </a:solidFill>
              <a:ln>
                <a:noFill/>
              </a:ln>
              <a:extLst>
                <a:ext uri="{91240B29-F687-4F45-9708-019B960494DF}">
                  <a14:hiddenLine xmlns:a14="http://schemas.microsoft.com/office/drawing/2010/main" w="9525">
                    <a:solidFill>
                      <a:srgbClr val="000000"/>
                    </a:solidFill>
                    <a:round/>
                  </a14:hiddenLine>
                </a:ext>
              </a:extLst>
            </p:spPr>
            <p:txBody>
              <a:bodyPr bIns="900000"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sp>
          <p:nvSpPr>
            <p:cNvPr id="24" name="矩形 23"/>
            <p:cNvSpPr/>
            <p:nvPr/>
          </p:nvSpPr>
          <p:spPr>
            <a:xfrm>
              <a:off x="3332208" y="3147814"/>
              <a:ext cx="862929" cy="774571"/>
            </a:xfrm>
            <a:prstGeom prst="rect">
              <a:avLst/>
            </a:prstGeom>
          </p:spPr>
          <p:txBody>
            <a:bodyPr wrap="none">
              <a:spAutoFit/>
            </a:bodyPr>
            <a:lstStyle/>
            <a:p>
              <a:pPr algn="ctr">
                <a:spcAft>
                  <a:spcPts val="1000"/>
                </a:spcAft>
              </a:pPr>
              <a:r>
                <a:rPr lang="en-US" altLang="zh-CN" sz="2000" b="1" dirty="0">
                  <a:ea typeface="微软雅黑" panose="020B0503020204020204" pitchFamily="34" charset="-122"/>
                </a:rPr>
                <a:t>Tetris</a:t>
              </a:r>
            </a:p>
            <a:p>
              <a:pPr algn="ctr">
                <a:spcAft>
                  <a:spcPts val="1000"/>
                </a:spcAft>
              </a:pPr>
              <a:r>
                <a:rPr lang="en-US" altLang="zh-CN" sz="1600" dirty="0">
                  <a:ea typeface="微软雅黑" panose="020B0503020204020204" pitchFamily="34" charset="-122"/>
                </a:rPr>
                <a:t>third</a:t>
              </a:r>
            </a:p>
          </p:txBody>
        </p:sp>
      </p:grpSp>
      <p:grpSp>
        <p:nvGrpSpPr>
          <p:cNvPr id="15" name="组合 14"/>
          <p:cNvGrpSpPr/>
          <p:nvPr/>
        </p:nvGrpSpPr>
        <p:grpSpPr>
          <a:xfrm>
            <a:off x="4002988" y="1700630"/>
            <a:ext cx="1506380" cy="2353390"/>
            <a:chOff x="4794499" y="1585799"/>
            <a:chExt cx="1506380" cy="2353390"/>
          </a:xfrm>
        </p:grpSpPr>
        <p:grpSp>
          <p:nvGrpSpPr>
            <p:cNvPr id="8" name="组合 7"/>
            <p:cNvGrpSpPr/>
            <p:nvPr/>
          </p:nvGrpSpPr>
          <p:grpSpPr>
            <a:xfrm>
              <a:off x="4794499" y="1585799"/>
              <a:ext cx="1506380" cy="1506380"/>
              <a:chOff x="4855286" y="1513791"/>
              <a:chExt cx="1506380" cy="1506380"/>
            </a:xfrm>
          </p:grpSpPr>
          <p:sp>
            <p:nvSpPr>
              <p:cNvPr id="13" name="椭圆 12"/>
              <p:cNvSpPr/>
              <p:nvPr/>
            </p:nvSpPr>
            <p:spPr>
              <a:xfrm>
                <a:off x="4855286" y="1513791"/>
                <a:ext cx="1506380" cy="1506380"/>
              </a:xfrm>
              <a:prstGeom prst="ellipse">
                <a:avLst/>
              </a:prstGeom>
              <a:solidFill>
                <a:srgbClr val="004B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14" name="椭圆 13"/>
              <p:cNvSpPr/>
              <p:nvPr/>
            </p:nvSpPr>
            <p:spPr>
              <a:xfrm>
                <a:off x="5018244" y="1676748"/>
                <a:ext cx="1180464" cy="1180466"/>
              </a:xfrm>
              <a:prstGeom prst="ellipse">
                <a:avLst/>
              </a:prstGeom>
              <a:gradFill flip="none" rotWithShape="1">
                <a:gsLst>
                  <a:gs pos="36000">
                    <a:schemeClr val="bg1">
                      <a:lumMod val="95000"/>
                    </a:schemeClr>
                  </a:gs>
                  <a:gs pos="100000">
                    <a:schemeClr val="bg1">
                      <a:lumMod val="75000"/>
                    </a:schemeClr>
                  </a:gs>
                </a:gsLst>
                <a:lin ang="18900000" scaled="1"/>
                <a:tileRect/>
              </a:gradFill>
              <a:ln w="28575">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sp>
            <p:nvSpPr>
              <p:cNvPr id="21" name="KSO_Shape"/>
              <p:cNvSpPr/>
              <p:nvPr/>
            </p:nvSpPr>
            <p:spPr bwMode="auto">
              <a:xfrm>
                <a:off x="5335922" y="1972392"/>
                <a:ext cx="532222" cy="575374"/>
              </a:xfrm>
              <a:custGeom>
                <a:avLst/>
                <a:gdLst>
                  <a:gd name="T0" fmla="*/ 660065 w 1938337"/>
                  <a:gd name="T1" fmla="*/ 1785471 h 2097088"/>
                  <a:gd name="T2" fmla="*/ 1074391 w 1938337"/>
                  <a:gd name="T3" fmla="*/ 1807357 h 2097088"/>
                  <a:gd name="T4" fmla="*/ 1090030 w 1938337"/>
                  <a:gd name="T5" fmla="*/ 1648866 h 2097088"/>
                  <a:gd name="T6" fmla="*/ 997074 w 1938337"/>
                  <a:gd name="T7" fmla="*/ 1410363 h 2097088"/>
                  <a:gd name="T8" fmla="*/ 740470 w 1938337"/>
                  <a:gd name="T9" fmla="*/ 1441863 h 2097088"/>
                  <a:gd name="T10" fmla="*/ 1158685 w 1938337"/>
                  <a:gd name="T11" fmla="*/ 241681 h 2097088"/>
                  <a:gd name="T12" fmla="*/ 1062016 w 1938337"/>
                  <a:gd name="T13" fmla="*/ 582817 h 2097088"/>
                  <a:gd name="T14" fmla="*/ 959576 w 1938337"/>
                  <a:gd name="T15" fmla="*/ 747370 h 2097088"/>
                  <a:gd name="T16" fmla="*/ 1009593 w 1938337"/>
                  <a:gd name="T17" fmla="*/ 758196 h 2097088"/>
                  <a:gd name="T18" fmla="*/ 1186819 w 1938337"/>
                  <a:gd name="T19" fmla="*/ 425240 h 2097088"/>
                  <a:gd name="T20" fmla="*/ 1208221 w 1938337"/>
                  <a:gd name="T21" fmla="*/ 203430 h 2097088"/>
                  <a:gd name="T22" fmla="*/ 1278919 w 1938337"/>
                  <a:gd name="T23" fmla="*/ 476964 h 2097088"/>
                  <a:gd name="T24" fmla="*/ 1150989 w 1938337"/>
                  <a:gd name="T25" fmla="*/ 722592 h 2097088"/>
                  <a:gd name="T26" fmla="*/ 1014162 w 1938337"/>
                  <a:gd name="T27" fmla="*/ 909759 h 2097088"/>
                  <a:gd name="T28" fmla="*/ 967751 w 1938337"/>
                  <a:gd name="T29" fmla="*/ 1018980 h 2097088"/>
                  <a:gd name="T30" fmla="*/ 942502 w 1938337"/>
                  <a:gd name="T31" fmla="*/ 1340628 h 2097088"/>
                  <a:gd name="T32" fmla="*/ 793651 w 1938337"/>
                  <a:gd name="T33" fmla="*/ 1348326 h 2097088"/>
                  <a:gd name="T34" fmla="*/ 816977 w 1938337"/>
                  <a:gd name="T35" fmla="*/ 1049292 h 2097088"/>
                  <a:gd name="T36" fmla="*/ 791487 w 1938337"/>
                  <a:gd name="T37" fmla="*/ 975676 h 2097088"/>
                  <a:gd name="T38" fmla="*/ 746519 w 1938337"/>
                  <a:gd name="T39" fmla="*/ 909759 h 2097088"/>
                  <a:gd name="T40" fmla="*/ 605604 w 1938337"/>
                  <a:gd name="T41" fmla="*/ 718020 h 2097088"/>
                  <a:gd name="T42" fmla="*/ 481762 w 1938337"/>
                  <a:gd name="T43" fmla="*/ 476964 h 2097088"/>
                  <a:gd name="T44" fmla="*/ 249769 w 1938337"/>
                  <a:gd name="T45" fmla="*/ 79798 h 2097088"/>
                  <a:gd name="T46" fmla="*/ 371772 w 1938337"/>
                  <a:gd name="T47" fmla="*/ 184379 h 2097088"/>
                  <a:gd name="T48" fmla="*/ 406596 w 1938337"/>
                  <a:gd name="T49" fmla="*/ 324302 h 2097088"/>
                  <a:gd name="T50" fmla="*/ 340070 w 1938337"/>
                  <a:gd name="T51" fmla="*/ 315887 h 2097088"/>
                  <a:gd name="T52" fmla="*/ 270423 w 1938337"/>
                  <a:gd name="T53" fmla="*/ 183417 h 2097088"/>
                  <a:gd name="T54" fmla="*/ 154905 w 1938337"/>
                  <a:gd name="T55" fmla="*/ 160097 h 2097088"/>
                  <a:gd name="T56" fmla="*/ 86699 w 1938337"/>
                  <a:gd name="T57" fmla="*/ 247368 h 2097088"/>
                  <a:gd name="T58" fmla="*/ 88140 w 1938337"/>
                  <a:gd name="T59" fmla="*/ 389454 h 2097088"/>
                  <a:gd name="T60" fmla="*/ 182524 w 1938337"/>
                  <a:gd name="T61" fmla="*/ 522885 h 2097088"/>
                  <a:gd name="T62" fmla="*/ 498577 w 1938337"/>
                  <a:gd name="T63" fmla="*/ 686368 h 2097088"/>
                  <a:gd name="T64" fmla="*/ 627064 w 1938337"/>
                  <a:gd name="T65" fmla="*/ 797921 h 2097088"/>
                  <a:gd name="T66" fmla="*/ 589359 w 1938337"/>
                  <a:gd name="T67" fmla="*/ 895530 h 2097088"/>
                  <a:gd name="T68" fmla="*/ 492814 w 1938337"/>
                  <a:gd name="T69" fmla="*/ 916446 h 2097088"/>
                  <a:gd name="T70" fmla="*/ 499057 w 1938337"/>
                  <a:gd name="T71" fmla="*/ 846965 h 2097088"/>
                  <a:gd name="T72" fmla="*/ 548771 w 1938337"/>
                  <a:gd name="T73" fmla="*/ 804171 h 2097088"/>
                  <a:gd name="T74" fmla="*/ 311251 w 1938337"/>
                  <a:gd name="T75" fmla="*/ 700312 h 2097088"/>
                  <a:gd name="T76" fmla="*/ 62683 w 1938337"/>
                  <a:gd name="T77" fmla="*/ 508700 h 2097088"/>
                  <a:gd name="T78" fmla="*/ 0 w 1938337"/>
                  <a:gd name="T79" fmla="*/ 316127 h 2097088"/>
                  <a:gd name="T80" fmla="*/ 51155 w 1938337"/>
                  <a:gd name="T81" fmla="*/ 141104 h 2097088"/>
                  <a:gd name="T82" fmla="*/ 183004 w 1938337"/>
                  <a:gd name="T83" fmla="*/ 72345 h 2097088"/>
                  <a:gd name="T84" fmla="*/ 1687503 w 1938337"/>
                  <a:gd name="T85" fmla="*/ 115139 h 2097088"/>
                  <a:gd name="T86" fmla="*/ 1761162 w 1938337"/>
                  <a:gd name="T87" fmla="*/ 288719 h 2097088"/>
                  <a:gd name="T88" fmla="*/ 1723130 w 1938337"/>
                  <a:gd name="T89" fmla="*/ 471917 h 2097088"/>
                  <a:gd name="T90" fmla="*/ 1567869 w 1938337"/>
                  <a:gd name="T91" fmla="*/ 633476 h 2097088"/>
                  <a:gd name="T92" fmla="*/ 1225813 w 1938337"/>
                  <a:gd name="T93" fmla="*/ 785419 h 2097088"/>
                  <a:gd name="T94" fmla="*/ 1227979 w 1938337"/>
                  <a:gd name="T95" fmla="*/ 836387 h 2097088"/>
                  <a:gd name="T96" fmla="*/ 1282863 w 1938337"/>
                  <a:gd name="T97" fmla="*/ 893847 h 2097088"/>
                  <a:gd name="T98" fmla="*/ 1204630 w 1938337"/>
                  <a:gd name="T99" fmla="*/ 915003 h 2097088"/>
                  <a:gd name="T100" fmla="*/ 1135064 w 1938337"/>
                  <a:gd name="T101" fmla="*/ 835907 h 2097088"/>
                  <a:gd name="T102" fmla="*/ 1184410 w 1938337"/>
                  <a:gd name="T103" fmla="*/ 715458 h 2097088"/>
                  <a:gd name="T104" fmla="*/ 1474712 w 1938337"/>
                  <a:gd name="T105" fmla="*/ 596452 h 2097088"/>
                  <a:gd name="T106" fmla="*/ 1659100 w 1938337"/>
                  <a:gd name="T107" fmla="*/ 424074 h 2097088"/>
                  <a:gd name="T108" fmla="*/ 1681004 w 1938337"/>
                  <a:gd name="T109" fmla="*/ 274295 h 2097088"/>
                  <a:gd name="T110" fmla="*/ 1601569 w 1938337"/>
                  <a:gd name="T111" fmla="*/ 158654 h 2097088"/>
                  <a:gd name="T112" fmla="*/ 1482896 w 1938337"/>
                  <a:gd name="T113" fmla="*/ 191350 h 2097088"/>
                  <a:gd name="T114" fmla="*/ 1415256 w 1938337"/>
                  <a:gd name="T115" fmla="*/ 325743 h 2097088"/>
                  <a:gd name="T116" fmla="*/ 1349299 w 1938337"/>
                  <a:gd name="T117" fmla="*/ 313963 h 2097088"/>
                  <a:gd name="T118" fmla="*/ 1407793 w 1938337"/>
                  <a:gd name="T119" fmla="*/ 156971 h 2097088"/>
                  <a:gd name="T120" fmla="*/ 1549333 w 1938337"/>
                  <a:gd name="T121" fmla="*/ 72585 h 209708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38337" h="2097088">
                    <a:moveTo>
                      <a:pt x="754655" y="1781504"/>
                    </a:moveTo>
                    <a:lnTo>
                      <a:pt x="755185" y="1787064"/>
                    </a:lnTo>
                    <a:lnTo>
                      <a:pt x="755185" y="1789976"/>
                    </a:lnTo>
                    <a:lnTo>
                      <a:pt x="754655" y="1793153"/>
                    </a:lnTo>
                    <a:lnTo>
                      <a:pt x="753861" y="1796065"/>
                    </a:lnTo>
                    <a:lnTo>
                      <a:pt x="753067" y="1798713"/>
                    </a:lnTo>
                    <a:lnTo>
                      <a:pt x="752009" y="1801360"/>
                    </a:lnTo>
                    <a:lnTo>
                      <a:pt x="750156" y="1803743"/>
                    </a:lnTo>
                    <a:lnTo>
                      <a:pt x="748568" y="1806391"/>
                    </a:lnTo>
                    <a:lnTo>
                      <a:pt x="746980" y="1808244"/>
                    </a:lnTo>
                    <a:lnTo>
                      <a:pt x="744598" y="1810362"/>
                    </a:lnTo>
                    <a:lnTo>
                      <a:pt x="742481" y="1812215"/>
                    </a:lnTo>
                    <a:lnTo>
                      <a:pt x="740099" y="1813804"/>
                    </a:lnTo>
                    <a:lnTo>
                      <a:pt x="737452" y="1815127"/>
                    </a:lnTo>
                    <a:lnTo>
                      <a:pt x="734805" y="1815922"/>
                    </a:lnTo>
                    <a:lnTo>
                      <a:pt x="731894" y="1816716"/>
                    </a:lnTo>
                    <a:lnTo>
                      <a:pt x="729247" y="1817245"/>
                    </a:lnTo>
                    <a:lnTo>
                      <a:pt x="726071" y="1817245"/>
                    </a:lnTo>
                    <a:lnTo>
                      <a:pt x="724483" y="1816981"/>
                    </a:lnTo>
                    <a:lnTo>
                      <a:pt x="724483" y="1965507"/>
                    </a:lnTo>
                    <a:lnTo>
                      <a:pt x="726071" y="1965507"/>
                    </a:lnTo>
                    <a:lnTo>
                      <a:pt x="729247" y="1965507"/>
                    </a:lnTo>
                    <a:lnTo>
                      <a:pt x="731894" y="1966036"/>
                    </a:lnTo>
                    <a:lnTo>
                      <a:pt x="734805" y="1966566"/>
                    </a:lnTo>
                    <a:lnTo>
                      <a:pt x="737452" y="1967625"/>
                    </a:lnTo>
                    <a:lnTo>
                      <a:pt x="740099" y="1969213"/>
                    </a:lnTo>
                    <a:lnTo>
                      <a:pt x="742481" y="1970537"/>
                    </a:lnTo>
                    <a:lnTo>
                      <a:pt x="744598" y="1972125"/>
                    </a:lnTo>
                    <a:lnTo>
                      <a:pt x="746980" y="1974243"/>
                    </a:lnTo>
                    <a:lnTo>
                      <a:pt x="748568" y="1976361"/>
                    </a:lnTo>
                    <a:lnTo>
                      <a:pt x="750156" y="1978744"/>
                    </a:lnTo>
                    <a:lnTo>
                      <a:pt x="752009" y="1981127"/>
                    </a:lnTo>
                    <a:lnTo>
                      <a:pt x="753067" y="1984039"/>
                    </a:lnTo>
                    <a:lnTo>
                      <a:pt x="753861" y="1986687"/>
                    </a:lnTo>
                    <a:lnTo>
                      <a:pt x="754655" y="1989599"/>
                    </a:lnTo>
                    <a:lnTo>
                      <a:pt x="755185" y="1992776"/>
                    </a:lnTo>
                    <a:lnTo>
                      <a:pt x="755185" y="1995688"/>
                    </a:lnTo>
                    <a:lnTo>
                      <a:pt x="755185" y="1996747"/>
                    </a:lnTo>
                    <a:lnTo>
                      <a:pt x="1181565" y="1996747"/>
                    </a:lnTo>
                    <a:lnTo>
                      <a:pt x="1181301" y="1995688"/>
                    </a:lnTo>
                    <a:lnTo>
                      <a:pt x="1181565" y="1992776"/>
                    </a:lnTo>
                    <a:lnTo>
                      <a:pt x="1181830" y="1989599"/>
                    </a:lnTo>
                    <a:lnTo>
                      <a:pt x="1182624" y="1986687"/>
                    </a:lnTo>
                    <a:lnTo>
                      <a:pt x="1183683" y="1984039"/>
                    </a:lnTo>
                    <a:lnTo>
                      <a:pt x="1184741" y="1981127"/>
                    </a:lnTo>
                    <a:lnTo>
                      <a:pt x="1186329" y="1978744"/>
                    </a:lnTo>
                    <a:lnTo>
                      <a:pt x="1187917" y="1976361"/>
                    </a:lnTo>
                    <a:lnTo>
                      <a:pt x="1189770" y="1974243"/>
                    </a:lnTo>
                    <a:lnTo>
                      <a:pt x="1191887" y="1972125"/>
                    </a:lnTo>
                    <a:lnTo>
                      <a:pt x="1194005" y="1970537"/>
                    </a:lnTo>
                    <a:lnTo>
                      <a:pt x="1196651" y="1969213"/>
                    </a:lnTo>
                    <a:lnTo>
                      <a:pt x="1199033" y="1967625"/>
                    </a:lnTo>
                    <a:lnTo>
                      <a:pt x="1201680" y="1966566"/>
                    </a:lnTo>
                    <a:lnTo>
                      <a:pt x="1204591" y="1966036"/>
                    </a:lnTo>
                    <a:lnTo>
                      <a:pt x="1207238" y="1965507"/>
                    </a:lnTo>
                    <a:lnTo>
                      <a:pt x="1210414" y="1965507"/>
                    </a:lnTo>
                    <a:lnTo>
                      <a:pt x="1212002" y="1965507"/>
                    </a:lnTo>
                    <a:lnTo>
                      <a:pt x="1212002" y="1816981"/>
                    </a:lnTo>
                    <a:lnTo>
                      <a:pt x="1210414" y="1817245"/>
                    </a:lnTo>
                    <a:lnTo>
                      <a:pt x="1207238" y="1817245"/>
                    </a:lnTo>
                    <a:lnTo>
                      <a:pt x="1204591" y="1816716"/>
                    </a:lnTo>
                    <a:lnTo>
                      <a:pt x="1201680" y="1815922"/>
                    </a:lnTo>
                    <a:lnTo>
                      <a:pt x="1199033" y="1815127"/>
                    </a:lnTo>
                    <a:lnTo>
                      <a:pt x="1196651" y="1813804"/>
                    </a:lnTo>
                    <a:lnTo>
                      <a:pt x="1194005" y="1812215"/>
                    </a:lnTo>
                    <a:lnTo>
                      <a:pt x="1191887" y="1810362"/>
                    </a:lnTo>
                    <a:lnTo>
                      <a:pt x="1189770" y="1808244"/>
                    </a:lnTo>
                    <a:lnTo>
                      <a:pt x="1187917" y="1806391"/>
                    </a:lnTo>
                    <a:lnTo>
                      <a:pt x="1186329" y="1803743"/>
                    </a:lnTo>
                    <a:lnTo>
                      <a:pt x="1184741" y="1801360"/>
                    </a:lnTo>
                    <a:lnTo>
                      <a:pt x="1183683" y="1798713"/>
                    </a:lnTo>
                    <a:lnTo>
                      <a:pt x="1182624" y="1796065"/>
                    </a:lnTo>
                    <a:lnTo>
                      <a:pt x="1181830" y="1793153"/>
                    </a:lnTo>
                    <a:lnTo>
                      <a:pt x="1181565" y="1789976"/>
                    </a:lnTo>
                    <a:lnTo>
                      <a:pt x="1181301" y="1787064"/>
                    </a:lnTo>
                    <a:lnTo>
                      <a:pt x="1182095" y="1781504"/>
                    </a:lnTo>
                    <a:lnTo>
                      <a:pt x="754655" y="1781504"/>
                    </a:lnTo>
                    <a:close/>
                    <a:moveTo>
                      <a:pt x="555625" y="1681163"/>
                    </a:moveTo>
                    <a:lnTo>
                      <a:pt x="1381125" y="1681163"/>
                    </a:lnTo>
                    <a:lnTo>
                      <a:pt x="1381125" y="2097088"/>
                    </a:lnTo>
                    <a:lnTo>
                      <a:pt x="555625" y="2097088"/>
                    </a:lnTo>
                    <a:lnTo>
                      <a:pt x="555625" y="1681163"/>
                    </a:lnTo>
                    <a:close/>
                    <a:moveTo>
                      <a:pt x="846057" y="1552575"/>
                    </a:moveTo>
                    <a:lnTo>
                      <a:pt x="1096781" y="1552575"/>
                    </a:lnTo>
                    <a:lnTo>
                      <a:pt x="1104997" y="1562178"/>
                    </a:lnTo>
                    <a:lnTo>
                      <a:pt x="1112683" y="1571246"/>
                    </a:lnTo>
                    <a:lnTo>
                      <a:pt x="1120634" y="1579515"/>
                    </a:lnTo>
                    <a:lnTo>
                      <a:pt x="1128320" y="1587517"/>
                    </a:lnTo>
                    <a:lnTo>
                      <a:pt x="1135741" y="1594986"/>
                    </a:lnTo>
                    <a:lnTo>
                      <a:pt x="1143162" y="1602188"/>
                    </a:lnTo>
                    <a:lnTo>
                      <a:pt x="1150583" y="1608856"/>
                    </a:lnTo>
                    <a:lnTo>
                      <a:pt x="1157474" y="1614991"/>
                    </a:lnTo>
                    <a:lnTo>
                      <a:pt x="1170726" y="1626461"/>
                    </a:lnTo>
                    <a:lnTo>
                      <a:pt x="1182917" y="1636063"/>
                    </a:lnTo>
                    <a:lnTo>
                      <a:pt x="1193784" y="1644065"/>
                    </a:lnTo>
                    <a:lnTo>
                      <a:pt x="1203325" y="1651000"/>
                    </a:lnTo>
                    <a:lnTo>
                      <a:pt x="738187" y="1651000"/>
                    </a:lnTo>
                    <a:lnTo>
                      <a:pt x="747993" y="1644065"/>
                    </a:lnTo>
                    <a:lnTo>
                      <a:pt x="759125" y="1635796"/>
                    </a:lnTo>
                    <a:lnTo>
                      <a:pt x="771582" y="1626194"/>
                    </a:lnTo>
                    <a:lnTo>
                      <a:pt x="785098" y="1614724"/>
                    </a:lnTo>
                    <a:lnTo>
                      <a:pt x="792254" y="1608589"/>
                    </a:lnTo>
                    <a:lnTo>
                      <a:pt x="799675" y="1601921"/>
                    </a:lnTo>
                    <a:lnTo>
                      <a:pt x="807096" y="1594986"/>
                    </a:lnTo>
                    <a:lnTo>
                      <a:pt x="814517" y="1587251"/>
                    </a:lnTo>
                    <a:lnTo>
                      <a:pt x="822468" y="1579249"/>
                    </a:lnTo>
                    <a:lnTo>
                      <a:pt x="830419" y="1570980"/>
                    </a:lnTo>
                    <a:lnTo>
                      <a:pt x="838106" y="1562178"/>
                    </a:lnTo>
                    <a:lnTo>
                      <a:pt x="846057" y="1552575"/>
                    </a:lnTo>
                    <a:close/>
                    <a:moveTo>
                      <a:pt x="1307617" y="216793"/>
                    </a:moveTo>
                    <a:lnTo>
                      <a:pt x="1304708" y="217057"/>
                    </a:lnTo>
                    <a:lnTo>
                      <a:pt x="1301269" y="217587"/>
                    </a:lnTo>
                    <a:lnTo>
                      <a:pt x="1298095" y="218646"/>
                    </a:lnTo>
                    <a:lnTo>
                      <a:pt x="1295449" y="219971"/>
                    </a:lnTo>
                    <a:lnTo>
                      <a:pt x="1292540" y="221295"/>
                    </a:lnTo>
                    <a:lnTo>
                      <a:pt x="1289630" y="223149"/>
                    </a:lnTo>
                    <a:lnTo>
                      <a:pt x="1287514" y="225002"/>
                    </a:lnTo>
                    <a:lnTo>
                      <a:pt x="1285133" y="227121"/>
                    </a:lnTo>
                    <a:lnTo>
                      <a:pt x="1283017" y="229505"/>
                    </a:lnTo>
                    <a:lnTo>
                      <a:pt x="1281166" y="232153"/>
                    </a:lnTo>
                    <a:lnTo>
                      <a:pt x="1279578" y="234801"/>
                    </a:lnTo>
                    <a:lnTo>
                      <a:pt x="1278256" y="237714"/>
                    </a:lnTo>
                    <a:lnTo>
                      <a:pt x="1277462" y="240892"/>
                    </a:lnTo>
                    <a:lnTo>
                      <a:pt x="1276404" y="243805"/>
                    </a:lnTo>
                    <a:lnTo>
                      <a:pt x="1276140" y="247248"/>
                    </a:lnTo>
                    <a:lnTo>
                      <a:pt x="1274553" y="266051"/>
                    </a:lnTo>
                    <a:lnTo>
                      <a:pt x="1272965" y="284590"/>
                    </a:lnTo>
                    <a:lnTo>
                      <a:pt x="1270585" y="303128"/>
                    </a:lnTo>
                    <a:lnTo>
                      <a:pt x="1268204" y="321931"/>
                    </a:lnTo>
                    <a:lnTo>
                      <a:pt x="1265295" y="340470"/>
                    </a:lnTo>
                    <a:lnTo>
                      <a:pt x="1262385" y="359008"/>
                    </a:lnTo>
                    <a:lnTo>
                      <a:pt x="1258946" y="377546"/>
                    </a:lnTo>
                    <a:lnTo>
                      <a:pt x="1255243" y="396349"/>
                    </a:lnTo>
                    <a:lnTo>
                      <a:pt x="1251275" y="414888"/>
                    </a:lnTo>
                    <a:lnTo>
                      <a:pt x="1246778" y="433161"/>
                    </a:lnTo>
                    <a:lnTo>
                      <a:pt x="1242282" y="451435"/>
                    </a:lnTo>
                    <a:lnTo>
                      <a:pt x="1237256" y="469443"/>
                    </a:lnTo>
                    <a:lnTo>
                      <a:pt x="1231965" y="487187"/>
                    </a:lnTo>
                    <a:lnTo>
                      <a:pt x="1225882" y="505196"/>
                    </a:lnTo>
                    <a:lnTo>
                      <a:pt x="1220062" y="522940"/>
                    </a:lnTo>
                    <a:lnTo>
                      <a:pt x="1213714" y="540418"/>
                    </a:lnTo>
                    <a:lnTo>
                      <a:pt x="1206836" y="557897"/>
                    </a:lnTo>
                    <a:lnTo>
                      <a:pt x="1199959" y="575112"/>
                    </a:lnTo>
                    <a:lnTo>
                      <a:pt x="1192552" y="591796"/>
                    </a:lnTo>
                    <a:lnTo>
                      <a:pt x="1184617" y="608745"/>
                    </a:lnTo>
                    <a:lnTo>
                      <a:pt x="1176681" y="625430"/>
                    </a:lnTo>
                    <a:lnTo>
                      <a:pt x="1168217" y="641585"/>
                    </a:lnTo>
                    <a:lnTo>
                      <a:pt x="1159223" y="658004"/>
                    </a:lnTo>
                    <a:lnTo>
                      <a:pt x="1150230" y="673629"/>
                    </a:lnTo>
                    <a:lnTo>
                      <a:pt x="1140443" y="689255"/>
                    </a:lnTo>
                    <a:lnTo>
                      <a:pt x="1130391" y="704615"/>
                    </a:lnTo>
                    <a:lnTo>
                      <a:pt x="1120075" y="719445"/>
                    </a:lnTo>
                    <a:lnTo>
                      <a:pt x="1109494" y="734276"/>
                    </a:lnTo>
                    <a:lnTo>
                      <a:pt x="1098385" y="748842"/>
                    </a:lnTo>
                    <a:lnTo>
                      <a:pt x="1087010" y="762878"/>
                    </a:lnTo>
                    <a:lnTo>
                      <a:pt x="1075107" y="776650"/>
                    </a:lnTo>
                    <a:lnTo>
                      <a:pt x="1062939" y="789891"/>
                    </a:lnTo>
                    <a:lnTo>
                      <a:pt x="1060559" y="792275"/>
                    </a:lnTo>
                    <a:lnTo>
                      <a:pt x="1058971" y="795188"/>
                    </a:lnTo>
                    <a:lnTo>
                      <a:pt x="1057120" y="797836"/>
                    </a:lnTo>
                    <a:lnTo>
                      <a:pt x="1056062" y="801014"/>
                    </a:lnTo>
                    <a:lnTo>
                      <a:pt x="1055004" y="803927"/>
                    </a:lnTo>
                    <a:lnTo>
                      <a:pt x="1054475" y="806840"/>
                    </a:lnTo>
                    <a:lnTo>
                      <a:pt x="1054210" y="810283"/>
                    </a:lnTo>
                    <a:lnTo>
                      <a:pt x="1054210" y="813461"/>
                    </a:lnTo>
                    <a:lnTo>
                      <a:pt x="1054210" y="816374"/>
                    </a:lnTo>
                    <a:lnTo>
                      <a:pt x="1054739" y="819552"/>
                    </a:lnTo>
                    <a:lnTo>
                      <a:pt x="1055533" y="822730"/>
                    </a:lnTo>
                    <a:lnTo>
                      <a:pt x="1056591" y="825379"/>
                    </a:lnTo>
                    <a:lnTo>
                      <a:pt x="1058178" y="828292"/>
                    </a:lnTo>
                    <a:lnTo>
                      <a:pt x="1060030" y="831205"/>
                    </a:lnTo>
                    <a:lnTo>
                      <a:pt x="1061881" y="833588"/>
                    </a:lnTo>
                    <a:lnTo>
                      <a:pt x="1064262" y="836237"/>
                    </a:lnTo>
                    <a:lnTo>
                      <a:pt x="1066907" y="838355"/>
                    </a:lnTo>
                    <a:lnTo>
                      <a:pt x="1069552" y="840209"/>
                    </a:lnTo>
                    <a:lnTo>
                      <a:pt x="1072462" y="841798"/>
                    </a:lnTo>
                    <a:lnTo>
                      <a:pt x="1075107" y="842858"/>
                    </a:lnTo>
                    <a:lnTo>
                      <a:pt x="1078281" y="843917"/>
                    </a:lnTo>
                    <a:lnTo>
                      <a:pt x="1081455" y="844712"/>
                    </a:lnTo>
                    <a:lnTo>
                      <a:pt x="1084365" y="844976"/>
                    </a:lnTo>
                    <a:lnTo>
                      <a:pt x="1087539" y="845241"/>
                    </a:lnTo>
                    <a:lnTo>
                      <a:pt x="1090978" y="844976"/>
                    </a:lnTo>
                    <a:lnTo>
                      <a:pt x="1093888" y="844447"/>
                    </a:lnTo>
                    <a:lnTo>
                      <a:pt x="1096797" y="843387"/>
                    </a:lnTo>
                    <a:lnTo>
                      <a:pt x="1099972" y="842328"/>
                    </a:lnTo>
                    <a:lnTo>
                      <a:pt x="1102617" y="841004"/>
                    </a:lnTo>
                    <a:lnTo>
                      <a:pt x="1105526" y="838885"/>
                    </a:lnTo>
                    <a:lnTo>
                      <a:pt x="1108172" y="837031"/>
                    </a:lnTo>
                    <a:lnTo>
                      <a:pt x="1110552" y="834648"/>
                    </a:lnTo>
                    <a:lnTo>
                      <a:pt x="1124043" y="819817"/>
                    </a:lnTo>
                    <a:lnTo>
                      <a:pt x="1137004" y="804722"/>
                    </a:lnTo>
                    <a:lnTo>
                      <a:pt x="1149701" y="789097"/>
                    </a:lnTo>
                    <a:lnTo>
                      <a:pt x="1161604" y="773471"/>
                    </a:lnTo>
                    <a:lnTo>
                      <a:pt x="1173507" y="757581"/>
                    </a:lnTo>
                    <a:lnTo>
                      <a:pt x="1184617" y="740897"/>
                    </a:lnTo>
                    <a:lnTo>
                      <a:pt x="1195727" y="724213"/>
                    </a:lnTo>
                    <a:lnTo>
                      <a:pt x="1206043" y="707528"/>
                    </a:lnTo>
                    <a:lnTo>
                      <a:pt x="1216094" y="690049"/>
                    </a:lnTo>
                    <a:lnTo>
                      <a:pt x="1225617" y="672570"/>
                    </a:lnTo>
                    <a:lnTo>
                      <a:pt x="1234875" y="654826"/>
                    </a:lnTo>
                    <a:lnTo>
                      <a:pt x="1243604" y="637082"/>
                    </a:lnTo>
                    <a:lnTo>
                      <a:pt x="1252069" y="618809"/>
                    </a:lnTo>
                    <a:lnTo>
                      <a:pt x="1260269" y="600536"/>
                    </a:lnTo>
                    <a:lnTo>
                      <a:pt x="1267940" y="581997"/>
                    </a:lnTo>
                    <a:lnTo>
                      <a:pt x="1274817" y="563459"/>
                    </a:lnTo>
                    <a:lnTo>
                      <a:pt x="1281959" y="544656"/>
                    </a:lnTo>
                    <a:lnTo>
                      <a:pt x="1288307" y="525853"/>
                    </a:lnTo>
                    <a:lnTo>
                      <a:pt x="1294127" y="506785"/>
                    </a:lnTo>
                    <a:lnTo>
                      <a:pt x="1300211" y="487187"/>
                    </a:lnTo>
                    <a:lnTo>
                      <a:pt x="1305501" y="468119"/>
                    </a:lnTo>
                    <a:lnTo>
                      <a:pt x="1310262" y="448786"/>
                    </a:lnTo>
                    <a:lnTo>
                      <a:pt x="1315024" y="429188"/>
                    </a:lnTo>
                    <a:lnTo>
                      <a:pt x="1319256" y="409591"/>
                    </a:lnTo>
                    <a:lnTo>
                      <a:pt x="1323224" y="389993"/>
                    </a:lnTo>
                    <a:lnTo>
                      <a:pt x="1326662" y="370396"/>
                    </a:lnTo>
                    <a:lnTo>
                      <a:pt x="1330101" y="350798"/>
                    </a:lnTo>
                    <a:lnTo>
                      <a:pt x="1333011" y="330936"/>
                    </a:lnTo>
                    <a:lnTo>
                      <a:pt x="1335391" y="311338"/>
                    </a:lnTo>
                    <a:lnTo>
                      <a:pt x="1337772" y="291475"/>
                    </a:lnTo>
                    <a:lnTo>
                      <a:pt x="1339624" y="271613"/>
                    </a:lnTo>
                    <a:lnTo>
                      <a:pt x="1341475" y="252015"/>
                    </a:lnTo>
                    <a:lnTo>
                      <a:pt x="1341475" y="248572"/>
                    </a:lnTo>
                    <a:lnTo>
                      <a:pt x="1341211" y="245659"/>
                    </a:lnTo>
                    <a:lnTo>
                      <a:pt x="1340417" y="242216"/>
                    </a:lnTo>
                    <a:lnTo>
                      <a:pt x="1339624" y="239039"/>
                    </a:lnTo>
                    <a:lnTo>
                      <a:pt x="1338566" y="236390"/>
                    </a:lnTo>
                    <a:lnTo>
                      <a:pt x="1337243" y="233477"/>
                    </a:lnTo>
                    <a:lnTo>
                      <a:pt x="1335391" y="230829"/>
                    </a:lnTo>
                    <a:lnTo>
                      <a:pt x="1333540" y="228445"/>
                    </a:lnTo>
                    <a:lnTo>
                      <a:pt x="1331159" y="226062"/>
                    </a:lnTo>
                    <a:lnTo>
                      <a:pt x="1329043" y="223943"/>
                    </a:lnTo>
                    <a:lnTo>
                      <a:pt x="1326398" y="222089"/>
                    </a:lnTo>
                    <a:lnTo>
                      <a:pt x="1323753" y="220500"/>
                    </a:lnTo>
                    <a:lnTo>
                      <a:pt x="1320579" y="219176"/>
                    </a:lnTo>
                    <a:lnTo>
                      <a:pt x="1317669" y="218382"/>
                    </a:lnTo>
                    <a:lnTo>
                      <a:pt x="1314495" y="217322"/>
                    </a:lnTo>
                    <a:lnTo>
                      <a:pt x="1311056" y="217057"/>
                    </a:lnTo>
                    <a:lnTo>
                      <a:pt x="1307617" y="216793"/>
                    </a:lnTo>
                    <a:close/>
                    <a:moveTo>
                      <a:pt x="442912" y="112713"/>
                    </a:moveTo>
                    <a:lnTo>
                      <a:pt x="1493837" y="112713"/>
                    </a:lnTo>
                    <a:lnTo>
                      <a:pt x="1485637" y="163826"/>
                    </a:lnTo>
                    <a:lnTo>
                      <a:pt x="1477172" y="211761"/>
                    </a:lnTo>
                    <a:lnTo>
                      <a:pt x="1468708" y="257312"/>
                    </a:lnTo>
                    <a:lnTo>
                      <a:pt x="1460508" y="299685"/>
                    </a:lnTo>
                    <a:lnTo>
                      <a:pt x="1452308" y="339145"/>
                    </a:lnTo>
                    <a:lnTo>
                      <a:pt x="1444372" y="375427"/>
                    </a:lnTo>
                    <a:lnTo>
                      <a:pt x="1436437" y="408532"/>
                    </a:lnTo>
                    <a:lnTo>
                      <a:pt x="1429559" y="438723"/>
                    </a:lnTo>
                    <a:lnTo>
                      <a:pt x="1422682" y="465471"/>
                    </a:lnTo>
                    <a:lnTo>
                      <a:pt x="1416598" y="488776"/>
                    </a:lnTo>
                    <a:lnTo>
                      <a:pt x="1411308" y="508638"/>
                    </a:lnTo>
                    <a:lnTo>
                      <a:pt x="1406811" y="525058"/>
                    </a:lnTo>
                    <a:lnTo>
                      <a:pt x="1399934" y="547304"/>
                    </a:lnTo>
                    <a:lnTo>
                      <a:pt x="1397817" y="554719"/>
                    </a:lnTo>
                    <a:lnTo>
                      <a:pt x="1394114" y="564518"/>
                    </a:lnTo>
                    <a:lnTo>
                      <a:pt x="1390146" y="574847"/>
                    </a:lnTo>
                    <a:lnTo>
                      <a:pt x="1385914" y="585440"/>
                    </a:lnTo>
                    <a:lnTo>
                      <a:pt x="1380888" y="596563"/>
                    </a:lnTo>
                    <a:lnTo>
                      <a:pt x="1375863" y="608216"/>
                    </a:lnTo>
                    <a:lnTo>
                      <a:pt x="1370308" y="620398"/>
                    </a:lnTo>
                    <a:lnTo>
                      <a:pt x="1364224" y="632580"/>
                    </a:lnTo>
                    <a:lnTo>
                      <a:pt x="1357875" y="645027"/>
                    </a:lnTo>
                    <a:lnTo>
                      <a:pt x="1351263" y="658004"/>
                    </a:lnTo>
                    <a:lnTo>
                      <a:pt x="1343856" y="671246"/>
                    </a:lnTo>
                    <a:lnTo>
                      <a:pt x="1336714" y="684488"/>
                    </a:lnTo>
                    <a:lnTo>
                      <a:pt x="1328779" y="698259"/>
                    </a:lnTo>
                    <a:lnTo>
                      <a:pt x="1320579" y="711501"/>
                    </a:lnTo>
                    <a:lnTo>
                      <a:pt x="1312379" y="725537"/>
                    </a:lnTo>
                    <a:lnTo>
                      <a:pt x="1303649" y="739573"/>
                    </a:lnTo>
                    <a:lnTo>
                      <a:pt x="1294656" y="753609"/>
                    </a:lnTo>
                    <a:lnTo>
                      <a:pt x="1285133" y="767645"/>
                    </a:lnTo>
                    <a:lnTo>
                      <a:pt x="1275875" y="781416"/>
                    </a:lnTo>
                    <a:lnTo>
                      <a:pt x="1266088" y="795453"/>
                    </a:lnTo>
                    <a:lnTo>
                      <a:pt x="1256036" y="809489"/>
                    </a:lnTo>
                    <a:lnTo>
                      <a:pt x="1245720" y="823260"/>
                    </a:lnTo>
                    <a:lnTo>
                      <a:pt x="1235140" y="836767"/>
                    </a:lnTo>
                    <a:lnTo>
                      <a:pt x="1224559" y="850273"/>
                    </a:lnTo>
                    <a:lnTo>
                      <a:pt x="1213714" y="863779"/>
                    </a:lnTo>
                    <a:lnTo>
                      <a:pt x="1202340" y="877021"/>
                    </a:lnTo>
                    <a:lnTo>
                      <a:pt x="1191230" y="889468"/>
                    </a:lnTo>
                    <a:lnTo>
                      <a:pt x="1179591" y="902180"/>
                    </a:lnTo>
                    <a:lnTo>
                      <a:pt x="1167952" y="914627"/>
                    </a:lnTo>
                    <a:lnTo>
                      <a:pt x="1156049" y="926280"/>
                    </a:lnTo>
                    <a:lnTo>
                      <a:pt x="1144146" y="937933"/>
                    </a:lnTo>
                    <a:lnTo>
                      <a:pt x="1132243" y="949056"/>
                    </a:lnTo>
                    <a:lnTo>
                      <a:pt x="1119810" y="959914"/>
                    </a:lnTo>
                    <a:lnTo>
                      <a:pt x="1119810" y="992753"/>
                    </a:lnTo>
                    <a:lnTo>
                      <a:pt x="1119810" y="993548"/>
                    </a:lnTo>
                    <a:lnTo>
                      <a:pt x="1119546" y="994872"/>
                    </a:lnTo>
                    <a:lnTo>
                      <a:pt x="1119546" y="995666"/>
                    </a:lnTo>
                    <a:lnTo>
                      <a:pt x="1119546" y="996196"/>
                    </a:lnTo>
                    <a:lnTo>
                      <a:pt x="1119281" y="995931"/>
                    </a:lnTo>
                    <a:lnTo>
                      <a:pt x="1117694" y="998579"/>
                    </a:lnTo>
                    <a:lnTo>
                      <a:pt x="1115578" y="1001493"/>
                    </a:lnTo>
                    <a:lnTo>
                      <a:pt x="1112668" y="1004671"/>
                    </a:lnTo>
                    <a:lnTo>
                      <a:pt x="1109230" y="1007849"/>
                    </a:lnTo>
                    <a:lnTo>
                      <a:pt x="1101294" y="1015529"/>
                    </a:lnTo>
                    <a:lnTo>
                      <a:pt x="1096797" y="1020031"/>
                    </a:lnTo>
                    <a:lnTo>
                      <a:pt x="1092301" y="1024798"/>
                    </a:lnTo>
                    <a:lnTo>
                      <a:pt x="1087804" y="1030095"/>
                    </a:lnTo>
                    <a:lnTo>
                      <a:pt x="1083307" y="1035921"/>
                    </a:lnTo>
                    <a:lnTo>
                      <a:pt x="1079075" y="1042807"/>
                    </a:lnTo>
                    <a:lnTo>
                      <a:pt x="1074843" y="1050222"/>
                    </a:lnTo>
                    <a:lnTo>
                      <a:pt x="1073255" y="1053930"/>
                    </a:lnTo>
                    <a:lnTo>
                      <a:pt x="1071668" y="1057902"/>
                    </a:lnTo>
                    <a:lnTo>
                      <a:pt x="1069817" y="1062404"/>
                    </a:lnTo>
                    <a:lnTo>
                      <a:pt x="1068230" y="1066906"/>
                    </a:lnTo>
                    <a:lnTo>
                      <a:pt x="1066907" y="1071673"/>
                    </a:lnTo>
                    <a:lnTo>
                      <a:pt x="1065584" y="1076440"/>
                    </a:lnTo>
                    <a:lnTo>
                      <a:pt x="1064526" y="1081737"/>
                    </a:lnTo>
                    <a:lnTo>
                      <a:pt x="1063733" y="1087298"/>
                    </a:lnTo>
                    <a:lnTo>
                      <a:pt x="1064526" y="1089152"/>
                    </a:lnTo>
                    <a:lnTo>
                      <a:pt x="1064262" y="1120932"/>
                    </a:lnTo>
                    <a:lnTo>
                      <a:pt x="1064262" y="1121727"/>
                    </a:lnTo>
                    <a:lnTo>
                      <a:pt x="1064526" y="1121727"/>
                    </a:lnTo>
                    <a:lnTo>
                      <a:pt x="1063468" y="1124640"/>
                    </a:lnTo>
                    <a:lnTo>
                      <a:pt x="1062675" y="1127023"/>
                    </a:lnTo>
                    <a:lnTo>
                      <a:pt x="1060823" y="1130466"/>
                    </a:lnTo>
                    <a:lnTo>
                      <a:pt x="1058707" y="1134704"/>
                    </a:lnTo>
                    <a:lnTo>
                      <a:pt x="1055268" y="1139735"/>
                    </a:lnTo>
                    <a:lnTo>
                      <a:pt x="1053681" y="1142119"/>
                    </a:lnTo>
                    <a:lnTo>
                      <a:pt x="1051829" y="1144238"/>
                    </a:lnTo>
                    <a:lnTo>
                      <a:pt x="1048655" y="1147945"/>
                    </a:lnTo>
                    <a:lnTo>
                      <a:pt x="1044952" y="1150858"/>
                    </a:lnTo>
                    <a:lnTo>
                      <a:pt x="1041513" y="1153242"/>
                    </a:lnTo>
                    <a:lnTo>
                      <a:pt x="1036488" y="1156420"/>
                    </a:lnTo>
                    <a:lnTo>
                      <a:pt x="1035165" y="1157214"/>
                    </a:lnTo>
                    <a:lnTo>
                      <a:pt x="1034107" y="1157744"/>
                    </a:lnTo>
                    <a:lnTo>
                      <a:pt x="1030933" y="1159333"/>
                    </a:lnTo>
                    <a:lnTo>
                      <a:pt x="1026436" y="1161187"/>
                    </a:lnTo>
                    <a:lnTo>
                      <a:pt x="1017971" y="1163570"/>
                    </a:lnTo>
                    <a:lnTo>
                      <a:pt x="1016120" y="1168337"/>
                    </a:lnTo>
                    <a:lnTo>
                      <a:pt x="1016120" y="1454092"/>
                    </a:lnTo>
                    <a:lnTo>
                      <a:pt x="1015855" y="1473160"/>
                    </a:lnTo>
                    <a:lnTo>
                      <a:pt x="1030404" y="1474749"/>
                    </a:lnTo>
                    <a:lnTo>
                      <a:pt x="1036752" y="1475808"/>
                    </a:lnTo>
                    <a:lnTo>
                      <a:pt x="1042571" y="1476868"/>
                    </a:lnTo>
                    <a:lnTo>
                      <a:pt x="1043365" y="1477133"/>
                    </a:lnTo>
                    <a:lnTo>
                      <a:pt x="1046275" y="1477662"/>
                    </a:lnTo>
                    <a:lnTo>
                      <a:pt x="1054210" y="1479516"/>
                    </a:lnTo>
                    <a:lnTo>
                      <a:pt x="1057120" y="1480840"/>
                    </a:lnTo>
                    <a:lnTo>
                      <a:pt x="1060030" y="1481635"/>
                    </a:lnTo>
                    <a:lnTo>
                      <a:pt x="1062410" y="1482959"/>
                    </a:lnTo>
                    <a:lnTo>
                      <a:pt x="1063733" y="1484018"/>
                    </a:lnTo>
                    <a:lnTo>
                      <a:pt x="1064791" y="1485342"/>
                    </a:lnTo>
                    <a:lnTo>
                      <a:pt x="1065055" y="1486667"/>
                    </a:lnTo>
                    <a:lnTo>
                      <a:pt x="1065320" y="1486667"/>
                    </a:lnTo>
                    <a:lnTo>
                      <a:pt x="1065320" y="1507588"/>
                    </a:lnTo>
                    <a:lnTo>
                      <a:pt x="1065320" y="1513944"/>
                    </a:lnTo>
                    <a:lnTo>
                      <a:pt x="1067436" y="1516063"/>
                    </a:lnTo>
                    <a:lnTo>
                      <a:pt x="871958" y="1516063"/>
                    </a:lnTo>
                    <a:lnTo>
                      <a:pt x="871958" y="1514739"/>
                    </a:lnTo>
                    <a:lnTo>
                      <a:pt x="871958" y="1507588"/>
                    </a:lnTo>
                    <a:lnTo>
                      <a:pt x="871958" y="1486667"/>
                    </a:lnTo>
                    <a:lnTo>
                      <a:pt x="872223" y="1486667"/>
                    </a:lnTo>
                    <a:lnTo>
                      <a:pt x="872487" y="1485607"/>
                    </a:lnTo>
                    <a:lnTo>
                      <a:pt x="873016" y="1484283"/>
                    </a:lnTo>
                    <a:lnTo>
                      <a:pt x="874074" y="1483489"/>
                    </a:lnTo>
                    <a:lnTo>
                      <a:pt x="875926" y="1482429"/>
                    </a:lnTo>
                    <a:lnTo>
                      <a:pt x="877778" y="1481635"/>
                    </a:lnTo>
                    <a:lnTo>
                      <a:pt x="880158" y="1480575"/>
                    </a:lnTo>
                    <a:lnTo>
                      <a:pt x="885978" y="1478722"/>
                    </a:lnTo>
                    <a:lnTo>
                      <a:pt x="892855" y="1477133"/>
                    </a:lnTo>
                    <a:lnTo>
                      <a:pt x="901319" y="1475808"/>
                    </a:lnTo>
                    <a:lnTo>
                      <a:pt x="910842" y="1474219"/>
                    </a:lnTo>
                    <a:lnTo>
                      <a:pt x="921423" y="1473160"/>
                    </a:lnTo>
                    <a:lnTo>
                      <a:pt x="921423" y="1454092"/>
                    </a:lnTo>
                    <a:lnTo>
                      <a:pt x="921423" y="1170721"/>
                    </a:lnTo>
                    <a:lnTo>
                      <a:pt x="920894" y="1170721"/>
                    </a:lnTo>
                    <a:lnTo>
                      <a:pt x="920894" y="1168602"/>
                    </a:lnTo>
                    <a:lnTo>
                      <a:pt x="920365" y="1167013"/>
                    </a:lnTo>
                    <a:lnTo>
                      <a:pt x="919836" y="1163835"/>
                    </a:lnTo>
                    <a:lnTo>
                      <a:pt x="913752" y="1161981"/>
                    </a:lnTo>
                    <a:lnTo>
                      <a:pt x="908197" y="1160128"/>
                    </a:lnTo>
                    <a:lnTo>
                      <a:pt x="902642" y="1157744"/>
                    </a:lnTo>
                    <a:lnTo>
                      <a:pt x="901849" y="1157214"/>
                    </a:lnTo>
                    <a:lnTo>
                      <a:pt x="900526" y="1156420"/>
                    </a:lnTo>
                    <a:lnTo>
                      <a:pt x="898674" y="1155096"/>
                    </a:lnTo>
                    <a:lnTo>
                      <a:pt x="895765" y="1153772"/>
                    </a:lnTo>
                    <a:lnTo>
                      <a:pt x="892590" y="1151653"/>
                    </a:lnTo>
                    <a:lnTo>
                      <a:pt x="889152" y="1148475"/>
                    </a:lnTo>
                    <a:lnTo>
                      <a:pt x="885449" y="1144502"/>
                    </a:lnTo>
                    <a:lnTo>
                      <a:pt x="881481" y="1139735"/>
                    </a:lnTo>
                    <a:lnTo>
                      <a:pt x="877778" y="1134439"/>
                    </a:lnTo>
                    <a:lnTo>
                      <a:pt x="876984" y="1133115"/>
                    </a:lnTo>
                    <a:lnTo>
                      <a:pt x="875397" y="1130201"/>
                    </a:lnTo>
                    <a:lnTo>
                      <a:pt x="874603" y="1129142"/>
                    </a:lnTo>
                    <a:lnTo>
                      <a:pt x="873545" y="1126759"/>
                    </a:lnTo>
                    <a:lnTo>
                      <a:pt x="873281" y="1125964"/>
                    </a:lnTo>
                    <a:lnTo>
                      <a:pt x="872752" y="1124110"/>
                    </a:lnTo>
                    <a:lnTo>
                      <a:pt x="872487" y="1124110"/>
                    </a:lnTo>
                    <a:lnTo>
                      <a:pt x="872487" y="1121992"/>
                    </a:lnTo>
                    <a:lnTo>
                      <a:pt x="872487" y="1121727"/>
                    </a:lnTo>
                    <a:lnTo>
                      <a:pt x="872487" y="1121197"/>
                    </a:lnTo>
                    <a:lnTo>
                      <a:pt x="872487" y="1120932"/>
                    </a:lnTo>
                    <a:lnTo>
                      <a:pt x="872487" y="1087034"/>
                    </a:lnTo>
                    <a:lnTo>
                      <a:pt x="872752" y="1087034"/>
                    </a:lnTo>
                    <a:lnTo>
                      <a:pt x="871694" y="1080413"/>
                    </a:lnTo>
                    <a:lnTo>
                      <a:pt x="870636" y="1074057"/>
                    </a:lnTo>
                    <a:lnTo>
                      <a:pt x="868784" y="1067966"/>
                    </a:lnTo>
                    <a:lnTo>
                      <a:pt x="866932" y="1062404"/>
                    </a:lnTo>
                    <a:lnTo>
                      <a:pt x="864816" y="1057108"/>
                    </a:lnTo>
                    <a:lnTo>
                      <a:pt x="862700" y="1052076"/>
                    </a:lnTo>
                    <a:lnTo>
                      <a:pt x="860319" y="1047574"/>
                    </a:lnTo>
                    <a:lnTo>
                      <a:pt x="857939" y="1043071"/>
                    </a:lnTo>
                    <a:lnTo>
                      <a:pt x="853707" y="1036980"/>
                    </a:lnTo>
                    <a:lnTo>
                      <a:pt x="853442" y="1035921"/>
                    </a:lnTo>
                    <a:lnTo>
                      <a:pt x="849474" y="1030889"/>
                    </a:lnTo>
                    <a:lnTo>
                      <a:pt x="848681" y="1029830"/>
                    </a:lnTo>
                    <a:lnTo>
                      <a:pt x="844977" y="1025328"/>
                    </a:lnTo>
                    <a:lnTo>
                      <a:pt x="844184" y="1024533"/>
                    </a:lnTo>
                    <a:lnTo>
                      <a:pt x="840216" y="1020296"/>
                    </a:lnTo>
                    <a:lnTo>
                      <a:pt x="839423" y="1019501"/>
                    </a:lnTo>
                    <a:lnTo>
                      <a:pt x="835719" y="1015794"/>
                    </a:lnTo>
                    <a:lnTo>
                      <a:pt x="834661" y="1014734"/>
                    </a:lnTo>
                    <a:lnTo>
                      <a:pt x="831487" y="1011556"/>
                    </a:lnTo>
                    <a:lnTo>
                      <a:pt x="827519" y="1008113"/>
                    </a:lnTo>
                    <a:lnTo>
                      <a:pt x="827255" y="1007849"/>
                    </a:lnTo>
                    <a:lnTo>
                      <a:pt x="823816" y="1004671"/>
                    </a:lnTo>
                    <a:lnTo>
                      <a:pt x="821171" y="1001493"/>
                    </a:lnTo>
                    <a:lnTo>
                      <a:pt x="818790" y="998579"/>
                    </a:lnTo>
                    <a:lnTo>
                      <a:pt x="817468" y="995931"/>
                    </a:lnTo>
                    <a:lnTo>
                      <a:pt x="817203" y="996196"/>
                    </a:lnTo>
                    <a:lnTo>
                      <a:pt x="816939" y="996196"/>
                    </a:lnTo>
                    <a:lnTo>
                      <a:pt x="816674" y="992753"/>
                    </a:lnTo>
                    <a:lnTo>
                      <a:pt x="816674" y="959649"/>
                    </a:lnTo>
                    <a:lnTo>
                      <a:pt x="807945" y="951969"/>
                    </a:lnTo>
                    <a:lnTo>
                      <a:pt x="798952" y="944024"/>
                    </a:lnTo>
                    <a:lnTo>
                      <a:pt x="790222" y="935549"/>
                    </a:lnTo>
                    <a:lnTo>
                      <a:pt x="781493" y="927339"/>
                    </a:lnTo>
                    <a:lnTo>
                      <a:pt x="772764" y="918865"/>
                    </a:lnTo>
                    <a:lnTo>
                      <a:pt x="762713" y="908007"/>
                    </a:lnTo>
                    <a:lnTo>
                      <a:pt x="754777" y="900062"/>
                    </a:lnTo>
                    <a:lnTo>
                      <a:pt x="747371" y="891587"/>
                    </a:lnTo>
                    <a:lnTo>
                      <a:pt x="736790" y="879934"/>
                    </a:lnTo>
                    <a:lnTo>
                      <a:pt x="722242" y="862985"/>
                    </a:lnTo>
                    <a:lnTo>
                      <a:pt x="712190" y="850803"/>
                    </a:lnTo>
                    <a:lnTo>
                      <a:pt x="697906" y="833059"/>
                    </a:lnTo>
                    <a:lnTo>
                      <a:pt x="688648" y="820612"/>
                    </a:lnTo>
                    <a:lnTo>
                      <a:pt x="674629" y="801809"/>
                    </a:lnTo>
                    <a:lnTo>
                      <a:pt x="666164" y="790421"/>
                    </a:lnTo>
                    <a:lnTo>
                      <a:pt x="652145" y="769764"/>
                    </a:lnTo>
                    <a:lnTo>
                      <a:pt x="644739" y="759435"/>
                    </a:lnTo>
                    <a:lnTo>
                      <a:pt x="636538" y="746723"/>
                    </a:lnTo>
                    <a:lnTo>
                      <a:pt x="628603" y="734011"/>
                    </a:lnTo>
                    <a:lnTo>
                      <a:pt x="625429" y="729244"/>
                    </a:lnTo>
                    <a:lnTo>
                      <a:pt x="615377" y="713089"/>
                    </a:lnTo>
                    <a:lnTo>
                      <a:pt x="605855" y="696670"/>
                    </a:lnTo>
                    <a:lnTo>
                      <a:pt x="596861" y="681045"/>
                    </a:lnTo>
                    <a:lnTo>
                      <a:pt x="588132" y="665420"/>
                    </a:lnTo>
                    <a:lnTo>
                      <a:pt x="589719" y="669127"/>
                    </a:lnTo>
                    <a:lnTo>
                      <a:pt x="574906" y="639996"/>
                    </a:lnTo>
                    <a:lnTo>
                      <a:pt x="569087" y="627813"/>
                    </a:lnTo>
                    <a:lnTo>
                      <a:pt x="563267" y="616425"/>
                    </a:lnTo>
                    <a:lnTo>
                      <a:pt x="558242" y="605038"/>
                    </a:lnTo>
                    <a:lnTo>
                      <a:pt x="553480" y="594180"/>
                    </a:lnTo>
                    <a:lnTo>
                      <a:pt x="548983" y="583321"/>
                    </a:lnTo>
                    <a:lnTo>
                      <a:pt x="545280" y="573258"/>
                    </a:lnTo>
                    <a:lnTo>
                      <a:pt x="541842" y="563724"/>
                    </a:lnTo>
                    <a:lnTo>
                      <a:pt x="538932" y="554719"/>
                    </a:lnTo>
                    <a:lnTo>
                      <a:pt x="536287" y="547304"/>
                    </a:lnTo>
                    <a:lnTo>
                      <a:pt x="529938" y="525058"/>
                    </a:lnTo>
                    <a:lnTo>
                      <a:pt x="525441" y="508638"/>
                    </a:lnTo>
                    <a:lnTo>
                      <a:pt x="520151" y="488776"/>
                    </a:lnTo>
                    <a:lnTo>
                      <a:pt x="514067" y="465471"/>
                    </a:lnTo>
                    <a:lnTo>
                      <a:pt x="507190" y="438723"/>
                    </a:lnTo>
                    <a:lnTo>
                      <a:pt x="500312" y="408532"/>
                    </a:lnTo>
                    <a:lnTo>
                      <a:pt x="492377" y="375427"/>
                    </a:lnTo>
                    <a:lnTo>
                      <a:pt x="484441" y="339145"/>
                    </a:lnTo>
                    <a:lnTo>
                      <a:pt x="476241" y="299685"/>
                    </a:lnTo>
                    <a:lnTo>
                      <a:pt x="467777" y="257312"/>
                    </a:lnTo>
                    <a:lnTo>
                      <a:pt x="459577" y="211761"/>
                    </a:lnTo>
                    <a:lnTo>
                      <a:pt x="451112" y="163826"/>
                    </a:lnTo>
                    <a:lnTo>
                      <a:pt x="442912" y="112713"/>
                    </a:lnTo>
                    <a:close/>
                    <a:moveTo>
                      <a:pt x="208966" y="79375"/>
                    </a:moveTo>
                    <a:lnTo>
                      <a:pt x="216098" y="79375"/>
                    </a:lnTo>
                    <a:lnTo>
                      <a:pt x="224816" y="79375"/>
                    </a:lnTo>
                    <a:lnTo>
                      <a:pt x="233534" y="79904"/>
                    </a:lnTo>
                    <a:lnTo>
                      <a:pt x="242252" y="80698"/>
                    </a:lnTo>
                    <a:lnTo>
                      <a:pt x="250706" y="82286"/>
                    </a:lnTo>
                    <a:lnTo>
                      <a:pt x="258895" y="83874"/>
                    </a:lnTo>
                    <a:lnTo>
                      <a:pt x="266821" y="85462"/>
                    </a:lnTo>
                    <a:lnTo>
                      <a:pt x="274746" y="87844"/>
                    </a:lnTo>
                    <a:lnTo>
                      <a:pt x="282407" y="90226"/>
                    </a:lnTo>
                    <a:lnTo>
                      <a:pt x="289804" y="93137"/>
                    </a:lnTo>
                    <a:lnTo>
                      <a:pt x="297201" y="96313"/>
                    </a:lnTo>
                    <a:lnTo>
                      <a:pt x="304070" y="99489"/>
                    </a:lnTo>
                    <a:lnTo>
                      <a:pt x="311203" y="103194"/>
                    </a:lnTo>
                    <a:lnTo>
                      <a:pt x="318071" y="106900"/>
                    </a:lnTo>
                    <a:lnTo>
                      <a:pt x="324412" y="111134"/>
                    </a:lnTo>
                    <a:lnTo>
                      <a:pt x="330752" y="115369"/>
                    </a:lnTo>
                    <a:lnTo>
                      <a:pt x="336828" y="119603"/>
                    </a:lnTo>
                    <a:lnTo>
                      <a:pt x="342640" y="124102"/>
                    </a:lnTo>
                    <a:lnTo>
                      <a:pt x="348188" y="128866"/>
                    </a:lnTo>
                    <a:lnTo>
                      <a:pt x="353735" y="133630"/>
                    </a:lnTo>
                    <a:lnTo>
                      <a:pt x="359283" y="138659"/>
                    </a:lnTo>
                    <a:lnTo>
                      <a:pt x="364303" y="143687"/>
                    </a:lnTo>
                    <a:lnTo>
                      <a:pt x="369322" y="148716"/>
                    </a:lnTo>
                    <a:lnTo>
                      <a:pt x="374077" y="154009"/>
                    </a:lnTo>
                    <a:lnTo>
                      <a:pt x="378568" y="159567"/>
                    </a:lnTo>
                    <a:lnTo>
                      <a:pt x="387022" y="170153"/>
                    </a:lnTo>
                    <a:lnTo>
                      <a:pt x="394947" y="181004"/>
                    </a:lnTo>
                    <a:lnTo>
                      <a:pt x="402344" y="192119"/>
                    </a:lnTo>
                    <a:lnTo>
                      <a:pt x="408949" y="202971"/>
                    </a:lnTo>
                    <a:lnTo>
                      <a:pt x="415289" y="213821"/>
                    </a:lnTo>
                    <a:lnTo>
                      <a:pt x="420837" y="224672"/>
                    </a:lnTo>
                    <a:lnTo>
                      <a:pt x="425856" y="235259"/>
                    </a:lnTo>
                    <a:lnTo>
                      <a:pt x="430611" y="245316"/>
                    </a:lnTo>
                    <a:lnTo>
                      <a:pt x="434838" y="255637"/>
                    </a:lnTo>
                    <a:lnTo>
                      <a:pt x="438537" y="264900"/>
                    </a:lnTo>
                    <a:lnTo>
                      <a:pt x="441971" y="273899"/>
                    </a:lnTo>
                    <a:lnTo>
                      <a:pt x="444613" y="282103"/>
                    </a:lnTo>
                    <a:lnTo>
                      <a:pt x="449368" y="296924"/>
                    </a:lnTo>
                    <a:lnTo>
                      <a:pt x="452538" y="308304"/>
                    </a:lnTo>
                    <a:lnTo>
                      <a:pt x="454388" y="315980"/>
                    </a:lnTo>
                    <a:lnTo>
                      <a:pt x="455444" y="319420"/>
                    </a:lnTo>
                    <a:lnTo>
                      <a:pt x="455973" y="323655"/>
                    </a:lnTo>
                    <a:lnTo>
                      <a:pt x="456237" y="328154"/>
                    </a:lnTo>
                    <a:lnTo>
                      <a:pt x="456237" y="332653"/>
                    </a:lnTo>
                    <a:lnTo>
                      <a:pt x="455708" y="337152"/>
                    </a:lnTo>
                    <a:lnTo>
                      <a:pt x="454652" y="341387"/>
                    </a:lnTo>
                    <a:lnTo>
                      <a:pt x="453331" y="345621"/>
                    </a:lnTo>
                    <a:lnTo>
                      <a:pt x="451746" y="349591"/>
                    </a:lnTo>
                    <a:lnTo>
                      <a:pt x="449368" y="353296"/>
                    </a:lnTo>
                    <a:lnTo>
                      <a:pt x="447255" y="357002"/>
                    </a:lnTo>
                    <a:lnTo>
                      <a:pt x="444349" y="359913"/>
                    </a:lnTo>
                    <a:lnTo>
                      <a:pt x="441707" y="363089"/>
                    </a:lnTo>
                    <a:lnTo>
                      <a:pt x="438273" y="366000"/>
                    </a:lnTo>
                    <a:lnTo>
                      <a:pt x="434574" y="368117"/>
                    </a:lnTo>
                    <a:lnTo>
                      <a:pt x="430876" y="370234"/>
                    </a:lnTo>
                    <a:lnTo>
                      <a:pt x="426913" y="371822"/>
                    </a:lnTo>
                    <a:lnTo>
                      <a:pt x="422422" y="372881"/>
                    </a:lnTo>
                    <a:lnTo>
                      <a:pt x="418459" y="373675"/>
                    </a:lnTo>
                    <a:lnTo>
                      <a:pt x="414232" y="373940"/>
                    </a:lnTo>
                    <a:lnTo>
                      <a:pt x="409741" y="373940"/>
                    </a:lnTo>
                    <a:lnTo>
                      <a:pt x="405779" y="373410"/>
                    </a:lnTo>
                    <a:lnTo>
                      <a:pt x="401552" y="372352"/>
                    </a:lnTo>
                    <a:lnTo>
                      <a:pt x="397589" y="371028"/>
                    </a:lnTo>
                    <a:lnTo>
                      <a:pt x="393891" y="369176"/>
                    </a:lnTo>
                    <a:lnTo>
                      <a:pt x="390192" y="367059"/>
                    </a:lnTo>
                    <a:lnTo>
                      <a:pt x="387022" y="364412"/>
                    </a:lnTo>
                    <a:lnTo>
                      <a:pt x="383852" y="361765"/>
                    </a:lnTo>
                    <a:lnTo>
                      <a:pt x="380946" y="358589"/>
                    </a:lnTo>
                    <a:lnTo>
                      <a:pt x="378304" y="355149"/>
                    </a:lnTo>
                    <a:lnTo>
                      <a:pt x="375926" y="351708"/>
                    </a:lnTo>
                    <a:lnTo>
                      <a:pt x="374077" y="347739"/>
                    </a:lnTo>
                    <a:lnTo>
                      <a:pt x="372492" y="343504"/>
                    </a:lnTo>
                    <a:lnTo>
                      <a:pt x="371435" y="339005"/>
                    </a:lnTo>
                    <a:lnTo>
                      <a:pt x="371171" y="338476"/>
                    </a:lnTo>
                    <a:lnTo>
                      <a:pt x="370643" y="335299"/>
                    </a:lnTo>
                    <a:lnTo>
                      <a:pt x="367209" y="323390"/>
                    </a:lnTo>
                    <a:lnTo>
                      <a:pt x="364831" y="315186"/>
                    </a:lnTo>
                    <a:lnTo>
                      <a:pt x="361397" y="305393"/>
                    </a:lnTo>
                    <a:lnTo>
                      <a:pt x="357170" y="294542"/>
                    </a:lnTo>
                    <a:lnTo>
                      <a:pt x="352415" y="283162"/>
                    </a:lnTo>
                    <a:lnTo>
                      <a:pt x="346867" y="270988"/>
                    </a:lnTo>
                    <a:lnTo>
                      <a:pt x="340527" y="258549"/>
                    </a:lnTo>
                    <a:lnTo>
                      <a:pt x="337092" y="252462"/>
                    </a:lnTo>
                    <a:lnTo>
                      <a:pt x="333394" y="246374"/>
                    </a:lnTo>
                    <a:lnTo>
                      <a:pt x="329431" y="240023"/>
                    </a:lnTo>
                    <a:lnTo>
                      <a:pt x="325468" y="234200"/>
                    </a:lnTo>
                    <a:lnTo>
                      <a:pt x="321241" y="228378"/>
                    </a:lnTo>
                    <a:lnTo>
                      <a:pt x="316750" y="222555"/>
                    </a:lnTo>
                    <a:lnTo>
                      <a:pt x="312259" y="216997"/>
                    </a:lnTo>
                    <a:lnTo>
                      <a:pt x="307504" y="211704"/>
                    </a:lnTo>
                    <a:lnTo>
                      <a:pt x="302749" y="206676"/>
                    </a:lnTo>
                    <a:lnTo>
                      <a:pt x="297465" y="201912"/>
                    </a:lnTo>
                    <a:lnTo>
                      <a:pt x="292446" y="197148"/>
                    </a:lnTo>
                    <a:lnTo>
                      <a:pt x="286898" y="192913"/>
                    </a:lnTo>
                    <a:lnTo>
                      <a:pt x="279501" y="187885"/>
                    </a:lnTo>
                    <a:lnTo>
                      <a:pt x="271576" y="183386"/>
                    </a:lnTo>
                    <a:lnTo>
                      <a:pt x="267877" y="181004"/>
                    </a:lnTo>
                    <a:lnTo>
                      <a:pt x="263651" y="179151"/>
                    </a:lnTo>
                    <a:lnTo>
                      <a:pt x="259424" y="177299"/>
                    </a:lnTo>
                    <a:lnTo>
                      <a:pt x="255197" y="175711"/>
                    </a:lnTo>
                    <a:lnTo>
                      <a:pt x="250706" y="174387"/>
                    </a:lnTo>
                    <a:lnTo>
                      <a:pt x="246215" y="173329"/>
                    </a:lnTo>
                    <a:lnTo>
                      <a:pt x="241460" y="172006"/>
                    </a:lnTo>
                    <a:lnTo>
                      <a:pt x="236704" y="170947"/>
                    </a:lnTo>
                    <a:lnTo>
                      <a:pt x="231949" y="170418"/>
                    </a:lnTo>
                    <a:lnTo>
                      <a:pt x="226930" y="169888"/>
                    </a:lnTo>
                    <a:lnTo>
                      <a:pt x="221382" y="169624"/>
                    </a:lnTo>
                    <a:lnTo>
                      <a:pt x="216098" y="169359"/>
                    </a:lnTo>
                    <a:lnTo>
                      <a:pt x="206852" y="169624"/>
                    </a:lnTo>
                    <a:lnTo>
                      <a:pt x="197078" y="170682"/>
                    </a:lnTo>
                    <a:lnTo>
                      <a:pt x="187039" y="172270"/>
                    </a:lnTo>
                    <a:lnTo>
                      <a:pt x="175943" y="174652"/>
                    </a:lnTo>
                    <a:lnTo>
                      <a:pt x="170395" y="176240"/>
                    </a:lnTo>
                    <a:lnTo>
                      <a:pt x="165112" y="178357"/>
                    </a:lnTo>
                    <a:lnTo>
                      <a:pt x="160093" y="180475"/>
                    </a:lnTo>
                    <a:lnTo>
                      <a:pt x="155337" y="182856"/>
                    </a:lnTo>
                    <a:lnTo>
                      <a:pt x="150846" y="185503"/>
                    </a:lnTo>
                    <a:lnTo>
                      <a:pt x="146355" y="188679"/>
                    </a:lnTo>
                    <a:lnTo>
                      <a:pt x="142128" y="191855"/>
                    </a:lnTo>
                    <a:lnTo>
                      <a:pt x="137901" y="195295"/>
                    </a:lnTo>
                    <a:lnTo>
                      <a:pt x="133939" y="199001"/>
                    </a:lnTo>
                    <a:lnTo>
                      <a:pt x="129976" y="203235"/>
                    </a:lnTo>
                    <a:lnTo>
                      <a:pt x="126542" y="207470"/>
                    </a:lnTo>
                    <a:lnTo>
                      <a:pt x="122843" y="212234"/>
                    </a:lnTo>
                    <a:lnTo>
                      <a:pt x="119409" y="216997"/>
                    </a:lnTo>
                    <a:lnTo>
                      <a:pt x="115975" y="222291"/>
                    </a:lnTo>
                    <a:lnTo>
                      <a:pt x="113069" y="227584"/>
                    </a:lnTo>
                    <a:lnTo>
                      <a:pt x="109899" y="233406"/>
                    </a:lnTo>
                    <a:lnTo>
                      <a:pt x="106993" y="239493"/>
                    </a:lnTo>
                    <a:lnTo>
                      <a:pt x="104351" y="245580"/>
                    </a:lnTo>
                    <a:lnTo>
                      <a:pt x="101709" y="251932"/>
                    </a:lnTo>
                    <a:lnTo>
                      <a:pt x="99596" y="258549"/>
                    </a:lnTo>
                    <a:lnTo>
                      <a:pt x="97218" y="265430"/>
                    </a:lnTo>
                    <a:lnTo>
                      <a:pt x="95369" y="272311"/>
                    </a:lnTo>
                    <a:lnTo>
                      <a:pt x="93519" y="279721"/>
                    </a:lnTo>
                    <a:lnTo>
                      <a:pt x="91934" y="286867"/>
                    </a:lnTo>
                    <a:lnTo>
                      <a:pt x="90614" y="294278"/>
                    </a:lnTo>
                    <a:lnTo>
                      <a:pt x="89293" y="301953"/>
                    </a:lnTo>
                    <a:lnTo>
                      <a:pt x="88236" y="309363"/>
                    </a:lnTo>
                    <a:lnTo>
                      <a:pt x="87443" y="317038"/>
                    </a:lnTo>
                    <a:lnTo>
                      <a:pt x="86915" y="324713"/>
                    </a:lnTo>
                    <a:lnTo>
                      <a:pt x="86387" y="332388"/>
                    </a:lnTo>
                    <a:lnTo>
                      <a:pt x="86122" y="340063"/>
                    </a:lnTo>
                    <a:lnTo>
                      <a:pt x="86122" y="348003"/>
                    </a:lnTo>
                    <a:lnTo>
                      <a:pt x="86122" y="355678"/>
                    </a:lnTo>
                    <a:lnTo>
                      <a:pt x="86387" y="363618"/>
                    </a:lnTo>
                    <a:lnTo>
                      <a:pt x="86915" y="371558"/>
                    </a:lnTo>
                    <a:lnTo>
                      <a:pt x="87443" y="379497"/>
                    </a:lnTo>
                    <a:lnTo>
                      <a:pt x="88236" y="386908"/>
                    </a:lnTo>
                    <a:lnTo>
                      <a:pt x="89293" y="394318"/>
                    </a:lnTo>
                    <a:lnTo>
                      <a:pt x="90614" y="401729"/>
                    </a:lnTo>
                    <a:lnTo>
                      <a:pt x="91934" y="408874"/>
                    </a:lnTo>
                    <a:lnTo>
                      <a:pt x="93519" y="416020"/>
                    </a:lnTo>
                    <a:lnTo>
                      <a:pt x="95105" y="422372"/>
                    </a:lnTo>
                    <a:lnTo>
                      <a:pt x="96954" y="428724"/>
                    </a:lnTo>
                    <a:lnTo>
                      <a:pt x="99067" y="435076"/>
                    </a:lnTo>
                    <a:lnTo>
                      <a:pt x="100916" y="440898"/>
                    </a:lnTo>
                    <a:lnTo>
                      <a:pt x="103030" y="446456"/>
                    </a:lnTo>
                    <a:lnTo>
                      <a:pt x="105408" y="452014"/>
                    </a:lnTo>
                    <a:lnTo>
                      <a:pt x="107521" y="456778"/>
                    </a:lnTo>
                    <a:lnTo>
                      <a:pt x="112012" y="464982"/>
                    </a:lnTo>
                    <a:lnTo>
                      <a:pt x="116503" y="473186"/>
                    </a:lnTo>
                    <a:lnTo>
                      <a:pt x="121258" y="481391"/>
                    </a:lnTo>
                    <a:lnTo>
                      <a:pt x="126542" y="489331"/>
                    </a:lnTo>
                    <a:lnTo>
                      <a:pt x="131561" y="497006"/>
                    </a:lnTo>
                    <a:lnTo>
                      <a:pt x="137109" y="504945"/>
                    </a:lnTo>
                    <a:lnTo>
                      <a:pt x="142657" y="512620"/>
                    </a:lnTo>
                    <a:lnTo>
                      <a:pt x="148204" y="519766"/>
                    </a:lnTo>
                    <a:lnTo>
                      <a:pt x="154545" y="527441"/>
                    </a:lnTo>
                    <a:lnTo>
                      <a:pt x="160357" y="534587"/>
                    </a:lnTo>
                    <a:lnTo>
                      <a:pt x="166697" y="541733"/>
                    </a:lnTo>
                    <a:lnTo>
                      <a:pt x="173301" y="548614"/>
                    </a:lnTo>
                    <a:lnTo>
                      <a:pt x="179906" y="555495"/>
                    </a:lnTo>
                    <a:lnTo>
                      <a:pt x="186775" y="562376"/>
                    </a:lnTo>
                    <a:lnTo>
                      <a:pt x="193643" y="568993"/>
                    </a:lnTo>
                    <a:lnTo>
                      <a:pt x="200776" y="575609"/>
                    </a:lnTo>
                    <a:lnTo>
                      <a:pt x="207909" y="581696"/>
                    </a:lnTo>
                    <a:lnTo>
                      <a:pt x="215306" y="588048"/>
                    </a:lnTo>
                    <a:lnTo>
                      <a:pt x="230364" y="600222"/>
                    </a:lnTo>
                    <a:lnTo>
                      <a:pt x="246215" y="612132"/>
                    </a:lnTo>
                    <a:lnTo>
                      <a:pt x="261801" y="623248"/>
                    </a:lnTo>
                    <a:lnTo>
                      <a:pt x="278180" y="634098"/>
                    </a:lnTo>
                    <a:lnTo>
                      <a:pt x="294559" y="644420"/>
                    </a:lnTo>
                    <a:lnTo>
                      <a:pt x="311467" y="654477"/>
                    </a:lnTo>
                    <a:lnTo>
                      <a:pt x="328374" y="663740"/>
                    </a:lnTo>
                    <a:lnTo>
                      <a:pt x="345546" y="673003"/>
                    </a:lnTo>
                    <a:lnTo>
                      <a:pt x="362453" y="681472"/>
                    </a:lnTo>
                    <a:lnTo>
                      <a:pt x="379361" y="689677"/>
                    </a:lnTo>
                    <a:lnTo>
                      <a:pt x="396532" y="697352"/>
                    </a:lnTo>
                    <a:lnTo>
                      <a:pt x="412911" y="705027"/>
                    </a:lnTo>
                    <a:lnTo>
                      <a:pt x="429819" y="711643"/>
                    </a:lnTo>
                    <a:lnTo>
                      <a:pt x="446198" y="718525"/>
                    </a:lnTo>
                    <a:lnTo>
                      <a:pt x="462049" y="724612"/>
                    </a:lnTo>
                    <a:lnTo>
                      <a:pt x="477899" y="730963"/>
                    </a:lnTo>
                    <a:lnTo>
                      <a:pt x="492958" y="736257"/>
                    </a:lnTo>
                    <a:lnTo>
                      <a:pt x="521753" y="746578"/>
                    </a:lnTo>
                    <a:lnTo>
                      <a:pt x="548435" y="755577"/>
                    </a:lnTo>
                    <a:lnTo>
                      <a:pt x="572211" y="763516"/>
                    </a:lnTo>
                    <a:lnTo>
                      <a:pt x="595987" y="771456"/>
                    </a:lnTo>
                    <a:lnTo>
                      <a:pt x="606290" y="775161"/>
                    </a:lnTo>
                    <a:lnTo>
                      <a:pt x="615536" y="778602"/>
                    </a:lnTo>
                    <a:lnTo>
                      <a:pt x="624783" y="782572"/>
                    </a:lnTo>
                    <a:lnTo>
                      <a:pt x="629274" y="784954"/>
                    </a:lnTo>
                    <a:lnTo>
                      <a:pt x="634029" y="787600"/>
                    </a:lnTo>
                    <a:lnTo>
                      <a:pt x="640633" y="792099"/>
                    </a:lnTo>
                    <a:lnTo>
                      <a:pt x="646974" y="796863"/>
                    </a:lnTo>
                    <a:lnTo>
                      <a:pt x="652786" y="802156"/>
                    </a:lnTo>
                    <a:lnTo>
                      <a:pt x="658069" y="807714"/>
                    </a:lnTo>
                    <a:lnTo>
                      <a:pt x="663088" y="813801"/>
                    </a:lnTo>
                    <a:lnTo>
                      <a:pt x="667579" y="819888"/>
                    </a:lnTo>
                    <a:lnTo>
                      <a:pt x="671806" y="826240"/>
                    </a:lnTo>
                    <a:lnTo>
                      <a:pt x="675505" y="833121"/>
                    </a:lnTo>
                    <a:lnTo>
                      <a:pt x="679203" y="840003"/>
                    </a:lnTo>
                    <a:lnTo>
                      <a:pt x="681845" y="847413"/>
                    </a:lnTo>
                    <a:lnTo>
                      <a:pt x="684487" y="854823"/>
                    </a:lnTo>
                    <a:lnTo>
                      <a:pt x="686600" y="862498"/>
                    </a:lnTo>
                    <a:lnTo>
                      <a:pt x="688450" y="870174"/>
                    </a:lnTo>
                    <a:lnTo>
                      <a:pt x="689770" y="878378"/>
                    </a:lnTo>
                    <a:lnTo>
                      <a:pt x="690299" y="886318"/>
                    </a:lnTo>
                    <a:lnTo>
                      <a:pt x="690563" y="894522"/>
                    </a:lnTo>
                    <a:lnTo>
                      <a:pt x="690563" y="899551"/>
                    </a:lnTo>
                    <a:lnTo>
                      <a:pt x="690299" y="904844"/>
                    </a:lnTo>
                    <a:lnTo>
                      <a:pt x="689770" y="909872"/>
                    </a:lnTo>
                    <a:lnTo>
                      <a:pt x="688978" y="915165"/>
                    </a:lnTo>
                    <a:lnTo>
                      <a:pt x="688185" y="920194"/>
                    </a:lnTo>
                    <a:lnTo>
                      <a:pt x="686865" y="925487"/>
                    </a:lnTo>
                    <a:lnTo>
                      <a:pt x="685279" y="930516"/>
                    </a:lnTo>
                    <a:lnTo>
                      <a:pt x="683694" y="935544"/>
                    </a:lnTo>
                    <a:lnTo>
                      <a:pt x="681581" y="941102"/>
                    </a:lnTo>
                    <a:lnTo>
                      <a:pt x="679467" y="945866"/>
                    </a:lnTo>
                    <a:lnTo>
                      <a:pt x="677090" y="950894"/>
                    </a:lnTo>
                    <a:lnTo>
                      <a:pt x="674448" y="955658"/>
                    </a:lnTo>
                    <a:lnTo>
                      <a:pt x="671278" y="960422"/>
                    </a:lnTo>
                    <a:lnTo>
                      <a:pt x="668108" y="965186"/>
                    </a:lnTo>
                    <a:lnTo>
                      <a:pt x="664409" y="969685"/>
                    </a:lnTo>
                    <a:lnTo>
                      <a:pt x="660975" y="973920"/>
                    </a:lnTo>
                    <a:lnTo>
                      <a:pt x="657012" y="978154"/>
                    </a:lnTo>
                    <a:lnTo>
                      <a:pt x="652786" y="982389"/>
                    </a:lnTo>
                    <a:lnTo>
                      <a:pt x="648295" y="985829"/>
                    </a:lnTo>
                    <a:lnTo>
                      <a:pt x="643539" y="989534"/>
                    </a:lnTo>
                    <a:lnTo>
                      <a:pt x="638784" y="992975"/>
                    </a:lnTo>
                    <a:lnTo>
                      <a:pt x="633765" y="996415"/>
                    </a:lnTo>
                    <a:lnTo>
                      <a:pt x="628745" y="999327"/>
                    </a:lnTo>
                    <a:lnTo>
                      <a:pt x="623198" y="1002238"/>
                    </a:lnTo>
                    <a:lnTo>
                      <a:pt x="617650" y="1004620"/>
                    </a:lnTo>
                    <a:lnTo>
                      <a:pt x="611838" y="1007266"/>
                    </a:lnTo>
                    <a:lnTo>
                      <a:pt x="606026" y="1009119"/>
                    </a:lnTo>
                    <a:lnTo>
                      <a:pt x="599950" y="1011501"/>
                    </a:lnTo>
                    <a:lnTo>
                      <a:pt x="593610" y="1013089"/>
                    </a:lnTo>
                    <a:lnTo>
                      <a:pt x="587005" y="1014942"/>
                    </a:lnTo>
                    <a:lnTo>
                      <a:pt x="580665" y="1016000"/>
                    </a:lnTo>
                    <a:lnTo>
                      <a:pt x="574060" y="1017323"/>
                    </a:lnTo>
                    <a:lnTo>
                      <a:pt x="569834" y="1017588"/>
                    </a:lnTo>
                    <a:lnTo>
                      <a:pt x="565343" y="1017588"/>
                    </a:lnTo>
                    <a:lnTo>
                      <a:pt x="561116" y="1017059"/>
                    </a:lnTo>
                    <a:lnTo>
                      <a:pt x="556889" y="1016265"/>
                    </a:lnTo>
                    <a:lnTo>
                      <a:pt x="552926" y="1015206"/>
                    </a:lnTo>
                    <a:lnTo>
                      <a:pt x="549228" y="1013354"/>
                    </a:lnTo>
                    <a:lnTo>
                      <a:pt x="545529" y="1011236"/>
                    </a:lnTo>
                    <a:lnTo>
                      <a:pt x="542095" y="1008854"/>
                    </a:lnTo>
                    <a:lnTo>
                      <a:pt x="538925" y="1006208"/>
                    </a:lnTo>
                    <a:lnTo>
                      <a:pt x="535755" y="1003032"/>
                    </a:lnTo>
                    <a:lnTo>
                      <a:pt x="533377" y="999591"/>
                    </a:lnTo>
                    <a:lnTo>
                      <a:pt x="530999" y="996415"/>
                    </a:lnTo>
                    <a:lnTo>
                      <a:pt x="528886" y="992446"/>
                    </a:lnTo>
                    <a:lnTo>
                      <a:pt x="527301" y="988211"/>
                    </a:lnTo>
                    <a:lnTo>
                      <a:pt x="525980" y="983977"/>
                    </a:lnTo>
                    <a:lnTo>
                      <a:pt x="525187" y="979477"/>
                    </a:lnTo>
                    <a:lnTo>
                      <a:pt x="524659" y="974713"/>
                    </a:lnTo>
                    <a:lnTo>
                      <a:pt x="524659" y="970214"/>
                    </a:lnTo>
                    <a:lnTo>
                      <a:pt x="525187" y="965980"/>
                    </a:lnTo>
                    <a:lnTo>
                      <a:pt x="525980" y="961481"/>
                    </a:lnTo>
                    <a:lnTo>
                      <a:pt x="527037" y="957246"/>
                    </a:lnTo>
                    <a:lnTo>
                      <a:pt x="528886" y="953276"/>
                    </a:lnTo>
                    <a:lnTo>
                      <a:pt x="530735" y="949306"/>
                    </a:lnTo>
                    <a:lnTo>
                      <a:pt x="533113" y="946130"/>
                    </a:lnTo>
                    <a:lnTo>
                      <a:pt x="535490" y="942690"/>
                    </a:lnTo>
                    <a:lnTo>
                      <a:pt x="538660" y="939514"/>
                    </a:lnTo>
                    <a:lnTo>
                      <a:pt x="541831" y="936867"/>
                    </a:lnTo>
                    <a:lnTo>
                      <a:pt x="545001" y="934221"/>
                    </a:lnTo>
                    <a:lnTo>
                      <a:pt x="548963" y="932368"/>
                    </a:lnTo>
                    <a:lnTo>
                      <a:pt x="552926" y="930251"/>
                    </a:lnTo>
                    <a:lnTo>
                      <a:pt x="556889" y="929192"/>
                    </a:lnTo>
                    <a:lnTo>
                      <a:pt x="561380" y="928134"/>
                    </a:lnTo>
                    <a:lnTo>
                      <a:pt x="569041" y="926546"/>
                    </a:lnTo>
                    <a:lnTo>
                      <a:pt x="575646" y="924958"/>
                    </a:lnTo>
                    <a:lnTo>
                      <a:pt x="581457" y="923105"/>
                    </a:lnTo>
                    <a:lnTo>
                      <a:pt x="586213" y="920723"/>
                    </a:lnTo>
                    <a:lnTo>
                      <a:pt x="590440" y="918606"/>
                    </a:lnTo>
                    <a:lnTo>
                      <a:pt x="593610" y="916224"/>
                    </a:lnTo>
                    <a:lnTo>
                      <a:pt x="596516" y="914107"/>
                    </a:lnTo>
                    <a:lnTo>
                      <a:pt x="598365" y="911990"/>
                    </a:lnTo>
                    <a:lnTo>
                      <a:pt x="599950" y="910137"/>
                    </a:lnTo>
                    <a:lnTo>
                      <a:pt x="601535" y="908020"/>
                    </a:lnTo>
                    <a:lnTo>
                      <a:pt x="602328" y="906167"/>
                    </a:lnTo>
                    <a:lnTo>
                      <a:pt x="603120" y="904050"/>
                    </a:lnTo>
                    <a:lnTo>
                      <a:pt x="603913" y="901932"/>
                    </a:lnTo>
                    <a:lnTo>
                      <a:pt x="604177" y="899551"/>
                    </a:lnTo>
                    <a:lnTo>
                      <a:pt x="604441" y="897169"/>
                    </a:lnTo>
                    <a:lnTo>
                      <a:pt x="604705" y="894522"/>
                    </a:lnTo>
                    <a:lnTo>
                      <a:pt x="604441" y="890023"/>
                    </a:lnTo>
                    <a:lnTo>
                      <a:pt x="603648" y="885259"/>
                    </a:lnTo>
                    <a:lnTo>
                      <a:pt x="602063" y="880760"/>
                    </a:lnTo>
                    <a:lnTo>
                      <a:pt x="599950" y="876261"/>
                    </a:lnTo>
                    <a:lnTo>
                      <a:pt x="597837" y="872555"/>
                    </a:lnTo>
                    <a:lnTo>
                      <a:pt x="595195" y="869380"/>
                    </a:lnTo>
                    <a:lnTo>
                      <a:pt x="593081" y="866998"/>
                    </a:lnTo>
                    <a:lnTo>
                      <a:pt x="590704" y="865410"/>
                    </a:lnTo>
                    <a:lnTo>
                      <a:pt x="590175" y="865145"/>
                    </a:lnTo>
                    <a:lnTo>
                      <a:pt x="587798" y="864086"/>
                    </a:lnTo>
                    <a:lnTo>
                      <a:pt x="577231" y="859852"/>
                    </a:lnTo>
                    <a:lnTo>
                      <a:pt x="561908" y="854559"/>
                    </a:lnTo>
                    <a:lnTo>
                      <a:pt x="542887" y="848207"/>
                    </a:lnTo>
                    <a:lnTo>
                      <a:pt x="520696" y="840796"/>
                    </a:lnTo>
                    <a:lnTo>
                      <a:pt x="495599" y="832327"/>
                    </a:lnTo>
                    <a:lnTo>
                      <a:pt x="468125" y="822800"/>
                    </a:lnTo>
                    <a:lnTo>
                      <a:pt x="438801" y="811684"/>
                    </a:lnTo>
                    <a:lnTo>
                      <a:pt x="423479" y="805862"/>
                    </a:lnTo>
                    <a:lnTo>
                      <a:pt x="407628" y="799774"/>
                    </a:lnTo>
                    <a:lnTo>
                      <a:pt x="391777" y="792893"/>
                    </a:lnTo>
                    <a:lnTo>
                      <a:pt x="375398" y="786012"/>
                    </a:lnTo>
                    <a:lnTo>
                      <a:pt x="358755" y="778602"/>
                    </a:lnTo>
                    <a:lnTo>
                      <a:pt x="342376" y="770927"/>
                    </a:lnTo>
                    <a:lnTo>
                      <a:pt x="325468" y="762987"/>
                    </a:lnTo>
                    <a:lnTo>
                      <a:pt x="308297" y="754253"/>
                    </a:lnTo>
                    <a:lnTo>
                      <a:pt x="291653" y="745255"/>
                    </a:lnTo>
                    <a:lnTo>
                      <a:pt x="274482" y="735992"/>
                    </a:lnTo>
                    <a:lnTo>
                      <a:pt x="257574" y="725670"/>
                    </a:lnTo>
                    <a:lnTo>
                      <a:pt x="240667" y="715613"/>
                    </a:lnTo>
                    <a:lnTo>
                      <a:pt x="224024" y="704762"/>
                    </a:lnTo>
                    <a:lnTo>
                      <a:pt x="207380" y="693382"/>
                    </a:lnTo>
                    <a:lnTo>
                      <a:pt x="191001" y="681472"/>
                    </a:lnTo>
                    <a:lnTo>
                      <a:pt x="174887" y="669033"/>
                    </a:lnTo>
                    <a:lnTo>
                      <a:pt x="164319" y="660564"/>
                    </a:lnTo>
                    <a:lnTo>
                      <a:pt x="154016" y="651566"/>
                    </a:lnTo>
                    <a:lnTo>
                      <a:pt x="143449" y="642568"/>
                    </a:lnTo>
                    <a:lnTo>
                      <a:pt x="133410" y="633305"/>
                    </a:lnTo>
                    <a:lnTo>
                      <a:pt x="123636" y="623512"/>
                    </a:lnTo>
                    <a:lnTo>
                      <a:pt x="113861" y="613720"/>
                    </a:lnTo>
                    <a:lnTo>
                      <a:pt x="104351" y="603663"/>
                    </a:lnTo>
                    <a:lnTo>
                      <a:pt x="95105" y="593076"/>
                    </a:lnTo>
                    <a:lnTo>
                      <a:pt x="86122" y="582225"/>
                    </a:lnTo>
                    <a:lnTo>
                      <a:pt x="77405" y="571374"/>
                    </a:lnTo>
                    <a:lnTo>
                      <a:pt x="68951" y="559994"/>
                    </a:lnTo>
                    <a:lnTo>
                      <a:pt x="60761" y="548349"/>
                    </a:lnTo>
                    <a:lnTo>
                      <a:pt x="52836" y="536440"/>
                    </a:lnTo>
                    <a:lnTo>
                      <a:pt x="45439" y="524001"/>
                    </a:lnTo>
                    <a:lnTo>
                      <a:pt x="38306" y="511562"/>
                    </a:lnTo>
                    <a:lnTo>
                      <a:pt x="31702" y="498594"/>
                    </a:lnTo>
                    <a:lnTo>
                      <a:pt x="27739" y="490389"/>
                    </a:lnTo>
                    <a:lnTo>
                      <a:pt x="24041" y="482185"/>
                    </a:lnTo>
                    <a:lnTo>
                      <a:pt x="20606" y="473451"/>
                    </a:lnTo>
                    <a:lnTo>
                      <a:pt x="17700" y="464717"/>
                    </a:lnTo>
                    <a:lnTo>
                      <a:pt x="14794" y="455719"/>
                    </a:lnTo>
                    <a:lnTo>
                      <a:pt x="12417" y="446456"/>
                    </a:lnTo>
                    <a:lnTo>
                      <a:pt x="10039" y="437193"/>
                    </a:lnTo>
                    <a:lnTo>
                      <a:pt x="7926" y="427665"/>
                    </a:lnTo>
                    <a:lnTo>
                      <a:pt x="6076" y="418137"/>
                    </a:lnTo>
                    <a:lnTo>
                      <a:pt x="4491" y="408345"/>
                    </a:lnTo>
                    <a:lnTo>
                      <a:pt x="3170" y="398553"/>
                    </a:lnTo>
                    <a:lnTo>
                      <a:pt x="1850" y="388761"/>
                    </a:lnTo>
                    <a:lnTo>
                      <a:pt x="1057" y="378439"/>
                    </a:lnTo>
                    <a:lnTo>
                      <a:pt x="529" y="368382"/>
                    </a:lnTo>
                    <a:lnTo>
                      <a:pt x="264" y="358060"/>
                    </a:lnTo>
                    <a:lnTo>
                      <a:pt x="0" y="348003"/>
                    </a:lnTo>
                    <a:lnTo>
                      <a:pt x="264" y="332653"/>
                    </a:lnTo>
                    <a:lnTo>
                      <a:pt x="1057" y="317832"/>
                    </a:lnTo>
                    <a:lnTo>
                      <a:pt x="2378" y="302747"/>
                    </a:lnTo>
                    <a:lnTo>
                      <a:pt x="4491" y="287926"/>
                    </a:lnTo>
                    <a:lnTo>
                      <a:pt x="6869" y="272840"/>
                    </a:lnTo>
                    <a:lnTo>
                      <a:pt x="10039" y="258019"/>
                    </a:lnTo>
                    <a:lnTo>
                      <a:pt x="11888" y="250874"/>
                    </a:lnTo>
                    <a:lnTo>
                      <a:pt x="14002" y="243463"/>
                    </a:lnTo>
                    <a:lnTo>
                      <a:pt x="15851" y="236053"/>
                    </a:lnTo>
                    <a:lnTo>
                      <a:pt x="18493" y="228907"/>
                    </a:lnTo>
                    <a:lnTo>
                      <a:pt x="20606" y="221761"/>
                    </a:lnTo>
                    <a:lnTo>
                      <a:pt x="23512" y="214880"/>
                    </a:lnTo>
                    <a:lnTo>
                      <a:pt x="26418" y="207734"/>
                    </a:lnTo>
                    <a:lnTo>
                      <a:pt x="29324" y="200853"/>
                    </a:lnTo>
                    <a:lnTo>
                      <a:pt x="32494" y="193972"/>
                    </a:lnTo>
                    <a:lnTo>
                      <a:pt x="36193" y="187356"/>
                    </a:lnTo>
                    <a:lnTo>
                      <a:pt x="39363" y="180475"/>
                    </a:lnTo>
                    <a:lnTo>
                      <a:pt x="43326" y="174123"/>
                    </a:lnTo>
                    <a:lnTo>
                      <a:pt x="47552" y="167506"/>
                    </a:lnTo>
                    <a:lnTo>
                      <a:pt x="51779" y="161155"/>
                    </a:lnTo>
                    <a:lnTo>
                      <a:pt x="56270" y="155332"/>
                    </a:lnTo>
                    <a:lnTo>
                      <a:pt x="60761" y="148980"/>
                    </a:lnTo>
                    <a:lnTo>
                      <a:pt x="65781" y="143422"/>
                    </a:lnTo>
                    <a:lnTo>
                      <a:pt x="70800" y="137865"/>
                    </a:lnTo>
                    <a:lnTo>
                      <a:pt x="76348" y="132307"/>
                    </a:lnTo>
                    <a:lnTo>
                      <a:pt x="81896" y="126749"/>
                    </a:lnTo>
                    <a:lnTo>
                      <a:pt x="89557" y="120397"/>
                    </a:lnTo>
                    <a:lnTo>
                      <a:pt x="98011" y="114045"/>
                    </a:lnTo>
                    <a:lnTo>
                      <a:pt x="106728" y="108223"/>
                    </a:lnTo>
                    <a:lnTo>
                      <a:pt x="115710" y="102930"/>
                    </a:lnTo>
                    <a:lnTo>
                      <a:pt x="124957" y="98166"/>
                    </a:lnTo>
                    <a:lnTo>
                      <a:pt x="134731" y="93931"/>
                    </a:lnTo>
                    <a:lnTo>
                      <a:pt x="139751" y="92079"/>
                    </a:lnTo>
                    <a:lnTo>
                      <a:pt x="145034" y="90226"/>
                    </a:lnTo>
                    <a:lnTo>
                      <a:pt x="150318" y="88638"/>
                    </a:lnTo>
                    <a:lnTo>
                      <a:pt x="155601" y="87315"/>
                    </a:lnTo>
                    <a:lnTo>
                      <a:pt x="163527" y="85198"/>
                    </a:lnTo>
                    <a:lnTo>
                      <a:pt x="170924" y="83874"/>
                    </a:lnTo>
                    <a:lnTo>
                      <a:pt x="178849" y="82551"/>
                    </a:lnTo>
                    <a:lnTo>
                      <a:pt x="186510" y="81228"/>
                    </a:lnTo>
                    <a:lnTo>
                      <a:pt x="193907" y="80434"/>
                    </a:lnTo>
                    <a:lnTo>
                      <a:pt x="201304" y="79640"/>
                    </a:lnTo>
                    <a:lnTo>
                      <a:pt x="208966" y="79375"/>
                    </a:lnTo>
                    <a:close/>
                    <a:moveTo>
                      <a:pt x="1713004" y="79375"/>
                    </a:moveTo>
                    <a:lnTo>
                      <a:pt x="1722007" y="79375"/>
                    </a:lnTo>
                    <a:lnTo>
                      <a:pt x="1729156" y="79375"/>
                    </a:lnTo>
                    <a:lnTo>
                      <a:pt x="1736570" y="79640"/>
                    </a:lnTo>
                    <a:lnTo>
                      <a:pt x="1743984" y="80434"/>
                    </a:lnTo>
                    <a:lnTo>
                      <a:pt x="1751398" y="81228"/>
                    </a:lnTo>
                    <a:lnTo>
                      <a:pt x="1759077" y="82551"/>
                    </a:lnTo>
                    <a:lnTo>
                      <a:pt x="1767021" y="83874"/>
                    </a:lnTo>
                    <a:lnTo>
                      <a:pt x="1774699" y="85198"/>
                    </a:lnTo>
                    <a:lnTo>
                      <a:pt x="1782643" y="87315"/>
                    </a:lnTo>
                    <a:lnTo>
                      <a:pt x="1787674" y="88638"/>
                    </a:lnTo>
                    <a:lnTo>
                      <a:pt x="1792970" y="90226"/>
                    </a:lnTo>
                    <a:lnTo>
                      <a:pt x="1798001" y="92079"/>
                    </a:lnTo>
                    <a:lnTo>
                      <a:pt x="1803031" y="93931"/>
                    </a:lnTo>
                    <a:lnTo>
                      <a:pt x="1813093" y="98166"/>
                    </a:lnTo>
                    <a:lnTo>
                      <a:pt x="1822626" y="102930"/>
                    </a:lnTo>
                    <a:lnTo>
                      <a:pt x="1831628" y="108223"/>
                    </a:lnTo>
                    <a:lnTo>
                      <a:pt x="1840366" y="114045"/>
                    </a:lnTo>
                    <a:lnTo>
                      <a:pt x="1848310" y="120397"/>
                    </a:lnTo>
                    <a:lnTo>
                      <a:pt x="1856253" y="126749"/>
                    </a:lnTo>
                    <a:lnTo>
                      <a:pt x="1863667" y="134159"/>
                    </a:lnTo>
                    <a:lnTo>
                      <a:pt x="1870817" y="141570"/>
                    </a:lnTo>
                    <a:lnTo>
                      <a:pt x="1877436" y="148980"/>
                    </a:lnTo>
                    <a:lnTo>
                      <a:pt x="1883526" y="157185"/>
                    </a:lnTo>
                    <a:lnTo>
                      <a:pt x="1889352" y="165389"/>
                    </a:lnTo>
                    <a:lnTo>
                      <a:pt x="1894912" y="174123"/>
                    </a:lnTo>
                    <a:lnTo>
                      <a:pt x="1899943" y="182856"/>
                    </a:lnTo>
                    <a:lnTo>
                      <a:pt x="1904709" y="191855"/>
                    </a:lnTo>
                    <a:lnTo>
                      <a:pt x="1908946" y="200853"/>
                    </a:lnTo>
                    <a:lnTo>
                      <a:pt x="1913182" y="210116"/>
                    </a:lnTo>
                    <a:lnTo>
                      <a:pt x="1916625" y="219379"/>
                    </a:lnTo>
                    <a:lnTo>
                      <a:pt x="1920067" y="228907"/>
                    </a:lnTo>
                    <a:lnTo>
                      <a:pt x="1923244" y="238435"/>
                    </a:lnTo>
                    <a:lnTo>
                      <a:pt x="1925627" y="248227"/>
                    </a:lnTo>
                    <a:lnTo>
                      <a:pt x="1928275" y="258019"/>
                    </a:lnTo>
                    <a:lnTo>
                      <a:pt x="1930393" y="267812"/>
                    </a:lnTo>
                    <a:lnTo>
                      <a:pt x="1932512" y="277604"/>
                    </a:lnTo>
                    <a:lnTo>
                      <a:pt x="1933836" y="287926"/>
                    </a:lnTo>
                    <a:lnTo>
                      <a:pt x="1935160" y="297983"/>
                    </a:lnTo>
                    <a:lnTo>
                      <a:pt x="1936483" y="307775"/>
                    </a:lnTo>
                    <a:lnTo>
                      <a:pt x="1937278" y="317832"/>
                    </a:lnTo>
                    <a:lnTo>
                      <a:pt x="1937807" y="327889"/>
                    </a:lnTo>
                    <a:lnTo>
                      <a:pt x="1938337" y="337946"/>
                    </a:lnTo>
                    <a:lnTo>
                      <a:pt x="1938337" y="348003"/>
                    </a:lnTo>
                    <a:lnTo>
                      <a:pt x="1938337" y="358060"/>
                    </a:lnTo>
                    <a:lnTo>
                      <a:pt x="1937807" y="368382"/>
                    </a:lnTo>
                    <a:lnTo>
                      <a:pt x="1937278" y="378439"/>
                    </a:lnTo>
                    <a:lnTo>
                      <a:pt x="1936483" y="388760"/>
                    </a:lnTo>
                    <a:lnTo>
                      <a:pt x="1935160" y="398553"/>
                    </a:lnTo>
                    <a:lnTo>
                      <a:pt x="1933836" y="408345"/>
                    </a:lnTo>
                    <a:lnTo>
                      <a:pt x="1932512" y="418137"/>
                    </a:lnTo>
                    <a:lnTo>
                      <a:pt x="1930393" y="427665"/>
                    </a:lnTo>
                    <a:lnTo>
                      <a:pt x="1928540" y="437193"/>
                    </a:lnTo>
                    <a:lnTo>
                      <a:pt x="1925892" y="446456"/>
                    </a:lnTo>
                    <a:lnTo>
                      <a:pt x="1923509" y="455719"/>
                    </a:lnTo>
                    <a:lnTo>
                      <a:pt x="1920596" y="464717"/>
                    </a:lnTo>
                    <a:lnTo>
                      <a:pt x="1917684" y="473451"/>
                    </a:lnTo>
                    <a:lnTo>
                      <a:pt x="1914241" y="482185"/>
                    </a:lnTo>
                    <a:lnTo>
                      <a:pt x="1910535" y="490389"/>
                    </a:lnTo>
                    <a:lnTo>
                      <a:pt x="1906563" y="498593"/>
                    </a:lnTo>
                    <a:lnTo>
                      <a:pt x="1901267" y="509180"/>
                    </a:lnTo>
                    <a:lnTo>
                      <a:pt x="1895442" y="519502"/>
                    </a:lnTo>
                    <a:lnTo>
                      <a:pt x="1889352" y="529823"/>
                    </a:lnTo>
                    <a:lnTo>
                      <a:pt x="1883262" y="539616"/>
                    </a:lnTo>
                    <a:lnTo>
                      <a:pt x="1876907" y="549143"/>
                    </a:lnTo>
                    <a:lnTo>
                      <a:pt x="1870287" y="558671"/>
                    </a:lnTo>
                    <a:lnTo>
                      <a:pt x="1863403" y="567934"/>
                    </a:lnTo>
                    <a:lnTo>
                      <a:pt x="1856253" y="576932"/>
                    </a:lnTo>
                    <a:lnTo>
                      <a:pt x="1849369" y="585931"/>
                    </a:lnTo>
                    <a:lnTo>
                      <a:pt x="1841955" y="594664"/>
                    </a:lnTo>
                    <a:lnTo>
                      <a:pt x="1834276" y="603133"/>
                    </a:lnTo>
                    <a:lnTo>
                      <a:pt x="1826597" y="611338"/>
                    </a:lnTo>
                    <a:lnTo>
                      <a:pt x="1818654" y="619542"/>
                    </a:lnTo>
                    <a:lnTo>
                      <a:pt x="1810710" y="627482"/>
                    </a:lnTo>
                    <a:lnTo>
                      <a:pt x="1802502" y="635422"/>
                    </a:lnTo>
                    <a:lnTo>
                      <a:pt x="1794294" y="642832"/>
                    </a:lnTo>
                    <a:lnTo>
                      <a:pt x="1786085" y="650243"/>
                    </a:lnTo>
                    <a:lnTo>
                      <a:pt x="1777612" y="657653"/>
                    </a:lnTo>
                    <a:lnTo>
                      <a:pt x="1768874" y="664534"/>
                    </a:lnTo>
                    <a:lnTo>
                      <a:pt x="1760136" y="671680"/>
                    </a:lnTo>
                    <a:lnTo>
                      <a:pt x="1751398" y="678296"/>
                    </a:lnTo>
                    <a:lnTo>
                      <a:pt x="1742660" y="684648"/>
                    </a:lnTo>
                    <a:lnTo>
                      <a:pt x="1724655" y="697352"/>
                    </a:lnTo>
                    <a:lnTo>
                      <a:pt x="1706385" y="709526"/>
                    </a:lnTo>
                    <a:lnTo>
                      <a:pt x="1688114" y="720906"/>
                    </a:lnTo>
                    <a:lnTo>
                      <a:pt x="1669844" y="732022"/>
                    </a:lnTo>
                    <a:lnTo>
                      <a:pt x="1651309" y="742344"/>
                    </a:lnTo>
                    <a:lnTo>
                      <a:pt x="1632774" y="752136"/>
                    </a:lnTo>
                    <a:lnTo>
                      <a:pt x="1614504" y="761664"/>
                    </a:lnTo>
                    <a:lnTo>
                      <a:pt x="1596234" y="770397"/>
                    </a:lnTo>
                    <a:lnTo>
                      <a:pt x="1577964" y="778866"/>
                    </a:lnTo>
                    <a:lnTo>
                      <a:pt x="1559958" y="786806"/>
                    </a:lnTo>
                    <a:lnTo>
                      <a:pt x="1542217" y="794217"/>
                    </a:lnTo>
                    <a:lnTo>
                      <a:pt x="1525271" y="801362"/>
                    </a:lnTo>
                    <a:lnTo>
                      <a:pt x="1508060" y="807979"/>
                    </a:lnTo>
                    <a:lnTo>
                      <a:pt x="1491379" y="814331"/>
                    </a:lnTo>
                    <a:lnTo>
                      <a:pt x="1475756" y="820153"/>
                    </a:lnTo>
                    <a:lnTo>
                      <a:pt x="1445306" y="830739"/>
                    </a:lnTo>
                    <a:lnTo>
                      <a:pt x="1417768" y="840532"/>
                    </a:lnTo>
                    <a:lnTo>
                      <a:pt x="1393673" y="848207"/>
                    </a:lnTo>
                    <a:lnTo>
                      <a:pt x="1370636" y="856147"/>
                    </a:lnTo>
                    <a:lnTo>
                      <a:pt x="1361369" y="859323"/>
                    </a:lnTo>
                    <a:lnTo>
                      <a:pt x="1353955" y="861969"/>
                    </a:lnTo>
                    <a:lnTo>
                      <a:pt x="1348394" y="864616"/>
                    </a:lnTo>
                    <a:lnTo>
                      <a:pt x="1346276" y="865674"/>
                    </a:lnTo>
                    <a:lnTo>
                      <a:pt x="1343893" y="866998"/>
                    </a:lnTo>
                    <a:lnTo>
                      <a:pt x="1341775" y="869380"/>
                    </a:lnTo>
                    <a:lnTo>
                      <a:pt x="1339127" y="872555"/>
                    </a:lnTo>
                    <a:lnTo>
                      <a:pt x="1337009" y="876261"/>
                    </a:lnTo>
                    <a:lnTo>
                      <a:pt x="1334890" y="880760"/>
                    </a:lnTo>
                    <a:lnTo>
                      <a:pt x="1333566" y="885259"/>
                    </a:lnTo>
                    <a:lnTo>
                      <a:pt x="1332507" y="890023"/>
                    </a:lnTo>
                    <a:lnTo>
                      <a:pt x="1332242" y="894522"/>
                    </a:lnTo>
                    <a:lnTo>
                      <a:pt x="1332507" y="897169"/>
                    </a:lnTo>
                    <a:lnTo>
                      <a:pt x="1332772" y="899551"/>
                    </a:lnTo>
                    <a:lnTo>
                      <a:pt x="1333302" y="901932"/>
                    </a:lnTo>
                    <a:lnTo>
                      <a:pt x="1333831" y="904050"/>
                    </a:lnTo>
                    <a:lnTo>
                      <a:pt x="1334625" y="906167"/>
                    </a:lnTo>
                    <a:lnTo>
                      <a:pt x="1335685" y="908020"/>
                    </a:lnTo>
                    <a:lnTo>
                      <a:pt x="1337273" y="910137"/>
                    </a:lnTo>
                    <a:lnTo>
                      <a:pt x="1338597" y="911990"/>
                    </a:lnTo>
                    <a:lnTo>
                      <a:pt x="1340716" y="914107"/>
                    </a:lnTo>
                    <a:lnTo>
                      <a:pt x="1343363" y="916224"/>
                    </a:lnTo>
                    <a:lnTo>
                      <a:pt x="1346806" y="918606"/>
                    </a:lnTo>
                    <a:lnTo>
                      <a:pt x="1350777" y="920723"/>
                    </a:lnTo>
                    <a:lnTo>
                      <a:pt x="1355544" y="923105"/>
                    </a:lnTo>
                    <a:lnTo>
                      <a:pt x="1361369" y="924958"/>
                    </a:lnTo>
                    <a:lnTo>
                      <a:pt x="1367988" y="926546"/>
                    </a:lnTo>
                    <a:lnTo>
                      <a:pt x="1375932" y="928134"/>
                    </a:lnTo>
                    <a:lnTo>
                      <a:pt x="1380169" y="929192"/>
                    </a:lnTo>
                    <a:lnTo>
                      <a:pt x="1384405" y="930251"/>
                    </a:lnTo>
                    <a:lnTo>
                      <a:pt x="1388377" y="932368"/>
                    </a:lnTo>
                    <a:lnTo>
                      <a:pt x="1392084" y="934221"/>
                    </a:lnTo>
                    <a:lnTo>
                      <a:pt x="1395261" y="936867"/>
                    </a:lnTo>
                    <a:lnTo>
                      <a:pt x="1398704" y="939514"/>
                    </a:lnTo>
                    <a:lnTo>
                      <a:pt x="1401616" y="942690"/>
                    </a:lnTo>
                    <a:lnTo>
                      <a:pt x="1403999" y="946130"/>
                    </a:lnTo>
                    <a:lnTo>
                      <a:pt x="1406382" y="949306"/>
                    </a:lnTo>
                    <a:lnTo>
                      <a:pt x="1408236" y="953276"/>
                    </a:lnTo>
                    <a:lnTo>
                      <a:pt x="1410089" y="957246"/>
                    </a:lnTo>
                    <a:lnTo>
                      <a:pt x="1411149" y="961481"/>
                    </a:lnTo>
                    <a:lnTo>
                      <a:pt x="1411943" y="965980"/>
                    </a:lnTo>
                    <a:lnTo>
                      <a:pt x="1412472" y="970214"/>
                    </a:lnTo>
                    <a:lnTo>
                      <a:pt x="1412472" y="974713"/>
                    </a:lnTo>
                    <a:lnTo>
                      <a:pt x="1411943" y="979477"/>
                    </a:lnTo>
                    <a:lnTo>
                      <a:pt x="1411149" y="983977"/>
                    </a:lnTo>
                    <a:lnTo>
                      <a:pt x="1410089" y="988211"/>
                    </a:lnTo>
                    <a:lnTo>
                      <a:pt x="1408236" y="992446"/>
                    </a:lnTo>
                    <a:lnTo>
                      <a:pt x="1406382" y="996415"/>
                    </a:lnTo>
                    <a:lnTo>
                      <a:pt x="1403735" y="999591"/>
                    </a:lnTo>
                    <a:lnTo>
                      <a:pt x="1401351" y="1003032"/>
                    </a:lnTo>
                    <a:lnTo>
                      <a:pt x="1398439" y="1006208"/>
                    </a:lnTo>
                    <a:lnTo>
                      <a:pt x="1394997" y="1008854"/>
                    </a:lnTo>
                    <a:lnTo>
                      <a:pt x="1391819" y="1011236"/>
                    </a:lnTo>
                    <a:lnTo>
                      <a:pt x="1388112" y="1013354"/>
                    </a:lnTo>
                    <a:lnTo>
                      <a:pt x="1384140" y="1015206"/>
                    </a:lnTo>
                    <a:lnTo>
                      <a:pt x="1380169" y="1016265"/>
                    </a:lnTo>
                    <a:lnTo>
                      <a:pt x="1375932" y="1017059"/>
                    </a:lnTo>
                    <a:lnTo>
                      <a:pt x="1371695" y="1017588"/>
                    </a:lnTo>
                    <a:lnTo>
                      <a:pt x="1367459" y="1017588"/>
                    </a:lnTo>
                    <a:lnTo>
                      <a:pt x="1362958" y="1017323"/>
                    </a:lnTo>
                    <a:lnTo>
                      <a:pt x="1356338" y="1016000"/>
                    </a:lnTo>
                    <a:lnTo>
                      <a:pt x="1349718" y="1014942"/>
                    </a:lnTo>
                    <a:lnTo>
                      <a:pt x="1343363" y="1013089"/>
                    </a:lnTo>
                    <a:lnTo>
                      <a:pt x="1337273" y="1011501"/>
                    </a:lnTo>
                    <a:lnTo>
                      <a:pt x="1330918" y="1009119"/>
                    </a:lnTo>
                    <a:lnTo>
                      <a:pt x="1325093" y="1007266"/>
                    </a:lnTo>
                    <a:lnTo>
                      <a:pt x="1319533" y="1004620"/>
                    </a:lnTo>
                    <a:lnTo>
                      <a:pt x="1313972" y="1002238"/>
                    </a:lnTo>
                    <a:lnTo>
                      <a:pt x="1308147" y="999327"/>
                    </a:lnTo>
                    <a:lnTo>
                      <a:pt x="1303116" y="996415"/>
                    </a:lnTo>
                    <a:lnTo>
                      <a:pt x="1298085" y="992975"/>
                    </a:lnTo>
                    <a:lnTo>
                      <a:pt x="1293319" y="989534"/>
                    </a:lnTo>
                    <a:lnTo>
                      <a:pt x="1288553" y="985829"/>
                    </a:lnTo>
                    <a:lnTo>
                      <a:pt x="1284316" y="982389"/>
                    </a:lnTo>
                    <a:lnTo>
                      <a:pt x="1280080" y="978154"/>
                    </a:lnTo>
                    <a:lnTo>
                      <a:pt x="1276108" y="973920"/>
                    </a:lnTo>
                    <a:lnTo>
                      <a:pt x="1272136" y="969685"/>
                    </a:lnTo>
                    <a:lnTo>
                      <a:pt x="1268959" y="965186"/>
                    </a:lnTo>
                    <a:lnTo>
                      <a:pt x="1265516" y="960422"/>
                    </a:lnTo>
                    <a:lnTo>
                      <a:pt x="1262604" y="955658"/>
                    </a:lnTo>
                    <a:lnTo>
                      <a:pt x="1259956" y="950894"/>
                    </a:lnTo>
                    <a:lnTo>
                      <a:pt x="1257308" y="945866"/>
                    </a:lnTo>
                    <a:lnTo>
                      <a:pt x="1255190" y="941102"/>
                    </a:lnTo>
                    <a:lnTo>
                      <a:pt x="1253071" y="935544"/>
                    </a:lnTo>
                    <a:lnTo>
                      <a:pt x="1251483" y="930516"/>
                    </a:lnTo>
                    <a:lnTo>
                      <a:pt x="1250159" y="925487"/>
                    </a:lnTo>
                    <a:lnTo>
                      <a:pt x="1248570" y="920194"/>
                    </a:lnTo>
                    <a:lnTo>
                      <a:pt x="1247776" y="915165"/>
                    </a:lnTo>
                    <a:lnTo>
                      <a:pt x="1246981" y="909872"/>
                    </a:lnTo>
                    <a:lnTo>
                      <a:pt x="1246452" y="904844"/>
                    </a:lnTo>
                    <a:lnTo>
                      <a:pt x="1246187" y="899551"/>
                    </a:lnTo>
                    <a:lnTo>
                      <a:pt x="1246187" y="894522"/>
                    </a:lnTo>
                    <a:lnTo>
                      <a:pt x="1246452" y="886318"/>
                    </a:lnTo>
                    <a:lnTo>
                      <a:pt x="1247246" y="878378"/>
                    </a:lnTo>
                    <a:lnTo>
                      <a:pt x="1248305" y="870174"/>
                    </a:lnTo>
                    <a:lnTo>
                      <a:pt x="1250159" y="862498"/>
                    </a:lnTo>
                    <a:lnTo>
                      <a:pt x="1252277" y="854823"/>
                    </a:lnTo>
                    <a:lnTo>
                      <a:pt x="1254925" y="847413"/>
                    </a:lnTo>
                    <a:lnTo>
                      <a:pt x="1257838" y="840003"/>
                    </a:lnTo>
                    <a:lnTo>
                      <a:pt x="1261280" y="833121"/>
                    </a:lnTo>
                    <a:lnTo>
                      <a:pt x="1264987" y="826240"/>
                    </a:lnTo>
                    <a:lnTo>
                      <a:pt x="1269223" y="819888"/>
                    </a:lnTo>
                    <a:lnTo>
                      <a:pt x="1273990" y="813801"/>
                    </a:lnTo>
                    <a:lnTo>
                      <a:pt x="1278756" y="807714"/>
                    </a:lnTo>
                    <a:lnTo>
                      <a:pt x="1284051" y="802156"/>
                    </a:lnTo>
                    <a:lnTo>
                      <a:pt x="1289877" y="796863"/>
                    </a:lnTo>
                    <a:lnTo>
                      <a:pt x="1296232" y="792099"/>
                    </a:lnTo>
                    <a:lnTo>
                      <a:pt x="1302851" y="787600"/>
                    </a:lnTo>
                    <a:lnTo>
                      <a:pt x="1306558" y="785748"/>
                    </a:lnTo>
                    <a:lnTo>
                      <a:pt x="1310000" y="783630"/>
                    </a:lnTo>
                    <a:lnTo>
                      <a:pt x="1316620" y="780454"/>
                    </a:lnTo>
                    <a:lnTo>
                      <a:pt x="1324034" y="777808"/>
                    </a:lnTo>
                    <a:lnTo>
                      <a:pt x="1331448" y="774897"/>
                    </a:lnTo>
                    <a:lnTo>
                      <a:pt x="1348394" y="768809"/>
                    </a:lnTo>
                    <a:lnTo>
                      <a:pt x="1367988" y="762193"/>
                    </a:lnTo>
                    <a:lnTo>
                      <a:pt x="1390230" y="755047"/>
                    </a:lnTo>
                    <a:lnTo>
                      <a:pt x="1414856" y="746578"/>
                    </a:lnTo>
                    <a:lnTo>
                      <a:pt x="1441069" y="737580"/>
                    </a:lnTo>
                    <a:lnTo>
                      <a:pt x="1469137" y="727258"/>
                    </a:lnTo>
                    <a:lnTo>
                      <a:pt x="1483965" y="721700"/>
                    </a:lnTo>
                    <a:lnTo>
                      <a:pt x="1498528" y="715613"/>
                    </a:lnTo>
                    <a:lnTo>
                      <a:pt x="1513621" y="709526"/>
                    </a:lnTo>
                    <a:lnTo>
                      <a:pt x="1528978" y="702645"/>
                    </a:lnTo>
                    <a:lnTo>
                      <a:pt x="1544336" y="696028"/>
                    </a:lnTo>
                    <a:lnTo>
                      <a:pt x="1559958" y="688618"/>
                    </a:lnTo>
                    <a:lnTo>
                      <a:pt x="1575581" y="681472"/>
                    </a:lnTo>
                    <a:lnTo>
                      <a:pt x="1591203" y="673532"/>
                    </a:lnTo>
                    <a:lnTo>
                      <a:pt x="1606825" y="665063"/>
                    </a:lnTo>
                    <a:lnTo>
                      <a:pt x="1622183" y="656594"/>
                    </a:lnTo>
                    <a:lnTo>
                      <a:pt x="1637540" y="647596"/>
                    </a:lnTo>
                    <a:lnTo>
                      <a:pt x="1652898" y="638333"/>
                    </a:lnTo>
                    <a:lnTo>
                      <a:pt x="1667726" y="628541"/>
                    </a:lnTo>
                    <a:lnTo>
                      <a:pt x="1682554" y="618748"/>
                    </a:lnTo>
                    <a:lnTo>
                      <a:pt x="1696852" y="608162"/>
                    </a:lnTo>
                    <a:lnTo>
                      <a:pt x="1711151" y="597311"/>
                    </a:lnTo>
                    <a:lnTo>
                      <a:pt x="1720154" y="589901"/>
                    </a:lnTo>
                    <a:lnTo>
                      <a:pt x="1729421" y="582225"/>
                    </a:lnTo>
                    <a:lnTo>
                      <a:pt x="1738159" y="574286"/>
                    </a:lnTo>
                    <a:lnTo>
                      <a:pt x="1746897" y="566611"/>
                    </a:lnTo>
                    <a:lnTo>
                      <a:pt x="1755370" y="558406"/>
                    </a:lnTo>
                    <a:lnTo>
                      <a:pt x="1763578" y="549937"/>
                    </a:lnTo>
                    <a:lnTo>
                      <a:pt x="1771522" y="541468"/>
                    </a:lnTo>
                    <a:lnTo>
                      <a:pt x="1778936" y="532734"/>
                    </a:lnTo>
                    <a:lnTo>
                      <a:pt x="1786615" y="523736"/>
                    </a:lnTo>
                    <a:lnTo>
                      <a:pt x="1793499" y="514738"/>
                    </a:lnTo>
                    <a:lnTo>
                      <a:pt x="1800648" y="505475"/>
                    </a:lnTo>
                    <a:lnTo>
                      <a:pt x="1807003" y="496212"/>
                    </a:lnTo>
                    <a:lnTo>
                      <a:pt x="1813623" y="486684"/>
                    </a:lnTo>
                    <a:lnTo>
                      <a:pt x="1819448" y="476892"/>
                    </a:lnTo>
                    <a:lnTo>
                      <a:pt x="1825009" y="466835"/>
                    </a:lnTo>
                    <a:lnTo>
                      <a:pt x="1830304" y="456778"/>
                    </a:lnTo>
                    <a:lnTo>
                      <a:pt x="1832952" y="452014"/>
                    </a:lnTo>
                    <a:lnTo>
                      <a:pt x="1835335" y="446456"/>
                    </a:lnTo>
                    <a:lnTo>
                      <a:pt x="1837189" y="440898"/>
                    </a:lnTo>
                    <a:lnTo>
                      <a:pt x="1839307" y="435076"/>
                    </a:lnTo>
                    <a:lnTo>
                      <a:pt x="1841161" y="428724"/>
                    </a:lnTo>
                    <a:lnTo>
                      <a:pt x="1843014" y="422372"/>
                    </a:lnTo>
                    <a:lnTo>
                      <a:pt x="1844868" y="416020"/>
                    </a:lnTo>
                    <a:lnTo>
                      <a:pt x="1846192" y="408874"/>
                    </a:lnTo>
                    <a:lnTo>
                      <a:pt x="1847515" y="401729"/>
                    </a:lnTo>
                    <a:lnTo>
                      <a:pt x="1848575" y="394318"/>
                    </a:lnTo>
                    <a:lnTo>
                      <a:pt x="1849899" y="386908"/>
                    </a:lnTo>
                    <a:lnTo>
                      <a:pt x="1850693" y="379497"/>
                    </a:lnTo>
                    <a:lnTo>
                      <a:pt x="1851487" y="371558"/>
                    </a:lnTo>
                    <a:lnTo>
                      <a:pt x="1851752" y="363618"/>
                    </a:lnTo>
                    <a:lnTo>
                      <a:pt x="1852017" y="355678"/>
                    </a:lnTo>
                    <a:lnTo>
                      <a:pt x="1852282" y="348003"/>
                    </a:lnTo>
                    <a:lnTo>
                      <a:pt x="1852017" y="336093"/>
                    </a:lnTo>
                    <a:lnTo>
                      <a:pt x="1851487" y="324713"/>
                    </a:lnTo>
                    <a:lnTo>
                      <a:pt x="1850428" y="313068"/>
                    </a:lnTo>
                    <a:lnTo>
                      <a:pt x="1849104" y="301953"/>
                    </a:lnTo>
                    <a:lnTo>
                      <a:pt x="1846986" y="290572"/>
                    </a:lnTo>
                    <a:lnTo>
                      <a:pt x="1844603" y="279721"/>
                    </a:lnTo>
                    <a:lnTo>
                      <a:pt x="1841955" y="269135"/>
                    </a:lnTo>
                    <a:lnTo>
                      <a:pt x="1838513" y="258549"/>
                    </a:lnTo>
                    <a:lnTo>
                      <a:pt x="1835335" y="248756"/>
                    </a:lnTo>
                    <a:lnTo>
                      <a:pt x="1831364" y="239493"/>
                    </a:lnTo>
                    <a:lnTo>
                      <a:pt x="1826862" y="230495"/>
                    </a:lnTo>
                    <a:lnTo>
                      <a:pt x="1822361" y="222290"/>
                    </a:lnTo>
                    <a:lnTo>
                      <a:pt x="1817330" y="214615"/>
                    </a:lnTo>
                    <a:lnTo>
                      <a:pt x="1811769" y="207470"/>
                    </a:lnTo>
                    <a:lnTo>
                      <a:pt x="1806209" y="201118"/>
                    </a:lnTo>
                    <a:lnTo>
                      <a:pt x="1803031" y="198207"/>
                    </a:lnTo>
                    <a:lnTo>
                      <a:pt x="1800384" y="195295"/>
                    </a:lnTo>
                    <a:lnTo>
                      <a:pt x="1796147" y="191855"/>
                    </a:lnTo>
                    <a:lnTo>
                      <a:pt x="1791646" y="188679"/>
                    </a:lnTo>
                    <a:lnTo>
                      <a:pt x="1787409" y="185503"/>
                    </a:lnTo>
                    <a:lnTo>
                      <a:pt x="1782643" y="182856"/>
                    </a:lnTo>
                    <a:lnTo>
                      <a:pt x="1777877" y="180474"/>
                    </a:lnTo>
                    <a:lnTo>
                      <a:pt x="1772846" y="178357"/>
                    </a:lnTo>
                    <a:lnTo>
                      <a:pt x="1767550" y="176240"/>
                    </a:lnTo>
                    <a:lnTo>
                      <a:pt x="1761725" y="174652"/>
                    </a:lnTo>
                    <a:lnTo>
                      <a:pt x="1751133" y="172270"/>
                    </a:lnTo>
                    <a:lnTo>
                      <a:pt x="1740807" y="170682"/>
                    </a:lnTo>
                    <a:lnTo>
                      <a:pt x="1731010" y="169623"/>
                    </a:lnTo>
                    <a:lnTo>
                      <a:pt x="1722007" y="169359"/>
                    </a:lnTo>
                    <a:lnTo>
                      <a:pt x="1716711" y="169623"/>
                    </a:lnTo>
                    <a:lnTo>
                      <a:pt x="1711151" y="169888"/>
                    </a:lnTo>
                    <a:lnTo>
                      <a:pt x="1706120" y="170417"/>
                    </a:lnTo>
                    <a:lnTo>
                      <a:pt x="1701354" y="170947"/>
                    </a:lnTo>
                    <a:lnTo>
                      <a:pt x="1696588" y="171741"/>
                    </a:lnTo>
                    <a:lnTo>
                      <a:pt x="1692086" y="172799"/>
                    </a:lnTo>
                    <a:lnTo>
                      <a:pt x="1687585" y="174387"/>
                    </a:lnTo>
                    <a:lnTo>
                      <a:pt x="1683084" y="175711"/>
                    </a:lnTo>
                    <a:lnTo>
                      <a:pt x="1678847" y="177034"/>
                    </a:lnTo>
                    <a:lnTo>
                      <a:pt x="1674610" y="178886"/>
                    </a:lnTo>
                    <a:lnTo>
                      <a:pt x="1670903" y="180739"/>
                    </a:lnTo>
                    <a:lnTo>
                      <a:pt x="1666932" y="182856"/>
                    </a:lnTo>
                    <a:lnTo>
                      <a:pt x="1659253" y="187356"/>
                    </a:lnTo>
                    <a:lnTo>
                      <a:pt x="1651574" y="192384"/>
                    </a:lnTo>
                    <a:lnTo>
                      <a:pt x="1644690" y="197942"/>
                    </a:lnTo>
                    <a:lnTo>
                      <a:pt x="1637805" y="203764"/>
                    </a:lnTo>
                    <a:lnTo>
                      <a:pt x="1631185" y="210645"/>
                    </a:lnTo>
                    <a:lnTo>
                      <a:pt x="1625095" y="217262"/>
                    </a:lnTo>
                    <a:lnTo>
                      <a:pt x="1619005" y="224937"/>
                    </a:lnTo>
                    <a:lnTo>
                      <a:pt x="1613445" y="232612"/>
                    </a:lnTo>
                    <a:lnTo>
                      <a:pt x="1608149" y="240287"/>
                    </a:lnTo>
                    <a:lnTo>
                      <a:pt x="1603118" y="248227"/>
                    </a:lnTo>
                    <a:lnTo>
                      <a:pt x="1598352" y="256431"/>
                    </a:lnTo>
                    <a:lnTo>
                      <a:pt x="1594115" y="264636"/>
                    </a:lnTo>
                    <a:lnTo>
                      <a:pt x="1589879" y="272575"/>
                    </a:lnTo>
                    <a:lnTo>
                      <a:pt x="1586172" y="280515"/>
                    </a:lnTo>
                    <a:lnTo>
                      <a:pt x="1582730" y="288455"/>
                    </a:lnTo>
                    <a:lnTo>
                      <a:pt x="1580082" y="295601"/>
                    </a:lnTo>
                    <a:lnTo>
                      <a:pt x="1574786" y="309628"/>
                    </a:lnTo>
                    <a:lnTo>
                      <a:pt x="1571079" y="321537"/>
                    </a:lnTo>
                    <a:lnTo>
                      <a:pt x="1568167" y="330800"/>
                    </a:lnTo>
                    <a:lnTo>
                      <a:pt x="1566578" y="336623"/>
                    </a:lnTo>
                    <a:lnTo>
                      <a:pt x="1566313" y="339005"/>
                    </a:lnTo>
                    <a:lnTo>
                      <a:pt x="1564724" y="343504"/>
                    </a:lnTo>
                    <a:lnTo>
                      <a:pt x="1563400" y="347738"/>
                    </a:lnTo>
                    <a:lnTo>
                      <a:pt x="1561547" y="351708"/>
                    </a:lnTo>
                    <a:lnTo>
                      <a:pt x="1559164" y="355149"/>
                    </a:lnTo>
                    <a:lnTo>
                      <a:pt x="1556781" y="358589"/>
                    </a:lnTo>
                    <a:lnTo>
                      <a:pt x="1553603" y="361765"/>
                    </a:lnTo>
                    <a:lnTo>
                      <a:pt x="1550426" y="364412"/>
                    </a:lnTo>
                    <a:lnTo>
                      <a:pt x="1547248" y="367058"/>
                    </a:lnTo>
                    <a:lnTo>
                      <a:pt x="1543806" y="369176"/>
                    </a:lnTo>
                    <a:lnTo>
                      <a:pt x="1539834" y="371028"/>
                    </a:lnTo>
                    <a:lnTo>
                      <a:pt x="1535863" y="372352"/>
                    </a:lnTo>
                    <a:lnTo>
                      <a:pt x="1531891" y="373410"/>
                    </a:lnTo>
                    <a:lnTo>
                      <a:pt x="1527654" y="373940"/>
                    </a:lnTo>
                    <a:lnTo>
                      <a:pt x="1523418" y="373940"/>
                    </a:lnTo>
                    <a:lnTo>
                      <a:pt x="1518916" y="373675"/>
                    </a:lnTo>
                    <a:lnTo>
                      <a:pt x="1514680" y="372881"/>
                    </a:lnTo>
                    <a:lnTo>
                      <a:pt x="1510708" y="371822"/>
                    </a:lnTo>
                    <a:lnTo>
                      <a:pt x="1506736" y="370234"/>
                    </a:lnTo>
                    <a:lnTo>
                      <a:pt x="1502764" y="368117"/>
                    </a:lnTo>
                    <a:lnTo>
                      <a:pt x="1499057" y="366000"/>
                    </a:lnTo>
                    <a:lnTo>
                      <a:pt x="1495880" y="363089"/>
                    </a:lnTo>
                    <a:lnTo>
                      <a:pt x="1492967" y="359913"/>
                    </a:lnTo>
                    <a:lnTo>
                      <a:pt x="1490055" y="357001"/>
                    </a:lnTo>
                    <a:lnTo>
                      <a:pt x="1487936" y="353296"/>
                    </a:lnTo>
                    <a:lnTo>
                      <a:pt x="1485818" y="349591"/>
                    </a:lnTo>
                    <a:lnTo>
                      <a:pt x="1484229" y="345621"/>
                    </a:lnTo>
                    <a:lnTo>
                      <a:pt x="1482641" y="341387"/>
                    </a:lnTo>
                    <a:lnTo>
                      <a:pt x="1481582" y="337152"/>
                    </a:lnTo>
                    <a:lnTo>
                      <a:pt x="1481052" y="332653"/>
                    </a:lnTo>
                    <a:lnTo>
                      <a:pt x="1481052" y="328154"/>
                    </a:lnTo>
                    <a:lnTo>
                      <a:pt x="1481317" y="323654"/>
                    </a:lnTo>
                    <a:lnTo>
                      <a:pt x="1482111" y="319420"/>
                    </a:lnTo>
                    <a:lnTo>
                      <a:pt x="1483700" y="312539"/>
                    </a:lnTo>
                    <a:lnTo>
                      <a:pt x="1485553" y="305922"/>
                    </a:lnTo>
                    <a:lnTo>
                      <a:pt x="1488201" y="296924"/>
                    </a:lnTo>
                    <a:lnTo>
                      <a:pt x="1491379" y="286073"/>
                    </a:lnTo>
                    <a:lnTo>
                      <a:pt x="1495615" y="273899"/>
                    </a:lnTo>
                    <a:lnTo>
                      <a:pt x="1500646" y="260401"/>
                    </a:lnTo>
                    <a:lnTo>
                      <a:pt x="1507001" y="245316"/>
                    </a:lnTo>
                    <a:lnTo>
                      <a:pt x="1513885" y="229966"/>
                    </a:lnTo>
                    <a:lnTo>
                      <a:pt x="1517857" y="222026"/>
                    </a:lnTo>
                    <a:lnTo>
                      <a:pt x="1522094" y="213821"/>
                    </a:lnTo>
                    <a:lnTo>
                      <a:pt x="1526860" y="205882"/>
                    </a:lnTo>
                    <a:lnTo>
                      <a:pt x="1531626" y="197677"/>
                    </a:lnTo>
                    <a:lnTo>
                      <a:pt x="1536922" y="189208"/>
                    </a:lnTo>
                    <a:lnTo>
                      <a:pt x="1542747" y="181004"/>
                    </a:lnTo>
                    <a:lnTo>
                      <a:pt x="1548572" y="172799"/>
                    </a:lnTo>
                    <a:lnTo>
                      <a:pt x="1554662" y="164860"/>
                    </a:lnTo>
                    <a:lnTo>
                      <a:pt x="1561547" y="156655"/>
                    </a:lnTo>
                    <a:lnTo>
                      <a:pt x="1568431" y="148715"/>
                    </a:lnTo>
                    <a:lnTo>
                      <a:pt x="1575845" y="141305"/>
                    </a:lnTo>
                    <a:lnTo>
                      <a:pt x="1583789" y="133630"/>
                    </a:lnTo>
                    <a:lnTo>
                      <a:pt x="1591997" y="126484"/>
                    </a:lnTo>
                    <a:lnTo>
                      <a:pt x="1600735" y="119603"/>
                    </a:lnTo>
                    <a:lnTo>
                      <a:pt x="1607090" y="115369"/>
                    </a:lnTo>
                    <a:lnTo>
                      <a:pt x="1613180" y="111134"/>
                    </a:lnTo>
                    <a:lnTo>
                      <a:pt x="1619535" y="106899"/>
                    </a:lnTo>
                    <a:lnTo>
                      <a:pt x="1626419" y="103194"/>
                    </a:lnTo>
                    <a:lnTo>
                      <a:pt x="1633304" y="99489"/>
                    </a:lnTo>
                    <a:lnTo>
                      <a:pt x="1640453" y="96313"/>
                    </a:lnTo>
                    <a:lnTo>
                      <a:pt x="1647867" y="93137"/>
                    </a:lnTo>
                    <a:lnTo>
                      <a:pt x="1655281" y="90226"/>
                    </a:lnTo>
                    <a:lnTo>
                      <a:pt x="1663225" y="87844"/>
                    </a:lnTo>
                    <a:lnTo>
                      <a:pt x="1671168" y="85462"/>
                    </a:lnTo>
                    <a:lnTo>
                      <a:pt x="1678847" y="83874"/>
                    </a:lnTo>
                    <a:lnTo>
                      <a:pt x="1687320" y="82286"/>
                    </a:lnTo>
                    <a:lnTo>
                      <a:pt x="1695793" y="80698"/>
                    </a:lnTo>
                    <a:lnTo>
                      <a:pt x="1704266" y="79904"/>
                    </a:lnTo>
                    <a:lnTo>
                      <a:pt x="1713004" y="79375"/>
                    </a:lnTo>
                    <a:close/>
                    <a:moveTo>
                      <a:pt x="409575" y="0"/>
                    </a:moveTo>
                    <a:lnTo>
                      <a:pt x="1528763" y="0"/>
                    </a:lnTo>
                    <a:lnTo>
                      <a:pt x="1528763" y="95250"/>
                    </a:lnTo>
                    <a:lnTo>
                      <a:pt x="409575" y="95250"/>
                    </a:lnTo>
                    <a:lnTo>
                      <a:pt x="409575" y="0"/>
                    </a:lnTo>
                    <a:close/>
                  </a:path>
                </a:pathLst>
              </a:custGeom>
              <a:solidFill>
                <a:srgbClr val="004B7D"/>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微软雅黑" panose="020B0503020204020204" pitchFamily="34" charset="-122"/>
                </a:endParaRPr>
              </a:p>
            </p:txBody>
          </p:sp>
        </p:grpSp>
        <p:sp>
          <p:nvSpPr>
            <p:cNvPr id="25" name="矩形 24"/>
            <p:cNvSpPr/>
            <p:nvPr/>
          </p:nvSpPr>
          <p:spPr>
            <a:xfrm>
              <a:off x="4902900" y="3164618"/>
              <a:ext cx="1340432" cy="774571"/>
            </a:xfrm>
            <a:prstGeom prst="rect">
              <a:avLst/>
            </a:prstGeom>
          </p:spPr>
          <p:txBody>
            <a:bodyPr wrap="none">
              <a:spAutoFit/>
            </a:bodyPr>
            <a:lstStyle/>
            <a:p>
              <a:pPr algn="ctr">
                <a:spcAft>
                  <a:spcPts val="1000"/>
                </a:spcAft>
              </a:pPr>
              <a:r>
                <a:rPr lang="en-US" altLang="zh-CN" sz="2000" b="1" dirty="0">
                  <a:ea typeface="微软雅黑" panose="020B0503020204020204" pitchFamily="34" charset="-122"/>
                </a:rPr>
                <a:t>Pokemon</a:t>
              </a:r>
            </a:p>
            <a:p>
              <a:pPr algn="ctr">
                <a:spcAft>
                  <a:spcPts val="1000"/>
                </a:spcAft>
              </a:pPr>
              <a:r>
                <a:rPr lang="en-US" altLang="zh-CN" sz="1600" dirty="0">
                  <a:ea typeface="微软雅黑" panose="020B0503020204020204" pitchFamily="34" charset="-122"/>
                </a:rPr>
                <a:t>second</a:t>
              </a:r>
            </a:p>
          </p:txBody>
        </p:sp>
      </p:grpSp>
      <p:grpSp>
        <p:nvGrpSpPr>
          <p:cNvPr id="16" name="组合 15"/>
          <p:cNvGrpSpPr/>
          <p:nvPr/>
        </p:nvGrpSpPr>
        <p:grpSpPr>
          <a:xfrm>
            <a:off x="1519252" y="1691244"/>
            <a:ext cx="1506380" cy="2359003"/>
            <a:chOff x="6628329" y="1563638"/>
            <a:chExt cx="1506380" cy="2359003"/>
          </a:xfrm>
        </p:grpSpPr>
        <p:grpSp>
          <p:nvGrpSpPr>
            <p:cNvPr id="11" name="组合 10"/>
            <p:cNvGrpSpPr/>
            <p:nvPr/>
          </p:nvGrpSpPr>
          <p:grpSpPr>
            <a:xfrm>
              <a:off x="6628329" y="1563638"/>
              <a:ext cx="1506380" cy="1506380"/>
              <a:chOff x="6689116" y="1491630"/>
              <a:chExt cx="1506380" cy="1506380"/>
            </a:xfrm>
          </p:grpSpPr>
          <p:sp>
            <p:nvSpPr>
              <p:cNvPr id="17" name="椭圆 16"/>
              <p:cNvSpPr/>
              <p:nvPr/>
            </p:nvSpPr>
            <p:spPr>
              <a:xfrm>
                <a:off x="6689116" y="1491630"/>
                <a:ext cx="1506380" cy="1506380"/>
              </a:xfrm>
              <a:prstGeom prst="ellipse">
                <a:avLst/>
              </a:prstGeom>
              <a:solidFill>
                <a:srgbClr val="4BAF3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ea typeface="微软雅黑" panose="020B0503020204020204" pitchFamily="34" charset="-122"/>
                </a:endParaRPr>
              </a:p>
            </p:txBody>
          </p:sp>
          <p:sp>
            <p:nvSpPr>
              <p:cNvPr id="18" name="椭圆 17"/>
              <p:cNvSpPr/>
              <p:nvPr/>
            </p:nvSpPr>
            <p:spPr>
              <a:xfrm>
                <a:off x="6852074" y="1654587"/>
                <a:ext cx="1180464" cy="1180466"/>
              </a:xfrm>
              <a:prstGeom prst="ellipse">
                <a:avLst/>
              </a:prstGeom>
              <a:gradFill flip="none" rotWithShape="1">
                <a:gsLst>
                  <a:gs pos="36000">
                    <a:schemeClr val="bg1">
                      <a:lumMod val="95000"/>
                    </a:schemeClr>
                  </a:gs>
                  <a:gs pos="100000">
                    <a:schemeClr val="bg1">
                      <a:lumMod val="75000"/>
                    </a:schemeClr>
                  </a:gs>
                </a:gsLst>
                <a:lin ang="18900000" scaled="1"/>
                <a:tileRect/>
              </a:gradFill>
              <a:ln w="28575">
                <a:gradFill>
                  <a:gsLst>
                    <a:gs pos="0">
                      <a:schemeClr val="bg1">
                        <a:lumMod val="85000"/>
                      </a:schemeClr>
                    </a:gs>
                    <a:gs pos="100000">
                      <a:schemeClr val="bg1">
                        <a:lumMod val="95000"/>
                      </a:schemeClr>
                    </a:gs>
                  </a:gsLst>
                  <a:lin ang="3000000" scaled="0"/>
                </a:gradFill>
              </a:ln>
              <a:effectLst>
                <a:outerShdw blurRad="177800" dist="228600" dir="882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ea typeface="微软雅黑" panose="020B0503020204020204" pitchFamily="34" charset="-122"/>
                </a:endParaRPr>
              </a:p>
            </p:txBody>
          </p:sp>
          <p:sp>
            <p:nvSpPr>
              <p:cNvPr id="22" name="KSO_Shape"/>
              <p:cNvSpPr/>
              <p:nvPr/>
            </p:nvSpPr>
            <p:spPr bwMode="auto">
              <a:xfrm>
                <a:off x="7155098" y="1972391"/>
                <a:ext cx="574416" cy="575376"/>
              </a:xfrm>
              <a:custGeom>
                <a:avLst/>
                <a:gdLst>
                  <a:gd name="T0" fmla="*/ 2147483646 w 4409"/>
                  <a:gd name="T1" fmla="*/ 2147483646 h 4408"/>
                  <a:gd name="T2" fmla="*/ 2147483646 w 4409"/>
                  <a:gd name="T3" fmla="*/ 2147483646 h 4408"/>
                  <a:gd name="T4" fmla="*/ 2147483646 w 4409"/>
                  <a:gd name="T5" fmla="*/ 2147483646 h 4408"/>
                  <a:gd name="T6" fmla="*/ 2147483646 w 4409"/>
                  <a:gd name="T7" fmla="*/ 2147483646 h 4408"/>
                  <a:gd name="T8" fmla="*/ 2147483646 w 4409"/>
                  <a:gd name="T9" fmla="*/ 2147483646 h 4408"/>
                  <a:gd name="T10" fmla="*/ 2147483646 w 4409"/>
                  <a:gd name="T11" fmla="*/ 2147483646 h 4408"/>
                  <a:gd name="T12" fmla="*/ 2147483646 w 4409"/>
                  <a:gd name="T13" fmla="*/ 2147483646 h 4408"/>
                  <a:gd name="T14" fmla="*/ 2147483646 w 4409"/>
                  <a:gd name="T15" fmla="*/ 2147483646 h 4408"/>
                  <a:gd name="T16" fmla="*/ 481718167 w 4409"/>
                  <a:gd name="T17" fmla="*/ 2147483646 h 4408"/>
                  <a:gd name="T18" fmla="*/ 321145301 w 4409"/>
                  <a:gd name="T19" fmla="*/ 2147483646 h 4408"/>
                  <a:gd name="T20" fmla="*/ 2147483646 w 4409"/>
                  <a:gd name="T21" fmla="*/ 2147483646 h 4408"/>
                  <a:gd name="T22" fmla="*/ 2147483646 w 4409"/>
                  <a:gd name="T23" fmla="*/ 2147483646 h 4408"/>
                  <a:gd name="T24" fmla="*/ 2147483646 w 4409"/>
                  <a:gd name="T25" fmla="*/ 2147483646 h 4408"/>
                  <a:gd name="T26" fmla="*/ 2147483646 w 4409"/>
                  <a:gd name="T27" fmla="*/ 2147483646 h 4408"/>
                  <a:gd name="T28" fmla="*/ 2147483646 w 4409"/>
                  <a:gd name="T29" fmla="*/ 2147483646 h 4408"/>
                  <a:gd name="T30" fmla="*/ 2147483646 w 4409"/>
                  <a:gd name="T31" fmla="*/ 2147483646 h 4408"/>
                  <a:gd name="T32" fmla="*/ 2147483646 w 4409"/>
                  <a:gd name="T33" fmla="*/ 2147483646 h 4408"/>
                  <a:gd name="T34" fmla="*/ 2147483646 w 4409"/>
                  <a:gd name="T35" fmla="*/ 2147483646 h 4408"/>
                  <a:gd name="T36" fmla="*/ 2147483646 w 4409"/>
                  <a:gd name="T37" fmla="*/ 2147483646 h 4408"/>
                  <a:gd name="T38" fmla="*/ 2147483646 w 4409"/>
                  <a:gd name="T39" fmla="*/ 2147483646 h 4408"/>
                  <a:gd name="T40" fmla="*/ 2147483646 w 4409"/>
                  <a:gd name="T41" fmla="*/ 2147483646 h 4408"/>
                  <a:gd name="T42" fmla="*/ 2147483646 w 4409"/>
                  <a:gd name="T43" fmla="*/ 2147483646 h 4408"/>
                  <a:gd name="T44" fmla="*/ 2147483646 w 4409"/>
                  <a:gd name="T45" fmla="*/ 2147483646 h 4408"/>
                  <a:gd name="T46" fmla="*/ 2147483646 w 4409"/>
                  <a:gd name="T47" fmla="*/ 2147483646 h 4408"/>
                  <a:gd name="T48" fmla="*/ 2147483646 w 4409"/>
                  <a:gd name="T49" fmla="*/ 2147483646 h 4408"/>
                  <a:gd name="T50" fmla="*/ 2147483646 w 4409"/>
                  <a:gd name="T51" fmla="*/ 2147483646 h 4408"/>
                  <a:gd name="T52" fmla="*/ 2147483646 w 4409"/>
                  <a:gd name="T53" fmla="*/ 2147483646 h 4408"/>
                  <a:gd name="T54" fmla="*/ 2147483646 w 4409"/>
                  <a:gd name="T55" fmla="*/ 2147483646 h 4408"/>
                  <a:gd name="T56" fmla="*/ 2147483646 w 4409"/>
                  <a:gd name="T57" fmla="*/ 2147483646 h 4408"/>
                  <a:gd name="T58" fmla="*/ 2147483646 w 4409"/>
                  <a:gd name="T59" fmla="*/ 2147483646 h 4408"/>
                  <a:gd name="T60" fmla="*/ 2147483646 w 4409"/>
                  <a:gd name="T61" fmla="*/ 2147483646 h 4408"/>
                  <a:gd name="T62" fmla="*/ 2147483646 w 4409"/>
                  <a:gd name="T63" fmla="*/ 2147483646 h 4408"/>
                  <a:gd name="T64" fmla="*/ 2147483646 w 4409"/>
                  <a:gd name="T65" fmla="*/ 2147483646 h 4408"/>
                  <a:gd name="T66" fmla="*/ 2147483646 w 4409"/>
                  <a:gd name="T67" fmla="*/ 2147483646 h 4408"/>
                  <a:gd name="T68" fmla="*/ 2147483646 w 4409"/>
                  <a:gd name="T69" fmla="*/ 2147483646 h 4408"/>
                  <a:gd name="T70" fmla="*/ 2147483646 w 4409"/>
                  <a:gd name="T71" fmla="*/ 2147483646 h 4408"/>
                  <a:gd name="T72" fmla="*/ 2147483646 w 4409"/>
                  <a:gd name="T73" fmla="*/ 2147483646 h 4408"/>
                  <a:gd name="T74" fmla="*/ 2147483646 w 4409"/>
                  <a:gd name="T75" fmla="*/ 2147483646 h 4408"/>
                  <a:gd name="T76" fmla="*/ 2147483646 w 4409"/>
                  <a:gd name="T77" fmla="*/ 2147483646 h 4408"/>
                  <a:gd name="T78" fmla="*/ 2147483646 w 4409"/>
                  <a:gd name="T79" fmla="*/ 2147483646 h 4408"/>
                  <a:gd name="T80" fmla="*/ 2147483646 w 4409"/>
                  <a:gd name="T81" fmla="*/ 2147483646 h 4408"/>
                  <a:gd name="T82" fmla="*/ 2147483646 w 4409"/>
                  <a:gd name="T83" fmla="*/ 2147483646 h 4408"/>
                  <a:gd name="T84" fmla="*/ 2147483646 w 4409"/>
                  <a:gd name="T85" fmla="*/ 2147483646 h 4408"/>
                  <a:gd name="T86" fmla="*/ 2147483646 w 4409"/>
                  <a:gd name="T87" fmla="*/ 2147483646 h 4408"/>
                  <a:gd name="T88" fmla="*/ 2147483646 w 4409"/>
                  <a:gd name="T89" fmla="*/ 2147483646 h 4408"/>
                  <a:gd name="T90" fmla="*/ 2147483646 w 4409"/>
                  <a:gd name="T91" fmla="*/ 2147483646 h 4408"/>
                  <a:gd name="T92" fmla="*/ 2147483646 w 4409"/>
                  <a:gd name="T93" fmla="*/ 2147483646 h 4408"/>
                  <a:gd name="T94" fmla="*/ 2147483646 w 4409"/>
                  <a:gd name="T95" fmla="*/ 2147483646 h 4408"/>
                  <a:gd name="T96" fmla="*/ 2147483646 w 4409"/>
                  <a:gd name="T97" fmla="*/ 2147483646 h 4408"/>
                  <a:gd name="T98" fmla="*/ 2147483646 w 4409"/>
                  <a:gd name="T99" fmla="*/ 2147483646 h 4408"/>
                  <a:gd name="T100" fmla="*/ 2147483646 w 4409"/>
                  <a:gd name="T101" fmla="*/ 2147483646 h 4408"/>
                  <a:gd name="T102" fmla="*/ 2147483646 w 4409"/>
                  <a:gd name="T103" fmla="*/ 2147483646 h 4408"/>
                  <a:gd name="T104" fmla="*/ 2147483646 w 4409"/>
                  <a:gd name="T105" fmla="*/ 2147483646 h 4408"/>
                  <a:gd name="T106" fmla="*/ 2147483646 w 4409"/>
                  <a:gd name="T107" fmla="*/ 2147483646 h 4408"/>
                  <a:gd name="T108" fmla="*/ 2147483646 w 4409"/>
                  <a:gd name="T109" fmla="*/ 2147483646 h 440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409" h="4408">
                    <a:moveTo>
                      <a:pt x="3025" y="2127"/>
                    </a:moveTo>
                    <a:lnTo>
                      <a:pt x="3025" y="2127"/>
                    </a:lnTo>
                    <a:lnTo>
                      <a:pt x="3097" y="2107"/>
                    </a:lnTo>
                    <a:lnTo>
                      <a:pt x="3179" y="2081"/>
                    </a:lnTo>
                    <a:lnTo>
                      <a:pt x="3271" y="2053"/>
                    </a:lnTo>
                    <a:lnTo>
                      <a:pt x="3375" y="2020"/>
                    </a:lnTo>
                    <a:lnTo>
                      <a:pt x="3429" y="2002"/>
                    </a:lnTo>
                    <a:lnTo>
                      <a:pt x="3481" y="1982"/>
                    </a:lnTo>
                    <a:lnTo>
                      <a:pt x="3532" y="1961"/>
                    </a:lnTo>
                    <a:lnTo>
                      <a:pt x="3580" y="1938"/>
                    </a:lnTo>
                    <a:lnTo>
                      <a:pt x="3626" y="1914"/>
                    </a:lnTo>
                    <a:lnTo>
                      <a:pt x="3672" y="1889"/>
                    </a:lnTo>
                    <a:lnTo>
                      <a:pt x="3715" y="1861"/>
                    </a:lnTo>
                    <a:lnTo>
                      <a:pt x="3756" y="1834"/>
                    </a:lnTo>
                    <a:lnTo>
                      <a:pt x="3797" y="1804"/>
                    </a:lnTo>
                    <a:lnTo>
                      <a:pt x="3834" y="1774"/>
                    </a:lnTo>
                    <a:lnTo>
                      <a:pt x="3871" y="1744"/>
                    </a:lnTo>
                    <a:lnTo>
                      <a:pt x="3906" y="1711"/>
                    </a:lnTo>
                    <a:lnTo>
                      <a:pt x="3940" y="1679"/>
                    </a:lnTo>
                    <a:lnTo>
                      <a:pt x="3971" y="1644"/>
                    </a:lnTo>
                    <a:lnTo>
                      <a:pt x="4002" y="1610"/>
                    </a:lnTo>
                    <a:lnTo>
                      <a:pt x="4031" y="1575"/>
                    </a:lnTo>
                    <a:lnTo>
                      <a:pt x="4059" y="1539"/>
                    </a:lnTo>
                    <a:lnTo>
                      <a:pt x="4085" y="1502"/>
                    </a:lnTo>
                    <a:lnTo>
                      <a:pt x="4110" y="1466"/>
                    </a:lnTo>
                    <a:lnTo>
                      <a:pt x="4134" y="1428"/>
                    </a:lnTo>
                    <a:lnTo>
                      <a:pt x="4157" y="1390"/>
                    </a:lnTo>
                    <a:lnTo>
                      <a:pt x="4177" y="1351"/>
                    </a:lnTo>
                    <a:lnTo>
                      <a:pt x="4198" y="1312"/>
                    </a:lnTo>
                    <a:lnTo>
                      <a:pt x="4217" y="1274"/>
                    </a:lnTo>
                    <a:lnTo>
                      <a:pt x="4234" y="1235"/>
                    </a:lnTo>
                    <a:lnTo>
                      <a:pt x="4251" y="1196"/>
                    </a:lnTo>
                    <a:lnTo>
                      <a:pt x="4267" y="1156"/>
                    </a:lnTo>
                    <a:lnTo>
                      <a:pt x="4281" y="1117"/>
                    </a:lnTo>
                    <a:lnTo>
                      <a:pt x="4295" y="1078"/>
                    </a:lnTo>
                    <a:lnTo>
                      <a:pt x="4307" y="1039"/>
                    </a:lnTo>
                    <a:lnTo>
                      <a:pt x="4319" y="1000"/>
                    </a:lnTo>
                    <a:lnTo>
                      <a:pt x="4329" y="961"/>
                    </a:lnTo>
                    <a:lnTo>
                      <a:pt x="4340" y="923"/>
                    </a:lnTo>
                    <a:lnTo>
                      <a:pt x="4349" y="884"/>
                    </a:lnTo>
                    <a:lnTo>
                      <a:pt x="4357" y="847"/>
                    </a:lnTo>
                    <a:lnTo>
                      <a:pt x="4365" y="809"/>
                    </a:lnTo>
                    <a:lnTo>
                      <a:pt x="4377" y="736"/>
                    </a:lnTo>
                    <a:lnTo>
                      <a:pt x="4387" y="665"/>
                    </a:lnTo>
                    <a:lnTo>
                      <a:pt x="4395" y="598"/>
                    </a:lnTo>
                    <a:lnTo>
                      <a:pt x="4401" y="534"/>
                    </a:lnTo>
                    <a:lnTo>
                      <a:pt x="4405" y="474"/>
                    </a:lnTo>
                    <a:lnTo>
                      <a:pt x="4407" y="418"/>
                    </a:lnTo>
                    <a:lnTo>
                      <a:pt x="4409" y="367"/>
                    </a:lnTo>
                    <a:lnTo>
                      <a:pt x="4409" y="321"/>
                    </a:lnTo>
                    <a:lnTo>
                      <a:pt x="4409" y="281"/>
                    </a:lnTo>
                    <a:lnTo>
                      <a:pt x="4407" y="247"/>
                    </a:lnTo>
                    <a:lnTo>
                      <a:pt x="4404" y="201"/>
                    </a:lnTo>
                    <a:lnTo>
                      <a:pt x="4403" y="183"/>
                    </a:lnTo>
                    <a:lnTo>
                      <a:pt x="3786" y="183"/>
                    </a:lnTo>
                    <a:lnTo>
                      <a:pt x="3491" y="183"/>
                    </a:lnTo>
                    <a:lnTo>
                      <a:pt x="3491" y="0"/>
                    </a:lnTo>
                    <a:lnTo>
                      <a:pt x="919" y="0"/>
                    </a:lnTo>
                    <a:lnTo>
                      <a:pt x="919" y="183"/>
                    </a:lnTo>
                    <a:lnTo>
                      <a:pt x="624" y="183"/>
                    </a:lnTo>
                    <a:lnTo>
                      <a:pt x="6" y="183"/>
                    </a:lnTo>
                    <a:lnTo>
                      <a:pt x="5" y="201"/>
                    </a:lnTo>
                    <a:lnTo>
                      <a:pt x="2" y="247"/>
                    </a:lnTo>
                    <a:lnTo>
                      <a:pt x="1" y="282"/>
                    </a:lnTo>
                    <a:lnTo>
                      <a:pt x="0" y="321"/>
                    </a:lnTo>
                    <a:lnTo>
                      <a:pt x="1" y="367"/>
                    </a:lnTo>
                    <a:lnTo>
                      <a:pt x="2" y="419"/>
                    </a:lnTo>
                    <a:lnTo>
                      <a:pt x="4" y="475"/>
                    </a:lnTo>
                    <a:lnTo>
                      <a:pt x="8" y="535"/>
                    </a:lnTo>
                    <a:lnTo>
                      <a:pt x="14" y="599"/>
                    </a:lnTo>
                    <a:lnTo>
                      <a:pt x="22" y="667"/>
                    </a:lnTo>
                    <a:lnTo>
                      <a:pt x="32" y="737"/>
                    </a:lnTo>
                    <a:lnTo>
                      <a:pt x="45" y="811"/>
                    </a:lnTo>
                    <a:lnTo>
                      <a:pt x="52" y="848"/>
                    </a:lnTo>
                    <a:lnTo>
                      <a:pt x="61" y="886"/>
                    </a:lnTo>
                    <a:lnTo>
                      <a:pt x="69" y="924"/>
                    </a:lnTo>
                    <a:lnTo>
                      <a:pt x="79" y="962"/>
                    </a:lnTo>
                    <a:lnTo>
                      <a:pt x="91" y="1002"/>
                    </a:lnTo>
                    <a:lnTo>
                      <a:pt x="102" y="1041"/>
                    </a:lnTo>
                    <a:lnTo>
                      <a:pt x="115" y="1080"/>
                    </a:lnTo>
                    <a:lnTo>
                      <a:pt x="128" y="1120"/>
                    </a:lnTo>
                    <a:lnTo>
                      <a:pt x="142" y="1158"/>
                    </a:lnTo>
                    <a:lnTo>
                      <a:pt x="159" y="1198"/>
                    </a:lnTo>
                    <a:lnTo>
                      <a:pt x="175" y="1237"/>
                    </a:lnTo>
                    <a:lnTo>
                      <a:pt x="193" y="1276"/>
                    </a:lnTo>
                    <a:lnTo>
                      <a:pt x="211" y="1315"/>
                    </a:lnTo>
                    <a:lnTo>
                      <a:pt x="232" y="1354"/>
                    </a:lnTo>
                    <a:lnTo>
                      <a:pt x="253" y="1392"/>
                    </a:lnTo>
                    <a:lnTo>
                      <a:pt x="275" y="1430"/>
                    </a:lnTo>
                    <a:lnTo>
                      <a:pt x="299" y="1468"/>
                    </a:lnTo>
                    <a:lnTo>
                      <a:pt x="324" y="1504"/>
                    </a:lnTo>
                    <a:lnTo>
                      <a:pt x="350" y="1541"/>
                    </a:lnTo>
                    <a:lnTo>
                      <a:pt x="378" y="1577"/>
                    </a:lnTo>
                    <a:lnTo>
                      <a:pt x="407" y="1612"/>
                    </a:lnTo>
                    <a:lnTo>
                      <a:pt x="438" y="1646"/>
                    </a:lnTo>
                    <a:lnTo>
                      <a:pt x="470" y="1681"/>
                    </a:lnTo>
                    <a:lnTo>
                      <a:pt x="503" y="1713"/>
                    </a:lnTo>
                    <a:lnTo>
                      <a:pt x="538" y="1746"/>
                    </a:lnTo>
                    <a:lnTo>
                      <a:pt x="574" y="1776"/>
                    </a:lnTo>
                    <a:lnTo>
                      <a:pt x="613" y="1806"/>
                    </a:lnTo>
                    <a:lnTo>
                      <a:pt x="653" y="1835"/>
                    </a:lnTo>
                    <a:lnTo>
                      <a:pt x="694" y="1863"/>
                    </a:lnTo>
                    <a:lnTo>
                      <a:pt x="738" y="1890"/>
                    </a:lnTo>
                    <a:lnTo>
                      <a:pt x="782" y="1915"/>
                    </a:lnTo>
                    <a:lnTo>
                      <a:pt x="829" y="1939"/>
                    </a:lnTo>
                    <a:lnTo>
                      <a:pt x="878" y="1962"/>
                    </a:lnTo>
                    <a:lnTo>
                      <a:pt x="928" y="1983"/>
                    </a:lnTo>
                    <a:lnTo>
                      <a:pt x="981" y="2002"/>
                    </a:lnTo>
                    <a:lnTo>
                      <a:pt x="1035" y="2020"/>
                    </a:lnTo>
                    <a:lnTo>
                      <a:pt x="1137" y="2053"/>
                    </a:lnTo>
                    <a:lnTo>
                      <a:pt x="1230" y="2080"/>
                    </a:lnTo>
                    <a:lnTo>
                      <a:pt x="1311" y="2105"/>
                    </a:lnTo>
                    <a:lnTo>
                      <a:pt x="1384" y="2125"/>
                    </a:lnTo>
                    <a:lnTo>
                      <a:pt x="1417" y="2164"/>
                    </a:lnTo>
                    <a:lnTo>
                      <a:pt x="1452" y="2203"/>
                    </a:lnTo>
                    <a:lnTo>
                      <a:pt x="1488" y="2241"/>
                    </a:lnTo>
                    <a:lnTo>
                      <a:pt x="1525" y="2275"/>
                    </a:lnTo>
                    <a:lnTo>
                      <a:pt x="1562" y="2309"/>
                    </a:lnTo>
                    <a:lnTo>
                      <a:pt x="1600" y="2340"/>
                    </a:lnTo>
                    <a:lnTo>
                      <a:pt x="1639" y="2370"/>
                    </a:lnTo>
                    <a:lnTo>
                      <a:pt x="1679" y="2398"/>
                    </a:lnTo>
                    <a:lnTo>
                      <a:pt x="1720" y="2424"/>
                    </a:lnTo>
                    <a:lnTo>
                      <a:pt x="1761" y="2449"/>
                    </a:lnTo>
                    <a:lnTo>
                      <a:pt x="1803" y="2471"/>
                    </a:lnTo>
                    <a:lnTo>
                      <a:pt x="1845" y="2490"/>
                    </a:lnTo>
                    <a:lnTo>
                      <a:pt x="1888" y="2508"/>
                    </a:lnTo>
                    <a:lnTo>
                      <a:pt x="1933" y="2525"/>
                    </a:lnTo>
                    <a:lnTo>
                      <a:pt x="1976" y="2538"/>
                    </a:lnTo>
                    <a:lnTo>
                      <a:pt x="2021" y="2549"/>
                    </a:lnTo>
                    <a:lnTo>
                      <a:pt x="2021" y="3864"/>
                    </a:lnTo>
                    <a:lnTo>
                      <a:pt x="1963" y="3868"/>
                    </a:lnTo>
                    <a:lnTo>
                      <a:pt x="1906" y="3873"/>
                    </a:lnTo>
                    <a:lnTo>
                      <a:pt x="1850" y="3880"/>
                    </a:lnTo>
                    <a:lnTo>
                      <a:pt x="1795" y="3887"/>
                    </a:lnTo>
                    <a:lnTo>
                      <a:pt x="1741" y="3895"/>
                    </a:lnTo>
                    <a:lnTo>
                      <a:pt x="1688" y="3904"/>
                    </a:lnTo>
                    <a:lnTo>
                      <a:pt x="1636" y="3915"/>
                    </a:lnTo>
                    <a:lnTo>
                      <a:pt x="1587" y="3926"/>
                    </a:lnTo>
                    <a:lnTo>
                      <a:pt x="1537" y="3939"/>
                    </a:lnTo>
                    <a:lnTo>
                      <a:pt x="1489" y="3951"/>
                    </a:lnTo>
                    <a:lnTo>
                      <a:pt x="1444" y="3965"/>
                    </a:lnTo>
                    <a:lnTo>
                      <a:pt x="1399" y="3980"/>
                    </a:lnTo>
                    <a:lnTo>
                      <a:pt x="1355" y="3995"/>
                    </a:lnTo>
                    <a:lnTo>
                      <a:pt x="1314" y="4012"/>
                    </a:lnTo>
                    <a:lnTo>
                      <a:pt x="1274" y="4029"/>
                    </a:lnTo>
                    <a:lnTo>
                      <a:pt x="1237" y="4046"/>
                    </a:lnTo>
                    <a:lnTo>
                      <a:pt x="1200" y="4065"/>
                    </a:lnTo>
                    <a:lnTo>
                      <a:pt x="1166" y="4085"/>
                    </a:lnTo>
                    <a:lnTo>
                      <a:pt x="1134" y="4104"/>
                    </a:lnTo>
                    <a:lnTo>
                      <a:pt x="1104" y="4124"/>
                    </a:lnTo>
                    <a:lnTo>
                      <a:pt x="1076" y="4146"/>
                    </a:lnTo>
                    <a:lnTo>
                      <a:pt x="1049" y="4167"/>
                    </a:lnTo>
                    <a:lnTo>
                      <a:pt x="1026" y="4189"/>
                    </a:lnTo>
                    <a:lnTo>
                      <a:pt x="1004" y="4211"/>
                    </a:lnTo>
                    <a:lnTo>
                      <a:pt x="984" y="4235"/>
                    </a:lnTo>
                    <a:lnTo>
                      <a:pt x="968" y="4259"/>
                    </a:lnTo>
                    <a:lnTo>
                      <a:pt x="953" y="4282"/>
                    </a:lnTo>
                    <a:lnTo>
                      <a:pt x="947" y="4295"/>
                    </a:lnTo>
                    <a:lnTo>
                      <a:pt x="941" y="4307"/>
                    </a:lnTo>
                    <a:lnTo>
                      <a:pt x="936" y="4320"/>
                    </a:lnTo>
                    <a:lnTo>
                      <a:pt x="931" y="4332"/>
                    </a:lnTo>
                    <a:lnTo>
                      <a:pt x="927" y="4344"/>
                    </a:lnTo>
                    <a:lnTo>
                      <a:pt x="924" y="4358"/>
                    </a:lnTo>
                    <a:lnTo>
                      <a:pt x="922" y="4370"/>
                    </a:lnTo>
                    <a:lnTo>
                      <a:pt x="920" y="4383"/>
                    </a:lnTo>
                    <a:lnTo>
                      <a:pt x="919" y="4396"/>
                    </a:lnTo>
                    <a:lnTo>
                      <a:pt x="919" y="4408"/>
                    </a:lnTo>
                    <a:lnTo>
                      <a:pt x="3491" y="4408"/>
                    </a:lnTo>
                    <a:lnTo>
                      <a:pt x="3491" y="4396"/>
                    </a:lnTo>
                    <a:lnTo>
                      <a:pt x="3490" y="4383"/>
                    </a:lnTo>
                    <a:lnTo>
                      <a:pt x="3488" y="4370"/>
                    </a:lnTo>
                    <a:lnTo>
                      <a:pt x="3486" y="4358"/>
                    </a:lnTo>
                    <a:lnTo>
                      <a:pt x="3482" y="4344"/>
                    </a:lnTo>
                    <a:lnTo>
                      <a:pt x="3478" y="4332"/>
                    </a:lnTo>
                    <a:lnTo>
                      <a:pt x="3474" y="4320"/>
                    </a:lnTo>
                    <a:lnTo>
                      <a:pt x="3469" y="4307"/>
                    </a:lnTo>
                    <a:lnTo>
                      <a:pt x="3463" y="4295"/>
                    </a:lnTo>
                    <a:lnTo>
                      <a:pt x="3457" y="4282"/>
                    </a:lnTo>
                    <a:lnTo>
                      <a:pt x="3443" y="4259"/>
                    </a:lnTo>
                    <a:lnTo>
                      <a:pt x="3426" y="4235"/>
                    </a:lnTo>
                    <a:lnTo>
                      <a:pt x="3406" y="4211"/>
                    </a:lnTo>
                    <a:lnTo>
                      <a:pt x="3384" y="4189"/>
                    </a:lnTo>
                    <a:lnTo>
                      <a:pt x="3361" y="4167"/>
                    </a:lnTo>
                    <a:lnTo>
                      <a:pt x="3334" y="4146"/>
                    </a:lnTo>
                    <a:lnTo>
                      <a:pt x="3306" y="4124"/>
                    </a:lnTo>
                    <a:lnTo>
                      <a:pt x="3276" y="4104"/>
                    </a:lnTo>
                    <a:lnTo>
                      <a:pt x="3244" y="4085"/>
                    </a:lnTo>
                    <a:lnTo>
                      <a:pt x="3210" y="4065"/>
                    </a:lnTo>
                    <a:lnTo>
                      <a:pt x="3173" y="4046"/>
                    </a:lnTo>
                    <a:lnTo>
                      <a:pt x="3136" y="4029"/>
                    </a:lnTo>
                    <a:lnTo>
                      <a:pt x="3096" y="4012"/>
                    </a:lnTo>
                    <a:lnTo>
                      <a:pt x="3054" y="3995"/>
                    </a:lnTo>
                    <a:lnTo>
                      <a:pt x="3011" y="3980"/>
                    </a:lnTo>
                    <a:lnTo>
                      <a:pt x="2966" y="3965"/>
                    </a:lnTo>
                    <a:lnTo>
                      <a:pt x="2921" y="3951"/>
                    </a:lnTo>
                    <a:lnTo>
                      <a:pt x="2873" y="3939"/>
                    </a:lnTo>
                    <a:lnTo>
                      <a:pt x="2823" y="3926"/>
                    </a:lnTo>
                    <a:lnTo>
                      <a:pt x="2773" y="3915"/>
                    </a:lnTo>
                    <a:lnTo>
                      <a:pt x="2722" y="3904"/>
                    </a:lnTo>
                    <a:lnTo>
                      <a:pt x="2669" y="3895"/>
                    </a:lnTo>
                    <a:lnTo>
                      <a:pt x="2615" y="3887"/>
                    </a:lnTo>
                    <a:lnTo>
                      <a:pt x="2559" y="3880"/>
                    </a:lnTo>
                    <a:lnTo>
                      <a:pt x="2504" y="3873"/>
                    </a:lnTo>
                    <a:lnTo>
                      <a:pt x="2447" y="3868"/>
                    </a:lnTo>
                    <a:lnTo>
                      <a:pt x="2389" y="3864"/>
                    </a:lnTo>
                    <a:lnTo>
                      <a:pt x="2389" y="2549"/>
                    </a:lnTo>
                    <a:lnTo>
                      <a:pt x="2434" y="2538"/>
                    </a:lnTo>
                    <a:lnTo>
                      <a:pt x="2477" y="2525"/>
                    </a:lnTo>
                    <a:lnTo>
                      <a:pt x="2521" y="2508"/>
                    </a:lnTo>
                    <a:lnTo>
                      <a:pt x="2565" y="2491"/>
                    </a:lnTo>
                    <a:lnTo>
                      <a:pt x="2607" y="2471"/>
                    </a:lnTo>
                    <a:lnTo>
                      <a:pt x="2649" y="2449"/>
                    </a:lnTo>
                    <a:lnTo>
                      <a:pt x="2689" y="2425"/>
                    </a:lnTo>
                    <a:lnTo>
                      <a:pt x="2730" y="2399"/>
                    </a:lnTo>
                    <a:lnTo>
                      <a:pt x="2769" y="2370"/>
                    </a:lnTo>
                    <a:lnTo>
                      <a:pt x="2809" y="2341"/>
                    </a:lnTo>
                    <a:lnTo>
                      <a:pt x="2846" y="2310"/>
                    </a:lnTo>
                    <a:lnTo>
                      <a:pt x="2884" y="2276"/>
                    </a:lnTo>
                    <a:lnTo>
                      <a:pt x="2921" y="2242"/>
                    </a:lnTo>
                    <a:lnTo>
                      <a:pt x="2956" y="2205"/>
                    </a:lnTo>
                    <a:lnTo>
                      <a:pt x="2992" y="2167"/>
                    </a:lnTo>
                    <a:lnTo>
                      <a:pt x="3025" y="2127"/>
                    </a:lnTo>
                    <a:close/>
                    <a:moveTo>
                      <a:pt x="3491" y="791"/>
                    </a:moveTo>
                    <a:lnTo>
                      <a:pt x="3491" y="367"/>
                    </a:lnTo>
                    <a:lnTo>
                      <a:pt x="3786" y="367"/>
                    </a:lnTo>
                    <a:lnTo>
                      <a:pt x="4226" y="367"/>
                    </a:lnTo>
                    <a:lnTo>
                      <a:pt x="4226" y="403"/>
                    </a:lnTo>
                    <a:lnTo>
                      <a:pt x="4225" y="441"/>
                    </a:lnTo>
                    <a:lnTo>
                      <a:pt x="4223" y="482"/>
                    </a:lnTo>
                    <a:lnTo>
                      <a:pt x="4220" y="525"/>
                    </a:lnTo>
                    <a:lnTo>
                      <a:pt x="4216" y="570"/>
                    </a:lnTo>
                    <a:lnTo>
                      <a:pt x="4211" y="617"/>
                    </a:lnTo>
                    <a:lnTo>
                      <a:pt x="4205" y="665"/>
                    </a:lnTo>
                    <a:lnTo>
                      <a:pt x="4198" y="716"/>
                    </a:lnTo>
                    <a:lnTo>
                      <a:pt x="4188" y="767"/>
                    </a:lnTo>
                    <a:lnTo>
                      <a:pt x="4177" y="819"/>
                    </a:lnTo>
                    <a:lnTo>
                      <a:pt x="4165" y="873"/>
                    </a:lnTo>
                    <a:lnTo>
                      <a:pt x="4152" y="927"/>
                    </a:lnTo>
                    <a:lnTo>
                      <a:pt x="4136" y="982"/>
                    </a:lnTo>
                    <a:lnTo>
                      <a:pt x="4117" y="1037"/>
                    </a:lnTo>
                    <a:lnTo>
                      <a:pt x="4097" y="1091"/>
                    </a:lnTo>
                    <a:lnTo>
                      <a:pt x="4075" y="1146"/>
                    </a:lnTo>
                    <a:lnTo>
                      <a:pt x="4050" y="1201"/>
                    </a:lnTo>
                    <a:lnTo>
                      <a:pt x="4037" y="1227"/>
                    </a:lnTo>
                    <a:lnTo>
                      <a:pt x="4023" y="1255"/>
                    </a:lnTo>
                    <a:lnTo>
                      <a:pt x="4009" y="1281"/>
                    </a:lnTo>
                    <a:lnTo>
                      <a:pt x="3994" y="1307"/>
                    </a:lnTo>
                    <a:lnTo>
                      <a:pt x="3977" y="1334"/>
                    </a:lnTo>
                    <a:lnTo>
                      <a:pt x="3961" y="1360"/>
                    </a:lnTo>
                    <a:lnTo>
                      <a:pt x="3944" y="1385"/>
                    </a:lnTo>
                    <a:lnTo>
                      <a:pt x="3926" y="1412"/>
                    </a:lnTo>
                    <a:lnTo>
                      <a:pt x="3907" y="1436"/>
                    </a:lnTo>
                    <a:lnTo>
                      <a:pt x="3887" y="1462"/>
                    </a:lnTo>
                    <a:lnTo>
                      <a:pt x="3867" y="1486"/>
                    </a:lnTo>
                    <a:lnTo>
                      <a:pt x="3847" y="1510"/>
                    </a:lnTo>
                    <a:lnTo>
                      <a:pt x="3824" y="1534"/>
                    </a:lnTo>
                    <a:lnTo>
                      <a:pt x="3802" y="1557"/>
                    </a:lnTo>
                    <a:lnTo>
                      <a:pt x="3779" y="1579"/>
                    </a:lnTo>
                    <a:lnTo>
                      <a:pt x="3754" y="1602"/>
                    </a:lnTo>
                    <a:lnTo>
                      <a:pt x="3729" y="1623"/>
                    </a:lnTo>
                    <a:lnTo>
                      <a:pt x="3703" y="1644"/>
                    </a:lnTo>
                    <a:lnTo>
                      <a:pt x="3676" y="1664"/>
                    </a:lnTo>
                    <a:lnTo>
                      <a:pt x="3649" y="1685"/>
                    </a:lnTo>
                    <a:lnTo>
                      <a:pt x="3619" y="1704"/>
                    </a:lnTo>
                    <a:lnTo>
                      <a:pt x="3590" y="1722"/>
                    </a:lnTo>
                    <a:lnTo>
                      <a:pt x="3560" y="1740"/>
                    </a:lnTo>
                    <a:lnTo>
                      <a:pt x="3528" y="1758"/>
                    </a:lnTo>
                    <a:lnTo>
                      <a:pt x="3496" y="1775"/>
                    </a:lnTo>
                    <a:lnTo>
                      <a:pt x="3462" y="1790"/>
                    </a:lnTo>
                    <a:lnTo>
                      <a:pt x="3428" y="1805"/>
                    </a:lnTo>
                    <a:lnTo>
                      <a:pt x="3392" y="1820"/>
                    </a:lnTo>
                    <a:lnTo>
                      <a:pt x="3357" y="1833"/>
                    </a:lnTo>
                    <a:lnTo>
                      <a:pt x="3319" y="1846"/>
                    </a:lnTo>
                    <a:lnTo>
                      <a:pt x="3192" y="1886"/>
                    </a:lnTo>
                    <a:lnTo>
                      <a:pt x="3227" y="1825"/>
                    </a:lnTo>
                    <a:lnTo>
                      <a:pt x="3258" y="1763"/>
                    </a:lnTo>
                    <a:lnTo>
                      <a:pt x="3289" y="1700"/>
                    </a:lnTo>
                    <a:lnTo>
                      <a:pt x="3317" y="1635"/>
                    </a:lnTo>
                    <a:lnTo>
                      <a:pt x="3345" y="1569"/>
                    </a:lnTo>
                    <a:lnTo>
                      <a:pt x="3369" y="1501"/>
                    </a:lnTo>
                    <a:lnTo>
                      <a:pt x="3391" y="1433"/>
                    </a:lnTo>
                    <a:lnTo>
                      <a:pt x="3411" y="1364"/>
                    </a:lnTo>
                    <a:lnTo>
                      <a:pt x="3430" y="1294"/>
                    </a:lnTo>
                    <a:lnTo>
                      <a:pt x="3446" y="1223"/>
                    </a:lnTo>
                    <a:lnTo>
                      <a:pt x="3459" y="1152"/>
                    </a:lnTo>
                    <a:lnTo>
                      <a:pt x="3470" y="1080"/>
                    </a:lnTo>
                    <a:lnTo>
                      <a:pt x="3475" y="1044"/>
                    </a:lnTo>
                    <a:lnTo>
                      <a:pt x="3479" y="1008"/>
                    </a:lnTo>
                    <a:lnTo>
                      <a:pt x="3482" y="972"/>
                    </a:lnTo>
                    <a:lnTo>
                      <a:pt x="3486" y="936"/>
                    </a:lnTo>
                    <a:lnTo>
                      <a:pt x="3488" y="900"/>
                    </a:lnTo>
                    <a:lnTo>
                      <a:pt x="3490" y="863"/>
                    </a:lnTo>
                    <a:lnTo>
                      <a:pt x="3491" y="828"/>
                    </a:lnTo>
                    <a:lnTo>
                      <a:pt x="3491" y="791"/>
                    </a:lnTo>
                    <a:close/>
                    <a:moveTo>
                      <a:pt x="1091" y="1846"/>
                    </a:moveTo>
                    <a:lnTo>
                      <a:pt x="1091" y="1846"/>
                    </a:lnTo>
                    <a:lnTo>
                      <a:pt x="1053" y="1833"/>
                    </a:lnTo>
                    <a:lnTo>
                      <a:pt x="1017" y="1820"/>
                    </a:lnTo>
                    <a:lnTo>
                      <a:pt x="981" y="1805"/>
                    </a:lnTo>
                    <a:lnTo>
                      <a:pt x="947" y="1791"/>
                    </a:lnTo>
                    <a:lnTo>
                      <a:pt x="913" y="1775"/>
                    </a:lnTo>
                    <a:lnTo>
                      <a:pt x="881" y="1759"/>
                    </a:lnTo>
                    <a:lnTo>
                      <a:pt x="849" y="1741"/>
                    </a:lnTo>
                    <a:lnTo>
                      <a:pt x="819" y="1723"/>
                    </a:lnTo>
                    <a:lnTo>
                      <a:pt x="789" y="1705"/>
                    </a:lnTo>
                    <a:lnTo>
                      <a:pt x="760" y="1686"/>
                    </a:lnTo>
                    <a:lnTo>
                      <a:pt x="733" y="1665"/>
                    </a:lnTo>
                    <a:lnTo>
                      <a:pt x="705" y="1645"/>
                    </a:lnTo>
                    <a:lnTo>
                      <a:pt x="680" y="1624"/>
                    </a:lnTo>
                    <a:lnTo>
                      <a:pt x="655" y="1603"/>
                    </a:lnTo>
                    <a:lnTo>
                      <a:pt x="630" y="1580"/>
                    </a:lnTo>
                    <a:lnTo>
                      <a:pt x="607" y="1558"/>
                    </a:lnTo>
                    <a:lnTo>
                      <a:pt x="585" y="1535"/>
                    </a:lnTo>
                    <a:lnTo>
                      <a:pt x="562" y="1511"/>
                    </a:lnTo>
                    <a:lnTo>
                      <a:pt x="541" y="1487"/>
                    </a:lnTo>
                    <a:lnTo>
                      <a:pt x="521" y="1463"/>
                    </a:lnTo>
                    <a:lnTo>
                      <a:pt x="501" y="1438"/>
                    </a:lnTo>
                    <a:lnTo>
                      <a:pt x="483" y="1413"/>
                    </a:lnTo>
                    <a:lnTo>
                      <a:pt x="465" y="1387"/>
                    </a:lnTo>
                    <a:lnTo>
                      <a:pt x="448" y="1361"/>
                    </a:lnTo>
                    <a:lnTo>
                      <a:pt x="431" y="1336"/>
                    </a:lnTo>
                    <a:lnTo>
                      <a:pt x="415" y="1309"/>
                    </a:lnTo>
                    <a:lnTo>
                      <a:pt x="400" y="1283"/>
                    </a:lnTo>
                    <a:lnTo>
                      <a:pt x="386" y="1256"/>
                    </a:lnTo>
                    <a:lnTo>
                      <a:pt x="372" y="1229"/>
                    </a:lnTo>
                    <a:lnTo>
                      <a:pt x="358" y="1202"/>
                    </a:lnTo>
                    <a:lnTo>
                      <a:pt x="334" y="1147"/>
                    </a:lnTo>
                    <a:lnTo>
                      <a:pt x="312" y="1092"/>
                    </a:lnTo>
                    <a:lnTo>
                      <a:pt x="291" y="1038"/>
                    </a:lnTo>
                    <a:lnTo>
                      <a:pt x="273" y="983"/>
                    </a:lnTo>
                    <a:lnTo>
                      <a:pt x="258" y="928"/>
                    </a:lnTo>
                    <a:lnTo>
                      <a:pt x="244" y="874"/>
                    </a:lnTo>
                    <a:lnTo>
                      <a:pt x="232" y="820"/>
                    </a:lnTo>
                    <a:lnTo>
                      <a:pt x="221" y="768"/>
                    </a:lnTo>
                    <a:lnTo>
                      <a:pt x="212" y="716"/>
                    </a:lnTo>
                    <a:lnTo>
                      <a:pt x="204" y="666"/>
                    </a:lnTo>
                    <a:lnTo>
                      <a:pt x="198" y="618"/>
                    </a:lnTo>
                    <a:lnTo>
                      <a:pt x="194" y="570"/>
                    </a:lnTo>
                    <a:lnTo>
                      <a:pt x="190" y="525"/>
                    </a:lnTo>
                    <a:lnTo>
                      <a:pt x="187" y="482"/>
                    </a:lnTo>
                    <a:lnTo>
                      <a:pt x="185" y="441"/>
                    </a:lnTo>
                    <a:lnTo>
                      <a:pt x="184" y="404"/>
                    </a:lnTo>
                    <a:lnTo>
                      <a:pt x="184" y="367"/>
                    </a:lnTo>
                    <a:lnTo>
                      <a:pt x="624" y="367"/>
                    </a:lnTo>
                    <a:lnTo>
                      <a:pt x="919" y="367"/>
                    </a:lnTo>
                    <a:lnTo>
                      <a:pt x="919" y="791"/>
                    </a:lnTo>
                    <a:lnTo>
                      <a:pt x="919" y="828"/>
                    </a:lnTo>
                    <a:lnTo>
                      <a:pt x="920" y="863"/>
                    </a:lnTo>
                    <a:lnTo>
                      <a:pt x="922" y="900"/>
                    </a:lnTo>
                    <a:lnTo>
                      <a:pt x="924" y="936"/>
                    </a:lnTo>
                    <a:lnTo>
                      <a:pt x="927" y="972"/>
                    </a:lnTo>
                    <a:lnTo>
                      <a:pt x="930" y="1008"/>
                    </a:lnTo>
                    <a:lnTo>
                      <a:pt x="935" y="1044"/>
                    </a:lnTo>
                    <a:lnTo>
                      <a:pt x="940" y="1080"/>
                    </a:lnTo>
                    <a:lnTo>
                      <a:pt x="951" y="1151"/>
                    </a:lnTo>
                    <a:lnTo>
                      <a:pt x="964" y="1223"/>
                    </a:lnTo>
                    <a:lnTo>
                      <a:pt x="980" y="1293"/>
                    </a:lnTo>
                    <a:lnTo>
                      <a:pt x="998" y="1363"/>
                    </a:lnTo>
                    <a:lnTo>
                      <a:pt x="1019" y="1432"/>
                    </a:lnTo>
                    <a:lnTo>
                      <a:pt x="1041" y="1501"/>
                    </a:lnTo>
                    <a:lnTo>
                      <a:pt x="1065" y="1568"/>
                    </a:lnTo>
                    <a:lnTo>
                      <a:pt x="1092" y="1634"/>
                    </a:lnTo>
                    <a:lnTo>
                      <a:pt x="1120" y="1699"/>
                    </a:lnTo>
                    <a:lnTo>
                      <a:pt x="1151" y="1763"/>
                    </a:lnTo>
                    <a:lnTo>
                      <a:pt x="1183" y="1825"/>
                    </a:lnTo>
                    <a:lnTo>
                      <a:pt x="1217" y="1885"/>
                    </a:lnTo>
                    <a:lnTo>
                      <a:pt x="1091" y="1846"/>
                    </a:lnTo>
                    <a:close/>
                    <a:moveTo>
                      <a:pt x="2205" y="1626"/>
                    </a:moveTo>
                    <a:lnTo>
                      <a:pt x="1637" y="2020"/>
                    </a:lnTo>
                    <a:lnTo>
                      <a:pt x="1837" y="1359"/>
                    </a:lnTo>
                    <a:lnTo>
                      <a:pt x="1287" y="940"/>
                    </a:lnTo>
                    <a:lnTo>
                      <a:pt x="1978" y="927"/>
                    </a:lnTo>
                    <a:lnTo>
                      <a:pt x="2205" y="274"/>
                    </a:lnTo>
                    <a:lnTo>
                      <a:pt x="2433" y="927"/>
                    </a:lnTo>
                    <a:lnTo>
                      <a:pt x="3123" y="940"/>
                    </a:lnTo>
                    <a:lnTo>
                      <a:pt x="2573" y="1359"/>
                    </a:lnTo>
                    <a:lnTo>
                      <a:pt x="2772" y="2020"/>
                    </a:lnTo>
                    <a:lnTo>
                      <a:pt x="2205" y="1626"/>
                    </a:lnTo>
                    <a:close/>
                  </a:path>
                </a:pathLst>
              </a:custGeom>
              <a:solidFill>
                <a:srgbClr val="4BAF3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微软雅黑" panose="020B0503020204020204" pitchFamily="34" charset="-122"/>
                </a:endParaRPr>
              </a:p>
            </p:txBody>
          </p:sp>
        </p:grpSp>
        <p:sp>
          <p:nvSpPr>
            <p:cNvPr id="28" name="矩形 27"/>
            <p:cNvSpPr/>
            <p:nvPr/>
          </p:nvSpPr>
          <p:spPr>
            <a:xfrm>
              <a:off x="6987004" y="3148070"/>
              <a:ext cx="867545" cy="774571"/>
            </a:xfrm>
            <a:prstGeom prst="rect">
              <a:avLst/>
            </a:prstGeom>
          </p:spPr>
          <p:txBody>
            <a:bodyPr wrap="none">
              <a:spAutoFit/>
            </a:bodyPr>
            <a:lstStyle/>
            <a:p>
              <a:pPr algn="ctr">
                <a:spcAft>
                  <a:spcPts val="1000"/>
                </a:spcAft>
              </a:pPr>
              <a:r>
                <a:rPr lang="en-US" altLang="zh-CN" sz="2000" b="1" dirty="0">
                  <a:ea typeface="微软雅黑" panose="020B0503020204020204" pitchFamily="34" charset="-122"/>
                </a:rPr>
                <a:t>Mario</a:t>
              </a:r>
            </a:p>
            <a:p>
              <a:pPr algn="ctr">
                <a:spcAft>
                  <a:spcPts val="1000"/>
                </a:spcAft>
              </a:pPr>
              <a:r>
                <a:rPr lang="en-US" altLang="zh-CN" sz="1600" dirty="0">
                  <a:ea typeface="微软雅黑" panose="020B0503020204020204" pitchFamily="34" charset="-122"/>
                </a:rPr>
                <a:t>first</a:t>
              </a:r>
              <a:endParaRPr lang="zh-CN" altLang="en-US" sz="1600" dirty="0">
                <a:ea typeface="微软雅黑" panose="020B0503020204020204" pitchFamily="34" charset="-122"/>
              </a:endParaRPr>
            </a:p>
          </p:txBody>
        </p:sp>
      </p:grpSp>
      <p:sp>
        <p:nvSpPr>
          <p:cNvPr id="26"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直角三角形 29"/>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直角三角形 31"/>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32"/>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a:off x="3314509" y="2223100"/>
            <a:ext cx="2512385" cy="2512385"/>
          </a:xfrm>
          <a:prstGeom prst="blockArc">
            <a:avLst>
              <a:gd name="adj1" fmla="val 10800000"/>
              <a:gd name="adj2" fmla="val 0"/>
              <a:gd name="adj3" fmla="val 4000"/>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nvGrpSpPr>
          <p:cNvPr id="6" name="组合 5"/>
          <p:cNvGrpSpPr/>
          <p:nvPr/>
        </p:nvGrpSpPr>
        <p:grpSpPr>
          <a:xfrm>
            <a:off x="2538964" y="3049486"/>
            <a:ext cx="495930" cy="495930"/>
            <a:chOff x="3092450" y="4083050"/>
            <a:chExt cx="800100" cy="800100"/>
          </a:xfrm>
        </p:grpSpPr>
        <p:sp>
          <p:nvSpPr>
            <p:cNvPr id="4" name="椭圆 3"/>
            <p:cNvSpPr/>
            <p:nvPr/>
          </p:nvSpPr>
          <p:spPr>
            <a:xfrm>
              <a:off x="3092450" y="4083050"/>
              <a:ext cx="800100" cy="800100"/>
            </a:xfrm>
            <a:prstGeom prst="ellipse">
              <a:avLst/>
            </a:prstGeom>
            <a:solidFill>
              <a:srgbClr val="F9F9F9"/>
            </a:solidFill>
            <a:ln w="19050">
              <a:gradFill flip="none" rotWithShape="1">
                <a:gsLst>
                  <a:gs pos="0">
                    <a:schemeClr val="bg1"/>
                  </a:gs>
                  <a:gs pos="100000">
                    <a:srgbClr val="ECECEC"/>
                  </a:gs>
                </a:gsLst>
                <a:lin ang="2700000" scaled="1"/>
                <a:tileRect/>
              </a:gradFill>
            </a:ln>
            <a:effectLst>
              <a:outerShdw dist="508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椭圆 4"/>
            <p:cNvSpPr/>
            <p:nvPr/>
          </p:nvSpPr>
          <p:spPr>
            <a:xfrm>
              <a:off x="3187082" y="4177682"/>
              <a:ext cx="610837" cy="610837"/>
            </a:xfrm>
            <a:prstGeom prst="ellipse">
              <a:avLst/>
            </a:prstGeom>
            <a:solidFill>
              <a:srgbClr val="004B7D"/>
            </a:solidFill>
            <a:ln w="19050">
              <a:gradFill flip="none" rotWithShape="1">
                <a:gsLst>
                  <a:gs pos="0">
                    <a:srgbClr val="DCDCDC"/>
                  </a:gs>
                  <a:gs pos="100000">
                    <a:schemeClr val="bg1"/>
                  </a:gs>
                </a:gsLst>
                <a:lin ang="2700000" scaled="1"/>
                <a:tileRect/>
              </a:gradFill>
            </a:ln>
            <a:effectLst>
              <a:innerShdw dist="76200" dir="13500000">
                <a:schemeClr val="accent1">
                  <a:lumMod val="50000"/>
                  <a:alpha val="5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7" name="组合 6"/>
          <p:cNvGrpSpPr/>
          <p:nvPr/>
        </p:nvGrpSpPr>
        <p:grpSpPr>
          <a:xfrm>
            <a:off x="3474146" y="1609679"/>
            <a:ext cx="495930" cy="495930"/>
            <a:chOff x="3092450" y="4083050"/>
            <a:chExt cx="800100" cy="800100"/>
          </a:xfrm>
        </p:grpSpPr>
        <p:sp>
          <p:nvSpPr>
            <p:cNvPr id="8" name="椭圆 7"/>
            <p:cNvSpPr/>
            <p:nvPr/>
          </p:nvSpPr>
          <p:spPr>
            <a:xfrm>
              <a:off x="3092450" y="4083050"/>
              <a:ext cx="800100" cy="800100"/>
            </a:xfrm>
            <a:prstGeom prst="ellipse">
              <a:avLst/>
            </a:prstGeom>
            <a:solidFill>
              <a:srgbClr val="F9F9F9"/>
            </a:solidFill>
            <a:ln w="19050">
              <a:gradFill flip="none" rotWithShape="1">
                <a:gsLst>
                  <a:gs pos="0">
                    <a:schemeClr val="bg1"/>
                  </a:gs>
                  <a:gs pos="100000">
                    <a:srgbClr val="ECECEC"/>
                  </a:gs>
                </a:gsLst>
                <a:lin ang="2700000" scaled="1"/>
                <a:tileRect/>
              </a:gradFill>
            </a:ln>
            <a:effectLst>
              <a:outerShdw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nvSpPr>
          <p:spPr>
            <a:xfrm>
              <a:off x="3187082" y="4177682"/>
              <a:ext cx="610837" cy="610837"/>
            </a:xfrm>
            <a:prstGeom prst="ellipse">
              <a:avLst/>
            </a:prstGeom>
            <a:solidFill>
              <a:srgbClr val="4BAF31"/>
            </a:solidFill>
            <a:ln w="19050">
              <a:gradFill flip="none" rotWithShape="1">
                <a:gsLst>
                  <a:gs pos="0">
                    <a:srgbClr val="DCDCDC"/>
                  </a:gs>
                  <a:gs pos="100000">
                    <a:schemeClr val="bg1"/>
                  </a:gs>
                </a:gsLst>
                <a:lin ang="2700000" scaled="1"/>
                <a:tileRect/>
              </a:gradFill>
            </a:ln>
            <a:effectLst>
              <a:innerShdw dist="76200" dir="13500000">
                <a:schemeClr val="accent3">
                  <a:lumMod val="50000"/>
                  <a:alpha val="5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0" name="组合 9"/>
          <p:cNvGrpSpPr/>
          <p:nvPr/>
        </p:nvGrpSpPr>
        <p:grpSpPr>
          <a:xfrm>
            <a:off x="5136691" y="1609679"/>
            <a:ext cx="495930" cy="495930"/>
            <a:chOff x="3092450" y="4083050"/>
            <a:chExt cx="800100" cy="800100"/>
          </a:xfrm>
        </p:grpSpPr>
        <p:sp>
          <p:nvSpPr>
            <p:cNvPr id="11" name="椭圆 10"/>
            <p:cNvSpPr/>
            <p:nvPr/>
          </p:nvSpPr>
          <p:spPr>
            <a:xfrm>
              <a:off x="3092450" y="4083050"/>
              <a:ext cx="800100" cy="800100"/>
            </a:xfrm>
            <a:prstGeom prst="ellipse">
              <a:avLst/>
            </a:prstGeom>
            <a:solidFill>
              <a:srgbClr val="F9F9F9"/>
            </a:solidFill>
            <a:ln w="19050">
              <a:gradFill flip="none" rotWithShape="1">
                <a:gsLst>
                  <a:gs pos="0">
                    <a:schemeClr val="bg1"/>
                  </a:gs>
                  <a:gs pos="100000">
                    <a:srgbClr val="ECECEC"/>
                  </a:gs>
                </a:gsLst>
                <a:lin ang="2700000" scaled="1"/>
                <a:tileRect/>
              </a:gradFill>
            </a:ln>
            <a:effectLst>
              <a:outerShdw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nvSpPr>
          <p:spPr>
            <a:xfrm>
              <a:off x="3187082" y="4177682"/>
              <a:ext cx="610837" cy="610837"/>
            </a:xfrm>
            <a:prstGeom prst="ellipse">
              <a:avLst/>
            </a:prstGeom>
            <a:solidFill>
              <a:srgbClr val="4BAF31"/>
            </a:solidFill>
            <a:ln w="19050">
              <a:gradFill flip="none" rotWithShape="1">
                <a:gsLst>
                  <a:gs pos="0">
                    <a:srgbClr val="DCDCDC"/>
                  </a:gs>
                  <a:gs pos="100000">
                    <a:schemeClr val="bg1"/>
                  </a:gs>
                </a:gsLst>
                <a:lin ang="2700000" scaled="1"/>
                <a:tileRect/>
              </a:gradFill>
            </a:ln>
            <a:effectLst>
              <a:innerShdw dist="76200" dir="13500000">
                <a:schemeClr val="accent2">
                  <a:lumMod val="50000"/>
                  <a:alpha val="5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3" name="组合 12"/>
          <p:cNvGrpSpPr/>
          <p:nvPr/>
        </p:nvGrpSpPr>
        <p:grpSpPr>
          <a:xfrm>
            <a:off x="6080532" y="3049486"/>
            <a:ext cx="495930" cy="495930"/>
            <a:chOff x="3092450" y="4083050"/>
            <a:chExt cx="800100" cy="800100"/>
          </a:xfrm>
        </p:grpSpPr>
        <p:sp>
          <p:nvSpPr>
            <p:cNvPr id="14" name="椭圆 13"/>
            <p:cNvSpPr/>
            <p:nvPr/>
          </p:nvSpPr>
          <p:spPr>
            <a:xfrm>
              <a:off x="3092450" y="4083050"/>
              <a:ext cx="800100" cy="800100"/>
            </a:xfrm>
            <a:prstGeom prst="ellipse">
              <a:avLst/>
            </a:prstGeom>
            <a:solidFill>
              <a:srgbClr val="F9F9F9"/>
            </a:solidFill>
            <a:ln w="19050">
              <a:gradFill flip="none" rotWithShape="1">
                <a:gsLst>
                  <a:gs pos="0">
                    <a:schemeClr val="bg1"/>
                  </a:gs>
                  <a:gs pos="100000">
                    <a:srgbClr val="ECECEC"/>
                  </a:gs>
                </a:gsLst>
                <a:lin ang="2700000" scaled="1"/>
                <a:tileRect/>
              </a:gradFill>
            </a:ln>
            <a:effectLst>
              <a:outerShdw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a:off x="3187082" y="4177682"/>
              <a:ext cx="610837" cy="610837"/>
            </a:xfrm>
            <a:prstGeom prst="ellipse">
              <a:avLst/>
            </a:prstGeom>
            <a:solidFill>
              <a:srgbClr val="004B7D"/>
            </a:solidFill>
            <a:ln w="19050">
              <a:gradFill flip="none" rotWithShape="1">
                <a:gsLst>
                  <a:gs pos="0">
                    <a:srgbClr val="DCDCDC"/>
                  </a:gs>
                  <a:gs pos="100000">
                    <a:schemeClr val="bg1"/>
                  </a:gs>
                </a:gsLst>
                <a:lin ang="2700000" scaled="1"/>
                <a:tileRect/>
              </a:gradFill>
            </a:ln>
            <a:effectLst>
              <a:innerShdw dist="63500" dir="13500000">
                <a:schemeClr val="accent4">
                  <a:lumMod val="50000"/>
                  <a:alpha val="5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等腰三角形 17"/>
          <p:cNvSpPr/>
          <p:nvPr/>
        </p:nvSpPr>
        <p:spPr>
          <a:xfrm rot="16200000">
            <a:off x="3093912" y="3300527"/>
            <a:ext cx="113398" cy="9775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19800000">
            <a:off x="3821276" y="2158981"/>
            <a:ext cx="113398" cy="9775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等腰三角形 19"/>
          <p:cNvSpPr/>
          <p:nvPr/>
        </p:nvSpPr>
        <p:spPr>
          <a:xfrm rot="1800000">
            <a:off x="5189412" y="2158981"/>
            <a:ext cx="113398" cy="9775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等腰三角形 20"/>
          <p:cNvSpPr/>
          <p:nvPr/>
        </p:nvSpPr>
        <p:spPr>
          <a:xfrm rot="5400000">
            <a:off x="5908117" y="3300527"/>
            <a:ext cx="113398" cy="9775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3" name="组合 22"/>
          <p:cNvGrpSpPr/>
          <p:nvPr/>
        </p:nvGrpSpPr>
        <p:grpSpPr>
          <a:xfrm>
            <a:off x="3635353" y="1771345"/>
            <a:ext cx="173516" cy="172599"/>
            <a:chOff x="3856417" y="4248125"/>
            <a:chExt cx="409860" cy="407692"/>
          </a:xfrm>
          <a:solidFill>
            <a:schemeClr val="bg1"/>
          </a:solidFill>
        </p:grpSpPr>
        <p:sp>
          <p:nvSpPr>
            <p:cNvPr id="24" name="Freeform 187"/>
            <p:cNvSpPr/>
            <p:nvPr/>
          </p:nvSpPr>
          <p:spPr bwMode="auto">
            <a:xfrm>
              <a:off x="3969183" y="4489921"/>
              <a:ext cx="279745" cy="165896"/>
            </a:xfrm>
            <a:custGeom>
              <a:avLst/>
              <a:gdLst>
                <a:gd name="T0" fmla="*/ 76 w 109"/>
                <a:gd name="T1" fmla="*/ 0 h 65"/>
                <a:gd name="T2" fmla="*/ 54 w 109"/>
                <a:gd name="T3" fmla="*/ 0 h 65"/>
                <a:gd name="T4" fmla="*/ 69 w 109"/>
                <a:gd name="T5" fmla="*/ 17 h 65"/>
                <a:gd name="T6" fmla="*/ 76 w 109"/>
                <a:gd name="T7" fmla="*/ 17 h 65"/>
                <a:gd name="T8" fmla="*/ 91 w 109"/>
                <a:gd name="T9" fmla="*/ 32 h 65"/>
                <a:gd name="T10" fmla="*/ 76 w 109"/>
                <a:gd name="T11" fmla="*/ 48 h 65"/>
                <a:gd name="T12" fmla="*/ 32 w 109"/>
                <a:gd name="T13" fmla="*/ 48 h 65"/>
                <a:gd name="T14" fmla="*/ 17 w 109"/>
                <a:gd name="T15" fmla="*/ 32 h 65"/>
                <a:gd name="T16" fmla="*/ 20 w 109"/>
                <a:gd name="T17" fmla="*/ 24 h 65"/>
                <a:gd name="T18" fmla="*/ 1 w 109"/>
                <a:gd name="T19" fmla="*/ 24 h 65"/>
                <a:gd name="T20" fmla="*/ 0 w 109"/>
                <a:gd name="T21" fmla="*/ 32 h 65"/>
                <a:gd name="T22" fmla="*/ 32 w 109"/>
                <a:gd name="T23" fmla="*/ 65 h 65"/>
                <a:gd name="T24" fmla="*/ 76 w 109"/>
                <a:gd name="T25" fmla="*/ 65 h 65"/>
                <a:gd name="T26" fmla="*/ 109 w 109"/>
                <a:gd name="T27" fmla="*/ 32 h 65"/>
                <a:gd name="T28" fmla="*/ 76 w 109"/>
                <a:gd name="T2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65">
                  <a:moveTo>
                    <a:pt x="76" y="0"/>
                  </a:moveTo>
                  <a:cubicBezTo>
                    <a:pt x="54" y="0"/>
                    <a:pt x="54" y="0"/>
                    <a:pt x="54" y="0"/>
                  </a:cubicBezTo>
                  <a:cubicBezTo>
                    <a:pt x="61" y="4"/>
                    <a:pt x="66" y="10"/>
                    <a:pt x="69" y="17"/>
                  </a:cubicBezTo>
                  <a:cubicBezTo>
                    <a:pt x="76" y="17"/>
                    <a:pt x="76" y="17"/>
                    <a:pt x="76" y="17"/>
                  </a:cubicBezTo>
                  <a:cubicBezTo>
                    <a:pt x="85" y="17"/>
                    <a:pt x="91" y="24"/>
                    <a:pt x="91" y="32"/>
                  </a:cubicBezTo>
                  <a:cubicBezTo>
                    <a:pt x="91" y="41"/>
                    <a:pt x="85" y="48"/>
                    <a:pt x="76" y="48"/>
                  </a:cubicBezTo>
                  <a:cubicBezTo>
                    <a:pt x="32" y="48"/>
                    <a:pt x="32" y="48"/>
                    <a:pt x="32" y="48"/>
                  </a:cubicBezTo>
                  <a:cubicBezTo>
                    <a:pt x="24" y="48"/>
                    <a:pt x="17" y="41"/>
                    <a:pt x="17" y="32"/>
                  </a:cubicBezTo>
                  <a:cubicBezTo>
                    <a:pt x="17" y="29"/>
                    <a:pt x="18" y="26"/>
                    <a:pt x="20" y="24"/>
                  </a:cubicBezTo>
                  <a:cubicBezTo>
                    <a:pt x="1" y="24"/>
                    <a:pt x="1" y="24"/>
                    <a:pt x="1" y="24"/>
                  </a:cubicBezTo>
                  <a:cubicBezTo>
                    <a:pt x="0" y="27"/>
                    <a:pt x="0" y="30"/>
                    <a:pt x="0" y="32"/>
                  </a:cubicBezTo>
                  <a:cubicBezTo>
                    <a:pt x="0" y="50"/>
                    <a:pt x="14" y="65"/>
                    <a:pt x="32" y="65"/>
                  </a:cubicBezTo>
                  <a:cubicBezTo>
                    <a:pt x="76" y="65"/>
                    <a:pt x="76" y="65"/>
                    <a:pt x="76" y="65"/>
                  </a:cubicBezTo>
                  <a:cubicBezTo>
                    <a:pt x="94" y="65"/>
                    <a:pt x="109" y="50"/>
                    <a:pt x="109" y="32"/>
                  </a:cubicBezTo>
                  <a:cubicBezTo>
                    <a:pt x="109" y="15"/>
                    <a:pt x="94" y="0"/>
                    <a:pt x="7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25" name="Freeform 188"/>
            <p:cNvSpPr/>
            <p:nvPr/>
          </p:nvSpPr>
          <p:spPr bwMode="auto">
            <a:xfrm>
              <a:off x="3856417" y="4489921"/>
              <a:ext cx="279745" cy="165896"/>
            </a:xfrm>
            <a:custGeom>
              <a:avLst/>
              <a:gdLst>
                <a:gd name="T0" fmla="*/ 41 w 109"/>
                <a:gd name="T1" fmla="*/ 48 h 65"/>
                <a:gd name="T2" fmla="*/ 33 w 109"/>
                <a:gd name="T3" fmla="*/ 48 h 65"/>
                <a:gd name="T4" fmla="*/ 18 w 109"/>
                <a:gd name="T5" fmla="*/ 32 h 65"/>
                <a:gd name="T6" fmla="*/ 33 w 109"/>
                <a:gd name="T7" fmla="*/ 17 h 65"/>
                <a:gd name="T8" fmla="*/ 37 w 109"/>
                <a:gd name="T9" fmla="*/ 17 h 65"/>
                <a:gd name="T10" fmla="*/ 77 w 109"/>
                <a:gd name="T11" fmla="*/ 17 h 65"/>
                <a:gd name="T12" fmla="*/ 92 w 109"/>
                <a:gd name="T13" fmla="*/ 32 h 65"/>
                <a:gd name="T14" fmla="*/ 92 w 109"/>
                <a:gd name="T15" fmla="*/ 35 h 65"/>
                <a:gd name="T16" fmla="*/ 89 w 109"/>
                <a:gd name="T17" fmla="*/ 42 h 65"/>
                <a:gd name="T18" fmla="*/ 108 w 109"/>
                <a:gd name="T19" fmla="*/ 42 h 65"/>
                <a:gd name="T20" fmla="*/ 109 w 109"/>
                <a:gd name="T21" fmla="*/ 35 h 65"/>
                <a:gd name="T22" fmla="*/ 109 w 109"/>
                <a:gd name="T23" fmla="*/ 35 h 65"/>
                <a:gd name="T24" fmla="*/ 109 w 109"/>
                <a:gd name="T25" fmla="*/ 32 h 65"/>
                <a:gd name="T26" fmla="*/ 77 w 109"/>
                <a:gd name="T27" fmla="*/ 0 h 65"/>
                <a:gd name="T28" fmla="*/ 37 w 109"/>
                <a:gd name="T29" fmla="*/ 0 h 65"/>
                <a:gd name="T30" fmla="*/ 33 w 109"/>
                <a:gd name="T31" fmla="*/ 0 h 65"/>
                <a:gd name="T32" fmla="*/ 0 w 109"/>
                <a:gd name="T33" fmla="*/ 32 h 65"/>
                <a:gd name="T34" fmla="*/ 33 w 109"/>
                <a:gd name="T35" fmla="*/ 65 h 65"/>
                <a:gd name="T36" fmla="*/ 56 w 109"/>
                <a:gd name="T37" fmla="*/ 65 h 65"/>
                <a:gd name="T38" fmla="*/ 41 w 109"/>
                <a:gd name="T39"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65">
                  <a:moveTo>
                    <a:pt x="41" y="48"/>
                  </a:moveTo>
                  <a:cubicBezTo>
                    <a:pt x="33" y="48"/>
                    <a:pt x="33" y="48"/>
                    <a:pt x="33" y="48"/>
                  </a:cubicBezTo>
                  <a:cubicBezTo>
                    <a:pt x="24" y="48"/>
                    <a:pt x="18" y="41"/>
                    <a:pt x="18" y="32"/>
                  </a:cubicBezTo>
                  <a:cubicBezTo>
                    <a:pt x="18" y="24"/>
                    <a:pt x="24" y="17"/>
                    <a:pt x="33" y="17"/>
                  </a:cubicBezTo>
                  <a:cubicBezTo>
                    <a:pt x="37" y="17"/>
                    <a:pt x="37" y="17"/>
                    <a:pt x="37" y="17"/>
                  </a:cubicBezTo>
                  <a:cubicBezTo>
                    <a:pt x="77" y="17"/>
                    <a:pt x="77" y="17"/>
                    <a:pt x="77" y="17"/>
                  </a:cubicBezTo>
                  <a:cubicBezTo>
                    <a:pt x="85" y="17"/>
                    <a:pt x="92" y="24"/>
                    <a:pt x="92" y="32"/>
                  </a:cubicBezTo>
                  <a:cubicBezTo>
                    <a:pt x="92" y="33"/>
                    <a:pt x="92" y="34"/>
                    <a:pt x="92" y="35"/>
                  </a:cubicBezTo>
                  <a:cubicBezTo>
                    <a:pt x="91" y="38"/>
                    <a:pt x="90" y="40"/>
                    <a:pt x="89" y="42"/>
                  </a:cubicBezTo>
                  <a:cubicBezTo>
                    <a:pt x="108" y="42"/>
                    <a:pt x="108" y="42"/>
                    <a:pt x="108" y="42"/>
                  </a:cubicBezTo>
                  <a:cubicBezTo>
                    <a:pt x="108" y="40"/>
                    <a:pt x="109" y="38"/>
                    <a:pt x="109" y="35"/>
                  </a:cubicBezTo>
                  <a:cubicBezTo>
                    <a:pt x="109" y="35"/>
                    <a:pt x="109" y="35"/>
                    <a:pt x="109" y="35"/>
                  </a:cubicBezTo>
                  <a:cubicBezTo>
                    <a:pt x="109" y="34"/>
                    <a:pt x="109" y="33"/>
                    <a:pt x="109" y="32"/>
                  </a:cubicBezTo>
                  <a:cubicBezTo>
                    <a:pt x="109" y="15"/>
                    <a:pt x="95" y="0"/>
                    <a:pt x="77" y="0"/>
                  </a:cubicBezTo>
                  <a:cubicBezTo>
                    <a:pt x="37" y="0"/>
                    <a:pt x="37" y="0"/>
                    <a:pt x="37" y="0"/>
                  </a:cubicBezTo>
                  <a:cubicBezTo>
                    <a:pt x="33" y="0"/>
                    <a:pt x="33" y="0"/>
                    <a:pt x="33" y="0"/>
                  </a:cubicBezTo>
                  <a:cubicBezTo>
                    <a:pt x="15" y="0"/>
                    <a:pt x="0" y="15"/>
                    <a:pt x="0" y="32"/>
                  </a:cubicBezTo>
                  <a:cubicBezTo>
                    <a:pt x="0" y="50"/>
                    <a:pt x="15" y="65"/>
                    <a:pt x="33" y="65"/>
                  </a:cubicBezTo>
                  <a:cubicBezTo>
                    <a:pt x="56" y="65"/>
                    <a:pt x="56" y="65"/>
                    <a:pt x="56" y="65"/>
                  </a:cubicBezTo>
                  <a:cubicBezTo>
                    <a:pt x="50" y="61"/>
                    <a:pt x="44" y="55"/>
                    <a:pt x="4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26" name="Freeform 189"/>
            <p:cNvSpPr>
              <a:spLocks noEditPoints="1"/>
            </p:cNvSpPr>
            <p:nvPr/>
          </p:nvSpPr>
          <p:spPr bwMode="auto">
            <a:xfrm>
              <a:off x="3950749" y="4248125"/>
              <a:ext cx="202761" cy="204930"/>
            </a:xfrm>
            <a:custGeom>
              <a:avLst/>
              <a:gdLst>
                <a:gd name="T0" fmla="*/ 40 w 79"/>
                <a:gd name="T1" fmla="*/ 0 h 80"/>
                <a:gd name="T2" fmla="*/ 0 w 79"/>
                <a:gd name="T3" fmla="*/ 40 h 80"/>
                <a:gd name="T4" fmla="*/ 40 w 79"/>
                <a:gd name="T5" fmla="*/ 80 h 80"/>
                <a:gd name="T6" fmla="*/ 79 w 79"/>
                <a:gd name="T7" fmla="*/ 40 h 80"/>
                <a:gd name="T8" fmla="*/ 40 w 79"/>
                <a:gd name="T9" fmla="*/ 0 h 80"/>
                <a:gd name="T10" fmla="*/ 63 w 79"/>
                <a:gd name="T11" fmla="*/ 46 h 80"/>
                <a:gd name="T12" fmla="*/ 46 w 79"/>
                <a:gd name="T13" fmla="*/ 46 h 80"/>
                <a:gd name="T14" fmla="*/ 46 w 79"/>
                <a:gd name="T15" fmla="*/ 63 h 80"/>
                <a:gd name="T16" fmla="*/ 33 w 79"/>
                <a:gd name="T17" fmla="*/ 63 h 80"/>
                <a:gd name="T18" fmla="*/ 33 w 79"/>
                <a:gd name="T19" fmla="*/ 46 h 80"/>
                <a:gd name="T20" fmla="*/ 17 w 79"/>
                <a:gd name="T21" fmla="*/ 46 h 80"/>
                <a:gd name="T22" fmla="*/ 17 w 79"/>
                <a:gd name="T23" fmla="*/ 34 h 80"/>
                <a:gd name="T24" fmla="*/ 33 w 79"/>
                <a:gd name="T25" fmla="*/ 34 h 80"/>
                <a:gd name="T26" fmla="*/ 33 w 79"/>
                <a:gd name="T27" fmla="*/ 17 h 80"/>
                <a:gd name="T28" fmla="*/ 46 w 79"/>
                <a:gd name="T29" fmla="*/ 17 h 80"/>
                <a:gd name="T30" fmla="*/ 46 w 79"/>
                <a:gd name="T31" fmla="*/ 34 h 80"/>
                <a:gd name="T32" fmla="*/ 63 w 79"/>
                <a:gd name="T33" fmla="*/ 34 h 80"/>
                <a:gd name="T34" fmla="*/ 63 w 79"/>
                <a:gd name="T35" fmla="*/ 4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80">
                  <a:moveTo>
                    <a:pt x="40" y="0"/>
                  </a:moveTo>
                  <a:cubicBezTo>
                    <a:pt x="18" y="0"/>
                    <a:pt x="0" y="18"/>
                    <a:pt x="0" y="40"/>
                  </a:cubicBezTo>
                  <a:cubicBezTo>
                    <a:pt x="0" y="62"/>
                    <a:pt x="18" y="80"/>
                    <a:pt x="40" y="80"/>
                  </a:cubicBezTo>
                  <a:cubicBezTo>
                    <a:pt x="62" y="80"/>
                    <a:pt x="79" y="62"/>
                    <a:pt x="79" y="40"/>
                  </a:cubicBezTo>
                  <a:cubicBezTo>
                    <a:pt x="79" y="18"/>
                    <a:pt x="62" y="0"/>
                    <a:pt x="40" y="0"/>
                  </a:cubicBezTo>
                  <a:close/>
                  <a:moveTo>
                    <a:pt x="63" y="46"/>
                  </a:moveTo>
                  <a:cubicBezTo>
                    <a:pt x="46" y="46"/>
                    <a:pt x="46" y="46"/>
                    <a:pt x="46" y="46"/>
                  </a:cubicBezTo>
                  <a:cubicBezTo>
                    <a:pt x="46" y="63"/>
                    <a:pt x="46" y="63"/>
                    <a:pt x="46" y="63"/>
                  </a:cubicBezTo>
                  <a:cubicBezTo>
                    <a:pt x="33" y="63"/>
                    <a:pt x="33" y="63"/>
                    <a:pt x="33" y="63"/>
                  </a:cubicBezTo>
                  <a:cubicBezTo>
                    <a:pt x="33" y="46"/>
                    <a:pt x="33" y="46"/>
                    <a:pt x="33" y="46"/>
                  </a:cubicBezTo>
                  <a:cubicBezTo>
                    <a:pt x="17" y="46"/>
                    <a:pt x="17" y="46"/>
                    <a:pt x="17" y="46"/>
                  </a:cubicBezTo>
                  <a:cubicBezTo>
                    <a:pt x="17" y="34"/>
                    <a:pt x="17" y="34"/>
                    <a:pt x="17" y="34"/>
                  </a:cubicBezTo>
                  <a:cubicBezTo>
                    <a:pt x="33" y="34"/>
                    <a:pt x="33" y="34"/>
                    <a:pt x="33" y="34"/>
                  </a:cubicBezTo>
                  <a:cubicBezTo>
                    <a:pt x="33" y="17"/>
                    <a:pt x="33" y="17"/>
                    <a:pt x="33" y="17"/>
                  </a:cubicBezTo>
                  <a:cubicBezTo>
                    <a:pt x="46" y="17"/>
                    <a:pt x="46" y="17"/>
                    <a:pt x="46" y="17"/>
                  </a:cubicBezTo>
                  <a:cubicBezTo>
                    <a:pt x="46" y="34"/>
                    <a:pt x="46" y="34"/>
                    <a:pt x="46" y="34"/>
                  </a:cubicBezTo>
                  <a:cubicBezTo>
                    <a:pt x="63" y="34"/>
                    <a:pt x="63" y="34"/>
                    <a:pt x="63" y="34"/>
                  </a:cubicBezTo>
                  <a:lnTo>
                    <a:pt x="63"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27" name="Rectangle 190"/>
            <p:cNvSpPr>
              <a:spLocks noChangeArrowheads="1"/>
            </p:cNvSpPr>
            <p:nvPr/>
          </p:nvSpPr>
          <p:spPr bwMode="auto">
            <a:xfrm>
              <a:off x="4200135" y="4356553"/>
              <a:ext cx="30360" cy="1019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28" name="Rectangle 191"/>
            <p:cNvSpPr>
              <a:spLocks noChangeArrowheads="1"/>
            </p:cNvSpPr>
            <p:nvPr/>
          </p:nvSpPr>
          <p:spPr bwMode="auto">
            <a:xfrm>
              <a:off x="4164354" y="4392335"/>
              <a:ext cx="101923" cy="303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29" name="Rectangle 192"/>
            <p:cNvSpPr>
              <a:spLocks noChangeArrowheads="1"/>
            </p:cNvSpPr>
            <p:nvPr/>
          </p:nvSpPr>
          <p:spPr bwMode="auto">
            <a:xfrm>
              <a:off x="3879187" y="4386913"/>
              <a:ext cx="18433" cy="618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30" name="Rectangle 193"/>
            <p:cNvSpPr>
              <a:spLocks noChangeArrowheads="1"/>
            </p:cNvSpPr>
            <p:nvPr/>
          </p:nvSpPr>
          <p:spPr bwMode="auto">
            <a:xfrm>
              <a:off x="3858586" y="4407515"/>
              <a:ext cx="61805" cy="173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rgbClr val="000000"/>
                </a:solidFill>
              </a:endParaRPr>
            </a:p>
          </p:txBody>
        </p:sp>
      </p:grpSp>
      <p:grpSp>
        <p:nvGrpSpPr>
          <p:cNvPr id="31" name="组合 30"/>
          <p:cNvGrpSpPr/>
          <p:nvPr/>
        </p:nvGrpSpPr>
        <p:grpSpPr>
          <a:xfrm>
            <a:off x="2711546" y="3204458"/>
            <a:ext cx="169579" cy="194617"/>
            <a:chOff x="2733098" y="4187405"/>
            <a:chExt cx="484675" cy="556238"/>
          </a:xfrm>
          <a:solidFill>
            <a:schemeClr val="bg1"/>
          </a:solidFill>
        </p:grpSpPr>
        <p:sp>
          <p:nvSpPr>
            <p:cNvPr id="32" name="Oval 302"/>
            <p:cNvSpPr>
              <a:spLocks noChangeArrowheads="1"/>
            </p:cNvSpPr>
            <p:nvPr/>
          </p:nvSpPr>
          <p:spPr bwMode="auto">
            <a:xfrm>
              <a:off x="2849117" y="4187405"/>
              <a:ext cx="84574" cy="1073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33" name="Freeform 303"/>
            <p:cNvSpPr>
              <a:spLocks noEditPoints="1"/>
            </p:cNvSpPr>
            <p:nvPr/>
          </p:nvSpPr>
          <p:spPr bwMode="auto">
            <a:xfrm>
              <a:off x="2733098" y="4304508"/>
              <a:ext cx="310105" cy="439135"/>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34" name="Freeform 304"/>
            <p:cNvSpPr/>
            <p:nvPr/>
          </p:nvSpPr>
          <p:spPr bwMode="auto">
            <a:xfrm>
              <a:off x="2897909" y="4668827"/>
              <a:ext cx="60720" cy="74816"/>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35" name="Freeform 305"/>
            <p:cNvSpPr/>
            <p:nvPr/>
          </p:nvSpPr>
          <p:spPr bwMode="auto">
            <a:xfrm>
              <a:off x="3035614" y="4422694"/>
              <a:ext cx="54214" cy="41203"/>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36" name="Freeform 306"/>
            <p:cNvSpPr/>
            <p:nvPr/>
          </p:nvSpPr>
          <p:spPr bwMode="auto">
            <a:xfrm>
              <a:off x="2964051" y="4430285"/>
              <a:ext cx="61805" cy="59636"/>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37" name="Freeform 307"/>
            <p:cNvSpPr/>
            <p:nvPr/>
          </p:nvSpPr>
          <p:spPr bwMode="auto">
            <a:xfrm>
              <a:off x="2909837" y="4479077"/>
              <a:ext cx="61805" cy="61805"/>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38" name="Freeform 308"/>
            <p:cNvSpPr/>
            <p:nvPr/>
          </p:nvSpPr>
          <p:spPr bwMode="auto">
            <a:xfrm>
              <a:off x="2897909" y="4550640"/>
              <a:ext cx="40119" cy="52046"/>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39" name="Freeform 309"/>
            <p:cNvSpPr/>
            <p:nvPr/>
          </p:nvSpPr>
          <p:spPr bwMode="auto">
            <a:xfrm>
              <a:off x="2905500" y="4612444"/>
              <a:ext cx="58551" cy="61805"/>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40" name="Freeform 310"/>
            <p:cNvSpPr/>
            <p:nvPr/>
          </p:nvSpPr>
          <p:spPr bwMode="auto">
            <a:xfrm>
              <a:off x="2954292" y="4668827"/>
              <a:ext cx="60720" cy="58551"/>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41" name="Freeform 311"/>
            <p:cNvSpPr/>
            <p:nvPr/>
          </p:nvSpPr>
          <p:spPr bwMode="auto">
            <a:xfrm>
              <a:off x="3022602" y="4699187"/>
              <a:ext cx="54214" cy="44456"/>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42" name="Freeform 312"/>
            <p:cNvSpPr/>
            <p:nvPr/>
          </p:nvSpPr>
          <p:spPr bwMode="auto">
            <a:xfrm>
              <a:off x="3087659" y="4674248"/>
              <a:ext cx="60720" cy="58551"/>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43" name="Freeform 313"/>
            <p:cNvSpPr/>
            <p:nvPr/>
          </p:nvSpPr>
          <p:spPr bwMode="auto">
            <a:xfrm>
              <a:off x="3144042" y="4625456"/>
              <a:ext cx="58551" cy="58551"/>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44" name="Freeform 314"/>
            <p:cNvSpPr/>
            <p:nvPr/>
          </p:nvSpPr>
          <p:spPr bwMode="auto">
            <a:xfrm>
              <a:off x="3174402" y="4563651"/>
              <a:ext cx="43371" cy="50962"/>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45" name="Freeform 315"/>
            <p:cNvSpPr/>
            <p:nvPr/>
          </p:nvSpPr>
          <p:spPr bwMode="auto">
            <a:xfrm>
              <a:off x="3148379" y="4492088"/>
              <a:ext cx="59636" cy="58551"/>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46" name="Freeform 316"/>
            <p:cNvSpPr/>
            <p:nvPr/>
          </p:nvSpPr>
          <p:spPr bwMode="auto">
            <a:xfrm>
              <a:off x="3097418" y="4437874"/>
              <a:ext cx="61805" cy="59636"/>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47" name="Freeform 317"/>
            <p:cNvSpPr>
              <a:spLocks noEditPoints="1"/>
            </p:cNvSpPr>
            <p:nvPr/>
          </p:nvSpPr>
          <p:spPr bwMode="auto">
            <a:xfrm>
              <a:off x="2926101" y="4448717"/>
              <a:ext cx="263481" cy="266734"/>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48" name="Oval 318"/>
            <p:cNvSpPr>
              <a:spLocks noChangeArrowheads="1"/>
            </p:cNvSpPr>
            <p:nvPr/>
          </p:nvSpPr>
          <p:spPr bwMode="auto">
            <a:xfrm>
              <a:off x="2999832" y="4525702"/>
              <a:ext cx="112766" cy="1127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grpSp>
      <p:grpSp>
        <p:nvGrpSpPr>
          <p:cNvPr id="49" name="组合 48"/>
          <p:cNvGrpSpPr/>
          <p:nvPr/>
        </p:nvGrpSpPr>
        <p:grpSpPr>
          <a:xfrm>
            <a:off x="5283355" y="1787248"/>
            <a:ext cx="219920" cy="149813"/>
            <a:chOff x="4895160" y="4287159"/>
            <a:chExt cx="571418" cy="389258"/>
          </a:xfrm>
          <a:solidFill>
            <a:schemeClr val="bg1"/>
          </a:solidFill>
        </p:grpSpPr>
        <p:sp>
          <p:nvSpPr>
            <p:cNvPr id="50"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51"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52"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53"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54"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55"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56" name="Freeform 333"/>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57" name="Freeform 334"/>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58" name="Freeform 335"/>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grpSp>
      <p:grpSp>
        <p:nvGrpSpPr>
          <p:cNvPr id="59" name="组合 58"/>
          <p:cNvGrpSpPr/>
          <p:nvPr/>
        </p:nvGrpSpPr>
        <p:grpSpPr>
          <a:xfrm>
            <a:off x="6257589" y="3233458"/>
            <a:ext cx="153266" cy="136193"/>
            <a:chOff x="6007636" y="4287159"/>
            <a:chExt cx="438051" cy="389258"/>
          </a:xfrm>
          <a:solidFill>
            <a:schemeClr val="bg1"/>
          </a:solidFill>
        </p:grpSpPr>
        <p:sp>
          <p:nvSpPr>
            <p:cNvPr id="60" name="Freeform 824"/>
            <p:cNvSpPr>
              <a:spLocks noEditPoints="1"/>
            </p:cNvSpPr>
            <p:nvPr/>
          </p:nvSpPr>
          <p:spPr bwMode="auto">
            <a:xfrm>
              <a:off x="6007636" y="4287159"/>
              <a:ext cx="438051" cy="389258"/>
            </a:xfrm>
            <a:custGeom>
              <a:avLst/>
              <a:gdLst>
                <a:gd name="T0" fmla="*/ 166 w 171"/>
                <a:gd name="T1" fmla="*/ 0 h 152"/>
                <a:gd name="T2" fmla="*/ 6 w 171"/>
                <a:gd name="T3" fmla="*/ 0 h 152"/>
                <a:gd name="T4" fmla="*/ 0 w 171"/>
                <a:gd name="T5" fmla="*/ 5 h 152"/>
                <a:gd name="T6" fmla="*/ 0 w 171"/>
                <a:gd name="T7" fmla="*/ 146 h 152"/>
                <a:gd name="T8" fmla="*/ 6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5 w 171"/>
                <a:gd name="T25" fmla="*/ 19 h 152"/>
                <a:gd name="T26" fmla="*/ 132 w 171"/>
                <a:gd name="T27" fmla="*/ 12 h 152"/>
                <a:gd name="T28" fmla="*/ 111 w 171"/>
                <a:gd name="T29" fmla="*/ 12 h 152"/>
                <a:gd name="T30" fmla="*/ 118 w 171"/>
                <a:gd name="T31" fmla="*/ 19 h 152"/>
                <a:gd name="T32" fmla="*/ 111 w 171"/>
                <a:gd name="T33" fmla="*/ 26 h 152"/>
                <a:gd name="T34" fmla="*/ 103 w 171"/>
                <a:gd name="T35" fmla="*/ 19 h 152"/>
                <a:gd name="T36" fmla="*/ 111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6" y="0"/>
                    <a:pt x="6" y="0"/>
                    <a:pt x="6" y="0"/>
                  </a:cubicBezTo>
                  <a:cubicBezTo>
                    <a:pt x="3" y="0"/>
                    <a:pt x="0" y="2"/>
                    <a:pt x="0" y="5"/>
                  </a:cubicBezTo>
                  <a:cubicBezTo>
                    <a:pt x="0" y="146"/>
                    <a:pt x="0" y="146"/>
                    <a:pt x="0" y="146"/>
                  </a:cubicBezTo>
                  <a:cubicBezTo>
                    <a:pt x="0" y="149"/>
                    <a:pt x="3" y="152"/>
                    <a:pt x="6"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5" y="23"/>
                    <a:pt x="125" y="19"/>
                  </a:cubicBezTo>
                  <a:cubicBezTo>
                    <a:pt x="125" y="15"/>
                    <a:pt x="128" y="12"/>
                    <a:pt x="132" y="12"/>
                  </a:cubicBezTo>
                  <a:close/>
                  <a:moveTo>
                    <a:pt x="111" y="12"/>
                  </a:moveTo>
                  <a:cubicBezTo>
                    <a:pt x="115" y="12"/>
                    <a:pt x="118" y="15"/>
                    <a:pt x="118" y="19"/>
                  </a:cubicBezTo>
                  <a:cubicBezTo>
                    <a:pt x="118" y="23"/>
                    <a:pt x="115" y="26"/>
                    <a:pt x="111" y="26"/>
                  </a:cubicBezTo>
                  <a:cubicBezTo>
                    <a:pt x="107" y="26"/>
                    <a:pt x="103" y="23"/>
                    <a:pt x="103" y="19"/>
                  </a:cubicBezTo>
                  <a:cubicBezTo>
                    <a:pt x="103" y="15"/>
                    <a:pt x="107" y="12"/>
                    <a:pt x="111"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61" name="Freeform 825"/>
            <p:cNvSpPr/>
            <p:nvPr/>
          </p:nvSpPr>
          <p:spPr bwMode="auto">
            <a:xfrm>
              <a:off x="6287381" y="4404262"/>
              <a:ext cx="40119" cy="33613"/>
            </a:xfrm>
            <a:custGeom>
              <a:avLst/>
              <a:gdLst>
                <a:gd name="T0" fmla="*/ 16 w 16"/>
                <a:gd name="T1" fmla="*/ 11 h 13"/>
                <a:gd name="T2" fmla="*/ 13 w 16"/>
                <a:gd name="T3" fmla="*/ 13 h 13"/>
                <a:gd name="T4" fmla="*/ 2 w 16"/>
                <a:gd name="T5" fmla="*/ 13 h 13"/>
                <a:gd name="T6" fmla="*/ 0 w 16"/>
                <a:gd name="T7" fmla="*/ 11 h 13"/>
                <a:gd name="T8" fmla="*/ 0 w 16"/>
                <a:gd name="T9" fmla="*/ 2 h 13"/>
                <a:gd name="T10" fmla="*/ 2 w 16"/>
                <a:gd name="T11" fmla="*/ 0 h 13"/>
                <a:gd name="T12" fmla="*/ 13 w 16"/>
                <a:gd name="T13" fmla="*/ 0 h 13"/>
                <a:gd name="T14" fmla="*/ 16 w 16"/>
                <a:gd name="T15" fmla="*/ 2 h 13"/>
                <a:gd name="T16" fmla="*/ 16 w 16"/>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6" y="11"/>
                  </a:moveTo>
                  <a:cubicBezTo>
                    <a:pt x="16" y="12"/>
                    <a:pt x="15" y="13"/>
                    <a:pt x="13" y="13"/>
                  </a:cubicBezTo>
                  <a:cubicBezTo>
                    <a:pt x="2" y="13"/>
                    <a:pt x="2" y="13"/>
                    <a:pt x="2" y="13"/>
                  </a:cubicBezTo>
                  <a:cubicBezTo>
                    <a:pt x="1" y="13"/>
                    <a:pt x="0" y="12"/>
                    <a:pt x="0" y="11"/>
                  </a:cubicBezTo>
                  <a:cubicBezTo>
                    <a:pt x="0" y="2"/>
                    <a:pt x="0" y="2"/>
                    <a:pt x="0" y="2"/>
                  </a:cubicBezTo>
                  <a:cubicBezTo>
                    <a:pt x="0" y="1"/>
                    <a:pt x="1" y="0"/>
                    <a:pt x="2" y="0"/>
                  </a:cubicBezTo>
                  <a:cubicBezTo>
                    <a:pt x="13" y="0"/>
                    <a:pt x="13" y="0"/>
                    <a:pt x="13" y="0"/>
                  </a:cubicBezTo>
                  <a:cubicBezTo>
                    <a:pt x="15" y="0"/>
                    <a:pt x="16" y="1"/>
                    <a:pt x="16" y="2"/>
                  </a:cubicBezTo>
                  <a:lnTo>
                    <a:pt x="1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62" name="Freeform 826"/>
            <p:cNvSpPr/>
            <p:nvPr/>
          </p:nvSpPr>
          <p:spPr bwMode="auto">
            <a:xfrm>
              <a:off x="6222324" y="4435706"/>
              <a:ext cx="46625" cy="48793"/>
            </a:xfrm>
            <a:custGeom>
              <a:avLst/>
              <a:gdLst>
                <a:gd name="T0" fmla="*/ 17 w 18"/>
                <a:gd name="T1" fmla="*/ 4 h 19"/>
                <a:gd name="T2" fmla="*/ 18 w 18"/>
                <a:gd name="T3" fmla="*/ 8 h 19"/>
                <a:gd name="T4" fmla="*/ 12 w 18"/>
                <a:gd name="T5" fmla="*/ 17 h 19"/>
                <a:gd name="T6" fmla="*/ 9 w 18"/>
                <a:gd name="T7" fmla="*/ 18 h 19"/>
                <a:gd name="T8" fmla="*/ 1 w 18"/>
                <a:gd name="T9" fmla="*/ 14 h 19"/>
                <a:gd name="T10" fmla="*/ 0 w 18"/>
                <a:gd name="T11" fmla="*/ 11 h 19"/>
                <a:gd name="T12" fmla="*/ 6 w 18"/>
                <a:gd name="T13" fmla="*/ 1 h 19"/>
                <a:gd name="T14" fmla="*/ 9 w 18"/>
                <a:gd name="T15" fmla="*/ 0 h 19"/>
                <a:gd name="T16" fmla="*/ 17 w 18"/>
                <a:gd name="T1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17" y="4"/>
                  </a:moveTo>
                  <a:cubicBezTo>
                    <a:pt x="18" y="5"/>
                    <a:pt x="18" y="7"/>
                    <a:pt x="18" y="8"/>
                  </a:cubicBezTo>
                  <a:cubicBezTo>
                    <a:pt x="12" y="17"/>
                    <a:pt x="12" y="17"/>
                    <a:pt x="12" y="17"/>
                  </a:cubicBezTo>
                  <a:cubicBezTo>
                    <a:pt x="11" y="19"/>
                    <a:pt x="10" y="19"/>
                    <a:pt x="9" y="18"/>
                  </a:cubicBezTo>
                  <a:cubicBezTo>
                    <a:pt x="1" y="14"/>
                    <a:pt x="1" y="14"/>
                    <a:pt x="1" y="14"/>
                  </a:cubicBezTo>
                  <a:cubicBezTo>
                    <a:pt x="0" y="14"/>
                    <a:pt x="0" y="12"/>
                    <a:pt x="0" y="11"/>
                  </a:cubicBezTo>
                  <a:cubicBezTo>
                    <a:pt x="6" y="1"/>
                    <a:pt x="6" y="1"/>
                    <a:pt x="6" y="1"/>
                  </a:cubicBezTo>
                  <a:cubicBezTo>
                    <a:pt x="7" y="0"/>
                    <a:pt x="8" y="0"/>
                    <a:pt x="9" y="0"/>
                  </a:cubicBezTo>
                  <a:lnTo>
                    <a:pt x="17"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63" name="Freeform 827"/>
            <p:cNvSpPr/>
            <p:nvPr/>
          </p:nvSpPr>
          <p:spPr bwMode="auto">
            <a:xfrm>
              <a:off x="6225577" y="4505100"/>
              <a:ext cx="45540" cy="50962"/>
            </a:xfrm>
            <a:custGeom>
              <a:avLst/>
              <a:gdLst>
                <a:gd name="T0" fmla="*/ 9 w 18"/>
                <a:gd name="T1" fmla="*/ 1 h 20"/>
                <a:gd name="T2" fmla="*/ 12 w 18"/>
                <a:gd name="T3" fmla="*/ 2 h 20"/>
                <a:gd name="T4" fmla="*/ 18 w 18"/>
                <a:gd name="T5" fmla="*/ 12 h 20"/>
                <a:gd name="T6" fmla="*/ 17 w 18"/>
                <a:gd name="T7" fmla="*/ 15 h 20"/>
                <a:gd name="T8" fmla="*/ 9 w 18"/>
                <a:gd name="T9" fmla="*/ 19 h 20"/>
                <a:gd name="T10" fmla="*/ 6 w 18"/>
                <a:gd name="T11" fmla="*/ 18 h 20"/>
                <a:gd name="T12" fmla="*/ 0 w 18"/>
                <a:gd name="T13" fmla="*/ 9 h 20"/>
                <a:gd name="T14" fmla="*/ 1 w 18"/>
                <a:gd name="T15" fmla="*/ 5 h 20"/>
                <a:gd name="T16" fmla="*/ 9 w 18"/>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9" y="1"/>
                  </a:moveTo>
                  <a:cubicBezTo>
                    <a:pt x="10" y="0"/>
                    <a:pt x="11" y="1"/>
                    <a:pt x="12" y="2"/>
                  </a:cubicBezTo>
                  <a:cubicBezTo>
                    <a:pt x="18" y="12"/>
                    <a:pt x="18" y="12"/>
                    <a:pt x="18" y="12"/>
                  </a:cubicBezTo>
                  <a:cubicBezTo>
                    <a:pt x="18" y="13"/>
                    <a:pt x="18" y="14"/>
                    <a:pt x="17" y="15"/>
                  </a:cubicBezTo>
                  <a:cubicBezTo>
                    <a:pt x="9" y="19"/>
                    <a:pt x="9" y="19"/>
                    <a:pt x="9" y="19"/>
                  </a:cubicBezTo>
                  <a:cubicBezTo>
                    <a:pt x="8" y="20"/>
                    <a:pt x="7" y="20"/>
                    <a:pt x="6" y="18"/>
                  </a:cubicBezTo>
                  <a:cubicBezTo>
                    <a:pt x="0" y="9"/>
                    <a:pt x="0" y="9"/>
                    <a:pt x="0" y="9"/>
                  </a:cubicBezTo>
                  <a:cubicBezTo>
                    <a:pt x="0" y="8"/>
                    <a:pt x="0" y="6"/>
                    <a:pt x="1" y="5"/>
                  </a:cubicBezTo>
                  <a:lnTo>
                    <a:pt x="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64" name="Freeform 828"/>
            <p:cNvSpPr/>
            <p:nvPr/>
          </p:nvSpPr>
          <p:spPr bwMode="auto">
            <a:xfrm>
              <a:off x="6291718" y="4548471"/>
              <a:ext cx="41203" cy="33613"/>
            </a:xfrm>
            <a:custGeom>
              <a:avLst/>
              <a:gdLst>
                <a:gd name="T0" fmla="*/ 0 w 16"/>
                <a:gd name="T1" fmla="*/ 2 h 13"/>
                <a:gd name="T2" fmla="*/ 2 w 16"/>
                <a:gd name="T3" fmla="*/ 0 h 13"/>
                <a:gd name="T4" fmla="*/ 13 w 16"/>
                <a:gd name="T5" fmla="*/ 0 h 13"/>
                <a:gd name="T6" fmla="*/ 16 w 16"/>
                <a:gd name="T7" fmla="*/ 2 h 13"/>
                <a:gd name="T8" fmla="*/ 16 w 16"/>
                <a:gd name="T9" fmla="*/ 10 h 13"/>
                <a:gd name="T10" fmla="*/ 13 w 16"/>
                <a:gd name="T11" fmla="*/ 13 h 13"/>
                <a:gd name="T12" fmla="*/ 2 w 16"/>
                <a:gd name="T13" fmla="*/ 13 h 13"/>
                <a:gd name="T14" fmla="*/ 0 w 16"/>
                <a:gd name="T15" fmla="*/ 10 h 13"/>
                <a:gd name="T16" fmla="*/ 0 w 16"/>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2"/>
                  </a:moveTo>
                  <a:cubicBezTo>
                    <a:pt x="0" y="1"/>
                    <a:pt x="1" y="0"/>
                    <a:pt x="2" y="0"/>
                  </a:cubicBezTo>
                  <a:cubicBezTo>
                    <a:pt x="13" y="0"/>
                    <a:pt x="13" y="0"/>
                    <a:pt x="13" y="0"/>
                  </a:cubicBezTo>
                  <a:cubicBezTo>
                    <a:pt x="15" y="0"/>
                    <a:pt x="16" y="1"/>
                    <a:pt x="16" y="2"/>
                  </a:cubicBezTo>
                  <a:cubicBezTo>
                    <a:pt x="16" y="10"/>
                    <a:pt x="16" y="10"/>
                    <a:pt x="16" y="10"/>
                  </a:cubicBezTo>
                  <a:cubicBezTo>
                    <a:pt x="16" y="12"/>
                    <a:pt x="15" y="13"/>
                    <a:pt x="13" y="13"/>
                  </a:cubicBezTo>
                  <a:cubicBezTo>
                    <a:pt x="2" y="13"/>
                    <a:pt x="2" y="13"/>
                    <a:pt x="2" y="13"/>
                  </a:cubicBezTo>
                  <a:cubicBezTo>
                    <a:pt x="1" y="13"/>
                    <a:pt x="0" y="12"/>
                    <a:pt x="0" y="1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65" name="Freeform 829"/>
            <p:cNvSpPr/>
            <p:nvPr/>
          </p:nvSpPr>
          <p:spPr bwMode="auto">
            <a:xfrm>
              <a:off x="6348101" y="4501847"/>
              <a:ext cx="48793" cy="48793"/>
            </a:xfrm>
            <a:custGeom>
              <a:avLst/>
              <a:gdLst>
                <a:gd name="T0" fmla="*/ 2 w 19"/>
                <a:gd name="T1" fmla="*/ 14 h 19"/>
                <a:gd name="T2" fmla="*/ 1 w 19"/>
                <a:gd name="T3" fmla="*/ 11 h 19"/>
                <a:gd name="T4" fmla="*/ 6 w 19"/>
                <a:gd name="T5" fmla="*/ 1 h 19"/>
                <a:gd name="T6" fmla="*/ 10 w 19"/>
                <a:gd name="T7" fmla="*/ 0 h 19"/>
                <a:gd name="T8" fmla="*/ 17 w 19"/>
                <a:gd name="T9" fmla="*/ 5 h 19"/>
                <a:gd name="T10" fmla="*/ 18 w 19"/>
                <a:gd name="T11" fmla="*/ 8 h 19"/>
                <a:gd name="T12" fmla="*/ 12 w 19"/>
                <a:gd name="T13" fmla="*/ 18 h 19"/>
                <a:gd name="T14" fmla="*/ 9 w 19"/>
                <a:gd name="T15" fmla="*/ 19 h 19"/>
                <a:gd name="T16" fmla="*/ 2 w 19"/>
                <a:gd name="T17"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2" y="14"/>
                  </a:moveTo>
                  <a:cubicBezTo>
                    <a:pt x="1" y="14"/>
                    <a:pt x="0" y="12"/>
                    <a:pt x="1" y="11"/>
                  </a:cubicBezTo>
                  <a:cubicBezTo>
                    <a:pt x="6" y="1"/>
                    <a:pt x="6" y="1"/>
                    <a:pt x="6" y="1"/>
                  </a:cubicBezTo>
                  <a:cubicBezTo>
                    <a:pt x="7" y="0"/>
                    <a:pt x="9" y="0"/>
                    <a:pt x="10" y="0"/>
                  </a:cubicBezTo>
                  <a:cubicBezTo>
                    <a:pt x="17" y="5"/>
                    <a:pt x="17" y="5"/>
                    <a:pt x="17" y="5"/>
                  </a:cubicBezTo>
                  <a:cubicBezTo>
                    <a:pt x="18" y="5"/>
                    <a:pt x="19" y="7"/>
                    <a:pt x="18" y="8"/>
                  </a:cubicBezTo>
                  <a:cubicBezTo>
                    <a:pt x="12" y="18"/>
                    <a:pt x="12" y="18"/>
                    <a:pt x="12" y="18"/>
                  </a:cubicBezTo>
                  <a:cubicBezTo>
                    <a:pt x="12" y="19"/>
                    <a:pt x="10" y="19"/>
                    <a:pt x="9" y="19"/>
                  </a:cubicBezTo>
                  <a:lnTo>
                    <a:pt x="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66" name="Freeform 830"/>
            <p:cNvSpPr/>
            <p:nvPr/>
          </p:nvSpPr>
          <p:spPr bwMode="auto">
            <a:xfrm>
              <a:off x="6345932" y="4430285"/>
              <a:ext cx="48793" cy="48793"/>
            </a:xfrm>
            <a:custGeom>
              <a:avLst/>
              <a:gdLst>
                <a:gd name="T0" fmla="*/ 10 w 19"/>
                <a:gd name="T1" fmla="*/ 19 h 19"/>
                <a:gd name="T2" fmla="*/ 6 w 19"/>
                <a:gd name="T3" fmla="*/ 18 h 19"/>
                <a:gd name="T4" fmla="*/ 1 w 19"/>
                <a:gd name="T5" fmla="*/ 8 h 19"/>
                <a:gd name="T6" fmla="*/ 2 w 19"/>
                <a:gd name="T7" fmla="*/ 5 h 19"/>
                <a:gd name="T8" fmla="*/ 9 w 19"/>
                <a:gd name="T9" fmla="*/ 1 h 19"/>
                <a:gd name="T10" fmla="*/ 12 w 19"/>
                <a:gd name="T11" fmla="*/ 2 h 19"/>
                <a:gd name="T12" fmla="*/ 18 w 19"/>
                <a:gd name="T13" fmla="*/ 11 h 19"/>
                <a:gd name="T14" fmla="*/ 17 w 19"/>
                <a:gd name="T15" fmla="*/ 14 h 19"/>
                <a:gd name="T16" fmla="*/ 10 w 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0" y="19"/>
                  </a:moveTo>
                  <a:cubicBezTo>
                    <a:pt x="9" y="19"/>
                    <a:pt x="7" y="19"/>
                    <a:pt x="6" y="18"/>
                  </a:cubicBezTo>
                  <a:cubicBezTo>
                    <a:pt x="1" y="8"/>
                    <a:pt x="1" y="8"/>
                    <a:pt x="1" y="8"/>
                  </a:cubicBezTo>
                  <a:cubicBezTo>
                    <a:pt x="0" y="7"/>
                    <a:pt x="0" y="5"/>
                    <a:pt x="2" y="5"/>
                  </a:cubicBezTo>
                  <a:cubicBezTo>
                    <a:pt x="9" y="1"/>
                    <a:pt x="9" y="1"/>
                    <a:pt x="9" y="1"/>
                  </a:cubicBezTo>
                  <a:cubicBezTo>
                    <a:pt x="10" y="0"/>
                    <a:pt x="12" y="0"/>
                    <a:pt x="12" y="2"/>
                  </a:cubicBezTo>
                  <a:cubicBezTo>
                    <a:pt x="18" y="11"/>
                    <a:pt x="18" y="11"/>
                    <a:pt x="18" y="11"/>
                  </a:cubicBezTo>
                  <a:cubicBezTo>
                    <a:pt x="19" y="12"/>
                    <a:pt x="18" y="14"/>
                    <a:pt x="17" y="14"/>
                  </a:cubicBezTo>
                  <a:lnTo>
                    <a:pt x="1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67" name="Freeform 831"/>
            <p:cNvSpPr>
              <a:spLocks noEditPoints="1"/>
            </p:cNvSpPr>
            <p:nvPr/>
          </p:nvSpPr>
          <p:spPr bwMode="auto">
            <a:xfrm>
              <a:off x="6246178" y="4428116"/>
              <a:ext cx="127945" cy="127945"/>
            </a:xfrm>
            <a:custGeom>
              <a:avLst/>
              <a:gdLst>
                <a:gd name="T0" fmla="*/ 25 w 50"/>
                <a:gd name="T1" fmla="*/ 0 h 50"/>
                <a:gd name="T2" fmla="*/ 0 w 50"/>
                <a:gd name="T3" fmla="*/ 25 h 50"/>
                <a:gd name="T4" fmla="*/ 25 w 50"/>
                <a:gd name="T5" fmla="*/ 50 h 50"/>
                <a:gd name="T6" fmla="*/ 50 w 50"/>
                <a:gd name="T7" fmla="*/ 25 h 50"/>
                <a:gd name="T8" fmla="*/ 25 w 50"/>
                <a:gd name="T9" fmla="*/ 0 h 50"/>
                <a:gd name="T10" fmla="*/ 25 w 50"/>
                <a:gd name="T11" fmla="*/ 37 h 50"/>
                <a:gd name="T12" fmla="*/ 13 w 50"/>
                <a:gd name="T13" fmla="*/ 25 h 50"/>
                <a:gd name="T14" fmla="*/ 25 w 50"/>
                <a:gd name="T15" fmla="*/ 13 h 50"/>
                <a:gd name="T16" fmla="*/ 37 w 50"/>
                <a:gd name="T17" fmla="*/ 25 h 50"/>
                <a:gd name="T18" fmla="*/ 25 w 50"/>
                <a:gd name="T19"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0"/>
                  </a:moveTo>
                  <a:cubicBezTo>
                    <a:pt x="11" y="0"/>
                    <a:pt x="0" y="12"/>
                    <a:pt x="0" y="25"/>
                  </a:cubicBezTo>
                  <a:cubicBezTo>
                    <a:pt x="0" y="39"/>
                    <a:pt x="11" y="50"/>
                    <a:pt x="25" y="50"/>
                  </a:cubicBezTo>
                  <a:cubicBezTo>
                    <a:pt x="39" y="50"/>
                    <a:pt x="50" y="39"/>
                    <a:pt x="50" y="25"/>
                  </a:cubicBezTo>
                  <a:cubicBezTo>
                    <a:pt x="50" y="12"/>
                    <a:pt x="39" y="0"/>
                    <a:pt x="25" y="0"/>
                  </a:cubicBezTo>
                  <a:close/>
                  <a:moveTo>
                    <a:pt x="25" y="37"/>
                  </a:moveTo>
                  <a:cubicBezTo>
                    <a:pt x="18" y="37"/>
                    <a:pt x="13" y="32"/>
                    <a:pt x="13" y="25"/>
                  </a:cubicBezTo>
                  <a:cubicBezTo>
                    <a:pt x="13" y="19"/>
                    <a:pt x="18" y="13"/>
                    <a:pt x="25" y="13"/>
                  </a:cubicBezTo>
                  <a:cubicBezTo>
                    <a:pt x="31" y="13"/>
                    <a:pt x="37" y="19"/>
                    <a:pt x="37" y="25"/>
                  </a:cubicBezTo>
                  <a:cubicBezTo>
                    <a:pt x="37" y="32"/>
                    <a:pt x="31" y="37"/>
                    <a:pt x="2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sp>
          <p:nvSpPr>
            <p:cNvPr id="68" name="Freeform 832"/>
            <p:cNvSpPr/>
            <p:nvPr/>
          </p:nvSpPr>
          <p:spPr bwMode="auto">
            <a:xfrm>
              <a:off x="6058597" y="4412936"/>
              <a:ext cx="161559" cy="201677"/>
            </a:xfrm>
            <a:custGeom>
              <a:avLst/>
              <a:gdLst>
                <a:gd name="T0" fmla="*/ 27 w 63"/>
                <a:gd name="T1" fmla="*/ 78 h 79"/>
                <a:gd name="T2" fmla="*/ 28 w 63"/>
                <a:gd name="T3" fmla="*/ 78 h 79"/>
                <a:gd name="T4" fmla="*/ 29 w 63"/>
                <a:gd name="T5" fmla="*/ 78 h 79"/>
                <a:gd name="T6" fmla="*/ 30 w 63"/>
                <a:gd name="T7" fmla="*/ 78 h 79"/>
                <a:gd name="T8" fmla="*/ 30 w 63"/>
                <a:gd name="T9" fmla="*/ 79 h 79"/>
                <a:gd name="T10" fmla="*/ 31 w 63"/>
                <a:gd name="T11" fmla="*/ 79 h 79"/>
                <a:gd name="T12" fmla="*/ 31 w 63"/>
                <a:gd name="T13" fmla="*/ 79 h 79"/>
                <a:gd name="T14" fmla="*/ 31 w 63"/>
                <a:gd name="T15" fmla="*/ 79 h 79"/>
                <a:gd name="T16" fmla="*/ 33 w 63"/>
                <a:gd name="T17" fmla="*/ 79 h 79"/>
                <a:gd name="T18" fmla="*/ 33 w 63"/>
                <a:gd name="T19" fmla="*/ 78 h 79"/>
                <a:gd name="T20" fmla="*/ 34 w 63"/>
                <a:gd name="T21" fmla="*/ 78 h 79"/>
                <a:gd name="T22" fmla="*/ 35 w 63"/>
                <a:gd name="T23" fmla="*/ 78 h 79"/>
                <a:gd name="T24" fmla="*/ 35 w 63"/>
                <a:gd name="T25" fmla="*/ 78 h 79"/>
                <a:gd name="T26" fmla="*/ 36 w 63"/>
                <a:gd name="T27" fmla="*/ 77 h 79"/>
                <a:gd name="T28" fmla="*/ 36 w 63"/>
                <a:gd name="T29" fmla="*/ 77 h 79"/>
                <a:gd name="T30" fmla="*/ 59 w 63"/>
                <a:gd name="T31" fmla="*/ 60 h 79"/>
                <a:gd name="T32" fmla="*/ 61 w 63"/>
                <a:gd name="T33" fmla="*/ 50 h 79"/>
                <a:gd name="T34" fmla="*/ 50 w 63"/>
                <a:gd name="T35" fmla="*/ 48 h 79"/>
                <a:gd name="T36" fmla="*/ 39 w 63"/>
                <a:gd name="T37" fmla="*/ 56 h 79"/>
                <a:gd name="T38" fmla="*/ 39 w 63"/>
                <a:gd name="T39" fmla="*/ 7 h 79"/>
                <a:gd name="T40" fmla="*/ 31 w 63"/>
                <a:gd name="T41" fmla="*/ 0 h 79"/>
                <a:gd name="T42" fmla="*/ 24 w 63"/>
                <a:gd name="T43" fmla="*/ 7 h 79"/>
                <a:gd name="T44" fmla="*/ 24 w 63"/>
                <a:gd name="T45" fmla="*/ 56 h 79"/>
                <a:gd name="T46" fmla="*/ 13 w 63"/>
                <a:gd name="T47" fmla="*/ 48 h 79"/>
                <a:gd name="T48" fmla="*/ 2 w 63"/>
                <a:gd name="T49" fmla="*/ 50 h 79"/>
                <a:gd name="T50" fmla="*/ 0 w 63"/>
                <a:gd name="T51" fmla="*/ 54 h 79"/>
                <a:gd name="T52" fmla="*/ 4 w 63"/>
                <a:gd name="T53" fmla="*/ 60 h 79"/>
                <a:gd name="T54" fmla="*/ 27 w 63"/>
                <a:gd name="T55" fmla="*/ 77 h 79"/>
                <a:gd name="T56" fmla="*/ 27 w 63"/>
                <a:gd name="T57" fmla="*/ 77 h 79"/>
                <a:gd name="T58" fmla="*/ 27 w 63"/>
                <a:gd name="T59"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79">
                  <a:moveTo>
                    <a:pt x="27" y="78"/>
                  </a:moveTo>
                  <a:cubicBezTo>
                    <a:pt x="28" y="78"/>
                    <a:pt x="28" y="78"/>
                    <a:pt x="28" y="78"/>
                  </a:cubicBezTo>
                  <a:cubicBezTo>
                    <a:pt x="28" y="78"/>
                    <a:pt x="29" y="78"/>
                    <a:pt x="29" y="78"/>
                  </a:cubicBezTo>
                  <a:cubicBezTo>
                    <a:pt x="29" y="78"/>
                    <a:pt x="29" y="78"/>
                    <a:pt x="30" y="78"/>
                  </a:cubicBezTo>
                  <a:cubicBezTo>
                    <a:pt x="30" y="79"/>
                    <a:pt x="30" y="79"/>
                    <a:pt x="30" y="79"/>
                  </a:cubicBezTo>
                  <a:cubicBezTo>
                    <a:pt x="30" y="79"/>
                    <a:pt x="31" y="79"/>
                    <a:pt x="31" y="79"/>
                  </a:cubicBezTo>
                  <a:cubicBezTo>
                    <a:pt x="31" y="79"/>
                    <a:pt x="31" y="79"/>
                    <a:pt x="31" y="79"/>
                  </a:cubicBezTo>
                  <a:cubicBezTo>
                    <a:pt x="31" y="79"/>
                    <a:pt x="31" y="79"/>
                    <a:pt x="31" y="79"/>
                  </a:cubicBezTo>
                  <a:cubicBezTo>
                    <a:pt x="32" y="79"/>
                    <a:pt x="32" y="79"/>
                    <a:pt x="33" y="79"/>
                  </a:cubicBezTo>
                  <a:cubicBezTo>
                    <a:pt x="33" y="79"/>
                    <a:pt x="33" y="79"/>
                    <a:pt x="33" y="78"/>
                  </a:cubicBezTo>
                  <a:cubicBezTo>
                    <a:pt x="34" y="78"/>
                    <a:pt x="34" y="78"/>
                    <a:pt x="34" y="78"/>
                  </a:cubicBezTo>
                  <a:cubicBezTo>
                    <a:pt x="34" y="78"/>
                    <a:pt x="34" y="78"/>
                    <a:pt x="35" y="78"/>
                  </a:cubicBezTo>
                  <a:cubicBezTo>
                    <a:pt x="35" y="78"/>
                    <a:pt x="35" y="78"/>
                    <a:pt x="35" y="78"/>
                  </a:cubicBezTo>
                  <a:cubicBezTo>
                    <a:pt x="36" y="78"/>
                    <a:pt x="36" y="77"/>
                    <a:pt x="36" y="77"/>
                  </a:cubicBezTo>
                  <a:cubicBezTo>
                    <a:pt x="36" y="77"/>
                    <a:pt x="36" y="77"/>
                    <a:pt x="36" y="77"/>
                  </a:cubicBezTo>
                  <a:cubicBezTo>
                    <a:pt x="59" y="60"/>
                    <a:pt x="59" y="60"/>
                    <a:pt x="59" y="60"/>
                  </a:cubicBezTo>
                  <a:cubicBezTo>
                    <a:pt x="63" y="58"/>
                    <a:pt x="63" y="53"/>
                    <a:pt x="61" y="50"/>
                  </a:cubicBezTo>
                  <a:cubicBezTo>
                    <a:pt x="59" y="46"/>
                    <a:pt x="54" y="45"/>
                    <a:pt x="50" y="48"/>
                  </a:cubicBezTo>
                  <a:cubicBezTo>
                    <a:pt x="39" y="56"/>
                    <a:pt x="39" y="56"/>
                    <a:pt x="39" y="56"/>
                  </a:cubicBezTo>
                  <a:cubicBezTo>
                    <a:pt x="39" y="7"/>
                    <a:pt x="39" y="7"/>
                    <a:pt x="39" y="7"/>
                  </a:cubicBezTo>
                  <a:cubicBezTo>
                    <a:pt x="39" y="3"/>
                    <a:pt x="36" y="0"/>
                    <a:pt x="31" y="0"/>
                  </a:cubicBezTo>
                  <a:cubicBezTo>
                    <a:pt x="27" y="0"/>
                    <a:pt x="24" y="3"/>
                    <a:pt x="24" y="7"/>
                  </a:cubicBezTo>
                  <a:cubicBezTo>
                    <a:pt x="24" y="56"/>
                    <a:pt x="24" y="56"/>
                    <a:pt x="24" y="56"/>
                  </a:cubicBezTo>
                  <a:cubicBezTo>
                    <a:pt x="13" y="48"/>
                    <a:pt x="13" y="48"/>
                    <a:pt x="13" y="48"/>
                  </a:cubicBezTo>
                  <a:cubicBezTo>
                    <a:pt x="9" y="45"/>
                    <a:pt x="4" y="46"/>
                    <a:pt x="2" y="50"/>
                  </a:cubicBezTo>
                  <a:cubicBezTo>
                    <a:pt x="1" y="51"/>
                    <a:pt x="0" y="53"/>
                    <a:pt x="0" y="54"/>
                  </a:cubicBezTo>
                  <a:cubicBezTo>
                    <a:pt x="0" y="56"/>
                    <a:pt x="1" y="59"/>
                    <a:pt x="4" y="60"/>
                  </a:cubicBezTo>
                  <a:cubicBezTo>
                    <a:pt x="27" y="77"/>
                    <a:pt x="27" y="77"/>
                    <a:pt x="27" y="77"/>
                  </a:cubicBezTo>
                  <a:cubicBezTo>
                    <a:pt x="27" y="77"/>
                    <a:pt x="27" y="77"/>
                    <a:pt x="27" y="77"/>
                  </a:cubicBezTo>
                  <a:cubicBezTo>
                    <a:pt x="27" y="77"/>
                    <a:pt x="27" y="78"/>
                    <a:pt x="27"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rgbClr val="000000"/>
                </a:solidFill>
              </a:endParaRPr>
            </a:p>
          </p:txBody>
        </p:sp>
      </p:grpSp>
      <p:grpSp>
        <p:nvGrpSpPr>
          <p:cNvPr id="89" name="组合 88"/>
          <p:cNvGrpSpPr/>
          <p:nvPr/>
        </p:nvGrpSpPr>
        <p:grpSpPr>
          <a:xfrm>
            <a:off x="807601" y="2476960"/>
            <a:ext cx="2045953" cy="495495"/>
            <a:chOff x="1044517" y="3361760"/>
            <a:chExt cx="2727937" cy="660660"/>
          </a:xfrm>
        </p:grpSpPr>
        <p:sp>
          <p:nvSpPr>
            <p:cNvPr id="83" name="文本框 82"/>
            <p:cNvSpPr txBox="1"/>
            <p:nvPr/>
          </p:nvSpPr>
          <p:spPr bwMode="auto">
            <a:xfrm flipH="1">
              <a:off x="1366097" y="3710369"/>
              <a:ext cx="2406357" cy="312051"/>
            </a:xfrm>
            <a:prstGeom prst="rect">
              <a:avLst/>
            </a:prstGeom>
            <a:noFill/>
          </p:spPr>
          <p:txBody>
            <a:bodyPr wrap="square">
              <a:spAutoFit/>
            </a:bodyPr>
            <a:lstStyle/>
            <a:p>
              <a:pPr algn="r">
                <a:lnSpc>
                  <a:spcPct val="110000"/>
                </a:lnSpc>
                <a:defRPr/>
              </a:pPr>
              <a:r>
                <a:rPr lang="zh-CN" altLang="en-US" sz="900" dirty="0">
                  <a:solidFill>
                    <a:srgbClr val="FFFFFF">
                      <a:lumMod val="50000"/>
                    </a:srgbClr>
                  </a:solidFill>
                  <a:latin typeface="楷体" panose="02010609060101010101" pitchFamily="49" charset="-122"/>
                  <a:ea typeface="楷体" panose="02010609060101010101" pitchFamily="49" charset="-122"/>
                </a:rPr>
                <a:t>角色扮演游戏</a:t>
              </a:r>
            </a:p>
          </p:txBody>
        </p:sp>
        <p:sp>
          <p:nvSpPr>
            <p:cNvPr id="84" name="文本框 83"/>
            <p:cNvSpPr txBox="1"/>
            <p:nvPr/>
          </p:nvSpPr>
          <p:spPr bwMode="auto">
            <a:xfrm flipH="1">
              <a:off x="1044517" y="3361760"/>
              <a:ext cx="2727937" cy="430887"/>
            </a:xfrm>
            <a:prstGeom prst="rect">
              <a:avLst/>
            </a:prstGeom>
            <a:noFill/>
          </p:spPr>
          <p:txBody>
            <a:bodyPr wrap="square">
              <a:spAutoFit/>
            </a:bodyPr>
            <a:lstStyle/>
            <a:p>
              <a:pPr algn="r">
                <a:defRPr/>
              </a:pPr>
              <a:r>
                <a:rPr lang="en-US" altLang="zh-CN" sz="1500" dirty="0">
                  <a:solidFill>
                    <a:schemeClr val="bg1">
                      <a:lumMod val="50000"/>
                    </a:schemeClr>
                  </a:solidFill>
                  <a:ea typeface="时尚中黑简体" panose="01010104010101010101" pitchFamily="2" charset="-122"/>
                </a:rPr>
                <a:t>Role Playing Game</a:t>
              </a:r>
              <a:endParaRPr lang="zh-CN" altLang="en-US" sz="1500" dirty="0">
                <a:solidFill>
                  <a:schemeClr val="bg1">
                    <a:lumMod val="50000"/>
                  </a:schemeClr>
                </a:solidFill>
                <a:ea typeface="时尚中黑简体" panose="01010104010101010101" pitchFamily="2" charset="-122"/>
              </a:endParaRPr>
            </a:p>
          </p:txBody>
        </p:sp>
      </p:grpSp>
      <p:grpSp>
        <p:nvGrpSpPr>
          <p:cNvPr id="93" name="Group 4"/>
          <p:cNvGrpSpPr>
            <a:grpSpLocks noChangeAspect="1"/>
          </p:cNvGrpSpPr>
          <p:nvPr/>
        </p:nvGrpSpPr>
        <p:grpSpPr bwMode="auto">
          <a:xfrm>
            <a:off x="3948830" y="2632323"/>
            <a:ext cx="1333424" cy="2641516"/>
            <a:chOff x="2310" y="-864"/>
            <a:chExt cx="3053" cy="6048"/>
          </a:xfrm>
        </p:grpSpPr>
        <p:sp>
          <p:nvSpPr>
            <p:cNvPr id="95" name="Freeform 5"/>
            <p:cNvSpPr/>
            <p:nvPr/>
          </p:nvSpPr>
          <p:spPr bwMode="auto">
            <a:xfrm>
              <a:off x="2672" y="2679"/>
              <a:ext cx="1437" cy="1798"/>
            </a:xfrm>
            <a:custGeom>
              <a:avLst/>
              <a:gdLst>
                <a:gd name="T0" fmla="*/ 607 w 607"/>
                <a:gd name="T1" fmla="*/ 748 h 760"/>
                <a:gd name="T2" fmla="*/ 595 w 607"/>
                <a:gd name="T3" fmla="*/ 760 h 760"/>
                <a:gd name="T4" fmla="*/ 13 w 607"/>
                <a:gd name="T5" fmla="*/ 760 h 760"/>
                <a:gd name="T6" fmla="*/ 0 w 607"/>
                <a:gd name="T7" fmla="*/ 748 h 760"/>
                <a:gd name="T8" fmla="*/ 0 w 607"/>
                <a:gd name="T9" fmla="*/ 11 h 760"/>
                <a:gd name="T10" fmla="*/ 13 w 607"/>
                <a:gd name="T11" fmla="*/ 0 h 760"/>
                <a:gd name="T12" fmla="*/ 595 w 607"/>
                <a:gd name="T13" fmla="*/ 0 h 760"/>
                <a:gd name="T14" fmla="*/ 607 w 607"/>
                <a:gd name="T15" fmla="*/ 11 h 760"/>
                <a:gd name="T16" fmla="*/ 607 w 607"/>
                <a:gd name="T17" fmla="*/ 74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760">
                  <a:moveTo>
                    <a:pt x="607" y="748"/>
                  </a:moveTo>
                  <a:cubicBezTo>
                    <a:pt x="607" y="755"/>
                    <a:pt x="602" y="760"/>
                    <a:pt x="595" y="760"/>
                  </a:cubicBezTo>
                  <a:cubicBezTo>
                    <a:pt x="13" y="760"/>
                    <a:pt x="13" y="760"/>
                    <a:pt x="13" y="760"/>
                  </a:cubicBezTo>
                  <a:cubicBezTo>
                    <a:pt x="6" y="760"/>
                    <a:pt x="0" y="755"/>
                    <a:pt x="0" y="748"/>
                  </a:cubicBezTo>
                  <a:cubicBezTo>
                    <a:pt x="0" y="11"/>
                    <a:pt x="0" y="11"/>
                    <a:pt x="0" y="11"/>
                  </a:cubicBezTo>
                  <a:cubicBezTo>
                    <a:pt x="0" y="5"/>
                    <a:pt x="6" y="0"/>
                    <a:pt x="13" y="0"/>
                  </a:cubicBezTo>
                  <a:cubicBezTo>
                    <a:pt x="595" y="0"/>
                    <a:pt x="595" y="0"/>
                    <a:pt x="595" y="0"/>
                  </a:cubicBezTo>
                  <a:cubicBezTo>
                    <a:pt x="602" y="0"/>
                    <a:pt x="607" y="5"/>
                    <a:pt x="607" y="11"/>
                  </a:cubicBezTo>
                  <a:lnTo>
                    <a:pt x="607" y="748"/>
                  </a:ln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6" name="Freeform 6"/>
            <p:cNvSpPr/>
            <p:nvPr/>
          </p:nvSpPr>
          <p:spPr bwMode="auto">
            <a:xfrm>
              <a:off x="2310" y="1437"/>
              <a:ext cx="2166" cy="2164"/>
            </a:xfrm>
            <a:custGeom>
              <a:avLst/>
              <a:gdLst>
                <a:gd name="T0" fmla="*/ 359 w 915"/>
                <a:gd name="T1" fmla="*/ 0 h 915"/>
                <a:gd name="T2" fmla="*/ 54 w 915"/>
                <a:gd name="T3" fmla="*/ 305 h 915"/>
                <a:gd name="T4" fmla="*/ 54 w 915"/>
                <a:gd name="T5" fmla="*/ 502 h 915"/>
                <a:gd name="T6" fmla="*/ 413 w 915"/>
                <a:gd name="T7" fmla="*/ 860 h 915"/>
                <a:gd name="T8" fmla="*/ 610 w 915"/>
                <a:gd name="T9" fmla="*/ 861 h 915"/>
                <a:gd name="T10" fmla="*/ 915 w 915"/>
                <a:gd name="T11" fmla="*/ 556 h 915"/>
                <a:gd name="T12" fmla="*/ 359 w 915"/>
                <a:gd name="T13" fmla="*/ 0 h 915"/>
              </a:gdLst>
              <a:ahLst/>
              <a:cxnLst>
                <a:cxn ang="0">
                  <a:pos x="T0" y="T1"/>
                </a:cxn>
                <a:cxn ang="0">
                  <a:pos x="T2" y="T3"/>
                </a:cxn>
                <a:cxn ang="0">
                  <a:pos x="T4" y="T5"/>
                </a:cxn>
                <a:cxn ang="0">
                  <a:pos x="T6" y="T7"/>
                </a:cxn>
                <a:cxn ang="0">
                  <a:pos x="T8" y="T9"/>
                </a:cxn>
                <a:cxn ang="0">
                  <a:pos x="T10" y="T11"/>
                </a:cxn>
                <a:cxn ang="0">
                  <a:pos x="T12" y="T13"/>
                </a:cxn>
              </a:cxnLst>
              <a:rect l="0" t="0" r="r" b="b"/>
              <a:pathLst>
                <a:path w="915" h="915">
                  <a:moveTo>
                    <a:pt x="359" y="0"/>
                  </a:moveTo>
                  <a:cubicBezTo>
                    <a:pt x="54" y="305"/>
                    <a:pt x="54" y="305"/>
                    <a:pt x="54" y="305"/>
                  </a:cubicBezTo>
                  <a:cubicBezTo>
                    <a:pt x="0" y="359"/>
                    <a:pt x="0" y="448"/>
                    <a:pt x="54" y="502"/>
                  </a:cubicBezTo>
                  <a:cubicBezTo>
                    <a:pt x="413" y="860"/>
                    <a:pt x="413" y="860"/>
                    <a:pt x="413" y="860"/>
                  </a:cubicBezTo>
                  <a:cubicBezTo>
                    <a:pt x="467" y="915"/>
                    <a:pt x="555" y="915"/>
                    <a:pt x="610" y="861"/>
                  </a:cubicBezTo>
                  <a:cubicBezTo>
                    <a:pt x="915" y="556"/>
                    <a:pt x="915" y="556"/>
                    <a:pt x="915" y="556"/>
                  </a:cubicBezTo>
                  <a:lnTo>
                    <a:pt x="359" y="0"/>
                  </a:ln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7" name="Freeform 7"/>
            <p:cNvSpPr/>
            <p:nvPr/>
          </p:nvSpPr>
          <p:spPr bwMode="auto">
            <a:xfrm>
              <a:off x="3796" y="-107"/>
              <a:ext cx="1567" cy="1566"/>
            </a:xfrm>
            <a:custGeom>
              <a:avLst/>
              <a:gdLst>
                <a:gd name="T0" fmla="*/ 171 w 662"/>
                <a:gd name="T1" fmla="*/ 630 h 662"/>
                <a:gd name="T2" fmla="*/ 55 w 662"/>
                <a:gd name="T3" fmla="*/ 630 h 662"/>
                <a:gd name="T4" fmla="*/ 32 w 662"/>
                <a:gd name="T5" fmla="*/ 607 h 662"/>
                <a:gd name="T6" fmla="*/ 32 w 662"/>
                <a:gd name="T7" fmla="*/ 491 h 662"/>
                <a:gd name="T8" fmla="*/ 491 w 662"/>
                <a:gd name="T9" fmla="*/ 31 h 662"/>
                <a:gd name="T10" fmla="*/ 607 w 662"/>
                <a:gd name="T11" fmla="*/ 32 h 662"/>
                <a:gd name="T12" fmla="*/ 630 w 662"/>
                <a:gd name="T13" fmla="*/ 55 h 662"/>
                <a:gd name="T14" fmla="*/ 631 w 662"/>
                <a:gd name="T15" fmla="*/ 171 h 662"/>
                <a:gd name="T16" fmla="*/ 171 w 662"/>
                <a:gd name="T17" fmla="*/ 6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2" h="662">
                  <a:moveTo>
                    <a:pt x="171" y="630"/>
                  </a:moveTo>
                  <a:cubicBezTo>
                    <a:pt x="140" y="662"/>
                    <a:pt x="88" y="662"/>
                    <a:pt x="55" y="630"/>
                  </a:cubicBezTo>
                  <a:cubicBezTo>
                    <a:pt x="32" y="607"/>
                    <a:pt x="32" y="607"/>
                    <a:pt x="32" y="607"/>
                  </a:cubicBezTo>
                  <a:cubicBezTo>
                    <a:pt x="0" y="574"/>
                    <a:pt x="0" y="522"/>
                    <a:pt x="32" y="491"/>
                  </a:cubicBezTo>
                  <a:cubicBezTo>
                    <a:pt x="491" y="31"/>
                    <a:pt x="491" y="31"/>
                    <a:pt x="491" y="31"/>
                  </a:cubicBezTo>
                  <a:cubicBezTo>
                    <a:pt x="523" y="0"/>
                    <a:pt x="575" y="0"/>
                    <a:pt x="607" y="32"/>
                  </a:cubicBezTo>
                  <a:cubicBezTo>
                    <a:pt x="630" y="55"/>
                    <a:pt x="630" y="55"/>
                    <a:pt x="630" y="55"/>
                  </a:cubicBezTo>
                  <a:cubicBezTo>
                    <a:pt x="662" y="87"/>
                    <a:pt x="662" y="139"/>
                    <a:pt x="631" y="171"/>
                  </a:cubicBezTo>
                  <a:lnTo>
                    <a:pt x="171" y="630"/>
                  </a:ln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8" name="Freeform 8"/>
            <p:cNvSpPr/>
            <p:nvPr/>
          </p:nvSpPr>
          <p:spPr bwMode="auto">
            <a:xfrm>
              <a:off x="2729" y="-864"/>
              <a:ext cx="2038" cy="3645"/>
            </a:xfrm>
            <a:custGeom>
              <a:avLst/>
              <a:gdLst>
                <a:gd name="T0" fmla="*/ 861 w 861"/>
                <a:gd name="T1" fmla="*/ 1503 h 1541"/>
                <a:gd name="T2" fmla="*/ 823 w 861"/>
                <a:gd name="T3" fmla="*/ 1541 h 1541"/>
                <a:gd name="T4" fmla="*/ 38 w 861"/>
                <a:gd name="T5" fmla="*/ 1541 h 1541"/>
                <a:gd name="T6" fmla="*/ 0 w 861"/>
                <a:gd name="T7" fmla="*/ 1503 h 1541"/>
                <a:gd name="T8" fmla="*/ 0 w 861"/>
                <a:gd name="T9" fmla="*/ 39 h 1541"/>
                <a:gd name="T10" fmla="*/ 38 w 861"/>
                <a:gd name="T11" fmla="*/ 0 h 1541"/>
                <a:gd name="T12" fmla="*/ 823 w 861"/>
                <a:gd name="T13" fmla="*/ 0 h 1541"/>
                <a:gd name="T14" fmla="*/ 861 w 861"/>
                <a:gd name="T15" fmla="*/ 39 h 1541"/>
                <a:gd name="T16" fmla="*/ 861 w 861"/>
                <a:gd name="T17" fmla="*/ 1503 h 1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1" h="1541">
                  <a:moveTo>
                    <a:pt x="861" y="1503"/>
                  </a:moveTo>
                  <a:cubicBezTo>
                    <a:pt x="861" y="1524"/>
                    <a:pt x="844" y="1541"/>
                    <a:pt x="823" y="1541"/>
                  </a:cubicBezTo>
                  <a:cubicBezTo>
                    <a:pt x="38" y="1541"/>
                    <a:pt x="38" y="1541"/>
                    <a:pt x="38" y="1541"/>
                  </a:cubicBezTo>
                  <a:cubicBezTo>
                    <a:pt x="17" y="1541"/>
                    <a:pt x="0" y="1524"/>
                    <a:pt x="0" y="1503"/>
                  </a:cubicBezTo>
                  <a:cubicBezTo>
                    <a:pt x="0" y="39"/>
                    <a:pt x="0" y="39"/>
                    <a:pt x="0" y="39"/>
                  </a:cubicBezTo>
                  <a:cubicBezTo>
                    <a:pt x="0" y="17"/>
                    <a:pt x="17" y="0"/>
                    <a:pt x="38" y="0"/>
                  </a:cubicBezTo>
                  <a:cubicBezTo>
                    <a:pt x="823" y="0"/>
                    <a:pt x="823" y="0"/>
                    <a:pt x="823" y="0"/>
                  </a:cubicBezTo>
                  <a:cubicBezTo>
                    <a:pt x="844" y="0"/>
                    <a:pt x="861" y="17"/>
                    <a:pt x="861" y="39"/>
                  </a:cubicBezTo>
                  <a:lnTo>
                    <a:pt x="861" y="1503"/>
                  </a:lnTo>
                  <a:close/>
                </a:path>
              </a:pathLst>
            </a:custGeom>
            <a:solidFill>
              <a:srgbClr val="04394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9" name="Rectangle 9"/>
            <p:cNvSpPr>
              <a:spLocks noChangeArrowheads="1"/>
            </p:cNvSpPr>
            <p:nvPr/>
          </p:nvSpPr>
          <p:spPr bwMode="auto">
            <a:xfrm>
              <a:off x="2892" y="-601"/>
              <a:ext cx="1711" cy="28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algn="ctr"/>
              <a:r>
                <a:rPr lang="en-US" altLang="zh-CN" sz="1350" dirty="0"/>
                <a:t>Video game classification</a:t>
              </a:r>
              <a:endParaRPr lang="zh-CN" altLang="en-US" sz="1350" dirty="0"/>
            </a:p>
          </p:txBody>
        </p:sp>
        <p:sp>
          <p:nvSpPr>
            <p:cNvPr id="100" name="Freeform 10"/>
            <p:cNvSpPr/>
            <p:nvPr/>
          </p:nvSpPr>
          <p:spPr bwMode="auto">
            <a:xfrm>
              <a:off x="4490" y="681"/>
              <a:ext cx="708" cy="707"/>
            </a:xfrm>
            <a:custGeom>
              <a:avLst/>
              <a:gdLst>
                <a:gd name="T0" fmla="*/ 172 w 299"/>
                <a:gd name="T1" fmla="*/ 267 h 299"/>
                <a:gd name="T2" fmla="*/ 56 w 299"/>
                <a:gd name="T3" fmla="*/ 266 h 299"/>
                <a:gd name="T4" fmla="*/ 33 w 299"/>
                <a:gd name="T5" fmla="*/ 243 h 299"/>
                <a:gd name="T6" fmla="*/ 32 w 299"/>
                <a:gd name="T7" fmla="*/ 127 h 299"/>
                <a:gd name="T8" fmla="*/ 127 w 299"/>
                <a:gd name="T9" fmla="*/ 31 h 299"/>
                <a:gd name="T10" fmla="*/ 244 w 299"/>
                <a:gd name="T11" fmla="*/ 32 h 299"/>
                <a:gd name="T12" fmla="*/ 267 w 299"/>
                <a:gd name="T13" fmla="*/ 55 h 299"/>
                <a:gd name="T14" fmla="*/ 267 w 299"/>
                <a:gd name="T15" fmla="*/ 171 h 299"/>
                <a:gd name="T16" fmla="*/ 172 w 299"/>
                <a:gd name="T17" fmla="*/ 26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99">
                  <a:moveTo>
                    <a:pt x="172" y="267"/>
                  </a:moveTo>
                  <a:cubicBezTo>
                    <a:pt x="140" y="299"/>
                    <a:pt x="88" y="298"/>
                    <a:pt x="56" y="266"/>
                  </a:cubicBezTo>
                  <a:cubicBezTo>
                    <a:pt x="33" y="243"/>
                    <a:pt x="33" y="243"/>
                    <a:pt x="33" y="243"/>
                  </a:cubicBezTo>
                  <a:cubicBezTo>
                    <a:pt x="0" y="211"/>
                    <a:pt x="0" y="159"/>
                    <a:pt x="32" y="127"/>
                  </a:cubicBezTo>
                  <a:cubicBezTo>
                    <a:pt x="127" y="31"/>
                    <a:pt x="127" y="31"/>
                    <a:pt x="127" y="31"/>
                  </a:cubicBezTo>
                  <a:cubicBezTo>
                    <a:pt x="159" y="0"/>
                    <a:pt x="211" y="0"/>
                    <a:pt x="244" y="32"/>
                  </a:cubicBezTo>
                  <a:cubicBezTo>
                    <a:pt x="267" y="55"/>
                    <a:pt x="267" y="55"/>
                    <a:pt x="267" y="55"/>
                  </a:cubicBezTo>
                  <a:cubicBezTo>
                    <a:pt x="299" y="87"/>
                    <a:pt x="299" y="139"/>
                    <a:pt x="267" y="171"/>
                  </a:cubicBezTo>
                  <a:lnTo>
                    <a:pt x="172" y="267"/>
                  </a:ln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1" name="Freeform 11"/>
            <p:cNvSpPr/>
            <p:nvPr/>
          </p:nvSpPr>
          <p:spPr bwMode="auto">
            <a:xfrm>
              <a:off x="4568" y="983"/>
              <a:ext cx="331" cy="334"/>
            </a:xfrm>
            <a:custGeom>
              <a:avLst/>
              <a:gdLst>
                <a:gd name="T0" fmla="*/ 40 w 140"/>
                <a:gd name="T1" fmla="*/ 0 h 141"/>
                <a:gd name="T2" fmla="*/ 25 w 140"/>
                <a:gd name="T3" fmla="*/ 16 h 141"/>
                <a:gd name="T4" fmla="*/ 23 w 140"/>
                <a:gd name="T5" fmla="*/ 102 h 141"/>
                <a:gd name="T6" fmla="*/ 39 w 140"/>
                <a:gd name="T7" fmla="*/ 118 h 141"/>
                <a:gd name="T8" fmla="*/ 125 w 140"/>
                <a:gd name="T9" fmla="*/ 116 h 141"/>
                <a:gd name="T10" fmla="*/ 140 w 140"/>
                <a:gd name="T11" fmla="*/ 101 h 141"/>
                <a:gd name="T12" fmla="*/ 40 w 140"/>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40" h="141">
                  <a:moveTo>
                    <a:pt x="40" y="0"/>
                  </a:moveTo>
                  <a:cubicBezTo>
                    <a:pt x="25" y="16"/>
                    <a:pt x="25" y="16"/>
                    <a:pt x="25" y="16"/>
                  </a:cubicBezTo>
                  <a:cubicBezTo>
                    <a:pt x="0" y="40"/>
                    <a:pt x="0" y="79"/>
                    <a:pt x="23" y="102"/>
                  </a:cubicBezTo>
                  <a:cubicBezTo>
                    <a:pt x="39" y="118"/>
                    <a:pt x="39" y="118"/>
                    <a:pt x="39" y="118"/>
                  </a:cubicBezTo>
                  <a:cubicBezTo>
                    <a:pt x="62" y="141"/>
                    <a:pt x="101" y="140"/>
                    <a:pt x="125" y="116"/>
                  </a:cubicBezTo>
                  <a:cubicBezTo>
                    <a:pt x="140" y="101"/>
                    <a:pt x="140" y="101"/>
                    <a:pt x="140" y="101"/>
                  </a:cubicBezTo>
                  <a:lnTo>
                    <a:pt x="40" y="0"/>
                  </a:lnTo>
                  <a:close/>
                </a:path>
              </a:pathLst>
            </a:custGeom>
            <a:solidFill>
              <a:srgbClr val="F4D9C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2" name="Freeform 12"/>
            <p:cNvSpPr/>
            <p:nvPr/>
          </p:nvSpPr>
          <p:spPr bwMode="auto">
            <a:xfrm>
              <a:off x="4490" y="1272"/>
              <a:ext cx="708" cy="707"/>
            </a:xfrm>
            <a:custGeom>
              <a:avLst/>
              <a:gdLst>
                <a:gd name="T0" fmla="*/ 172 w 299"/>
                <a:gd name="T1" fmla="*/ 267 h 299"/>
                <a:gd name="T2" fmla="*/ 56 w 299"/>
                <a:gd name="T3" fmla="*/ 266 h 299"/>
                <a:gd name="T4" fmla="*/ 33 w 299"/>
                <a:gd name="T5" fmla="*/ 243 h 299"/>
                <a:gd name="T6" fmla="*/ 32 w 299"/>
                <a:gd name="T7" fmla="*/ 127 h 299"/>
                <a:gd name="T8" fmla="*/ 127 w 299"/>
                <a:gd name="T9" fmla="*/ 32 h 299"/>
                <a:gd name="T10" fmla="*/ 244 w 299"/>
                <a:gd name="T11" fmla="*/ 32 h 299"/>
                <a:gd name="T12" fmla="*/ 267 w 299"/>
                <a:gd name="T13" fmla="*/ 55 h 299"/>
                <a:gd name="T14" fmla="*/ 267 w 299"/>
                <a:gd name="T15" fmla="*/ 171 h 299"/>
                <a:gd name="T16" fmla="*/ 172 w 299"/>
                <a:gd name="T17" fmla="*/ 26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99">
                  <a:moveTo>
                    <a:pt x="172" y="267"/>
                  </a:moveTo>
                  <a:cubicBezTo>
                    <a:pt x="140" y="299"/>
                    <a:pt x="88" y="299"/>
                    <a:pt x="56" y="266"/>
                  </a:cubicBezTo>
                  <a:cubicBezTo>
                    <a:pt x="33" y="243"/>
                    <a:pt x="33" y="243"/>
                    <a:pt x="33" y="243"/>
                  </a:cubicBezTo>
                  <a:cubicBezTo>
                    <a:pt x="0" y="211"/>
                    <a:pt x="0" y="159"/>
                    <a:pt x="32" y="127"/>
                  </a:cubicBezTo>
                  <a:cubicBezTo>
                    <a:pt x="127" y="32"/>
                    <a:pt x="127" y="32"/>
                    <a:pt x="127" y="32"/>
                  </a:cubicBezTo>
                  <a:cubicBezTo>
                    <a:pt x="159" y="0"/>
                    <a:pt x="211" y="0"/>
                    <a:pt x="244" y="32"/>
                  </a:cubicBezTo>
                  <a:cubicBezTo>
                    <a:pt x="267" y="55"/>
                    <a:pt x="267" y="55"/>
                    <a:pt x="267" y="55"/>
                  </a:cubicBezTo>
                  <a:cubicBezTo>
                    <a:pt x="299" y="88"/>
                    <a:pt x="299" y="140"/>
                    <a:pt x="267" y="171"/>
                  </a:cubicBezTo>
                  <a:lnTo>
                    <a:pt x="172" y="267"/>
                  </a:ln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3" name="Freeform 13"/>
            <p:cNvSpPr/>
            <p:nvPr/>
          </p:nvSpPr>
          <p:spPr bwMode="auto">
            <a:xfrm>
              <a:off x="4568" y="1577"/>
              <a:ext cx="331" cy="333"/>
            </a:xfrm>
            <a:custGeom>
              <a:avLst/>
              <a:gdLst>
                <a:gd name="T0" fmla="*/ 40 w 140"/>
                <a:gd name="T1" fmla="*/ 0 h 141"/>
                <a:gd name="T2" fmla="*/ 25 w 140"/>
                <a:gd name="T3" fmla="*/ 15 h 141"/>
                <a:gd name="T4" fmla="*/ 23 w 140"/>
                <a:gd name="T5" fmla="*/ 101 h 141"/>
                <a:gd name="T6" fmla="*/ 39 w 140"/>
                <a:gd name="T7" fmla="*/ 118 h 141"/>
                <a:gd name="T8" fmla="*/ 125 w 140"/>
                <a:gd name="T9" fmla="*/ 116 h 141"/>
                <a:gd name="T10" fmla="*/ 140 w 140"/>
                <a:gd name="T11" fmla="*/ 100 h 141"/>
                <a:gd name="T12" fmla="*/ 40 w 140"/>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40" h="141">
                  <a:moveTo>
                    <a:pt x="40" y="0"/>
                  </a:moveTo>
                  <a:cubicBezTo>
                    <a:pt x="25" y="15"/>
                    <a:pt x="25" y="15"/>
                    <a:pt x="25" y="15"/>
                  </a:cubicBezTo>
                  <a:cubicBezTo>
                    <a:pt x="0" y="39"/>
                    <a:pt x="0" y="78"/>
                    <a:pt x="23" y="101"/>
                  </a:cubicBezTo>
                  <a:cubicBezTo>
                    <a:pt x="39" y="118"/>
                    <a:pt x="39" y="118"/>
                    <a:pt x="39" y="118"/>
                  </a:cubicBezTo>
                  <a:cubicBezTo>
                    <a:pt x="62" y="141"/>
                    <a:pt x="101" y="140"/>
                    <a:pt x="125" y="116"/>
                  </a:cubicBezTo>
                  <a:cubicBezTo>
                    <a:pt x="140" y="100"/>
                    <a:pt x="140" y="100"/>
                    <a:pt x="140" y="100"/>
                  </a:cubicBezTo>
                  <a:lnTo>
                    <a:pt x="40" y="0"/>
                  </a:lnTo>
                  <a:close/>
                </a:path>
              </a:pathLst>
            </a:custGeom>
            <a:solidFill>
              <a:srgbClr val="F4D9C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4" name="Freeform 14"/>
            <p:cNvSpPr/>
            <p:nvPr/>
          </p:nvSpPr>
          <p:spPr bwMode="auto">
            <a:xfrm>
              <a:off x="4490" y="1863"/>
              <a:ext cx="708" cy="707"/>
            </a:xfrm>
            <a:custGeom>
              <a:avLst/>
              <a:gdLst>
                <a:gd name="T0" fmla="*/ 172 w 299"/>
                <a:gd name="T1" fmla="*/ 267 h 299"/>
                <a:gd name="T2" fmla="*/ 56 w 299"/>
                <a:gd name="T3" fmla="*/ 267 h 299"/>
                <a:gd name="T4" fmla="*/ 33 w 299"/>
                <a:gd name="T5" fmla="*/ 244 h 299"/>
                <a:gd name="T6" fmla="*/ 32 w 299"/>
                <a:gd name="T7" fmla="*/ 127 h 299"/>
                <a:gd name="T8" fmla="*/ 127 w 299"/>
                <a:gd name="T9" fmla="*/ 32 h 299"/>
                <a:gd name="T10" fmla="*/ 244 w 299"/>
                <a:gd name="T11" fmla="*/ 33 h 299"/>
                <a:gd name="T12" fmla="*/ 267 w 299"/>
                <a:gd name="T13" fmla="*/ 56 h 299"/>
                <a:gd name="T14" fmla="*/ 267 w 299"/>
                <a:gd name="T15" fmla="*/ 172 h 299"/>
                <a:gd name="T16" fmla="*/ 172 w 299"/>
                <a:gd name="T17" fmla="*/ 26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99">
                  <a:moveTo>
                    <a:pt x="172" y="267"/>
                  </a:moveTo>
                  <a:cubicBezTo>
                    <a:pt x="140" y="299"/>
                    <a:pt x="88" y="299"/>
                    <a:pt x="56" y="267"/>
                  </a:cubicBezTo>
                  <a:cubicBezTo>
                    <a:pt x="33" y="244"/>
                    <a:pt x="33" y="244"/>
                    <a:pt x="33" y="244"/>
                  </a:cubicBezTo>
                  <a:cubicBezTo>
                    <a:pt x="0" y="211"/>
                    <a:pt x="0" y="159"/>
                    <a:pt x="32" y="127"/>
                  </a:cubicBezTo>
                  <a:cubicBezTo>
                    <a:pt x="127" y="32"/>
                    <a:pt x="127" y="32"/>
                    <a:pt x="127" y="32"/>
                  </a:cubicBezTo>
                  <a:cubicBezTo>
                    <a:pt x="159" y="0"/>
                    <a:pt x="211" y="0"/>
                    <a:pt x="244" y="33"/>
                  </a:cubicBezTo>
                  <a:cubicBezTo>
                    <a:pt x="267" y="56"/>
                    <a:pt x="267" y="56"/>
                    <a:pt x="267" y="56"/>
                  </a:cubicBezTo>
                  <a:cubicBezTo>
                    <a:pt x="299" y="88"/>
                    <a:pt x="299" y="140"/>
                    <a:pt x="267" y="172"/>
                  </a:cubicBezTo>
                  <a:lnTo>
                    <a:pt x="172" y="267"/>
                  </a:ln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5" name="Freeform 15"/>
            <p:cNvSpPr/>
            <p:nvPr/>
          </p:nvSpPr>
          <p:spPr bwMode="auto">
            <a:xfrm>
              <a:off x="4568" y="2168"/>
              <a:ext cx="331" cy="334"/>
            </a:xfrm>
            <a:custGeom>
              <a:avLst/>
              <a:gdLst>
                <a:gd name="T0" fmla="*/ 40 w 140"/>
                <a:gd name="T1" fmla="*/ 0 h 141"/>
                <a:gd name="T2" fmla="*/ 25 w 140"/>
                <a:gd name="T3" fmla="*/ 16 h 141"/>
                <a:gd name="T4" fmla="*/ 23 w 140"/>
                <a:gd name="T5" fmla="*/ 101 h 141"/>
                <a:gd name="T6" fmla="*/ 39 w 140"/>
                <a:gd name="T7" fmla="*/ 118 h 141"/>
                <a:gd name="T8" fmla="*/ 125 w 140"/>
                <a:gd name="T9" fmla="*/ 116 h 141"/>
                <a:gd name="T10" fmla="*/ 140 w 140"/>
                <a:gd name="T11" fmla="*/ 100 h 141"/>
                <a:gd name="T12" fmla="*/ 40 w 140"/>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40" h="141">
                  <a:moveTo>
                    <a:pt x="40" y="0"/>
                  </a:moveTo>
                  <a:cubicBezTo>
                    <a:pt x="25" y="16"/>
                    <a:pt x="25" y="16"/>
                    <a:pt x="25" y="16"/>
                  </a:cubicBezTo>
                  <a:cubicBezTo>
                    <a:pt x="0" y="40"/>
                    <a:pt x="0" y="78"/>
                    <a:pt x="23" y="101"/>
                  </a:cubicBezTo>
                  <a:cubicBezTo>
                    <a:pt x="39" y="118"/>
                    <a:pt x="39" y="118"/>
                    <a:pt x="39" y="118"/>
                  </a:cubicBezTo>
                  <a:cubicBezTo>
                    <a:pt x="62" y="141"/>
                    <a:pt x="101" y="140"/>
                    <a:pt x="125" y="116"/>
                  </a:cubicBezTo>
                  <a:cubicBezTo>
                    <a:pt x="140" y="100"/>
                    <a:pt x="140" y="100"/>
                    <a:pt x="140" y="100"/>
                  </a:cubicBezTo>
                  <a:lnTo>
                    <a:pt x="40" y="0"/>
                  </a:lnTo>
                  <a:close/>
                </a:path>
              </a:pathLst>
            </a:custGeom>
            <a:solidFill>
              <a:srgbClr val="F4D9C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6" name="Freeform 16"/>
            <p:cNvSpPr/>
            <p:nvPr/>
          </p:nvSpPr>
          <p:spPr bwMode="auto">
            <a:xfrm>
              <a:off x="2336" y="156"/>
              <a:ext cx="390" cy="2391"/>
            </a:xfrm>
            <a:custGeom>
              <a:avLst/>
              <a:gdLst>
                <a:gd name="T0" fmla="*/ 102 w 165"/>
                <a:gd name="T1" fmla="*/ 1 h 1011"/>
                <a:gd name="T2" fmla="*/ 99 w 165"/>
                <a:gd name="T3" fmla="*/ 0 h 1011"/>
                <a:gd name="T4" fmla="*/ 12 w 165"/>
                <a:gd name="T5" fmla="*/ 0 h 1011"/>
                <a:gd name="T6" fmla="*/ 0 w 165"/>
                <a:gd name="T7" fmla="*/ 12 h 1011"/>
                <a:gd name="T8" fmla="*/ 0 w 165"/>
                <a:gd name="T9" fmla="*/ 128 h 1011"/>
                <a:gd name="T10" fmla="*/ 0 w 165"/>
                <a:gd name="T11" fmla="*/ 130 h 1011"/>
                <a:gd name="T12" fmla="*/ 0 w 165"/>
                <a:gd name="T13" fmla="*/ 942 h 1011"/>
                <a:gd name="T14" fmla="*/ 69 w 165"/>
                <a:gd name="T15" fmla="*/ 1011 h 1011"/>
                <a:gd name="T16" fmla="*/ 96 w 165"/>
                <a:gd name="T17" fmla="*/ 1011 h 1011"/>
                <a:gd name="T18" fmla="*/ 165 w 165"/>
                <a:gd name="T19" fmla="*/ 942 h 1011"/>
                <a:gd name="T20" fmla="*/ 165 w 165"/>
                <a:gd name="T21" fmla="*/ 69 h 1011"/>
                <a:gd name="T22" fmla="*/ 102 w 165"/>
                <a:gd name="T23" fmla="*/ 1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1011">
                  <a:moveTo>
                    <a:pt x="102" y="1"/>
                  </a:moveTo>
                  <a:cubicBezTo>
                    <a:pt x="101" y="1"/>
                    <a:pt x="100" y="0"/>
                    <a:pt x="99" y="0"/>
                  </a:cubicBezTo>
                  <a:cubicBezTo>
                    <a:pt x="12" y="0"/>
                    <a:pt x="12" y="0"/>
                    <a:pt x="12" y="0"/>
                  </a:cubicBezTo>
                  <a:cubicBezTo>
                    <a:pt x="5" y="0"/>
                    <a:pt x="0" y="6"/>
                    <a:pt x="0" y="12"/>
                  </a:cubicBezTo>
                  <a:cubicBezTo>
                    <a:pt x="0" y="128"/>
                    <a:pt x="0" y="128"/>
                    <a:pt x="0" y="128"/>
                  </a:cubicBezTo>
                  <a:cubicBezTo>
                    <a:pt x="0" y="129"/>
                    <a:pt x="0" y="130"/>
                    <a:pt x="0" y="130"/>
                  </a:cubicBezTo>
                  <a:cubicBezTo>
                    <a:pt x="0" y="942"/>
                    <a:pt x="0" y="942"/>
                    <a:pt x="0" y="942"/>
                  </a:cubicBezTo>
                  <a:cubicBezTo>
                    <a:pt x="0" y="980"/>
                    <a:pt x="31" y="1011"/>
                    <a:pt x="69" y="1011"/>
                  </a:cubicBezTo>
                  <a:cubicBezTo>
                    <a:pt x="96" y="1011"/>
                    <a:pt x="96" y="1011"/>
                    <a:pt x="96" y="1011"/>
                  </a:cubicBezTo>
                  <a:cubicBezTo>
                    <a:pt x="134" y="1011"/>
                    <a:pt x="165" y="980"/>
                    <a:pt x="165" y="942"/>
                  </a:cubicBezTo>
                  <a:cubicBezTo>
                    <a:pt x="165" y="69"/>
                    <a:pt x="165" y="69"/>
                    <a:pt x="165" y="69"/>
                  </a:cubicBezTo>
                  <a:cubicBezTo>
                    <a:pt x="165" y="33"/>
                    <a:pt x="137" y="3"/>
                    <a:pt x="102" y="1"/>
                  </a:cubicBez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7" name="Freeform 17"/>
            <p:cNvSpPr/>
            <p:nvPr/>
          </p:nvSpPr>
          <p:spPr bwMode="auto">
            <a:xfrm>
              <a:off x="2336" y="217"/>
              <a:ext cx="180" cy="371"/>
            </a:xfrm>
            <a:custGeom>
              <a:avLst/>
              <a:gdLst>
                <a:gd name="T0" fmla="*/ 0 w 76"/>
                <a:gd name="T1" fmla="*/ 0 h 157"/>
                <a:gd name="T2" fmla="*/ 0 w 76"/>
                <a:gd name="T3" fmla="*/ 112 h 157"/>
                <a:gd name="T4" fmla="*/ 0 w 76"/>
                <a:gd name="T5" fmla="*/ 115 h 157"/>
                <a:gd name="T6" fmla="*/ 0 w 76"/>
                <a:gd name="T7" fmla="*/ 157 h 157"/>
                <a:gd name="T8" fmla="*/ 45 w 76"/>
                <a:gd name="T9" fmla="*/ 157 h 157"/>
                <a:gd name="T10" fmla="*/ 76 w 76"/>
                <a:gd name="T11" fmla="*/ 126 h 157"/>
                <a:gd name="T12" fmla="*/ 76 w 76"/>
                <a:gd name="T13" fmla="*/ 0 h 157"/>
                <a:gd name="T14" fmla="*/ 0 w 76"/>
                <a:gd name="T15" fmla="*/ 0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7">
                  <a:moveTo>
                    <a:pt x="0" y="0"/>
                  </a:moveTo>
                  <a:cubicBezTo>
                    <a:pt x="0" y="112"/>
                    <a:pt x="0" y="112"/>
                    <a:pt x="0" y="112"/>
                  </a:cubicBezTo>
                  <a:cubicBezTo>
                    <a:pt x="0" y="113"/>
                    <a:pt x="0" y="114"/>
                    <a:pt x="0" y="115"/>
                  </a:cubicBezTo>
                  <a:cubicBezTo>
                    <a:pt x="0" y="157"/>
                    <a:pt x="0" y="157"/>
                    <a:pt x="0" y="157"/>
                  </a:cubicBezTo>
                  <a:cubicBezTo>
                    <a:pt x="45" y="157"/>
                    <a:pt x="45" y="157"/>
                    <a:pt x="45" y="157"/>
                  </a:cubicBezTo>
                  <a:cubicBezTo>
                    <a:pt x="62" y="157"/>
                    <a:pt x="76" y="143"/>
                    <a:pt x="76" y="126"/>
                  </a:cubicBezTo>
                  <a:cubicBezTo>
                    <a:pt x="76" y="0"/>
                    <a:pt x="76" y="0"/>
                    <a:pt x="76" y="0"/>
                  </a:cubicBezTo>
                  <a:lnTo>
                    <a:pt x="0" y="0"/>
                  </a:lnTo>
                  <a:close/>
                </a:path>
              </a:pathLst>
            </a:custGeom>
            <a:solidFill>
              <a:srgbClr val="F4D9C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 name="Freeform 18"/>
            <p:cNvSpPr>
              <a:spLocks noEditPoints="1"/>
            </p:cNvSpPr>
            <p:nvPr/>
          </p:nvSpPr>
          <p:spPr bwMode="auto">
            <a:xfrm>
              <a:off x="3119" y="2376"/>
              <a:ext cx="384" cy="194"/>
            </a:xfrm>
            <a:custGeom>
              <a:avLst/>
              <a:gdLst>
                <a:gd name="T0" fmla="*/ 142 w 162"/>
                <a:gd name="T1" fmla="*/ 82 h 82"/>
                <a:gd name="T2" fmla="*/ 20 w 162"/>
                <a:gd name="T3" fmla="*/ 82 h 82"/>
                <a:gd name="T4" fmla="*/ 0 w 162"/>
                <a:gd name="T5" fmla="*/ 61 h 82"/>
                <a:gd name="T6" fmla="*/ 0 w 162"/>
                <a:gd name="T7" fmla="*/ 21 h 82"/>
                <a:gd name="T8" fmla="*/ 20 w 162"/>
                <a:gd name="T9" fmla="*/ 0 h 82"/>
                <a:gd name="T10" fmla="*/ 142 w 162"/>
                <a:gd name="T11" fmla="*/ 0 h 82"/>
                <a:gd name="T12" fmla="*/ 162 w 162"/>
                <a:gd name="T13" fmla="*/ 21 h 82"/>
                <a:gd name="T14" fmla="*/ 162 w 162"/>
                <a:gd name="T15" fmla="*/ 61 h 82"/>
                <a:gd name="T16" fmla="*/ 142 w 162"/>
                <a:gd name="T17" fmla="*/ 82 h 82"/>
                <a:gd name="T18" fmla="*/ 20 w 162"/>
                <a:gd name="T19" fmla="*/ 13 h 82"/>
                <a:gd name="T20" fmla="*/ 12 w 162"/>
                <a:gd name="T21" fmla="*/ 21 h 82"/>
                <a:gd name="T22" fmla="*/ 12 w 162"/>
                <a:gd name="T23" fmla="*/ 61 h 82"/>
                <a:gd name="T24" fmla="*/ 20 w 162"/>
                <a:gd name="T25" fmla="*/ 69 h 82"/>
                <a:gd name="T26" fmla="*/ 142 w 162"/>
                <a:gd name="T27" fmla="*/ 69 h 82"/>
                <a:gd name="T28" fmla="*/ 149 w 162"/>
                <a:gd name="T29" fmla="*/ 61 h 82"/>
                <a:gd name="T30" fmla="*/ 149 w 162"/>
                <a:gd name="T31" fmla="*/ 21 h 82"/>
                <a:gd name="T32" fmla="*/ 142 w 162"/>
                <a:gd name="T33" fmla="*/ 13 h 82"/>
                <a:gd name="T34" fmla="*/ 20 w 162"/>
                <a:gd name="T35"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82">
                  <a:moveTo>
                    <a:pt x="142" y="82"/>
                  </a:moveTo>
                  <a:cubicBezTo>
                    <a:pt x="20" y="82"/>
                    <a:pt x="20" y="82"/>
                    <a:pt x="20" y="82"/>
                  </a:cubicBezTo>
                  <a:cubicBezTo>
                    <a:pt x="9" y="82"/>
                    <a:pt x="0" y="72"/>
                    <a:pt x="0" y="61"/>
                  </a:cubicBezTo>
                  <a:cubicBezTo>
                    <a:pt x="0" y="21"/>
                    <a:pt x="0" y="21"/>
                    <a:pt x="0" y="21"/>
                  </a:cubicBezTo>
                  <a:cubicBezTo>
                    <a:pt x="0" y="10"/>
                    <a:pt x="9" y="0"/>
                    <a:pt x="20" y="0"/>
                  </a:cubicBezTo>
                  <a:cubicBezTo>
                    <a:pt x="142" y="0"/>
                    <a:pt x="142" y="0"/>
                    <a:pt x="142" y="0"/>
                  </a:cubicBezTo>
                  <a:cubicBezTo>
                    <a:pt x="153" y="0"/>
                    <a:pt x="162" y="10"/>
                    <a:pt x="162" y="21"/>
                  </a:cubicBezTo>
                  <a:cubicBezTo>
                    <a:pt x="162" y="61"/>
                    <a:pt x="162" y="61"/>
                    <a:pt x="162" y="61"/>
                  </a:cubicBezTo>
                  <a:cubicBezTo>
                    <a:pt x="162" y="72"/>
                    <a:pt x="153" y="82"/>
                    <a:pt x="142" y="82"/>
                  </a:cubicBezTo>
                  <a:close/>
                  <a:moveTo>
                    <a:pt x="20" y="13"/>
                  </a:moveTo>
                  <a:cubicBezTo>
                    <a:pt x="16" y="13"/>
                    <a:pt x="12" y="17"/>
                    <a:pt x="12" y="21"/>
                  </a:cubicBezTo>
                  <a:cubicBezTo>
                    <a:pt x="12" y="61"/>
                    <a:pt x="12" y="61"/>
                    <a:pt x="12" y="61"/>
                  </a:cubicBezTo>
                  <a:cubicBezTo>
                    <a:pt x="12" y="65"/>
                    <a:pt x="16" y="69"/>
                    <a:pt x="20" y="69"/>
                  </a:cubicBezTo>
                  <a:cubicBezTo>
                    <a:pt x="142" y="69"/>
                    <a:pt x="142" y="69"/>
                    <a:pt x="142" y="69"/>
                  </a:cubicBezTo>
                  <a:cubicBezTo>
                    <a:pt x="146" y="69"/>
                    <a:pt x="149" y="65"/>
                    <a:pt x="149" y="61"/>
                  </a:cubicBezTo>
                  <a:cubicBezTo>
                    <a:pt x="149" y="21"/>
                    <a:pt x="149" y="21"/>
                    <a:pt x="149" y="21"/>
                  </a:cubicBezTo>
                  <a:cubicBezTo>
                    <a:pt x="149" y="17"/>
                    <a:pt x="146" y="13"/>
                    <a:pt x="142" y="13"/>
                  </a:cubicBezTo>
                  <a:lnTo>
                    <a:pt x="20" y="13"/>
                  </a:lnTo>
                  <a:close/>
                </a:path>
              </a:pathLst>
            </a:custGeom>
            <a:solidFill>
              <a:srgbClr val="406C7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 name="Freeform 19"/>
            <p:cNvSpPr>
              <a:spLocks noEditPoints="1"/>
            </p:cNvSpPr>
            <p:nvPr/>
          </p:nvSpPr>
          <p:spPr bwMode="auto">
            <a:xfrm>
              <a:off x="4021" y="2376"/>
              <a:ext cx="384" cy="194"/>
            </a:xfrm>
            <a:custGeom>
              <a:avLst/>
              <a:gdLst>
                <a:gd name="T0" fmla="*/ 141 w 162"/>
                <a:gd name="T1" fmla="*/ 82 h 82"/>
                <a:gd name="T2" fmla="*/ 20 w 162"/>
                <a:gd name="T3" fmla="*/ 82 h 82"/>
                <a:gd name="T4" fmla="*/ 0 w 162"/>
                <a:gd name="T5" fmla="*/ 61 h 82"/>
                <a:gd name="T6" fmla="*/ 0 w 162"/>
                <a:gd name="T7" fmla="*/ 21 h 82"/>
                <a:gd name="T8" fmla="*/ 20 w 162"/>
                <a:gd name="T9" fmla="*/ 0 h 82"/>
                <a:gd name="T10" fmla="*/ 141 w 162"/>
                <a:gd name="T11" fmla="*/ 0 h 82"/>
                <a:gd name="T12" fmla="*/ 162 w 162"/>
                <a:gd name="T13" fmla="*/ 21 h 82"/>
                <a:gd name="T14" fmla="*/ 162 w 162"/>
                <a:gd name="T15" fmla="*/ 61 h 82"/>
                <a:gd name="T16" fmla="*/ 141 w 162"/>
                <a:gd name="T17" fmla="*/ 82 h 82"/>
                <a:gd name="T18" fmla="*/ 20 w 162"/>
                <a:gd name="T19" fmla="*/ 13 h 82"/>
                <a:gd name="T20" fmla="*/ 12 w 162"/>
                <a:gd name="T21" fmla="*/ 21 h 82"/>
                <a:gd name="T22" fmla="*/ 12 w 162"/>
                <a:gd name="T23" fmla="*/ 61 h 82"/>
                <a:gd name="T24" fmla="*/ 20 w 162"/>
                <a:gd name="T25" fmla="*/ 69 h 82"/>
                <a:gd name="T26" fmla="*/ 141 w 162"/>
                <a:gd name="T27" fmla="*/ 69 h 82"/>
                <a:gd name="T28" fmla="*/ 149 w 162"/>
                <a:gd name="T29" fmla="*/ 61 h 82"/>
                <a:gd name="T30" fmla="*/ 149 w 162"/>
                <a:gd name="T31" fmla="*/ 21 h 82"/>
                <a:gd name="T32" fmla="*/ 141 w 162"/>
                <a:gd name="T33" fmla="*/ 13 h 82"/>
                <a:gd name="T34" fmla="*/ 20 w 162"/>
                <a:gd name="T35"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82">
                  <a:moveTo>
                    <a:pt x="141" y="82"/>
                  </a:moveTo>
                  <a:cubicBezTo>
                    <a:pt x="20" y="82"/>
                    <a:pt x="20" y="82"/>
                    <a:pt x="20" y="82"/>
                  </a:cubicBezTo>
                  <a:cubicBezTo>
                    <a:pt x="9" y="82"/>
                    <a:pt x="0" y="72"/>
                    <a:pt x="0" y="61"/>
                  </a:cubicBezTo>
                  <a:cubicBezTo>
                    <a:pt x="0" y="21"/>
                    <a:pt x="0" y="21"/>
                    <a:pt x="0" y="21"/>
                  </a:cubicBezTo>
                  <a:cubicBezTo>
                    <a:pt x="0" y="10"/>
                    <a:pt x="9" y="0"/>
                    <a:pt x="20" y="0"/>
                  </a:cubicBezTo>
                  <a:cubicBezTo>
                    <a:pt x="141" y="0"/>
                    <a:pt x="141" y="0"/>
                    <a:pt x="141" y="0"/>
                  </a:cubicBezTo>
                  <a:cubicBezTo>
                    <a:pt x="153" y="0"/>
                    <a:pt x="162" y="10"/>
                    <a:pt x="162" y="21"/>
                  </a:cubicBezTo>
                  <a:cubicBezTo>
                    <a:pt x="162" y="61"/>
                    <a:pt x="162" y="61"/>
                    <a:pt x="162" y="61"/>
                  </a:cubicBezTo>
                  <a:cubicBezTo>
                    <a:pt x="162" y="72"/>
                    <a:pt x="153" y="82"/>
                    <a:pt x="141" y="82"/>
                  </a:cubicBezTo>
                  <a:close/>
                  <a:moveTo>
                    <a:pt x="20" y="13"/>
                  </a:moveTo>
                  <a:cubicBezTo>
                    <a:pt x="16" y="13"/>
                    <a:pt x="12" y="17"/>
                    <a:pt x="12" y="21"/>
                  </a:cubicBezTo>
                  <a:cubicBezTo>
                    <a:pt x="12" y="61"/>
                    <a:pt x="12" y="61"/>
                    <a:pt x="12" y="61"/>
                  </a:cubicBezTo>
                  <a:cubicBezTo>
                    <a:pt x="12" y="65"/>
                    <a:pt x="16" y="69"/>
                    <a:pt x="20" y="69"/>
                  </a:cubicBezTo>
                  <a:cubicBezTo>
                    <a:pt x="141" y="69"/>
                    <a:pt x="141" y="69"/>
                    <a:pt x="141" y="69"/>
                  </a:cubicBezTo>
                  <a:cubicBezTo>
                    <a:pt x="146" y="69"/>
                    <a:pt x="149" y="65"/>
                    <a:pt x="149" y="61"/>
                  </a:cubicBezTo>
                  <a:cubicBezTo>
                    <a:pt x="149" y="21"/>
                    <a:pt x="149" y="21"/>
                    <a:pt x="149" y="21"/>
                  </a:cubicBezTo>
                  <a:cubicBezTo>
                    <a:pt x="149" y="17"/>
                    <a:pt x="146" y="13"/>
                    <a:pt x="141" y="13"/>
                  </a:cubicBezTo>
                  <a:lnTo>
                    <a:pt x="20" y="13"/>
                  </a:lnTo>
                  <a:close/>
                </a:path>
              </a:pathLst>
            </a:custGeom>
            <a:solidFill>
              <a:srgbClr val="406C7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 name="Freeform 20"/>
            <p:cNvSpPr>
              <a:spLocks noEditPoints="1"/>
            </p:cNvSpPr>
            <p:nvPr/>
          </p:nvSpPr>
          <p:spPr bwMode="auto">
            <a:xfrm>
              <a:off x="3569" y="2376"/>
              <a:ext cx="383" cy="194"/>
            </a:xfrm>
            <a:custGeom>
              <a:avLst/>
              <a:gdLst>
                <a:gd name="T0" fmla="*/ 142 w 162"/>
                <a:gd name="T1" fmla="*/ 82 h 82"/>
                <a:gd name="T2" fmla="*/ 21 w 162"/>
                <a:gd name="T3" fmla="*/ 82 h 82"/>
                <a:gd name="T4" fmla="*/ 0 w 162"/>
                <a:gd name="T5" fmla="*/ 61 h 82"/>
                <a:gd name="T6" fmla="*/ 0 w 162"/>
                <a:gd name="T7" fmla="*/ 21 h 82"/>
                <a:gd name="T8" fmla="*/ 21 w 162"/>
                <a:gd name="T9" fmla="*/ 0 h 82"/>
                <a:gd name="T10" fmla="*/ 142 w 162"/>
                <a:gd name="T11" fmla="*/ 0 h 82"/>
                <a:gd name="T12" fmla="*/ 162 w 162"/>
                <a:gd name="T13" fmla="*/ 21 h 82"/>
                <a:gd name="T14" fmla="*/ 162 w 162"/>
                <a:gd name="T15" fmla="*/ 61 h 82"/>
                <a:gd name="T16" fmla="*/ 142 w 162"/>
                <a:gd name="T17" fmla="*/ 82 h 82"/>
                <a:gd name="T18" fmla="*/ 21 w 162"/>
                <a:gd name="T19" fmla="*/ 13 h 82"/>
                <a:gd name="T20" fmla="*/ 13 w 162"/>
                <a:gd name="T21" fmla="*/ 21 h 82"/>
                <a:gd name="T22" fmla="*/ 13 w 162"/>
                <a:gd name="T23" fmla="*/ 61 h 82"/>
                <a:gd name="T24" fmla="*/ 21 w 162"/>
                <a:gd name="T25" fmla="*/ 69 h 82"/>
                <a:gd name="T26" fmla="*/ 142 w 162"/>
                <a:gd name="T27" fmla="*/ 69 h 82"/>
                <a:gd name="T28" fmla="*/ 150 w 162"/>
                <a:gd name="T29" fmla="*/ 61 h 82"/>
                <a:gd name="T30" fmla="*/ 150 w 162"/>
                <a:gd name="T31" fmla="*/ 21 h 82"/>
                <a:gd name="T32" fmla="*/ 142 w 162"/>
                <a:gd name="T33" fmla="*/ 13 h 82"/>
                <a:gd name="T34" fmla="*/ 21 w 162"/>
                <a:gd name="T35"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82">
                  <a:moveTo>
                    <a:pt x="142" y="82"/>
                  </a:moveTo>
                  <a:cubicBezTo>
                    <a:pt x="21" y="82"/>
                    <a:pt x="21" y="82"/>
                    <a:pt x="21" y="82"/>
                  </a:cubicBezTo>
                  <a:cubicBezTo>
                    <a:pt x="9" y="82"/>
                    <a:pt x="0" y="72"/>
                    <a:pt x="0" y="61"/>
                  </a:cubicBezTo>
                  <a:cubicBezTo>
                    <a:pt x="0" y="21"/>
                    <a:pt x="0" y="21"/>
                    <a:pt x="0" y="21"/>
                  </a:cubicBezTo>
                  <a:cubicBezTo>
                    <a:pt x="0" y="10"/>
                    <a:pt x="9" y="0"/>
                    <a:pt x="21" y="0"/>
                  </a:cubicBezTo>
                  <a:cubicBezTo>
                    <a:pt x="142" y="0"/>
                    <a:pt x="142" y="0"/>
                    <a:pt x="142" y="0"/>
                  </a:cubicBezTo>
                  <a:cubicBezTo>
                    <a:pt x="153" y="0"/>
                    <a:pt x="162" y="10"/>
                    <a:pt x="162" y="21"/>
                  </a:cubicBezTo>
                  <a:cubicBezTo>
                    <a:pt x="162" y="61"/>
                    <a:pt x="162" y="61"/>
                    <a:pt x="162" y="61"/>
                  </a:cubicBezTo>
                  <a:cubicBezTo>
                    <a:pt x="162" y="72"/>
                    <a:pt x="153" y="82"/>
                    <a:pt x="142" y="82"/>
                  </a:cubicBezTo>
                  <a:close/>
                  <a:moveTo>
                    <a:pt x="21" y="13"/>
                  </a:moveTo>
                  <a:cubicBezTo>
                    <a:pt x="16" y="13"/>
                    <a:pt x="13" y="17"/>
                    <a:pt x="13" y="21"/>
                  </a:cubicBezTo>
                  <a:cubicBezTo>
                    <a:pt x="13" y="61"/>
                    <a:pt x="13" y="61"/>
                    <a:pt x="13" y="61"/>
                  </a:cubicBezTo>
                  <a:cubicBezTo>
                    <a:pt x="13" y="65"/>
                    <a:pt x="16" y="69"/>
                    <a:pt x="21" y="69"/>
                  </a:cubicBezTo>
                  <a:cubicBezTo>
                    <a:pt x="142" y="69"/>
                    <a:pt x="142" y="69"/>
                    <a:pt x="142" y="69"/>
                  </a:cubicBezTo>
                  <a:cubicBezTo>
                    <a:pt x="146" y="69"/>
                    <a:pt x="150" y="65"/>
                    <a:pt x="150" y="61"/>
                  </a:cubicBezTo>
                  <a:cubicBezTo>
                    <a:pt x="150" y="21"/>
                    <a:pt x="150" y="21"/>
                    <a:pt x="150" y="21"/>
                  </a:cubicBezTo>
                  <a:cubicBezTo>
                    <a:pt x="150" y="17"/>
                    <a:pt x="146" y="13"/>
                    <a:pt x="142" y="13"/>
                  </a:cubicBezTo>
                  <a:lnTo>
                    <a:pt x="21" y="13"/>
                  </a:lnTo>
                  <a:close/>
                </a:path>
              </a:pathLst>
            </a:custGeom>
            <a:solidFill>
              <a:srgbClr val="406C7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 name="Rectangle 21"/>
            <p:cNvSpPr>
              <a:spLocks noChangeArrowheads="1"/>
            </p:cNvSpPr>
            <p:nvPr/>
          </p:nvSpPr>
          <p:spPr bwMode="auto">
            <a:xfrm>
              <a:off x="2565" y="3549"/>
              <a:ext cx="1626" cy="163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p>
          </p:txBody>
        </p:sp>
        <p:sp>
          <p:nvSpPr>
            <p:cNvPr id="112" name="Rectangle 22"/>
            <p:cNvSpPr>
              <a:spLocks noChangeArrowheads="1"/>
            </p:cNvSpPr>
            <p:nvPr/>
          </p:nvSpPr>
          <p:spPr bwMode="auto">
            <a:xfrm>
              <a:off x="2454" y="3899"/>
              <a:ext cx="1849" cy="128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p>
          </p:txBody>
        </p:sp>
      </p:grpSp>
      <p:sp>
        <p:nvSpPr>
          <p:cNvPr id="113" name="直角三角形 5"/>
          <p:cNvSpPr/>
          <p:nvPr/>
        </p:nvSpPr>
        <p:spPr>
          <a:xfrm rot="5400000">
            <a:off x="72348" y="840071"/>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直角三角形 5"/>
          <p:cNvSpPr/>
          <p:nvPr/>
        </p:nvSpPr>
        <p:spPr>
          <a:xfrm rot="20428418" flipH="1">
            <a:off x="7249627" y="2321823"/>
            <a:ext cx="2388468" cy="2539460"/>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914400 w 2426568"/>
              <a:gd name="connsiteY0-2" fmla="*/ 2088610 h 2088610"/>
              <a:gd name="connsiteX1-3" fmla="*/ 0 w 2426568"/>
              <a:gd name="connsiteY1-4" fmla="*/ 0 h 2088610"/>
              <a:gd name="connsiteX2-5" fmla="*/ 2426568 w 2426568"/>
              <a:gd name="connsiteY2-6" fmla="*/ 2088610 h 2088610"/>
              <a:gd name="connsiteX3-7" fmla="*/ 914400 w 2426568"/>
              <a:gd name="connsiteY3-8" fmla="*/ 2088610 h 2088610"/>
              <a:gd name="connsiteX0-9" fmla="*/ 831850 w 2344018"/>
              <a:gd name="connsiteY0-10" fmla="*/ 2190210 h 2190210"/>
              <a:gd name="connsiteX1-11" fmla="*/ 0 w 2344018"/>
              <a:gd name="connsiteY1-12" fmla="*/ 0 h 2190210"/>
              <a:gd name="connsiteX2-13" fmla="*/ 2344018 w 2344018"/>
              <a:gd name="connsiteY2-14" fmla="*/ 2190210 h 2190210"/>
              <a:gd name="connsiteX3-15" fmla="*/ 831850 w 2344018"/>
              <a:gd name="connsiteY3-16" fmla="*/ 2190210 h 2190210"/>
              <a:gd name="connsiteX0-17" fmla="*/ 857250 w 2369418"/>
              <a:gd name="connsiteY0-18" fmla="*/ 2152110 h 2152110"/>
              <a:gd name="connsiteX1-19" fmla="*/ 0 w 2369418"/>
              <a:gd name="connsiteY1-20" fmla="*/ 0 h 2152110"/>
              <a:gd name="connsiteX2-21" fmla="*/ 2369418 w 2369418"/>
              <a:gd name="connsiteY2-22" fmla="*/ 2152110 h 2152110"/>
              <a:gd name="connsiteX3-23" fmla="*/ 857250 w 2369418"/>
              <a:gd name="connsiteY3-24" fmla="*/ 2152110 h 2152110"/>
              <a:gd name="connsiteX0-25" fmla="*/ 876300 w 2388468"/>
              <a:gd name="connsiteY0-26" fmla="*/ 2539460 h 2539460"/>
              <a:gd name="connsiteX1-27" fmla="*/ 0 w 2388468"/>
              <a:gd name="connsiteY1-28" fmla="*/ 0 h 2539460"/>
              <a:gd name="connsiteX2-29" fmla="*/ 2388468 w 2388468"/>
              <a:gd name="connsiteY2-30" fmla="*/ 2539460 h 2539460"/>
              <a:gd name="connsiteX3-31" fmla="*/ 876300 w 2388468"/>
              <a:gd name="connsiteY3-32" fmla="*/ 2539460 h 2539460"/>
            </a:gdLst>
            <a:ahLst/>
            <a:cxnLst>
              <a:cxn ang="0">
                <a:pos x="connsiteX0-1" y="connsiteY0-2"/>
              </a:cxn>
              <a:cxn ang="0">
                <a:pos x="connsiteX1-3" y="connsiteY1-4"/>
              </a:cxn>
              <a:cxn ang="0">
                <a:pos x="connsiteX2-5" y="connsiteY2-6"/>
              </a:cxn>
              <a:cxn ang="0">
                <a:pos x="connsiteX3-7" y="connsiteY3-8"/>
              </a:cxn>
            </a:cxnLst>
            <a:rect l="l" t="t" r="r" b="b"/>
            <a:pathLst>
              <a:path w="2388468" h="2539460">
                <a:moveTo>
                  <a:pt x="876300" y="2539460"/>
                </a:moveTo>
                <a:lnTo>
                  <a:pt x="0" y="0"/>
                </a:lnTo>
                <a:lnTo>
                  <a:pt x="2388468" y="2539460"/>
                </a:lnTo>
                <a:lnTo>
                  <a:pt x="876300" y="253946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直角三角形 114"/>
          <p:cNvSpPr/>
          <p:nvPr/>
        </p:nvSpPr>
        <p:spPr>
          <a:xfrm flipH="1">
            <a:off x="5364088" y="2967954"/>
            <a:ext cx="3779912" cy="2175545"/>
          </a:xfrm>
          <a:prstGeom prst="rtTriangl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直角三角形 2"/>
          <p:cNvSpPr/>
          <p:nvPr/>
        </p:nvSpPr>
        <p:spPr>
          <a:xfrm rot="5400000">
            <a:off x="593417" y="-614746"/>
            <a:ext cx="1851670" cy="3081161"/>
          </a:xfrm>
          <a:custGeom>
            <a:avLst/>
            <a:gdLst>
              <a:gd name="connsiteX0" fmla="*/ 0 w 1512168"/>
              <a:gd name="connsiteY0" fmla="*/ 1301210 h 1301210"/>
              <a:gd name="connsiteX1" fmla="*/ 0 w 1512168"/>
              <a:gd name="connsiteY1" fmla="*/ 0 h 1301210"/>
              <a:gd name="connsiteX2" fmla="*/ 1512168 w 1512168"/>
              <a:gd name="connsiteY2" fmla="*/ 1301210 h 1301210"/>
              <a:gd name="connsiteX3" fmla="*/ 0 w 1512168"/>
              <a:gd name="connsiteY3" fmla="*/ 1301210 h 1301210"/>
              <a:gd name="connsiteX0-1" fmla="*/ 0 w 1512168"/>
              <a:gd name="connsiteY0-2" fmla="*/ 1917160 h 1917160"/>
              <a:gd name="connsiteX1-3" fmla="*/ 0 w 1512168"/>
              <a:gd name="connsiteY1-4" fmla="*/ 0 h 1917160"/>
              <a:gd name="connsiteX2-5" fmla="*/ 1512168 w 1512168"/>
              <a:gd name="connsiteY2-6" fmla="*/ 1917160 h 1917160"/>
              <a:gd name="connsiteX3-7" fmla="*/ 0 w 1512168"/>
              <a:gd name="connsiteY3-8" fmla="*/ 1917160 h 1917160"/>
            </a:gdLst>
            <a:ahLst/>
            <a:cxnLst>
              <a:cxn ang="0">
                <a:pos x="connsiteX0-1" y="connsiteY0-2"/>
              </a:cxn>
              <a:cxn ang="0">
                <a:pos x="connsiteX1-3" y="connsiteY1-4"/>
              </a:cxn>
              <a:cxn ang="0">
                <a:pos x="connsiteX2-5" y="connsiteY2-6"/>
              </a:cxn>
              <a:cxn ang="0">
                <a:pos x="connsiteX3-7" y="connsiteY3-8"/>
              </a:cxn>
            </a:cxnLst>
            <a:rect l="l" t="t" r="r" b="b"/>
            <a:pathLst>
              <a:path w="1512168" h="1917160">
                <a:moveTo>
                  <a:pt x="0" y="1917160"/>
                </a:moveTo>
                <a:lnTo>
                  <a:pt x="0" y="0"/>
                </a:lnTo>
                <a:lnTo>
                  <a:pt x="1512168" y="1917160"/>
                </a:lnTo>
                <a:lnTo>
                  <a:pt x="0" y="191716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flipH="1">
            <a:off x="5724128" y="4083918"/>
            <a:ext cx="3419872" cy="1068338"/>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直角三角形 117"/>
          <p:cNvSpPr/>
          <p:nvPr/>
        </p:nvSpPr>
        <p:spPr>
          <a:xfrm flipH="1">
            <a:off x="5734620" y="4075162"/>
            <a:ext cx="3419872" cy="1068338"/>
          </a:xfrm>
          <a:prstGeom prst="rtTriangle">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直角三角形 13"/>
          <p:cNvSpPr/>
          <p:nvPr/>
        </p:nvSpPr>
        <p:spPr>
          <a:xfrm rot="8650728">
            <a:off x="-182547" y="232898"/>
            <a:ext cx="5258218" cy="1442832"/>
          </a:xfrm>
          <a:custGeom>
            <a:avLst/>
            <a:gdLst>
              <a:gd name="connsiteX0" fmla="*/ 0 w 1954212"/>
              <a:gd name="connsiteY0" fmla="*/ 1781901 h 1781901"/>
              <a:gd name="connsiteX1" fmla="*/ 0 w 1954212"/>
              <a:gd name="connsiteY1" fmla="*/ 0 h 1781901"/>
              <a:gd name="connsiteX2" fmla="*/ 1954212 w 1954212"/>
              <a:gd name="connsiteY2" fmla="*/ 1781901 h 1781901"/>
              <a:gd name="connsiteX3" fmla="*/ 0 w 1954212"/>
              <a:gd name="connsiteY3" fmla="*/ 1781901 h 1781901"/>
              <a:gd name="connsiteX0-1" fmla="*/ 0 w 3634967"/>
              <a:gd name="connsiteY0-2" fmla="*/ 1482491 h 1781901"/>
              <a:gd name="connsiteX1-3" fmla="*/ 1680755 w 3634967"/>
              <a:gd name="connsiteY1-4" fmla="*/ 0 h 1781901"/>
              <a:gd name="connsiteX2-5" fmla="*/ 3634967 w 3634967"/>
              <a:gd name="connsiteY2-6" fmla="*/ 1781901 h 1781901"/>
              <a:gd name="connsiteX3-7" fmla="*/ 0 w 3634967"/>
              <a:gd name="connsiteY3-8" fmla="*/ 1482491 h 1781901"/>
              <a:gd name="connsiteX0-9" fmla="*/ 1564960 w 5199927"/>
              <a:gd name="connsiteY0-10" fmla="*/ 1136048 h 1435458"/>
              <a:gd name="connsiteX1-11" fmla="*/ 0 w 5199927"/>
              <a:gd name="connsiteY1-12" fmla="*/ 0 h 1435458"/>
              <a:gd name="connsiteX2-13" fmla="*/ 5199927 w 5199927"/>
              <a:gd name="connsiteY2-14" fmla="*/ 1435458 h 1435458"/>
              <a:gd name="connsiteX3-15" fmla="*/ 1564960 w 5199927"/>
              <a:gd name="connsiteY3-16" fmla="*/ 1136048 h 1435458"/>
              <a:gd name="connsiteX0-17" fmla="*/ 1564960 w 5258218"/>
              <a:gd name="connsiteY0-18" fmla="*/ 1136048 h 1442832"/>
              <a:gd name="connsiteX1-19" fmla="*/ 0 w 5258218"/>
              <a:gd name="connsiteY1-20" fmla="*/ 0 h 1442832"/>
              <a:gd name="connsiteX2-21" fmla="*/ 5258218 w 5258218"/>
              <a:gd name="connsiteY2-22" fmla="*/ 1442832 h 1442832"/>
              <a:gd name="connsiteX3-23" fmla="*/ 1564960 w 5258218"/>
              <a:gd name="connsiteY3-24" fmla="*/ 1136048 h 1442832"/>
            </a:gdLst>
            <a:ahLst/>
            <a:cxnLst>
              <a:cxn ang="0">
                <a:pos x="connsiteX0-1" y="connsiteY0-2"/>
              </a:cxn>
              <a:cxn ang="0">
                <a:pos x="connsiteX1-3" y="connsiteY1-4"/>
              </a:cxn>
              <a:cxn ang="0">
                <a:pos x="connsiteX2-5" y="connsiteY2-6"/>
              </a:cxn>
              <a:cxn ang="0">
                <a:pos x="connsiteX3-7" y="connsiteY3-8"/>
              </a:cxn>
            </a:cxnLst>
            <a:rect l="l" t="t" r="r" b="b"/>
            <a:pathLst>
              <a:path w="5258218" h="1442832">
                <a:moveTo>
                  <a:pt x="1564960" y="1136048"/>
                </a:moveTo>
                <a:lnTo>
                  <a:pt x="0" y="0"/>
                </a:lnTo>
                <a:lnTo>
                  <a:pt x="5258218" y="1442832"/>
                </a:lnTo>
                <a:lnTo>
                  <a:pt x="1564960" y="1136048"/>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0" name="组合 119"/>
          <p:cNvGrpSpPr/>
          <p:nvPr/>
        </p:nvGrpSpPr>
        <p:grpSpPr>
          <a:xfrm>
            <a:off x="2246015" y="1036564"/>
            <a:ext cx="2045953" cy="495495"/>
            <a:chOff x="1044517" y="3361760"/>
            <a:chExt cx="2727937" cy="660660"/>
          </a:xfrm>
        </p:grpSpPr>
        <p:sp>
          <p:nvSpPr>
            <p:cNvPr id="121" name="文本框 120"/>
            <p:cNvSpPr txBox="1"/>
            <p:nvPr/>
          </p:nvSpPr>
          <p:spPr bwMode="auto">
            <a:xfrm flipH="1">
              <a:off x="1366097" y="3710369"/>
              <a:ext cx="2406357" cy="312051"/>
            </a:xfrm>
            <a:prstGeom prst="rect">
              <a:avLst/>
            </a:prstGeom>
            <a:noFill/>
          </p:spPr>
          <p:txBody>
            <a:bodyPr wrap="square">
              <a:spAutoFit/>
            </a:bodyPr>
            <a:lstStyle/>
            <a:p>
              <a:pPr algn="r">
                <a:lnSpc>
                  <a:spcPct val="110000"/>
                </a:lnSpc>
                <a:defRPr/>
              </a:pPr>
              <a:r>
                <a:rPr lang="zh-CN" altLang="en-US" sz="900" dirty="0">
                  <a:solidFill>
                    <a:srgbClr val="FFFFFF">
                      <a:lumMod val="50000"/>
                    </a:srgbClr>
                  </a:solidFill>
                  <a:latin typeface="楷体" panose="02010609060101010101" pitchFamily="49" charset="-122"/>
                  <a:ea typeface="楷体" panose="02010609060101010101" pitchFamily="49" charset="-122"/>
                </a:rPr>
                <a:t>冒险游戏</a:t>
              </a:r>
            </a:p>
          </p:txBody>
        </p:sp>
        <p:sp>
          <p:nvSpPr>
            <p:cNvPr id="122" name="文本框 121"/>
            <p:cNvSpPr txBox="1"/>
            <p:nvPr/>
          </p:nvSpPr>
          <p:spPr bwMode="auto">
            <a:xfrm flipH="1">
              <a:off x="1044517" y="3361760"/>
              <a:ext cx="2727937" cy="430887"/>
            </a:xfrm>
            <a:prstGeom prst="rect">
              <a:avLst/>
            </a:prstGeom>
            <a:noFill/>
          </p:spPr>
          <p:txBody>
            <a:bodyPr wrap="square">
              <a:spAutoFit/>
            </a:bodyPr>
            <a:lstStyle/>
            <a:p>
              <a:pPr algn="r">
                <a:defRPr/>
              </a:pPr>
              <a:r>
                <a:rPr lang="en-US" altLang="zh-CN" sz="1500" dirty="0">
                  <a:solidFill>
                    <a:schemeClr val="bg1">
                      <a:lumMod val="50000"/>
                    </a:schemeClr>
                  </a:solidFill>
                  <a:ea typeface="时尚中黑简体" panose="01010104010101010101" pitchFamily="2" charset="-122"/>
                </a:rPr>
                <a:t>Adventure Game</a:t>
              </a:r>
              <a:endParaRPr lang="zh-CN" altLang="en-US" sz="1500" dirty="0">
                <a:solidFill>
                  <a:schemeClr val="bg1">
                    <a:lumMod val="50000"/>
                  </a:schemeClr>
                </a:solidFill>
                <a:ea typeface="时尚中黑简体" panose="01010104010101010101" pitchFamily="2" charset="-122"/>
              </a:endParaRPr>
            </a:p>
          </p:txBody>
        </p:sp>
      </p:grpSp>
      <p:grpSp>
        <p:nvGrpSpPr>
          <p:cNvPr id="123" name="组合 122"/>
          <p:cNvGrpSpPr/>
          <p:nvPr/>
        </p:nvGrpSpPr>
        <p:grpSpPr>
          <a:xfrm>
            <a:off x="4608451" y="1031191"/>
            <a:ext cx="2045953" cy="495495"/>
            <a:chOff x="1044517" y="3361760"/>
            <a:chExt cx="2727937" cy="660660"/>
          </a:xfrm>
        </p:grpSpPr>
        <p:sp>
          <p:nvSpPr>
            <p:cNvPr id="124" name="文本框 123"/>
            <p:cNvSpPr txBox="1"/>
            <p:nvPr/>
          </p:nvSpPr>
          <p:spPr bwMode="auto">
            <a:xfrm flipH="1">
              <a:off x="1366097" y="3710369"/>
              <a:ext cx="2406357" cy="312051"/>
            </a:xfrm>
            <a:prstGeom prst="rect">
              <a:avLst/>
            </a:prstGeom>
            <a:noFill/>
          </p:spPr>
          <p:txBody>
            <a:bodyPr wrap="square">
              <a:spAutoFit/>
            </a:bodyPr>
            <a:lstStyle/>
            <a:p>
              <a:pPr algn="r">
                <a:lnSpc>
                  <a:spcPct val="110000"/>
                </a:lnSpc>
                <a:defRPr/>
              </a:pPr>
              <a:r>
                <a:rPr lang="zh-CN" altLang="en-US" sz="900" dirty="0">
                  <a:solidFill>
                    <a:srgbClr val="FFFFFF">
                      <a:lumMod val="50000"/>
                    </a:srgbClr>
                  </a:solidFill>
                  <a:latin typeface="楷体" panose="02010609060101010101" pitchFamily="49" charset="-122"/>
                  <a:ea typeface="楷体" panose="02010609060101010101" pitchFamily="49" charset="-122"/>
                </a:rPr>
                <a:t>动作游戏</a:t>
              </a:r>
            </a:p>
          </p:txBody>
        </p:sp>
        <p:sp>
          <p:nvSpPr>
            <p:cNvPr id="125" name="文本框 124"/>
            <p:cNvSpPr txBox="1"/>
            <p:nvPr/>
          </p:nvSpPr>
          <p:spPr bwMode="auto">
            <a:xfrm flipH="1">
              <a:off x="1044517" y="3361760"/>
              <a:ext cx="2727937" cy="430887"/>
            </a:xfrm>
            <a:prstGeom prst="rect">
              <a:avLst/>
            </a:prstGeom>
            <a:noFill/>
          </p:spPr>
          <p:txBody>
            <a:bodyPr wrap="square">
              <a:spAutoFit/>
            </a:bodyPr>
            <a:lstStyle/>
            <a:p>
              <a:pPr algn="r">
                <a:defRPr/>
              </a:pPr>
              <a:r>
                <a:rPr lang="en-US" altLang="zh-CN" sz="1500" dirty="0">
                  <a:solidFill>
                    <a:schemeClr val="bg1">
                      <a:lumMod val="50000"/>
                    </a:schemeClr>
                  </a:solidFill>
                  <a:ea typeface="时尚中黑简体" panose="01010104010101010101" pitchFamily="2" charset="-122"/>
                </a:rPr>
                <a:t>Action Game</a:t>
              </a:r>
              <a:endParaRPr lang="zh-CN" altLang="en-US" sz="1500" dirty="0">
                <a:solidFill>
                  <a:schemeClr val="bg1">
                    <a:lumMod val="50000"/>
                  </a:schemeClr>
                </a:solidFill>
                <a:ea typeface="时尚中黑简体" panose="01010104010101010101" pitchFamily="2" charset="-122"/>
              </a:endParaRPr>
            </a:p>
          </p:txBody>
        </p:sp>
      </p:grpSp>
      <p:grpSp>
        <p:nvGrpSpPr>
          <p:cNvPr id="126" name="组合 125"/>
          <p:cNvGrpSpPr/>
          <p:nvPr/>
        </p:nvGrpSpPr>
        <p:grpSpPr>
          <a:xfrm>
            <a:off x="5863545" y="2476114"/>
            <a:ext cx="2602132" cy="487458"/>
            <a:chOff x="1044516" y="3361760"/>
            <a:chExt cx="3469509" cy="649944"/>
          </a:xfrm>
        </p:grpSpPr>
        <p:sp>
          <p:nvSpPr>
            <p:cNvPr id="127" name="文本框 126"/>
            <p:cNvSpPr txBox="1"/>
            <p:nvPr/>
          </p:nvSpPr>
          <p:spPr bwMode="auto">
            <a:xfrm flipH="1">
              <a:off x="2107668" y="3710254"/>
              <a:ext cx="2406357" cy="301450"/>
            </a:xfrm>
            <a:prstGeom prst="rect">
              <a:avLst/>
            </a:prstGeom>
            <a:noFill/>
          </p:spPr>
          <p:txBody>
            <a:bodyPr wrap="square">
              <a:spAutoFit/>
            </a:bodyPr>
            <a:lstStyle/>
            <a:p>
              <a:pPr algn="r">
                <a:lnSpc>
                  <a:spcPct val="110000"/>
                </a:lnSpc>
                <a:defRPr/>
              </a:pPr>
              <a:r>
                <a:rPr lang="zh-CN" altLang="en-US" sz="900" dirty="0">
                  <a:solidFill>
                    <a:srgbClr val="FFFFFF">
                      <a:lumMod val="50000"/>
                    </a:srgbClr>
                  </a:solidFill>
                  <a:latin typeface="楷体" panose="02010609060101010101" pitchFamily="49" charset="-122"/>
                  <a:ea typeface="楷体" panose="02010609060101010101" pitchFamily="49" charset="-122"/>
                </a:rPr>
                <a:t>第一人称射击游戏</a:t>
              </a:r>
            </a:p>
          </p:txBody>
        </p:sp>
        <p:sp>
          <p:nvSpPr>
            <p:cNvPr id="128" name="文本框 127"/>
            <p:cNvSpPr txBox="1"/>
            <p:nvPr/>
          </p:nvSpPr>
          <p:spPr bwMode="auto">
            <a:xfrm flipH="1">
              <a:off x="1044516" y="3361760"/>
              <a:ext cx="3462514" cy="430887"/>
            </a:xfrm>
            <a:prstGeom prst="rect">
              <a:avLst/>
            </a:prstGeom>
            <a:noFill/>
          </p:spPr>
          <p:txBody>
            <a:bodyPr wrap="square">
              <a:spAutoFit/>
            </a:bodyPr>
            <a:lstStyle/>
            <a:p>
              <a:pPr algn="r">
                <a:defRPr/>
              </a:pPr>
              <a:r>
                <a:rPr lang="en-US" altLang="zh-CN" sz="1500" dirty="0">
                  <a:solidFill>
                    <a:schemeClr val="bg1">
                      <a:lumMod val="50000"/>
                    </a:schemeClr>
                  </a:solidFill>
                  <a:ea typeface="时尚中黑简体" panose="01010104010101010101" pitchFamily="2" charset="-122"/>
                </a:rPr>
                <a:t>First Person Shooting Game</a:t>
              </a:r>
              <a:endParaRPr lang="zh-CN" altLang="en-US" sz="1500" dirty="0">
                <a:solidFill>
                  <a:schemeClr val="bg1">
                    <a:lumMod val="50000"/>
                  </a:schemeClr>
                </a:solidFill>
                <a:ea typeface="时尚中黑简体" panose="0101010401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0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anim calcmode="lin" valueType="num">
                                      <p:cBhvr>
                                        <p:cTn id="13" dur="750" fill="hold"/>
                                        <p:tgtEl>
                                          <p:spTgt spid="6"/>
                                        </p:tgtEl>
                                        <p:attrNameLst>
                                          <p:attrName>ppt_x</p:attrName>
                                        </p:attrNameLst>
                                      </p:cBhvr>
                                      <p:tavLst>
                                        <p:tav tm="0">
                                          <p:val>
                                            <p:strVal val="#ppt_x"/>
                                          </p:val>
                                        </p:tav>
                                        <p:tav tm="100000">
                                          <p:val>
                                            <p:strVal val="#ppt_x"/>
                                          </p:val>
                                        </p:tav>
                                      </p:tavLst>
                                    </p:anim>
                                    <p:anim calcmode="lin" valueType="num">
                                      <p:cBhvr>
                                        <p:cTn id="14" dur="75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0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00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750"/>
                                        <p:tgtEl>
                                          <p:spTgt spid="13"/>
                                        </p:tgtEl>
                                      </p:cBhvr>
                                    </p:animEffect>
                                    <p:anim calcmode="lin" valueType="num">
                                      <p:cBhvr>
                                        <p:cTn id="28" dur="750" fill="hold"/>
                                        <p:tgtEl>
                                          <p:spTgt spid="13"/>
                                        </p:tgtEl>
                                        <p:attrNameLst>
                                          <p:attrName>ppt_x</p:attrName>
                                        </p:attrNameLst>
                                      </p:cBhvr>
                                      <p:tavLst>
                                        <p:tav tm="0">
                                          <p:val>
                                            <p:strVal val="#ppt_x"/>
                                          </p:val>
                                        </p:tav>
                                        <p:tav tm="100000">
                                          <p:val>
                                            <p:strVal val="#ppt_x"/>
                                          </p:val>
                                        </p:tav>
                                      </p:tavLst>
                                    </p:anim>
                                    <p:anim calcmode="lin" valueType="num">
                                      <p:cBhvr>
                                        <p:cTn id="29" dur="75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00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750"/>
                                        <p:tgtEl>
                                          <p:spTgt spid="18"/>
                                        </p:tgtEl>
                                      </p:cBhvr>
                                    </p:animEffect>
                                    <p:anim calcmode="lin" valueType="num">
                                      <p:cBhvr>
                                        <p:cTn id="33" dur="750" fill="hold"/>
                                        <p:tgtEl>
                                          <p:spTgt spid="18"/>
                                        </p:tgtEl>
                                        <p:attrNameLst>
                                          <p:attrName>ppt_x</p:attrName>
                                        </p:attrNameLst>
                                      </p:cBhvr>
                                      <p:tavLst>
                                        <p:tav tm="0">
                                          <p:val>
                                            <p:strVal val="#ppt_x"/>
                                          </p:val>
                                        </p:tav>
                                        <p:tav tm="100000">
                                          <p:val>
                                            <p:strVal val="#ppt_x"/>
                                          </p:val>
                                        </p:tav>
                                      </p:tavLst>
                                    </p:anim>
                                    <p:anim calcmode="lin" valueType="num">
                                      <p:cBhvr>
                                        <p:cTn id="34" dur="75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750"/>
                                        <p:tgtEl>
                                          <p:spTgt spid="19"/>
                                        </p:tgtEl>
                                      </p:cBhvr>
                                    </p:animEffect>
                                    <p:anim calcmode="lin" valueType="num">
                                      <p:cBhvr>
                                        <p:cTn id="38" dur="750" fill="hold"/>
                                        <p:tgtEl>
                                          <p:spTgt spid="19"/>
                                        </p:tgtEl>
                                        <p:attrNameLst>
                                          <p:attrName>ppt_x</p:attrName>
                                        </p:attrNameLst>
                                      </p:cBhvr>
                                      <p:tavLst>
                                        <p:tav tm="0">
                                          <p:val>
                                            <p:strVal val="#ppt_x"/>
                                          </p:val>
                                        </p:tav>
                                        <p:tav tm="100000">
                                          <p:val>
                                            <p:strVal val="#ppt_x"/>
                                          </p:val>
                                        </p:tav>
                                      </p:tavLst>
                                    </p:anim>
                                    <p:anim calcmode="lin" valueType="num">
                                      <p:cBhvr>
                                        <p:cTn id="39" dur="75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750"/>
                                        <p:tgtEl>
                                          <p:spTgt spid="20"/>
                                        </p:tgtEl>
                                      </p:cBhvr>
                                    </p:animEffect>
                                    <p:anim calcmode="lin" valueType="num">
                                      <p:cBhvr>
                                        <p:cTn id="43" dur="750" fill="hold"/>
                                        <p:tgtEl>
                                          <p:spTgt spid="20"/>
                                        </p:tgtEl>
                                        <p:attrNameLst>
                                          <p:attrName>ppt_x</p:attrName>
                                        </p:attrNameLst>
                                      </p:cBhvr>
                                      <p:tavLst>
                                        <p:tav tm="0">
                                          <p:val>
                                            <p:strVal val="#ppt_x"/>
                                          </p:val>
                                        </p:tav>
                                        <p:tav tm="100000">
                                          <p:val>
                                            <p:strVal val="#ppt_x"/>
                                          </p:val>
                                        </p:tav>
                                      </p:tavLst>
                                    </p:anim>
                                    <p:anim calcmode="lin" valueType="num">
                                      <p:cBhvr>
                                        <p:cTn id="44" dur="75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00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750"/>
                                        <p:tgtEl>
                                          <p:spTgt spid="21"/>
                                        </p:tgtEl>
                                      </p:cBhvr>
                                    </p:animEffect>
                                    <p:anim calcmode="lin" valueType="num">
                                      <p:cBhvr>
                                        <p:cTn id="48" dur="750" fill="hold"/>
                                        <p:tgtEl>
                                          <p:spTgt spid="21"/>
                                        </p:tgtEl>
                                        <p:attrNameLst>
                                          <p:attrName>ppt_x</p:attrName>
                                        </p:attrNameLst>
                                      </p:cBhvr>
                                      <p:tavLst>
                                        <p:tav tm="0">
                                          <p:val>
                                            <p:strVal val="#ppt_x"/>
                                          </p:val>
                                        </p:tav>
                                        <p:tav tm="100000">
                                          <p:val>
                                            <p:strVal val="#ppt_x"/>
                                          </p:val>
                                        </p:tav>
                                      </p:tavLst>
                                    </p:anim>
                                    <p:anim calcmode="lin" valueType="num">
                                      <p:cBhvr>
                                        <p:cTn id="49" dur="75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100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750"/>
                                        <p:tgtEl>
                                          <p:spTgt spid="23"/>
                                        </p:tgtEl>
                                      </p:cBhvr>
                                    </p:animEffect>
                                    <p:anim calcmode="lin" valueType="num">
                                      <p:cBhvr>
                                        <p:cTn id="53" dur="750" fill="hold"/>
                                        <p:tgtEl>
                                          <p:spTgt spid="23"/>
                                        </p:tgtEl>
                                        <p:attrNameLst>
                                          <p:attrName>ppt_x</p:attrName>
                                        </p:attrNameLst>
                                      </p:cBhvr>
                                      <p:tavLst>
                                        <p:tav tm="0">
                                          <p:val>
                                            <p:strVal val="#ppt_x"/>
                                          </p:val>
                                        </p:tav>
                                        <p:tav tm="100000">
                                          <p:val>
                                            <p:strVal val="#ppt_x"/>
                                          </p:val>
                                        </p:tav>
                                      </p:tavLst>
                                    </p:anim>
                                    <p:anim calcmode="lin" valueType="num">
                                      <p:cBhvr>
                                        <p:cTn id="54" dur="750" fill="hold"/>
                                        <p:tgtEl>
                                          <p:spTgt spid="2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100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750"/>
                                        <p:tgtEl>
                                          <p:spTgt spid="31"/>
                                        </p:tgtEl>
                                      </p:cBhvr>
                                    </p:animEffect>
                                    <p:anim calcmode="lin" valueType="num">
                                      <p:cBhvr>
                                        <p:cTn id="58" dur="750" fill="hold"/>
                                        <p:tgtEl>
                                          <p:spTgt spid="31"/>
                                        </p:tgtEl>
                                        <p:attrNameLst>
                                          <p:attrName>ppt_x</p:attrName>
                                        </p:attrNameLst>
                                      </p:cBhvr>
                                      <p:tavLst>
                                        <p:tav tm="0">
                                          <p:val>
                                            <p:strVal val="#ppt_x"/>
                                          </p:val>
                                        </p:tav>
                                        <p:tav tm="100000">
                                          <p:val>
                                            <p:strVal val="#ppt_x"/>
                                          </p:val>
                                        </p:tav>
                                      </p:tavLst>
                                    </p:anim>
                                    <p:anim calcmode="lin" valueType="num">
                                      <p:cBhvr>
                                        <p:cTn id="59" dur="750" fill="hold"/>
                                        <p:tgtEl>
                                          <p:spTgt spid="31"/>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100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750"/>
                                        <p:tgtEl>
                                          <p:spTgt spid="49"/>
                                        </p:tgtEl>
                                      </p:cBhvr>
                                    </p:animEffect>
                                    <p:anim calcmode="lin" valueType="num">
                                      <p:cBhvr>
                                        <p:cTn id="63" dur="750" fill="hold"/>
                                        <p:tgtEl>
                                          <p:spTgt spid="49"/>
                                        </p:tgtEl>
                                        <p:attrNameLst>
                                          <p:attrName>ppt_x</p:attrName>
                                        </p:attrNameLst>
                                      </p:cBhvr>
                                      <p:tavLst>
                                        <p:tav tm="0">
                                          <p:val>
                                            <p:strVal val="#ppt_x"/>
                                          </p:val>
                                        </p:tav>
                                        <p:tav tm="100000">
                                          <p:val>
                                            <p:strVal val="#ppt_x"/>
                                          </p:val>
                                        </p:tav>
                                      </p:tavLst>
                                    </p:anim>
                                    <p:anim calcmode="lin" valueType="num">
                                      <p:cBhvr>
                                        <p:cTn id="64" dur="750" fill="hold"/>
                                        <p:tgtEl>
                                          <p:spTgt spid="49"/>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100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750"/>
                                        <p:tgtEl>
                                          <p:spTgt spid="59"/>
                                        </p:tgtEl>
                                      </p:cBhvr>
                                    </p:animEffect>
                                    <p:anim calcmode="lin" valueType="num">
                                      <p:cBhvr>
                                        <p:cTn id="68" dur="750" fill="hold"/>
                                        <p:tgtEl>
                                          <p:spTgt spid="59"/>
                                        </p:tgtEl>
                                        <p:attrNameLst>
                                          <p:attrName>ppt_x</p:attrName>
                                        </p:attrNameLst>
                                      </p:cBhvr>
                                      <p:tavLst>
                                        <p:tav tm="0">
                                          <p:val>
                                            <p:strVal val="#ppt_x"/>
                                          </p:val>
                                        </p:tav>
                                        <p:tav tm="100000">
                                          <p:val>
                                            <p:strVal val="#ppt_x"/>
                                          </p:val>
                                        </p:tav>
                                      </p:tavLst>
                                    </p:anim>
                                    <p:anim calcmode="lin" valueType="num">
                                      <p:cBhvr>
                                        <p:cTn id="69" dur="750" fill="hold"/>
                                        <p:tgtEl>
                                          <p:spTgt spid="59"/>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1500"/>
                                  </p:stCondLst>
                                  <p:childTnLst>
                                    <p:set>
                                      <p:cBhvr>
                                        <p:cTn id="71" dur="1" fill="hold">
                                          <p:stCondLst>
                                            <p:cond delay="0"/>
                                          </p:stCondLst>
                                        </p:cTn>
                                        <p:tgtEl>
                                          <p:spTgt spid="89"/>
                                        </p:tgtEl>
                                        <p:attrNameLst>
                                          <p:attrName>style.visibility</p:attrName>
                                        </p:attrNameLst>
                                      </p:cBhvr>
                                      <p:to>
                                        <p:strVal val="visible"/>
                                      </p:to>
                                    </p:set>
                                    <p:animEffect transition="in" filter="fade">
                                      <p:cBhvr>
                                        <p:cTn id="72" dur="750"/>
                                        <p:tgtEl>
                                          <p:spTgt spid="89"/>
                                        </p:tgtEl>
                                      </p:cBhvr>
                                    </p:animEffect>
                                    <p:anim calcmode="lin" valueType="num">
                                      <p:cBhvr>
                                        <p:cTn id="73" dur="750" fill="hold"/>
                                        <p:tgtEl>
                                          <p:spTgt spid="89"/>
                                        </p:tgtEl>
                                        <p:attrNameLst>
                                          <p:attrName>ppt_x</p:attrName>
                                        </p:attrNameLst>
                                      </p:cBhvr>
                                      <p:tavLst>
                                        <p:tav tm="0">
                                          <p:val>
                                            <p:strVal val="#ppt_x"/>
                                          </p:val>
                                        </p:tav>
                                        <p:tav tm="100000">
                                          <p:val>
                                            <p:strVal val="#ppt_x"/>
                                          </p:val>
                                        </p:tav>
                                      </p:tavLst>
                                    </p:anim>
                                    <p:anim calcmode="lin" valueType="num">
                                      <p:cBhvr>
                                        <p:cTn id="74" dur="750" fill="hold"/>
                                        <p:tgtEl>
                                          <p:spTgt spid="89"/>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93"/>
                                        </p:tgtEl>
                                        <p:attrNameLst>
                                          <p:attrName>style.visibility</p:attrName>
                                        </p:attrNameLst>
                                      </p:cBhvr>
                                      <p:to>
                                        <p:strVal val="visible"/>
                                      </p:to>
                                    </p:set>
                                    <p:animEffect transition="in" filter="fade">
                                      <p:cBhvr>
                                        <p:cTn id="77" dur="750"/>
                                        <p:tgtEl>
                                          <p:spTgt spid="93"/>
                                        </p:tgtEl>
                                      </p:cBhvr>
                                    </p:animEffect>
                                    <p:anim calcmode="lin" valueType="num">
                                      <p:cBhvr>
                                        <p:cTn id="78" dur="750" fill="hold"/>
                                        <p:tgtEl>
                                          <p:spTgt spid="93"/>
                                        </p:tgtEl>
                                        <p:attrNameLst>
                                          <p:attrName>ppt_x</p:attrName>
                                        </p:attrNameLst>
                                      </p:cBhvr>
                                      <p:tavLst>
                                        <p:tav tm="0">
                                          <p:val>
                                            <p:strVal val="#ppt_x"/>
                                          </p:val>
                                        </p:tav>
                                        <p:tav tm="100000">
                                          <p:val>
                                            <p:strVal val="#ppt_x"/>
                                          </p:val>
                                        </p:tav>
                                      </p:tavLst>
                                    </p:anim>
                                    <p:anim calcmode="lin" valueType="num">
                                      <p:cBhvr>
                                        <p:cTn id="79" dur="750" fill="hold"/>
                                        <p:tgtEl>
                                          <p:spTgt spid="93"/>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1500"/>
                                  </p:stCondLst>
                                  <p:childTnLst>
                                    <p:set>
                                      <p:cBhvr>
                                        <p:cTn id="81" dur="1" fill="hold">
                                          <p:stCondLst>
                                            <p:cond delay="0"/>
                                          </p:stCondLst>
                                        </p:cTn>
                                        <p:tgtEl>
                                          <p:spTgt spid="120"/>
                                        </p:tgtEl>
                                        <p:attrNameLst>
                                          <p:attrName>style.visibility</p:attrName>
                                        </p:attrNameLst>
                                      </p:cBhvr>
                                      <p:to>
                                        <p:strVal val="visible"/>
                                      </p:to>
                                    </p:set>
                                    <p:animEffect transition="in" filter="fade">
                                      <p:cBhvr>
                                        <p:cTn id="82" dur="750"/>
                                        <p:tgtEl>
                                          <p:spTgt spid="120"/>
                                        </p:tgtEl>
                                      </p:cBhvr>
                                    </p:animEffect>
                                    <p:anim calcmode="lin" valueType="num">
                                      <p:cBhvr>
                                        <p:cTn id="83" dur="750" fill="hold"/>
                                        <p:tgtEl>
                                          <p:spTgt spid="120"/>
                                        </p:tgtEl>
                                        <p:attrNameLst>
                                          <p:attrName>ppt_x</p:attrName>
                                        </p:attrNameLst>
                                      </p:cBhvr>
                                      <p:tavLst>
                                        <p:tav tm="0">
                                          <p:val>
                                            <p:strVal val="#ppt_x"/>
                                          </p:val>
                                        </p:tav>
                                        <p:tav tm="100000">
                                          <p:val>
                                            <p:strVal val="#ppt_x"/>
                                          </p:val>
                                        </p:tav>
                                      </p:tavLst>
                                    </p:anim>
                                    <p:anim calcmode="lin" valueType="num">
                                      <p:cBhvr>
                                        <p:cTn id="84" dur="750" fill="hold"/>
                                        <p:tgtEl>
                                          <p:spTgt spid="120"/>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1500"/>
                                  </p:stCondLst>
                                  <p:childTnLst>
                                    <p:set>
                                      <p:cBhvr>
                                        <p:cTn id="86" dur="1" fill="hold">
                                          <p:stCondLst>
                                            <p:cond delay="0"/>
                                          </p:stCondLst>
                                        </p:cTn>
                                        <p:tgtEl>
                                          <p:spTgt spid="123"/>
                                        </p:tgtEl>
                                        <p:attrNameLst>
                                          <p:attrName>style.visibility</p:attrName>
                                        </p:attrNameLst>
                                      </p:cBhvr>
                                      <p:to>
                                        <p:strVal val="visible"/>
                                      </p:to>
                                    </p:set>
                                    <p:animEffect transition="in" filter="fade">
                                      <p:cBhvr>
                                        <p:cTn id="87" dur="750"/>
                                        <p:tgtEl>
                                          <p:spTgt spid="123"/>
                                        </p:tgtEl>
                                      </p:cBhvr>
                                    </p:animEffect>
                                    <p:anim calcmode="lin" valueType="num">
                                      <p:cBhvr>
                                        <p:cTn id="88" dur="750" fill="hold"/>
                                        <p:tgtEl>
                                          <p:spTgt spid="123"/>
                                        </p:tgtEl>
                                        <p:attrNameLst>
                                          <p:attrName>ppt_x</p:attrName>
                                        </p:attrNameLst>
                                      </p:cBhvr>
                                      <p:tavLst>
                                        <p:tav tm="0">
                                          <p:val>
                                            <p:strVal val="#ppt_x"/>
                                          </p:val>
                                        </p:tav>
                                        <p:tav tm="100000">
                                          <p:val>
                                            <p:strVal val="#ppt_x"/>
                                          </p:val>
                                        </p:tav>
                                      </p:tavLst>
                                    </p:anim>
                                    <p:anim calcmode="lin" valueType="num">
                                      <p:cBhvr>
                                        <p:cTn id="89" dur="750" fill="hold"/>
                                        <p:tgtEl>
                                          <p:spTgt spid="123"/>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1500"/>
                                  </p:stCondLst>
                                  <p:childTnLst>
                                    <p:set>
                                      <p:cBhvr>
                                        <p:cTn id="91" dur="1" fill="hold">
                                          <p:stCondLst>
                                            <p:cond delay="0"/>
                                          </p:stCondLst>
                                        </p:cTn>
                                        <p:tgtEl>
                                          <p:spTgt spid="126"/>
                                        </p:tgtEl>
                                        <p:attrNameLst>
                                          <p:attrName>style.visibility</p:attrName>
                                        </p:attrNameLst>
                                      </p:cBhvr>
                                      <p:to>
                                        <p:strVal val="visible"/>
                                      </p:to>
                                    </p:set>
                                    <p:animEffect transition="in" filter="fade">
                                      <p:cBhvr>
                                        <p:cTn id="92" dur="750"/>
                                        <p:tgtEl>
                                          <p:spTgt spid="126"/>
                                        </p:tgtEl>
                                      </p:cBhvr>
                                    </p:animEffect>
                                    <p:anim calcmode="lin" valueType="num">
                                      <p:cBhvr>
                                        <p:cTn id="93" dur="750" fill="hold"/>
                                        <p:tgtEl>
                                          <p:spTgt spid="126"/>
                                        </p:tgtEl>
                                        <p:attrNameLst>
                                          <p:attrName>ppt_x</p:attrName>
                                        </p:attrNameLst>
                                      </p:cBhvr>
                                      <p:tavLst>
                                        <p:tav tm="0">
                                          <p:val>
                                            <p:strVal val="#ppt_x"/>
                                          </p:val>
                                        </p:tav>
                                        <p:tav tm="100000">
                                          <p:val>
                                            <p:strVal val="#ppt_x"/>
                                          </p:val>
                                        </p:tav>
                                      </p:tavLst>
                                    </p:anim>
                                    <p:anim calcmode="lin" valueType="num">
                                      <p:cBhvr>
                                        <p:cTn id="94" dur="750" fill="hold"/>
                                        <p:tgtEl>
                                          <p:spTgt spid="1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animBg="1"/>
      <p:bldP spid="19" grpId="0" animBg="1"/>
      <p:bldP spid="20" grpId="0" animBg="1"/>
      <p:bldP spid="21" grpId="0" animBg="1"/>
    </p:bldLst>
  </p:timing>
</p:sld>
</file>

<file path=ppt/theme/theme1.xml><?xml version="1.0" encoding="utf-8"?>
<a:theme xmlns:a="http://schemas.openxmlformats.org/drawingml/2006/main" name="Office 主题">
  <a:themeElements>
    <a:clrScheme name="自定义 4">
      <a:dk1>
        <a:srgbClr val="1C1C1C"/>
      </a:dk1>
      <a:lt1>
        <a:srgbClr val="FFFFFF"/>
      </a:lt1>
      <a:dk2>
        <a:srgbClr val="1C1C1C"/>
      </a:dk2>
      <a:lt2>
        <a:srgbClr val="FFFFFF"/>
      </a:lt2>
      <a:accent1>
        <a:srgbClr val="545454"/>
      </a:accent1>
      <a:accent2>
        <a:srgbClr val="8D8D8D"/>
      </a:accent2>
      <a:accent3>
        <a:srgbClr val="545454"/>
      </a:accent3>
      <a:accent4>
        <a:srgbClr val="0070C0"/>
      </a:accent4>
      <a:accent5>
        <a:srgbClr val="ACAEB2"/>
      </a:accent5>
      <a:accent6>
        <a:srgbClr val="D8D8D8"/>
      </a:accent6>
      <a:hlink>
        <a:srgbClr val="BFBFBF"/>
      </a:hlink>
      <a:folHlink>
        <a:srgbClr val="4D4D4D"/>
      </a:folHlink>
    </a:clrScheme>
    <a:fontScheme name="自定义 2">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1461</Words>
  <Application>Microsoft Office PowerPoint</Application>
  <PresentationFormat>全屏显示(16:9)</PresentationFormat>
  <Paragraphs>207</Paragraphs>
  <Slides>37</Slides>
  <Notes>37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37</vt:i4>
      </vt:variant>
    </vt:vector>
  </HeadingPairs>
  <TitlesOfParts>
    <vt:vector size="42" baseType="lpstr">
      <vt:lpstr>Arial</vt:lpstr>
      <vt:lpstr>楷体</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user</dc:creator>
  <dc:description>——</dc:description>
  <cp:lastModifiedBy>杨 孟衡</cp:lastModifiedBy>
  <cp:revision>298</cp:revision>
  <dcterms:created xsi:type="dcterms:W3CDTF">2014-01-24T11:37:00Z</dcterms:created>
  <dcterms:modified xsi:type="dcterms:W3CDTF">2020-07-02T05:59:08Z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