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0"/>
  </p:notesMasterIdLst>
  <p:handoutMasterIdLst>
    <p:handoutMasterId r:id="rId11"/>
  </p:handoutMasterIdLst>
  <p:sldIdLst>
    <p:sldId id="256" r:id="rId3"/>
    <p:sldId id="622" r:id="rId4"/>
    <p:sldId id="563" r:id="rId5"/>
    <p:sldId id="610" r:id="rId6"/>
    <p:sldId id="623" r:id="rId7"/>
    <p:sldId id="624" r:id="rId8"/>
    <p:sldId id="577"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kun" initials="zk" lastIdx="1" clrIdx="0">
    <p:extLst>
      <p:ext uri="{19B8F6BF-5375-455C-9EA6-DF929625EA0E}">
        <p15:presenceInfo xmlns:p15="http://schemas.microsoft.com/office/powerpoint/2012/main" userId="zhkun" providerId="None"/>
      </p:ext>
    </p:extLst>
  </p:cmAuthor>
  <p:cmAuthor id="2" name="金 斌斌" initials="金" lastIdx="1" clrIdx="1">
    <p:extLst>
      <p:ext uri="{19B8F6BF-5375-455C-9EA6-DF929625EA0E}">
        <p15:presenceInfo xmlns:p15="http://schemas.microsoft.com/office/powerpoint/2012/main" userId="35a0421f091d0a85" providerId="Windows Live"/>
      </p:ext>
    </p:extLst>
  </p:cmAuthor>
  <p:cmAuthor id="3" name="674590534@qq.com" initials="6" lastIdx="1" clrIdx="2">
    <p:extLst>
      <p:ext uri="{19B8F6BF-5375-455C-9EA6-DF929625EA0E}">
        <p15:presenceInfo xmlns:p15="http://schemas.microsoft.com/office/powerpoint/2012/main" userId="cb3b9e19a67b1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251"/>
    <a:srgbClr val="000099"/>
    <a:srgbClr val="093ED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87861" autoAdjust="0"/>
  </p:normalViewPr>
  <p:slideViewPr>
    <p:cSldViewPr>
      <p:cViewPr varScale="1">
        <p:scale>
          <a:sx n="74" d="100"/>
          <a:sy n="74" d="100"/>
        </p:scale>
        <p:origin x="1608" y="62"/>
      </p:cViewPr>
      <p:guideLst>
        <p:guide orient="horz" pos="2160"/>
        <p:guide pos="2880"/>
      </p:guideLst>
    </p:cSldViewPr>
  </p:slideViewPr>
  <p:outlineViewPr>
    <p:cViewPr>
      <p:scale>
        <a:sx n="33" d="100"/>
        <a:sy n="33" d="100"/>
      </p:scale>
      <p:origin x="0" y="-17597"/>
    </p:cViewPr>
  </p:outlineViewPr>
  <p:notesTextViewPr>
    <p:cViewPr>
      <p:scale>
        <a:sx n="66" d="100"/>
        <a:sy n="66" d="100"/>
      </p:scale>
      <p:origin x="0" y="0"/>
    </p:cViewPr>
  </p:notesTextViewPr>
  <p:notesViewPr>
    <p:cSldViewPr>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BE8712-65B1-434B-9DD9-B9DC6F72C8AE}" type="datetimeFigureOut">
              <a:rPr lang="zh-CN" altLang="en-US" smtClean="0"/>
              <a:t>2024/4/13/Sat</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25A657-3E85-4B00-A32A-934971F6B1AB}" type="slidenum">
              <a:rPr lang="zh-CN" altLang="en-US" smtClean="0"/>
              <a:t>‹#›</a:t>
            </a:fld>
            <a:endParaRPr lang="zh-CN" altLang="en-US"/>
          </a:p>
        </p:txBody>
      </p:sp>
    </p:spTree>
    <p:extLst>
      <p:ext uri="{BB962C8B-B14F-4D97-AF65-F5344CB8AC3E}">
        <p14:creationId xmlns:p14="http://schemas.microsoft.com/office/powerpoint/2010/main" val="294573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B1759-D738-4E05-AB4B-13CECE9C6580}" type="datetimeFigureOut">
              <a:rPr lang="zh-CN" altLang="en-US" smtClean="0"/>
              <a:pPr/>
              <a:t>2024/4/13/Sat</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279D7-15C8-49E7-8BD4-EF3435ABA0BD}" type="slidenum">
              <a:rPr lang="zh-CN" altLang="en-US" smtClean="0"/>
              <a:pPr/>
              <a:t>‹#›</a:t>
            </a:fld>
            <a:endParaRPr lang="zh-CN" altLang="en-US"/>
          </a:p>
        </p:txBody>
      </p:sp>
    </p:spTree>
    <p:extLst>
      <p:ext uri="{BB962C8B-B14F-4D97-AF65-F5344CB8AC3E}">
        <p14:creationId xmlns:p14="http://schemas.microsoft.com/office/powerpoint/2010/main" val="268806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279D7-15C8-49E7-8BD4-EF3435ABA0BD}" type="slidenum">
              <a:rPr lang="zh-CN" altLang="en-US" smtClean="0"/>
              <a:pPr/>
              <a:t>1</a:t>
            </a:fld>
            <a:endParaRPr lang="zh-CN" altLang="en-US"/>
          </a:p>
        </p:txBody>
      </p:sp>
    </p:spTree>
    <p:extLst>
      <p:ext uri="{BB962C8B-B14F-4D97-AF65-F5344CB8AC3E}">
        <p14:creationId xmlns:p14="http://schemas.microsoft.com/office/powerpoint/2010/main" val="406342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B279D7-15C8-49E7-8BD4-EF3435ABA0BD}" type="slidenum">
              <a:rPr lang="zh-CN" altLang="en-US" smtClean="0"/>
              <a:pPr/>
              <a:t>2</a:t>
            </a:fld>
            <a:endParaRPr lang="zh-CN" altLang="en-US"/>
          </a:p>
        </p:txBody>
      </p:sp>
    </p:spTree>
    <p:extLst>
      <p:ext uri="{BB962C8B-B14F-4D97-AF65-F5344CB8AC3E}">
        <p14:creationId xmlns:p14="http://schemas.microsoft.com/office/powerpoint/2010/main" val="19324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B279D7-15C8-49E7-8BD4-EF3435ABA0BD}" type="slidenum">
              <a:rPr lang="zh-CN" altLang="en-US" smtClean="0"/>
              <a:pPr/>
              <a:t>3</a:t>
            </a:fld>
            <a:endParaRPr lang="zh-CN" altLang="en-US"/>
          </a:p>
        </p:txBody>
      </p:sp>
    </p:spTree>
    <p:extLst>
      <p:ext uri="{BB962C8B-B14F-4D97-AF65-F5344CB8AC3E}">
        <p14:creationId xmlns:p14="http://schemas.microsoft.com/office/powerpoint/2010/main" val="348595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B279D7-15C8-49E7-8BD4-EF3435ABA0BD}" type="slidenum">
              <a:rPr lang="zh-CN" altLang="en-US" smtClean="0"/>
              <a:pPr/>
              <a:t>4</a:t>
            </a:fld>
            <a:endParaRPr lang="zh-CN" altLang="en-US"/>
          </a:p>
        </p:txBody>
      </p:sp>
    </p:spTree>
    <p:extLst>
      <p:ext uri="{BB962C8B-B14F-4D97-AF65-F5344CB8AC3E}">
        <p14:creationId xmlns:p14="http://schemas.microsoft.com/office/powerpoint/2010/main" val="14924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B279D7-15C8-49E7-8BD4-EF3435ABA0BD}" type="slidenum">
              <a:rPr lang="zh-CN" altLang="en-US" smtClean="0"/>
              <a:pPr/>
              <a:t>5</a:t>
            </a:fld>
            <a:endParaRPr lang="zh-CN" altLang="en-US"/>
          </a:p>
        </p:txBody>
      </p:sp>
    </p:spTree>
    <p:extLst>
      <p:ext uri="{BB962C8B-B14F-4D97-AF65-F5344CB8AC3E}">
        <p14:creationId xmlns:p14="http://schemas.microsoft.com/office/powerpoint/2010/main" val="200595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B279D7-15C8-49E7-8BD4-EF3435ABA0BD}" type="slidenum">
              <a:rPr lang="zh-CN" altLang="en-US" smtClean="0"/>
              <a:pPr/>
              <a:t>6</a:t>
            </a:fld>
            <a:endParaRPr lang="zh-CN" altLang="en-US"/>
          </a:p>
        </p:txBody>
      </p:sp>
    </p:spTree>
    <p:extLst>
      <p:ext uri="{BB962C8B-B14F-4D97-AF65-F5344CB8AC3E}">
        <p14:creationId xmlns:p14="http://schemas.microsoft.com/office/powerpoint/2010/main" val="65973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FB279D7-15C8-49E7-8BD4-EF3435ABA0BD}" type="slidenum">
              <a:rPr lang="zh-CN" altLang="en-US" smtClean="0"/>
              <a:pPr/>
              <a:t>7</a:t>
            </a:fld>
            <a:endParaRPr lang="zh-CN" altLang="en-US"/>
          </a:p>
        </p:txBody>
      </p:sp>
    </p:spTree>
    <p:extLst>
      <p:ext uri="{BB962C8B-B14F-4D97-AF65-F5344CB8AC3E}">
        <p14:creationId xmlns:p14="http://schemas.microsoft.com/office/powerpoint/2010/main" val="1129863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5" name="Rectangle 4"/>
          <p:cNvSpPr/>
          <p:nvPr/>
        </p:nvSpPr>
        <p:spPr>
          <a:xfrm>
            <a:off x="-9525" y="6477000"/>
            <a:ext cx="2249488" cy="2889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6" name="Rectangle 5"/>
          <p:cNvSpPr/>
          <p:nvPr/>
        </p:nvSpPr>
        <p:spPr>
          <a:xfrm>
            <a:off x="2359025" y="6477000"/>
            <a:ext cx="6784975" cy="2809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8" name="Title 7"/>
          <p:cNvSpPr>
            <a:spLocks noGrp="1"/>
          </p:cNvSpPr>
          <p:nvPr>
            <p:ph type="ctrTitle"/>
          </p:nvPr>
        </p:nvSpPr>
        <p:spPr>
          <a:xfrm>
            <a:off x="1259632" y="2132856"/>
            <a:ext cx="6477000" cy="1828800"/>
          </a:xfrm>
        </p:spPr>
        <p:txBody>
          <a:bodyPr anchor="b"/>
          <a:lstStyle>
            <a:lvl1pPr>
              <a:defRPr cap="none" baseline="0">
                <a:solidFill>
                  <a:schemeClr val="accent2">
                    <a:lumMod val="75000"/>
                  </a:schemeClr>
                </a:solidFill>
              </a:defRPr>
            </a:lvl1pPr>
          </a:lstStyle>
          <a:p>
            <a:r>
              <a:rPr lang="zh-CN" altLang="en-US"/>
              <a:t>单击此处编辑母版标题样式</a:t>
            </a:r>
            <a:endParaRPr lang="en-US" dirty="0"/>
          </a:p>
        </p:txBody>
      </p:sp>
      <p:sp>
        <p:nvSpPr>
          <p:cNvPr id="9" name="Subtitle 8"/>
          <p:cNvSpPr>
            <a:spLocks noGrp="1"/>
          </p:cNvSpPr>
          <p:nvPr>
            <p:ph type="subTitle" idx="1"/>
          </p:nvPr>
        </p:nvSpPr>
        <p:spPr>
          <a:xfrm>
            <a:off x="1115616" y="4437112"/>
            <a:ext cx="6705600" cy="685800"/>
          </a:xfrm>
        </p:spPr>
        <p:txBody>
          <a:bodyPr anchor="ctr">
            <a:normAutofit/>
          </a:bodyPr>
          <a:lstStyle>
            <a:lvl1pPr marL="0" indent="0" algn="l">
              <a:buNone/>
              <a:defRPr sz="2600" baseline="0">
                <a:solidFill>
                  <a:schemeClr val="bg1">
                    <a:lumMod val="95000"/>
                    <a:lumOff val="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14709988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13"/>
          <p:cNvSpPr>
            <a:spLocks noGrp="1"/>
          </p:cNvSpPr>
          <p:nvPr>
            <p:ph type="dt" sz="half" idx="10"/>
          </p:nvPr>
        </p:nvSpPr>
        <p:spPr/>
        <p:txBody>
          <a:bodyPr/>
          <a:lstStyle>
            <a:lvl1pPr>
              <a:defRPr/>
            </a:lvl1pPr>
          </a:lstStyle>
          <a:p>
            <a:pPr>
              <a:defRPr/>
            </a:pPr>
            <a:fld id="{7C9E1078-FF25-438C-9881-15516216CFEB}" type="datetime1">
              <a:rPr lang="en-US" altLang="zh-CN" smtClean="0"/>
              <a:pPr>
                <a:defRPr/>
              </a:pPr>
              <a:t>4/13/2024</a:t>
            </a:fld>
            <a:endParaRPr lang="en-US" altLang="zh-CN"/>
          </a:p>
        </p:txBody>
      </p:sp>
      <p:sp>
        <p:nvSpPr>
          <p:cNvPr id="5"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6" name="Slide Number Placeholder 22"/>
          <p:cNvSpPr>
            <a:spLocks noGrp="1"/>
          </p:cNvSpPr>
          <p:nvPr>
            <p:ph type="sldNum" sz="quarter" idx="12"/>
          </p:nvPr>
        </p:nvSpPr>
        <p:spPr/>
        <p:txBody>
          <a:bodyPr/>
          <a:lstStyle>
            <a:lvl1pPr>
              <a:defRPr/>
            </a:lvl1pPr>
          </a:lstStyle>
          <a:p>
            <a:pPr>
              <a:defRPr/>
            </a:pPr>
            <a:fld id="{6FDB0206-68C1-44A4-8C2C-F18C08A089A8}" type="slidenum">
              <a:rPr lang="zh-CN" altLang="en-US"/>
              <a:pPr>
                <a:defRPr/>
              </a:pPr>
              <a:t>‹#›</a:t>
            </a:fld>
            <a:endParaRPr lang="en-US" altLang="zh-CN"/>
          </a:p>
        </p:txBody>
      </p:sp>
    </p:spTree>
    <p:extLst>
      <p:ext uri="{BB962C8B-B14F-4D97-AF65-F5344CB8AC3E}">
        <p14:creationId xmlns:p14="http://schemas.microsoft.com/office/powerpoint/2010/main" val="26989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3"/>
          <p:cNvSpPr>
            <a:spLocks noGrp="1"/>
          </p:cNvSpPr>
          <p:nvPr>
            <p:ph type="dt" sz="half" idx="10"/>
          </p:nvPr>
        </p:nvSpPr>
        <p:spPr>
          <a:xfrm>
            <a:off x="6553200" y="6248400"/>
            <a:ext cx="2209800" cy="365125"/>
          </a:xfrm>
        </p:spPr>
        <p:txBody>
          <a:bodyPr/>
          <a:lstStyle>
            <a:lvl1pPr algn="l">
              <a:defRPr>
                <a:latin typeface="Tw Cen MT" pitchFamily="34" charset="0"/>
              </a:defRPr>
            </a:lvl1pPr>
          </a:lstStyle>
          <a:p>
            <a:pPr>
              <a:defRPr/>
            </a:pPr>
            <a:fld id="{CAAC5CD7-E80B-43FF-ADB9-7222DA6C8EA8}" type="datetime1">
              <a:rPr lang="en-US" altLang="zh-CN" smtClean="0"/>
              <a:pPr>
                <a:defRPr/>
              </a:pPr>
              <a:t>4/13/2024</a:t>
            </a:fld>
            <a:endParaRPr lang="en-US" altLang="zh-CN"/>
          </a:p>
        </p:txBody>
      </p:sp>
      <p:sp>
        <p:nvSpPr>
          <p:cNvPr id="8" name="Footer Placeholder 4"/>
          <p:cNvSpPr>
            <a:spLocks noGrp="1"/>
          </p:cNvSpPr>
          <p:nvPr>
            <p:ph type="ftr" sz="quarter" idx="11"/>
          </p:nvPr>
        </p:nvSpPr>
        <p:spPr>
          <a:xfrm>
            <a:off x="457200" y="6248400"/>
            <a:ext cx="5573713" cy="365125"/>
          </a:xfrm>
        </p:spPr>
        <p:txBody>
          <a:bodyPr/>
          <a:lstStyle>
            <a:lvl1pPr algn="r">
              <a:defRPr>
                <a:latin typeface="Tw Cen MT" pitchFamily="34" charset="0"/>
              </a:defRPr>
            </a:lvl1pPr>
          </a:lstStyle>
          <a:p>
            <a:pPr>
              <a:defRPr/>
            </a:pPr>
            <a:r>
              <a:rPr lang="en-US" altLang="zh-CN"/>
              <a:t>Personalized travel package recommendation</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solidFill>
                  <a:srgbClr val="FFFFFF"/>
                </a:solidFill>
              </a:defRPr>
            </a:lvl1pPr>
          </a:lstStyle>
          <a:p>
            <a:pPr>
              <a:defRPr/>
            </a:pPr>
            <a:fld id="{BC1A48E6-510A-4956-8C1E-7B4EF81485BF}" type="slidenum">
              <a:rPr lang="zh-CN" altLang="en-US"/>
              <a:pPr>
                <a:defRPr/>
              </a:pPr>
              <a:t>‹#›</a:t>
            </a:fld>
            <a:endParaRPr lang="en-US" altLang="zh-CN"/>
          </a:p>
        </p:txBody>
      </p:sp>
    </p:spTree>
    <p:extLst>
      <p:ext uri="{BB962C8B-B14F-4D97-AF65-F5344CB8AC3E}">
        <p14:creationId xmlns:p14="http://schemas.microsoft.com/office/powerpoint/2010/main" val="404698913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81000" y="1295400"/>
            <a:ext cx="411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pPr>
              <a:defRPr/>
            </a:pPr>
            <a:fld id="{7ED9C4EE-22AF-4022-B6AF-3FAF1BD5A6FF}" type="datetime1">
              <a:rPr lang="en-US" altLang="zh-CN" smtClean="0"/>
              <a:pPr>
                <a:defRPr/>
              </a:pPr>
              <a:t>4/13/2024</a:t>
            </a:fld>
            <a:endParaRPr lang="en-US" altLang="zh-CN"/>
          </a:p>
        </p:txBody>
      </p:sp>
      <p:sp>
        <p:nvSpPr>
          <p:cNvPr id="7"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8" name="Slide Number Placeholder 22"/>
          <p:cNvSpPr>
            <a:spLocks noGrp="1"/>
          </p:cNvSpPr>
          <p:nvPr>
            <p:ph type="sldNum" sz="quarter" idx="12"/>
          </p:nvPr>
        </p:nvSpPr>
        <p:spPr/>
        <p:txBody>
          <a:bodyPr/>
          <a:lstStyle>
            <a:lvl1pPr>
              <a:defRPr/>
            </a:lvl1pPr>
          </a:lstStyle>
          <a:p>
            <a:pPr>
              <a:defRPr/>
            </a:pPr>
            <a:fld id="{9D48793D-EE6A-4D7D-B448-E30976B0D4D9}" type="slidenum">
              <a:rPr lang="zh-CN" altLang="en-US"/>
              <a:pPr>
                <a:defRPr/>
              </a:pPr>
              <a:t>‹#›</a:t>
            </a:fld>
            <a:endParaRPr lang="en-US" altLang="zh-CN"/>
          </a:p>
        </p:txBody>
      </p:sp>
    </p:spTree>
    <p:extLst>
      <p:ext uri="{BB962C8B-B14F-4D97-AF65-F5344CB8AC3E}">
        <p14:creationId xmlns:p14="http://schemas.microsoft.com/office/powerpoint/2010/main" val="2894286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295400"/>
            <a:ext cx="411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pPr>
              <a:defRPr/>
            </a:pPr>
            <a:fld id="{8BA07F34-1726-4DA4-AA0E-89A3D91D09EB}" type="datetime1">
              <a:rPr lang="en-US" altLang="zh-CN" smtClean="0"/>
              <a:pPr>
                <a:defRPr/>
              </a:pPr>
              <a:t>4/13/2024</a:t>
            </a:fld>
            <a:endParaRPr lang="en-US" altLang="zh-CN"/>
          </a:p>
        </p:txBody>
      </p:sp>
      <p:sp>
        <p:nvSpPr>
          <p:cNvPr id="6"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7" name="Slide Number Placeholder 22"/>
          <p:cNvSpPr>
            <a:spLocks noGrp="1"/>
          </p:cNvSpPr>
          <p:nvPr>
            <p:ph type="sldNum" sz="quarter" idx="12"/>
          </p:nvPr>
        </p:nvSpPr>
        <p:spPr/>
        <p:txBody>
          <a:bodyPr/>
          <a:lstStyle>
            <a:lvl1pPr>
              <a:defRPr/>
            </a:lvl1pPr>
          </a:lstStyle>
          <a:p>
            <a:pPr>
              <a:defRPr/>
            </a:pPr>
            <a:fld id="{63FC482A-60CC-424E-8675-7CE69254BBB9}" type="slidenum">
              <a:rPr lang="zh-CN" altLang="en-US"/>
              <a:pPr>
                <a:defRPr/>
              </a:pPr>
              <a:t>‹#›</a:t>
            </a:fld>
            <a:endParaRPr lang="en-US" altLang="zh-CN"/>
          </a:p>
        </p:txBody>
      </p:sp>
    </p:spTree>
    <p:extLst>
      <p:ext uri="{BB962C8B-B14F-4D97-AF65-F5344CB8AC3E}">
        <p14:creationId xmlns:p14="http://schemas.microsoft.com/office/powerpoint/2010/main" val="2041628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81000" y="12954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2954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pPr>
              <a:defRPr/>
            </a:pPr>
            <a:fld id="{FACAC3AA-A72B-4C76-8615-9F103426C062}" type="datetime1">
              <a:rPr lang="en-US" altLang="zh-CN" smtClean="0"/>
              <a:pPr>
                <a:defRPr/>
              </a:pPr>
              <a:t>4/13/2024</a:t>
            </a:fld>
            <a:endParaRPr lang="en-US" altLang="zh-CN"/>
          </a:p>
        </p:txBody>
      </p:sp>
      <p:sp>
        <p:nvSpPr>
          <p:cNvPr id="6"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7" name="Slide Number Placeholder 22"/>
          <p:cNvSpPr>
            <a:spLocks noGrp="1"/>
          </p:cNvSpPr>
          <p:nvPr>
            <p:ph type="sldNum" sz="quarter" idx="12"/>
          </p:nvPr>
        </p:nvSpPr>
        <p:spPr/>
        <p:txBody>
          <a:bodyPr/>
          <a:lstStyle>
            <a:lvl1pPr>
              <a:defRPr/>
            </a:lvl1pPr>
          </a:lstStyle>
          <a:p>
            <a:pPr>
              <a:defRPr/>
            </a:pPr>
            <a:fld id="{2A096919-6F0D-4646-92A9-E5A641AD6D06}" type="slidenum">
              <a:rPr lang="zh-CN" altLang="en-US"/>
              <a:pPr>
                <a:defRPr/>
              </a:pPr>
              <a:t>‹#›</a:t>
            </a:fld>
            <a:endParaRPr lang="en-US" altLang="zh-CN"/>
          </a:p>
        </p:txBody>
      </p:sp>
    </p:spTree>
    <p:extLst>
      <p:ext uri="{BB962C8B-B14F-4D97-AF65-F5344CB8AC3E}">
        <p14:creationId xmlns:p14="http://schemas.microsoft.com/office/powerpoint/2010/main" val="3987996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381000" y="1295400"/>
            <a:ext cx="8382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381000" y="3924300"/>
            <a:ext cx="8382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pPr>
              <a:defRPr/>
            </a:pPr>
            <a:fld id="{6CD9B209-C6C4-40FB-A5BF-05C558260034}" type="datetime1">
              <a:rPr lang="en-US" altLang="zh-CN" smtClean="0"/>
              <a:pPr>
                <a:defRPr/>
              </a:pPr>
              <a:t>4/13/2024</a:t>
            </a:fld>
            <a:endParaRPr lang="en-US" altLang="zh-CN"/>
          </a:p>
        </p:txBody>
      </p:sp>
      <p:sp>
        <p:nvSpPr>
          <p:cNvPr id="6"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7" name="Slide Number Placeholder 22"/>
          <p:cNvSpPr>
            <a:spLocks noGrp="1"/>
          </p:cNvSpPr>
          <p:nvPr>
            <p:ph type="sldNum" sz="quarter" idx="12"/>
          </p:nvPr>
        </p:nvSpPr>
        <p:spPr/>
        <p:txBody>
          <a:bodyPr/>
          <a:lstStyle>
            <a:lvl1pPr>
              <a:defRPr/>
            </a:lvl1pPr>
          </a:lstStyle>
          <a:p>
            <a:pPr>
              <a:defRPr/>
            </a:pPr>
            <a:fld id="{8D507504-3B4E-428B-8F68-FDABFC7C3C9F}" type="slidenum">
              <a:rPr lang="zh-CN" altLang="en-US"/>
              <a:pPr>
                <a:defRPr/>
              </a:pPr>
              <a:t>‹#›</a:t>
            </a:fld>
            <a:endParaRPr lang="en-US" altLang="zh-CN"/>
          </a:p>
        </p:txBody>
      </p:sp>
    </p:spTree>
    <p:extLst>
      <p:ext uri="{BB962C8B-B14F-4D97-AF65-F5344CB8AC3E}">
        <p14:creationId xmlns:p14="http://schemas.microsoft.com/office/powerpoint/2010/main" val="53589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pPr>
              <a:defRPr/>
            </a:pPr>
            <a:fld id="{2AC5F355-8CDB-4894-97F8-B8897CA74840}" type="datetime1">
              <a:rPr lang="en-US" altLang="zh-CN" smtClean="0"/>
              <a:pPr>
                <a:defRPr/>
              </a:pPr>
              <a:t>4/13/2024</a:t>
            </a:fld>
            <a:endParaRPr lang="en-US" altLang="zh-CN"/>
          </a:p>
        </p:txBody>
      </p:sp>
      <p:sp>
        <p:nvSpPr>
          <p:cNvPr id="7"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8" name="Slide Number Placeholder 22"/>
          <p:cNvSpPr>
            <a:spLocks noGrp="1"/>
          </p:cNvSpPr>
          <p:nvPr>
            <p:ph type="sldNum" sz="quarter" idx="12"/>
          </p:nvPr>
        </p:nvSpPr>
        <p:spPr/>
        <p:txBody>
          <a:bodyPr/>
          <a:lstStyle>
            <a:lvl1pPr>
              <a:defRPr/>
            </a:lvl1pPr>
          </a:lstStyle>
          <a:p>
            <a:pPr>
              <a:defRPr/>
            </a:pPr>
            <a:fld id="{5472D83F-E833-456E-858E-9FA388BFC997}" type="slidenum">
              <a:rPr lang="zh-CN" altLang="en-US"/>
              <a:pPr>
                <a:defRPr/>
              </a:pPr>
              <a:t>‹#›</a:t>
            </a:fld>
            <a:endParaRPr lang="en-US" altLang="zh-CN"/>
          </a:p>
        </p:txBody>
      </p:sp>
    </p:spTree>
    <p:extLst>
      <p:ext uri="{BB962C8B-B14F-4D97-AF65-F5344CB8AC3E}">
        <p14:creationId xmlns:p14="http://schemas.microsoft.com/office/powerpoint/2010/main" val="83496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half" idx="3"/>
          </p:nvPr>
        </p:nvSpPr>
        <p:spPr>
          <a:xfrm>
            <a:off x="381000" y="3924300"/>
            <a:ext cx="8382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pPr>
              <a:defRPr/>
            </a:pPr>
            <a:fld id="{093A2FD1-F389-43B5-A7E8-3A50D16C197C}" type="datetime1">
              <a:rPr lang="en-US" altLang="zh-CN" smtClean="0"/>
              <a:pPr>
                <a:defRPr/>
              </a:pPr>
              <a:t>4/13/2024</a:t>
            </a:fld>
            <a:endParaRPr lang="en-US" altLang="zh-CN"/>
          </a:p>
        </p:txBody>
      </p:sp>
      <p:sp>
        <p:nvSpPr>
          <p:cNvPr id="7"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8" name="Slide Number Placeholder 22"/>
          <p:cNvSpPr>
            <a:spLocks noGrp="1"/>
          </p:cNvSpPr>
          <p:nvPr>
            <p:ph type="sldNum" sz="quarter" idx="12"/>
          </p:nvPr>
        </p:nvSpPr>
        <p:spPr/>
        <p:txBody>
          <a:bodyPr/>
          <a:lstStyle>
            <a:lvl1pPr>
              <a:defRPr/>
            </a:lvl1pPr>
          </a:lstStyle>
          <a:p>
            <a:pPr>
              <a:defRPr/>
            </a:pPr>
            <a:fld id="{A55ACA83-B6F9-4D10-BC91-0EE1F2AF8298}" type="slidenum">
              <a:rPr lang="zh-CN" altLang="en-US"/>
              <a:pPr>
                <a:defRPr/>
              </a:pPr>
              <a:t>‹#›</a:t>
            </a:fld>
            <a:endParaRPr lang="en-US" altLang="zh-CN"/>
          </a:p>
        </p:txBody>
      </p:sp>
    </p:spTree>
    <p:extLst>
      <p:ext uri="{BB962C8B-B14F-4D97-AF65-F5344CB8AC3E}">
        <p14:creationId xmlns:p14="http://schemas.microsoft.com/office/powerpoint/2010/main" val="2439698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7013" y="228600"/>
            <a:ext cx="6326187" cy="609600"/>
          </a:xfrm>
        </p:spPr>
        <p:txBody>
          <a:bodyPr/>
          <a:lstStyle/>
          <a:p>
            <a:r>
              <a:rPr lang="zh-CN" altLang="en-US"/>
              <a:t>单击此处编辑母版标题样式</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p:nvPr>
        </p:nvSpPr>
        <p:spPr>
          <a:xfrm>
            <a:off x="381000" y="39243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Content Placeholder 5"/>
          <p:cNvSpPr>
            <a:spLocks noGrp="1"/>
          </p:cNvSpPr>
          <p:nvPr>
            <p:ph sz="quarter" idx="4"/>
          </p:nvPr>
        </p:nvSpPr>
        <p:spPr>
          <a:xfrm>
            <a:off x="4648200" y="3924300"/>
            <a:ext cx="41148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13"/>
          <p:cNvSpPr>
            <a:spLocks noGrp="1"/>
          </p:cNvSpPr>
          <p:nvPr>
            <p:ph type="dt" sz="half" idx="10"/>
          </p:nvPr>
        </p:nvSpPr>
        <p:spPr/>
        <p:txBody>
          <a:bodyPr/>
          <a:lstStyle>
            <a:lvl1pPr>
              <a:defRPr/>
            </a:lvl1pPr>
          </a:lstStyle>
          <a:p>
            <a:pPr>
              <a:defRPr/>
            </a:pPr>
            <a:fld id="{B2BFD2B4-48D7-408C-A897-FC1C85EE503A}" type="datetime1">
              <a:rPr lang="en-US" altLang="zh-CN" smtClean="0"/>
              <a:pPr>
                <a:defRPr/>
              </a:pPr>
              <a:t>4/13/2024</a:t>
            </a:fld>
            <a:endParaRPr lang="en-US" altLang="zh-CN"/>
          </a:p>
        </p:txBody>
      </p:sp>
      <p:sp>
        <p:nvSpPr>
          <p:cNvPr id="8"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9" name="Slide Number Placeholder 22"/>
          <p:cNvSpPr>
            <a:spLocks noGrp="1"/>
          </p:cNvSpPr>
          <p:nvPr>
            <p:ph type="sldNum" sz="quarter" idx="12"/>
          </p:nvPr>
        </p:nvSpPr>
        <p:spPr/>
        <p:txBody>
          <a:bodyPr/>
          <a:lstStyle>
            <a:lvl1pPr>
              <a:defRPr/>
            </a:lvl1pPr>
          </a:lstStyle>
          <a:p>
            <a:pPr>
              <a:defRPr/>
            </a:pPr>
            <a:fld id="{BC603B26-A023-4209-9A72-EC9BF0337983}" type="slidenum">
              <a:rPr lang="zh-CN" altLang="en-US"/>
              <a:pPr>
                <a:defRPr/>
              </a:pPr>
              <a:t>‹#›</a:t>
            </a:fld>
            <a:endParaRPr lang="en-US" altLang="zh-CN"/>
          </a:p>
        </p:txBody>
      </p:sp>
    </p:spTree>
    <p:extLst>
      <p:ext uri="{BB962C8B-B14F-4D97-AF65-F5344CB8AC3E}">
        <p14:creationId xmlns:p14="http://schemas.microsoft.com/office/powerpoint/2010/main" val="618232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81000" y="1295400"/>
            <a:ext cx="8382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381000" y="3924300"/>
            <a:ext cx="8382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pPr>
              <a:defRPr/>
            </a:pPr>
            <a:fld id="{536C8653-3241-4082-B0A9-D6CD72292263}" type="datetime1">
              <a:rPr lang="en-US" altLang="zh-CN" smtClean="0"/>
              <a:pPr>
                <a:defRPr/>
              </a:pPr>
              <a:t>4/13/2024</a:t>
            </a:fld>
            <a:endParaRPr lang="en-US" altLang="zh-CN"/>
          </a:p>
        </p:txBody>
      </p:sp>
      <p:sp>
        <p:nvSpPr>
          <p:cNvPr id="6"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7" name="Slide Number Placeholder 22"/>
          <p:cNvSpPr>
            <a:spLocks noGrp="1"/>
          </p:cNvSpPr>
          <p:nvPr>
            <p:ph type="sldNum" sz="quarter" idx="12"/>
          </p:nvPr>
        </p:nvSpPr>
        <p:spPr/>
        <p:txBody>
          <a:bodyPr/>
          <a:lstStyle>
            <a:lvl1pPr>
              <a:defRPr/>
            </a:lvl1pPr>
          </a:lstStyle>
          <a:p>
            <a:pPr>
              <a:defRPr/>
            </a:pPr>
            <a:fld id="{CCB2353B-A913-4B82-B175-E158D56AF1D1}" type="slidenum">
              <a:rPr lang="zh-CN" altLang="en-US"/>
              <a:pPr>
                <a:defRPr/>
              </a:pPr>
              <a:t>‹#›</a:t>
            </a:fld>
            <a:endParaRPr lang="en-US" altLang="zh-CN"/>
          </a:p>
        </p:txBody>
      </p:sp>
    </p:spTree>
    <p:extLst>
      <p:ext uri="{BB962C8B-B14F-4D97-AF65-F5344CB8AC3E}">
        <p14:creationId xmlns:p14="http://schemas.microsoft.com/office/powerpoint/2010/main" val="211089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327648" cy="612648"/>
          </a:xfrm>
        </p:spPr>
        <p:txBody>
          <a:bodyPr/>
          <a:lstStyle>
            <a:lvl1pPr>
              <a:defRPr sz="3200" b="1" baseline="0"/>
            </a:lvl1pPr>
          </a:lstStyle>
          <a:p>
            <a:r>
              <a:rPr lang="zh-CN" altLang="en-US"/>
              <a:t>单击此处编辑母版标题样式</a:t>
            </a:r>
            <a:endParaRPr lang="en-US" dirty="0"/>
          </a:p>
        </p:txBody>
      </p:sp>
      <p:sp>
        <p:nvSpPr>
          <p:cNvPr id="8" name="Content Placeholder 7"/>
          <p:cNvSpPr>
            <a:spLocks noGrp="1"/>
          </p:cNvSpPr>
          <p:nvPr>
            <p:ph sz="quarter" idx="1"/>
          </p:nvPr>
        </p:nvSpPr>
        <p:spPr>
          <a:xfrm>
            <a:off x="179512" y="1268760"/>
            <a:ext cx="8640960" cy="4968552"/>
          </a:xfrm>
        </p:spPr>
        <p:txBody>
          <a:bodyPr/>
          <a:lstStyle>
            <a:lvl1pPr>
              <a:defRPr baseline="0">
                <a:latin typeface="Palatino Linotype" pitchFamily="18" charset="0"/>
                <a:cs typeface="Calibri" pitchFamily="34" charset="0"/>
              </a:defRPr>
            </a:lvl1pPr>
            <a:lvl2pPr>
              <a:defRPr baseline="0">
                <a:latin typeface="Palatino Linotype" pitchFamily="18" charset="0"/>
                <a:cs typeface="Calibri" pitchFamily="34" charset="0"/>
              </a:defRPr>
            </a:lvl2pPr>
            <a:lvl3pPr>
              <a:defRPr baseline="0">
                <a:latin typeface="Palatino Linotype" pitchFamily="18" charset="0"/>
                <a:cs typeface="Calibri" pitchFamily="34" charset="0"/>
              </a:defRPr>
            </a:lvl3pPr>
            <a:lvl4pPr>
              <a:defRPr baseline="0">
                <a:latin typeface="Palatino Linotype" pitchFamily="18" charset="0"/>
                <a:cs typeface="Calibri" pitchFamily="34" charset="0"/>
              </a:defRPr>
            </a:lvl4pPr>
            <a:lvl5pPr>
              <a:defRPr baseline="0">
                <a:latin typeface="Palatino Linotype" pitchFamily="18" charset="0"/>
                <a:cs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13"/>
          <p:cNvSpPr>
            <a:spLocks noGrp="1"/>
          </p:cNvSpPr>
          <p:nvPr>
            <p:ph type="dt" sz="half" idx="10"/>
          </p:nvPr>
        </p:nvSpPr>
        <p:spPr/>
        <p:txBody>
          <a:bodyPr/>
          <a:lstStyle>
            <a:lvl1pPr>
              <a:defRPr/>
            </a:lvl1pPr>
          </a:lstStyle>
          <a:p>
            <a:pPr>
              <a:defRPr/>
            </a:pPr>
            <a:fld id="{205F4171-88A7-4181-A250-18509DA386A1}" type="datetime1">
              <a:rPr lang="en-US" altLang="zh-CN" smtClean="0"/>
              <a:pPr>
                <a:defRPr/>
              </a:pPr>
              <a:t>4/13/2024</a:t>
            </a:fld>
            <a:endParaRPr lang="en-US" altLang="zh-CN"/>
          </a:p>
        </p:txBody>
      </p:sp>
      <p:sp>
        <p:nvSpPr>
          <p:cNvPr id="5" name="Footer Placeholder 2"/>
          <p:cNvSpPr>
            <a:spLocks noGrp="1"/>
          </p:cNvSpPr>
          <p:nvPr>
            <p:ph type="ftr" sz="quarter" idx="11"/>
          </p:nvPr>
        </p:nvSpPr>
        <p:spPr/>
        <p:txBody>
          <a:bodyPr/>
          <a:lstStyle>
            <a:lvl1pPr>
              <a:defRPr/>
            </a:lvl1pPr>
          </a:lstStyle>
          <a:p>
            <a:pPr>
              <a:defRPr/>
            </a:pPr>
            <a:r>
              <a:rPr lang="en-US" altLang="zh-CN"/>
              <a:t>Personalized travel package recommendation</a:t>
            </a:r>
            <a:endParaRPr lang="en-US" altLang="zh-CN" dirty="0"/>
          </a:p>
        </p:txBody>
      </p:sp>
      <p:sp>
        <p:nvSpPr>
          <p:cNvPr id="6" name="Slide Number Placeholder 22"/>
          <p:cNvSpPr>
            <a:spLocks noGrp="1"/>
          </p:cNvSpPr>
          <p:nvPr>
            <p:ph type="sldNum" sz="quarter" idx="12"/>
          </p:nvPr>
        </p:nvSpPr>
        <p:spPr/>
        <p:txBody>
          <a:bodyPr/>
          <a:lstStyle>
            <a:lvl1pPr>
              <a:defRPr/>
            </a:lvl1pPr>
          </a:lstStyle>
          <a:p>
            <a:pPr>
              <a:defRPr/>
            </a:pPr>
            <a:fld id="{4FB031F1-5063-4188-8D59-5595F3E5442B}" type="slidenum">
              <a:rPr lang="zh-CN" altLang="en-US"/>
              <a:pPr>
                <a:defRPr/>
              </a:pPr>
              <a:t>‹#›</a:t>
            </a:fld>
            <a:endParaRPr lang="en-US" altLang="zh-CN"/>
          </a:p>
        </p:txBody>
      </p:sp>
    </p:spTree>
    <p:extLst>
      <p:ext uri="{BB962C8B-B14F-4D97-AF65-F5344CB8AC3E}">
        <p14:creationId xmlns:p14="http://schemas.microsoft.com/office/powerpoint/2010/main" val="3366755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0F4789B-62FE-4037-BE32-74FF303AAB69}" type="datetime1">
              <a:rPr lang="en-US" altLang="zh-CN" smtClean="0"/>
              <a:pPr>
                <a:defRPr/>
              </a:pPr>
              <a:t>4/13/2024</a:t>
            </a:fld>
            <a:endParaRPr lang="en-US" altLang="zh-CN"/>
          </a:p>
        </p:txBody>
      </p:sp>
      <p:sp>
        <p:nvSpPr>
          <p:cNvPr id="3"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4" name="Slide Number Placeholder 22"/>
          <p:cNvSpPr>
            <a:spLocks noGrp="1"/>
          </p:cNvSpPr>
          <p:nvPr>
            <p:ph type="sldNum" sz="quarter" idx="12"/>
          </p:nvPr>
        </p:nvSpPr>
        <p:spPr/>
        <p:txBody>
          <a:bodyPr/>
          <a:lstStyle>
            <a:lvl1pPr>
              <a:defRPr/>
            </a:lvl1pPr>
          </a:lstStyle>
          <a:p>
            <a:pPr>
              <a:defRPr/>
            </a:pPr>
            <a:fld id="{2EADD4DA-7551-4349-BBC3-3338B4604FC4}" type="slidenum">
              <a:rPr lang="zh-CN" altLang="en-US"/>
              <a:pPr>
                <a:defRPr/>
              </a:pPr>
              <a:t>‹#›</a:t>
            </a:fld>
            <a:endParaRPr lang="en-US" altLang="zh-CN"/>
          </a:p>
        </p:txBody>
      </p:sp>
    </p:spTree>
    <p:extLst>
      <p:ext uri="{BB962C8B-B14F-4D97-AF65-F5344CB8AC3E}">
        <p14:creationId xmlns:p14="http://schemas.microsoft.com/office/powerpoint/2010/main" val="4012723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a:xfrm>
            <a:off x="227013" y="228600"/>
            <a:ext cx="6326187" cy="609600"/>
          </a:xfrm>
        </p:spPr>
        <p:txBody>
          <a:bodyPr/>
          <a:lstStyle/>
          <a:p>
            <a:r>
              <a:rPr lang="zh-CN" altLang="en-US"/>
              <a:t>单击此处编辑母版标题样式</a:t>
            </a:r>
            <a:endParaRPr lang="en-US"/>
          </a:p>
        </p:txBody>
      </p:sp>
      <p:sp>
        <p:nvSpPr>
          <p:cNvPr id="3" name="Table Placeholder 2"/>
          <p:cNvSpPr>
            <a:spLocks noGrp="1"/>
          </p:cNvSpPr>
          <p:nvPr>
            <p:ph type="tbl" idx="1"/>
          </p:nvPr>
        </p:nvSpPr>
        <p:spPr>
          <a:xfrm>
            <a:off x="381000" y="1295400"/>
            <a:ext cx="8382000" cy="5105400"/>
          </a:xfrm>
        </p:spPr>
        <p:txBody>
          <a:bodyPr/>
          <a:lstStyle/>
          <a:p>
            <a:pPr lvl="0"/>
            <a:r>
              <a:rPr lang="zh-CN" altLang="en-US" noProof="0"/>
              <a:t>单击图标添加表格</a:t>
            </a:r>
            <a:endParaRPr lang="en-US" noProof="0"/>
          </a:p>
        </p:txBody>
      </p:sp>
      <p:sp>
        <p:nvSpPr>
          <p:cNvPr id="4" name="Date Placeholder 13"/>
          <p:cNvSpPr>
            <a:spLocks noGrp="1"/>
          </p:cNvSpPr>
          <p:nvPr>
            <p:ph type="dt" sz="half" idx="10"/>
          </p:nvPr>
        </p:nvSpPr>
        <p:spPr/>
        <p:txBody>
          <a:bodyPr/>
          <a:lstStyle>
            <a:lvl1pPr>
              <a:defRPr/>
            </a:lvl1pPr>
          </a:lstStyle>
          <a:p>
            <a:pPr>
              <a:defRPr/>
            </a:pPr>
            <a:fld id="{D036CBE2-471C-4939-A0A6-CCD3247F2BA4}" type="datetime1">
              <a:rPr lang="en-US" altLang="zh-CN" smtClean="0"/>
              <a:pPr>
                <a:defRPr/>
              </a:pPr>
              <a:t>4/13/2024</a:t>
            </a:fld>
            <a:endParaRPr lang="en-US" altLang="zh-CN"/>
          </a:p>
        </p:txBody>
      </p:sp>
      <p:sp>
        <p:nvSpPr>
          <p:cNvPr id="5"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6" name="Slide Number Placeholder 22"/>
          <p:cNvSpPr>
            <a:spLocks noGrp="1"/>
          </p:cNvSpPr>
          <p:nvPr>
            <p:ph type="sldNum" sz="quarter" idx="12"/>
          </p:nvPr>
        </p:nvSpPr>
        <p:spPr/>
        <p:txBody>
          <a:bodyPr/>
          <a:lstStyle>
            <a:lvl1pPr>
              <a:defRPr/>
            </a:lvl1pPr>
          </a:lstStyle>
          <a:p>
            <a:pPr>
              <a:defRPr/>
            </a:pPr>
            <a:fld id="{658699C0-D733-40B7-854C-6F1FD8B05479}" type="slidenum">
              <a:rPr lang="zh-CN" altLang="en-US"/>
              <a:pPr>
                <a:defRPr/>
              </a:pPr>
              <a:t>‹#›</a:t>
            </a:fld>
            <a:endParaRPr lang="en-US" altLang="zh-CN"/>
          </a:p>
        </p:txBody>
      </p:sp>
    </p:spTree>
    <p:extLst>
      <p:ext uri="{BB962C8B-B14F-4D97-AF65-F5344CB8AC3E}">
        <p14:creationId xmlns:p14="http://schemas.microsoft.com/office/powerpoint/2010/main" val="2451335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96FAD0-AB50-4F50-BC6F-C9672B5F2298}" type="datetime1">
              <a:rPr lang="en-US" altLang="zh-CN" smtClean="0"/>
              <a:pPr/>
              <a:t>4/13/2024</a:t>
            </a:fld>
            <a:endParaRPr lang="zh-CN" altLang="en-US"/>
          </a:p>
        </p:txBody>
      </p:sp>
      <p:sp>
        <p:nvSpPr>
          <p:cNvPr id="5" name="页脚占位符 4"/>
          <p:cNvSpPr>
            <a:spLocks noGrp="1"/>
          </p:cNvSpPr>
          <p:nvPr>
            <p:ph type="ftr" sz="quarter" idx="11"/>
          </p:nvPr>
        </p:nvSpPr>
        <p:spPr/>
        <p:txBody>
          <a:bodyPr/>
          <a:lstStyle/>
          <a:p>
            <a:r>
              <a:rPr lang="en-US" altLang="zh-CN"/>
              <a:t>Personalized travel package recommendation</a:t>
            </a:r>
            <a:endParaRPr lang="zh-CN" altLang="en-US"/>
          </a:p>
        </p:txBody>
      </p:sp>
      <p:sp>
        <p:nvSpPr>
          <p:cNvPr id="6" name="灯片编号占位符 5"/>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C7C894-04B7-4854-8B7E-6763149704E5}" type="datetime1">
              <a:rPr lang="en-US" altLang="zh-CN" smtClean="0"/>
              <a:pPr/>
              <a:t>4/13/2024</a:t>
            </a:fld>
            <a:endParaRPr lang="zh-CN" altLang="en-US"/>
          </a:p>
        </p:txBody>
      </p:sp>
      <p:sp>
        <p:nvSpPr>
          <p:cNvPr id="5" name="页脚占位符 4"/>
          <p:cNvSpPr>
            <a:spLocks noGrp="1"/>
          </p:cNvSpPr>
          <p:nvPr>
            <p:ph type="ftr" sz="quarter" idx="11"/>
          </p:nvPr>
        </p:nvSpPr>
        <p:spPr/>
        <p:txBody>
          <a:bodyPr/>
          <a:lstStyle/>
          <a:p>
            <a:r>
              <a:rPr lang="en-US" altLang="zh-CN"/>
              <a:t>Personalized travel package recommendation</a:t>
            </a:r>
            <a:endParaRPr lang="zh-CN" altLang="en-US"/>
          </a:p>
        </p:txBody>
      </p:sp>
      <p:sp>
        <p:nvSpPr>
          <p:cNvPr id="6" name="灯片编号占位符 5"/>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F3E2FDB-0A30-47E4-BED2-466EEA20FF40}" type="datetime1">
              <a:rPr lang="en-US" altLang="zh-CN" smtClean="0"/>
              <a:pPr/>
              <a:t>4/13/2024</a:t>
            </a:fld>
            <a:endParaRPr lang="zh-CN" altLang="en-US"/>
          </a:p>
        </p:txBody>
      </p:sp>
      <p:sp>
        <p:nvSpPr>
          <p:cNvPr id="5" name="页脚占位符 4"/>
          <p:cNvSpPr>
            <a:spLocks noGrp="1"/>
          </p:cNvSpPr>
          <p:nvPr>
            <p:ph type="ftr" sz="quarter" idx="11"/>
          </p:nvPr>
        </p:nvSpPr>
        <p:spPr/>
        <p:txBody>
          <a:bodyPr/>
          <a:lstStyle/>
          <a:p>
            <a:r>
              <a:rPr lang="en-US" altLang="zh-CN"/>
              <a:t>Personalized travel package recommendation</a:t>
            </a:r>
            <a:endParaRPr lang="zh-CN" altLang="en-US"/>
          </a:p>
        </p:txBody>
      </p:sp>
      <p:sp>
        <p:nvSpPr>
          <p:cNvPr id="6" name="灯片编号占位符 5"/>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EA5C9C-98DF-45DC-8CAF-BE2B30222C89}" type="datetime1">
              <a:rPr lang="en-US" altLang="zh-CN" smtClean="0"/>
              <a:pPr/>
              <a:t>4/13/2024</a:t>
            </a:fld>
            <a:endParaRPr lang="zh-CN" altLang="en-US"/>
          </a:p>
        </p:txBody>
      </p:sp>
      <p:sp>
        <p:nvSpPr>
          <p:cNvPr id="6" name="页脚占位符 5"/>
          <p:cNvSpPr>
            <a:spLocks noGrp="1"/>
          </p:cNvSpPr>
          <p:nvPr>
            <p:ph type="ftr" sz="quarter" idx="11"/>
          </p:nvPr>
        </p:nvSpPr>
        <p:spPr/>
        <p:txBody>
          <a:bodyPr/>
          <a:lstStyle/>
          <a:p>
            <a:r>
              <a:rPr lang="en-US" altLang="zh-CN"/>
              <a:t>Personalized travel package recommendation</a:t>
            </a:r>
            <a:endParaRPr lang="zh-CN" altLang="en-US"/>
          </a:p>
        </p:txBody>
      </p:sp>
      <p:sp>
        <p:nvSpPr>
          <p:cNvPr id="7" name="灯片编号占位符 6"/>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E46C157-75BB-410B-A481-14F88B4C5BAA}" type="datetime1">
              <a:rPr lang="en-US" altLang="zh-CN" smtClean="0"/>
              <a:pPr/>
              <a:t>4/13/2024</a:t>
            </a:fld>
            <a:endParaRPr lang="zh-CN" altLang="en-US"/>
          </a:p>
        </p:txBody>
      </p:sp>
      <p:sp>
        <p:nvSpPr>
          <p:cNvPr id="8" name="页脚占位符 7"/>
          <p:cNvSpPr>
            <a:spLocks noGrp="1"/>
          </p:cNvSpPr>
          <p:nvPr>
            <p:ph type="ftr" sz="quarter" idx="11"/>
          </p:nvPr>
        </p:nvSpPr>
        <p:spPr/>
        <p:txBody>
          <a:bodyPr/>
          <a:lstStyle/>
          <a:p>
            <a:r>
              <a:rPr lang="en-US" altLang="zh-CN"/>
              <a:t>Personalized travel package recommendation</a:t>
            </a:r>
            <a:endParaRPr lang="zh-CN" altLang="en-US"/>
          </a:p>
        </p:txBody>
      </p:sp>
      <p:sp>
        <p:nvSpPr>
          <p:cNvPr id="9" name="灯片编号占位符 8"/>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60B929-9B37-4E97-A581-85AB6C11B694}" type="datetime1">
              <a:rPr lang="en-US" altLang="zh-CN" smtClean="0"/>
              <a:pPr/>
              <a:t>4/13/2024</a:t>
            </a:fld>
            <a:endParaRPr lang="zh-CN" altLang="en-US"/>
          </a:p>
        </p:txBody>
      </p:sp>
      <p:sp>
        <p:nvSpPr>
          <p:cNvPr id="4" name="页脚占位符 3"/>
          <p:cNvSpPr>
            <a:spLocks noGrp="1"/>
          </p:cNvSpPr>
          <p:nvPr>
            <p:ph type="ftr" sz="quarter" idx="11"/>
          </p:nvPr>
        </p:nvSpPr>
        <p:spPr/>
        <p:txBody>
          <a:bodyPr/>
          <a:lstStyle/>
          <a:p>
            <a:r>
              <a:rPr lang="en-US" altLang="zh-CN"/>
              <a:t>Personalized travel package recommendation</a:t>
            </a:r>
            <a:endParaRPr lang="zh-CN" altLang="en-US"/>
          </a:p>
        </p:txBody>
      </p:sp>
      <p:sp>
        <p:nvSpPr>
          <p:cNvPr id="5" name="灯片编号占位符 4"/>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60042-3E89-4752-8057-09DB6D60339B}" type="datetime1">
              <a:rPr lang="en-US" altLang="zh-CN" smtClean="0"/>
              <a:pPr/>
              <a:t>4/13/2024</a:t>
            </a:fld>
            <a:endParaRPr lang="zh-CN" altLang="en-US"/>
          </a:p>
        </p:txBody>
      </p:sp>
      <p:sp>
        <p:nvSpPr>
          <p:cNvPr id="3" name="页脚占位符 2"/>
          <p:cNvSpPr>
            <a:spLocks noGrp="1"/>
          </p:cNvSpPr>
          <p:nvPr>
            <p:ph type="ftr" sz="quarter" idx="11"/>
          </p:nvPr>
        </p:nvSpPr>
        <p:spPr/>
        <p:txBody>
          <a:bodyPr/>
          <a:lstStyle/>
          <a:p>
            <a:r>
              <a:rPr lang="en-US" altLang="zh-CN"/>
              <a:t>Personalized travel package recommendation</a:t>
            </a:r>
            <a:endParaRPr lang="zh-CN" altLang="en-US"/>
          </a:p>
        </p:txBody>
      </p:sp>
      <p:sp>
        <p:nvSpPr>
          <p:cNvPr id="4" name="灯片编号占位符 3"/>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E455AA-5D3A-429E-A681-6C510C45727F}" type="datetime1">
              <a:rPr lang="en-US" altLang="zh-CN" smtClean="0"/>
              <a:pPr/>
              <a:t>4/13/2024</a:t>
            </a:fld>
            <a:endParaRPr lang="zh-CN" altLang="en-US"/>
          </a:p>
        </p:txBody>
      </p:sp>
      <p:sp>
        <p:nvSpPr>
          <p:cNvPr id="6" name="页脚占位符 5"/>
          <p:cNvSpPr>
            <a:spLocks noGrp="1"/>
          </p:cNvSpPr>
          <p:nvPr>
            <p:ph type="ftr" sz="quarter" idx="11"/>
          </p:nvPr>
        </p:nvSpPr>
        <p:spPr/>
        <p:txBody>
          <a:bodyPr/>
          <a:lstStyle/>
          <a:p>
            <a:r>
              <a:rPr lang="en-US" altLang="zh-CN"/>
              <a:t>Personalized travel package recommendation</a:t>
            </a:r>
            <a:endParaRPr lang="zh-CN" altLang="en-US"/>
          </a:p>
        </p:txBody>
      </p:sp>
      <p:sp>
        <p:nvSpPr>
          <p:cNvPr id="7" name="灯片编号占位符 6"/>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zh-CN" altLang="en-US"/>
              <a:t>单击此处编辑母版标题样式</a:t>
            </a:r>
            <a:endParaRPr lang="en-US"/>
          </a:p>
        </p:txBody>
      </p:sp>
      <p:sp>
        <p:nvSpPr>
          <p:cNvPr id="7" name="Date Placeholder 11"/>
          <p:cNvSpPr>
            <a:spLocks noGrp="1"/>
          </p:cNvSpPr>
          <p:nvPr>
            <p:ph type="dt" sz="half" idx="10"/>
          </p:nvPr>
        </p:nvSpPr>
        <p:spPr>
          <a:xfrm>
            <a:off x="6096000" y="6248400"/>
            <a:ext cx="2667000" cy="365125"/>
          </a:xfrm>
        </p:spPr>
        <p:txBody>
          <a:bodyPr/>
          <a:lstStyle>
            <a:lvl1pPr algn="l">
              <a:defRPr>
                <a:latin typeface="Tw Cen MT" pitchFamily="34" charset="0"/>
              </a:defRPr>
            </a:lvl1pPr>
          </a:lstStyle>
          <a:p>
            <a:pPr>
              <a:defRPr/>
            </a:pPr>
            <a:fld id="{606E37E2-9BEB-4B3E-AAD5-42B324756813}" type="datetime1">
              <a:rPr lang="en-US" altLang="zh-CN" smtClean="0"/>
              <a:pPr>
                <a:defRPr/>
              </a:pPr>
              <a:t>4/13/2024</a:t>
            </a:fld>
            <a:endParaRPr lang="en-US" altLang="zh-C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2301CB58-858A-416C-B34A-B73A3D1FEF1C}" type="slidenum">
              <a:rPr lang="zh-CN" altLang="en-US"/>
              <a:pPr>
                <a:defRPr/>
              </a:pPr>
              <a:t>‹#›</a:t>
            </a:fld>
            <a:endParaRPr lang="en-US" altLang="zh-CN"/>
          </a:p>
        </p:txBody>
      </p:sp>
      <p:sp>
        <p:nvSpPr>
          <p:cNvPr id="9" name="Footer Placeholder 13"/>
          <p:cNvSpPr>
            <a:spLocks noGrp="1"/>
          </p:cNvSpPr>
          <p:nvPr>
            <p:ph type="ftr" sz="quarter" idx="12"/>
          </p:nvPr>
        </p:nvSpPr>
        <p:spPr>
          <a:xfrm>
            <a:off x="609600" y="6248400"/>
            <a:ext cx="5421313" cy="365125"/>
          </a:xfrm>
        </p:spPr>
        <p:txBody>
          <a:bodyPr/>
          <a:lstStyle>
            <a:lvl1pPr algn="r">
              <a:defRPr>
                <a:latin typeface="Tw Cen MT" pitchFamily="34" charset="0"/>
              </a:defRPr>
            </a:lvl1pPr>
          </a:lstStyle>
          <a:p>
            <a:pPr>
              <a:defRPr/>
            </a:pPr>
            <a:r>
              <a:rPr lang="en-US" altLang="zh-CN"/>
              <a:t>Personalized travel package recommendation</a:t>
            </a:r>
          </a:p>
        </p:txBody>
      </p:sp>
    </p:spTree>
    <p:extLst>
      <p:ext uri="{BB962C8B-B14F-4D97-AF65-F5344CB8AC3E}">
        <p14:creationId xmlns:p14="http://schemas.microsoft.com/office/powerpoint/2010/main" val="57069334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DE08BD5-B274-412B-95BA-3F5C913D06DE}" type="datetime1">
              <a:rPr lang="en-US" altLang="zh-CN" smtClean="0"/>
              <a:pPr/>
              <a:t>4/13/2024</a:t>
            </a:fld>
            <a:endParaRPr lang="zh-CN" altLang="en-US"/>
          </a:p>
        </p:txBody>
      </p:sp>
      <p:sp>
        <p:nvSpPr>
          <p:cNvPr id="6" name="页脚占位符 5"/>
          <p:cNvSpPr>
            <a:spLocks noGrp="1"/>
          </p:cNvSpPr>
          <p:nvPr>
            <p:ph type="ftr" sz="quarter" idx="11"/>
          </p:nvPr>
        </p:nvSpPr>
        <p:spPr/>
        <p:txBody>
          <a:bodyPr/>
          <a:lstStyle/>
          <a:p>
            <a:r>
              <a:rPr lang="en-US" altLang="zh-CN"/>
              <a:t>Personalized travel package recommendation</a:t>
            </a:r>
            <a:endParaRPr lang="zh-CN" altLang="en-US"/>
          </a:p>
        </p:txBody>
      </p:sp>
      <p:sp>
        <p:nvSpPr>
          <p:cNvPr id="7" name="灯片编号占位符 6"/>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8E67F0-0E71-4C82-B2F2-0AD58E18D994}" type="datetime1">
              <a:rPr lang="en-US" altLang="zh-CN" smtClean="0"/>
              <a:pPr/>
              <a:t>4/13/2024</a:t>
            </a:fld>
            <a:endParaRPr lang="zh-CN" altLang="en-US"/>
          </a:p>
        </p:txBody>
      </p:sp>
      <p:sp>
        <p:nvSpPr>
          <p:cNvPr id="5" name="页脚占位符 4"/>
          <p:cNvSpPr>
            <a:spLocks noGrp="1"/>
          </p:cNvSpPr>
          <p:nvPr>
            <p:ph type="ftr" sz="quarter" idx="11"/>
          </p:nvPr>
        </p:nvSpPr>
        <p:spPr/>
        <p:txBody>
          <a:bodyPr/>
          <a:lstStyle/>
          <a:p>
            <a:r>
              <a:rPr lang="en-US" altLang="zh-CN"/>
              <a:t>Personalized travel package recommendation</a:t>
            </a:r>
            <a:endParaRPr lang="zh-CN" altLang="en-US"/>
          </a:p>
        </p:txBody>
      </p:sp>
      <p:sp>
        <p:nvSpPr>
          <p:cNvPr id="6" name="灯片编号占位符 5"/>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D2932-435A-4321-B08C-A657B9CA5FD4}" type="datetime1">
              <a:rPr lang="en-US" altLang="zh-CN" smtClean="0"/>
              <a:pPr/>
              <a:t>4/13/2024</a:t>
            </a:fld>
            <a:endParaRPr lang="zh-CN" altLang="en-US"/>
          </a:p>
        </p:txBody>
      </p:sp>
      <p:sp>
        <p:nvSpPr>
          <p:cNvPr id="5" name="页脚占位符 4"/>
          <p:cNvSpPr>
            <a:spLocks noGrp="1"/>
          </p:cNvSpPr>
          <p:nvPr>
            <p:ph type="ftr" sz="quarter" idx="11"/>
          </p:nvPr>
        </p:nvSpPr>
        <p:spPr/>
        <p:txBody>
          <a:bodyPr/>
          <a:lstStyle/>
          <a:p>
            <a:r>
              <a:rPr lang="en-US" altLang="zh-CN"/>
              <a:t>Personalized travel package recommendation</a:t>
            </a:r>
            <a:endParaRPr lang="zh-CN" altLang="en-US"/>
          </a:p>
        </p:txBody>
      </p:sp>
      <p:sp>
        <p:nvSpPr>
          <p:cNvPr id="6" name="灯片编号占位符 5"/>
          <p:cNvSpPr>
            <a:spLocks noGrp="1"/>
          </p:cNvSpPr>
          <p:nvPr>
            <p:ph type="sldNum" sz="quarter" idx="12"/>
          </p:nvPr>
        </p:nvSpPr>
        <p:spPr/>
        <p:txBody>
          <a:bodyPr/>
          <a:lstStyle/>
          <a:p>
            <a:fld id="{C32ACFCC-2322-4661-A781-A94D85AF958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4"/>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6" name="Rectangle 5"/>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7" name="Rectangle 6"/>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Date Placeholder 7"/>
          <p:cNvSpPr>
            <a:spLocks noGrp="1"/>
          </p:cNvSpPr>
          <p:nvPr>
            <p:ph type="dt" sz="half" idx="10"/>
          </p:nvPr>
        </p:nvSpPr>
        <p:spPr>
          <a:xfrm>
            <a:off x="6096000" y="6248400"/>
            <a:ext cx="2667000" cy="365125"/>
          </a:xfrm>
        </p:spPr>
        <p:txBody>
          <a:bodyPr/>
          <a:lstStyle>
            <a:lvl1pPr algn="l">
              <a:defRPr>
                <a:latin typeface="Tw Cen MT" pitchFamily="34" charset="0"/>
              </a:defRPr>
            </a:lvl1pPr>
          </a:lstStyle>
          <a:p>
            <a:pPr>
              <a:defRPr/>
            </a:pPr>
            <a:fld id="{F414EF72-8ABE-4EFD-AEF7-277CCB484C57}" type="datetime1">
              <a:rPr lang="en-US" altLang="zh-CN" smtClean="0"/>
              <a:pPr>
                <a:defRPr/>
              </a:pPr>
              <a:t>4/13/2024</a:t>
            </a:fld>
            <a:endParaRPr lang="en-US" altLang="zh-CN"/>
          </a:p>
        </p:txBody>
      </p:sp>
      <p:sp>
        <p:nvSpPr>
          <p:cNvPr id="10" name="Slide Number Placeholder 9"/>
          <p:cNvSpPr>
            <a:spLocks noGrp="1"/>
          </p:cNvSpPr>
          <p:nvPr>
            <p:ph type="sldNum" sz="quarter" idx="11"/>
          </p:nvPr>
        </p:nvSpPr>
        <p:spPr>
          <a:xfrm>
            <a:off x="0" y="1271588"/>
            <a:ext cx="533400" cy="244475"/>
          </a:xfrm>
        </p:spPr>
        <p:txBody>
          <a:bodyPr/>
          <a:lstStyle>
            <a:lvl1pPr>
              <a:defRPr>
                <a:solidFill>
                  <a:srgbClr val="FFFFFF"/>
                </a:solidFill>
              </a:defRPr>
            </a:lvl1pPr>
          </a:lstStyle>
          <a:p>
            <a:pPr>
              <a:defRPr/>
            </a:pPr>
            <a:fld id="{F389A99C-6236-4545-BD23-431F323BE439}" type="slidenum">
              <a:rPr lang="zh-CN" altLang="en-US"/>
              <a:pPr>
                <a:defRPr/>
              </a:pPr>
              <a:t>‹#›</a:t>
            </a:fld>
            <a:endParaRPr lang="en-US" altLang="zh-CN"/>
          </a:p>
        </p:txBody>
      </p:sp>
      <p:sp>
        <p:nvSpPr>
          <p:cNvPr id="12" name="Footer Placeholder 11"/>
          <p:cNvSpPr>
            <a:spLocks noGrp="1"/>
          </p:cNvSpPr>
          <p:nvPr>
            <p:ph type="ftr" sz="quarter" idx="12"/>
          </p:nvPr>
        </p:nvSpPr>
        <p:spPr>
          <a:xfrm>
            <a:off x="609600" y="6248400"/>
            <a:ext cx="5421313" cy="365125"/>
          </a:xfrm>
        </p:spPr>
        <p:txBody>
          <a:bodyPr/>
          <a:lstStyle>
            <a:lvl1pPr algn="r">
              <a:defRPr>
                <a:latin typeface="Tw Cen MT" pitchFamily="34" charset="0"/>
              </a:defRPr>
            </a:lvl1pPr>
          </a:lstStyle>
          <a:p>
            <a:pPr>
              <a:defRPr/>
            </a:pPr>
            <a:r>
              <a:rPr lang="en-US" altLang="zh-CN"/>
              <a:t>Personalized travel package recommendation</a:t>
            </a:r>
          </a:p>
        </p:txBody>
      </p:sp>
    </p:spTree>
    <p:extLst>
      <p:ext uri="{BB962C8B-B14F-4D97-AF65-F5344CB8AC3E}">
        <p14:creationId xmlns:p14="http://schemas.microsoft.com/office/powerpoint/2010/main" val="317468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2" name="Title 1"/>
          <p:cNvSpPr>
            <a:spLocks noGrp="1"/>
          </p:cNvSpPr>
          <p:nvPr>
            <p:ph type="title"/>
          </p:nvPr>
        </p:nvSpPr>
        <p:spPr>
          <a:xfrm>
            <a:off x="533400" y="273050"/>
            <a:ext cx="8153400" cy="869950"/>
          </a:xfrm>
        </p:spPr>
        <p:txBody>
          <a:bodyPr/>
          <a:lstStyle>
            <a:lvl1pPr>
              <a:defRPr/>
            </a:lvl1pPr>
          </a:lstStyle>
          <a:p>
            <a:r>
              <a:rPr lang="zh-CN" altLang="en-US"/>
              <a:t>单击此处编辑母版标题样式</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0" name="Date Placeholder 9"/>
          <p:cNvSpPr>
            <a:spLocks noGrp="1"/>
          </p:cNvSpPr>
          <p:nvPr>
            <p:ph type="dt" sz="half" idx="10"/>
          </p:nvPr>
        </p:nvSpPr>
        <p:spPr>
          <a:xfrm>
            <a:off x="6096000" y="6248400"/>
            <a:ext cx="2667000" cy="365125"/>
          </a:xfrm>
        </p:spPr>
        <p:txBody>
          <a:bodyPr/>
          <a:lstStyle>
            <a:lvl1pPr algn="l">
              <a:defRPr>
                <a:latin typeface="Tw Cen MT" pitchFamily="34" charset="0"/>
              </a:defRPr>
            </a:lvl1pPr>
          </a:lstStyle>
          <a:p>
            <a:pPr>
              <a:defRPr/>
            </a:pPr>
            <a:fld id="{5B098D11-110E-490E-9DE7-1AFE67F55BC3}" type="datetime1">
              <a:rPr lang="en-US" altLang="zh-CN" smtClean="0"/>
              <a:pPr>
                <a:defRPr/>
              </a:pPr>
              <a:t>4/13/2024</a:t>
            </a:fld>
            <a:endParaRPr lang="en-US" altLang="zh-CN"/>
          </a:p>
        </p:txBody>
      </p:sp>
      <p:sp>
        <p:nvSpPr>
          <p:cNvPr id="12" name="Slide Number Placeholder 11"/>
          <p:cNvSpPr>
            <a:spLocks noGrp="1"/>
          </p:cNvSpPr>
          <p:nvPr>
            <p:ph type="sldNum" sz="quarter" idx="11"/>
          </p:nvPr>
        </p:nvSpPr>
        <p:spPr>
          <a:xfrm>
            <a:off x="0" y="1271588"/>
            <a:ext cx="533400" cy="244475"/>
          </a:xfrm>
        </p:spPr>
        <p:txBody>
          <a:bodyPr/>
          <a:lstStyle>
            <a:lvl1pPr>
              <a:defRPr>
                <a:solidFill>
                  <a:srgbClr val="FFFFFF"/>
                </a:solidFill>
              </a:defRPr>
            </a:lvl1pPr>
          </a:lstStyle>
          <a:p>
            <a:pPr>
              <a:defRPr/>
            </a:pPr>
            <a:fld id="{DE4AB2F9-F169-4A34-A5CD-3F184725DF04}" type="slidenum">
              <a:rPr lang="zh-CN" altLang="en-US"/>
              <a:pPr>
                <a:defRPr/>
              </a:pPr>
              <a:t>‹#›</a:t>
            </a:fld>
            <a:endParaRPr lang="en-US" altLang="zh-CN"/>
          </a:p>
        </p:txBody>
      </p:sp>
      <p:sp>
        <p:nvSpPr>
          <p:cNvPr id="14" name="Footer Placeholder 13"/>
          <p:cNvSpPr>
            <a:spLocks noGrp="1"/>
          </p:cNvSpPr>
          <p:nvPr>
            <p:ph type="ftr" sz="quarter" idx="12"/>
          </p:nvPr>
        </p:nvSpPr>
        <p:spPr>
          <a:xfrm>
            <a:off x="609600" y="6248400"/>
            <a:ext cx="5421313" cy="365125"/>
          </a:xfrm>
        </p:spPr>
        <p:txBody>
          <a:bodyPr/>
          <a:lstStyle>
            <a:lvl1pPr algn="r">
              <a:defRPr>
                <a:latin typeface="Tw Cen MT" pitchFamily="34" charset="0"/>
              </a:defRPr>
            </a:lvl1pPr>
          </a:lstStyle>
          <a:p>
            <a:pPr>
              <a:defRPr/>
            </a:pPr>
            <a:r>
              <a:rPr lang="en-US" altLang="zh-CN"/>
              <a:t>Personalized travel package recommendation</a:t>
            </a:r>
          </a:p>
        </p:txBody>
      </p:sp>
    </p:spTree>
    <p:extLst>
      <p:ext uri="{BB962C8B-B14F-4D97-AF65-F5344CB8AC3E}">
        <p14:creationId xmlns:p14="http://schemas.microsoft.com/office/powerpoint/2010/main" val="278507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13"/>
          <p:cNvSpPr>
            <a:spLocks noGrp="1"/>
          </p:cNvSpPr>
          <p:nvPr>
            <p:ph type="dt" sz="half" idx="10"/>
          </p:nvPr>
        </p:nvSpPr>
        <p:spPr/>
        <p:txBody>
          <a:bodyPr/>
          <a:lstStyle>
            <a:lvl1pPr>
              <a:defRPr/>
            </a:lvl1pPr>
          </a:lstStyle>
          <a:p>
            <a:pPr>
              <a:defRPr/>
            </a:pPr>
            <a:fld id="{18CD5453-2171-48C6-BC35-65E2F3A72391}" type="datetime1">
              <a:rPr lang="en-US" altLang="zh-CN" smtClean="0"/>
              <a:pPr>
                <a:defRPr/>
              </a:pPr>
              <a:t>4/13/2024</a:t>
            </a:fld>
            <a:endParaRPr lang="en-US" altLang="zh-CN"/>
          </a:p>
        </p:txBody>
      </p:sp>
      <p:sp>
        <p:nvSpPr>
          <p:cNvPr id="4"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5" name="Slide Number Placeholder 22"/>
          <p:cNvSpPr>
            <a:spLocks noGrp="1"/>
          </p:cNvSpPr>
          <p:nvPr>
            <p:ph type="sldNum" sz="quarter" idx="12"/>
          </p:nvPr>
        </p:nvSpPr>
        <p:spPr/>
        <p:txBody>
          <a:bodyPr/>
          <a:lstStyle>
            <a:lvl1pPr>
              <a:defRPr/>
            </a:lvl1pPr>
          </a:lstStyle>
          <a:p>
            <a:pPr>
              <a:defRPr/>
            </a:pPr>
            <a:fld id="{334AB57F-F47D-4FFF-AD86-77605CB1AC10}" type="slidenum">
              <a:rPr lang="zh-CN" altLang="en-US"/>
              <a:pPr>
                <a:defRPr/>
              </a:pPr>
              <a:t>‹#›</a:t>
            </a:fld>
            <a:endParaRPr lang="en-US" altLang="zh-CN"/>
          </a:p>
        </p:txBody>
      </p:sp>
    </p:spTree>
    <p:extLst>
      <p:ext uri="{BB962C8B-B14F-4D97-AF65-F5344CB8AC3E}">
        <p14:creationId xmlns:p14="http://schemas.microsoft.com/office/powerpoint/2010/main" val="166671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p:spPr>
        <p:txBody>
          <a:bodyPr/>
          <a:lstStyle>
            <a:lvl1pPr algn="l">
              <a:defRPr>
                <a:latin typeface="Tw Cen MT" pitchFamily="34" charset="0"/>
              </a:defRPr>
            </a:lvl1pPr>
          </a:lstStyle>
          <a:p>
            <a:pPr>
              <a:defRPr/>
            </a:pPr>
            <a:fld id="{1A957342-8D8D-48CD-B9A7-FF197BF1226C}" type="datetime1">
              <a:rPr lang="en-US" altLang="zh-CN" smtClean="0"/>
              <a:pPr>
                <a:defRPr/>
              </a:pPr>
              <a:t>4/13/2024</a:t>
            </a:fld>
            <a:endParaRPr lang="en-US" altLang="zh-CN"/>
          </a:p>
        </p:txBody>
      </p:sp>
      <p:sp>
        <p:nvSpPr>
          <p:cNvPr id="3" name="Footer Placeholder 2"/>
          <p:cNvSpPr>
            <a:spLocks noGrp="1"/>
          </p:cNvSpPr>
          <p:nvPr>
            <p:ph type="ftr" sz="quarter" idx="11"/>
          </p:nvPr>
        </p:nvSpPr>
        <p:spPr>
          <a:xfrm>
            <a:off x="609600" y="6248400"/>
            <a:ext cx="5421313" cy="365125"/>
          </a:xfrm>
        </p:spPr>
        <p:txBody>
          <a:bodyPr/>
          <a:lstStyle>
            <a:lvl1pPr algn="r">
              <a:defRPr>
                <a:latin typeface="Tw Cen MT" pitchFamily="34" charset="0"/>
              </a:defRPr>
            </a:lvl1pPr>
          </a:lstStyle>
          <a:p>
            <a:pPr>
              <a:defRPr/>
            </a:pPr>
            <a:r>
              <a:rPr lang="en-US" altLang="zh-CN"/>
              <a:t>Personalized travel package recommendation</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7575A84-FAFF-4CA9-96B5-1956E9548C41}" type="slidenum">
              <a:rPr lang="zh-CN" altLang="en-US"/>
              <a:pPr>
                <a:defRPr/>
              </a:pPr>
              <a:t>‹#›</a:t>
            </a:fld>
            <a:endParaRPr lang="en-US" altLang="zh-CN"/>
          </a:p>
        </p:txBody>
      </p:sp>
    </p:spTree>
    <p:extLst>
      <p:ext uri="{BB962C8B-B14F-4D97-AF65-F5344CB8AC3E}">
        <p14:creationId xmlns:p14="http://schemas.microsoft.com/office/powerpoint/2010/main" val="203039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zh-CN" altLang="en-US"/>
              <a:t>单击此处编辑母版标题样式</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a:t>编辑母版文本样式</a:t>
            </a:r>
          </a:p>
        </p:txBody>
      </p:sp>
      <p:sp>
        <p:nvSpPr>
          <p:cNvPr id="9" name="Content Placeholder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pPr>
              <a:defRPr/>
            </a:pPr>
            <a:fld id="{A1EB8ED7-EDA5-4926-B399-BAF51A97A569}" type="datetime1">
              <a:rPr lang="en-US" altLang="zh-CN" smtClean="0"/>
              <a:pPr>
                <a:defRPr/>
              </a:pPr>
              <a:t>4/13/2024</a:t>
            </a:fld>
            <a:endParaRPr lang="en-US" altLang="zh-CN"/>
          </a:p>
        </p:txBody>
      </p:sp>
      <p:sp>
        <p:nvSpPr>
          <p:cNvPr id="6" name="Footer Placeholder 2"/>
          <p:cNvSpPr>
            <a:spLocks noGrp="1"/>
          </p:cNvSpPr>
          <p:nvPr>
            <p:ph type="ftr" sz="quarter" idx="11"/>
          </p:nvPr>
        </p:nvSpPr>
        <p:spPr/>
        <p:txBody>
          <a:bodyPr/>
          <a:lstStyle>
            <a:lvl1pPr>
              <a:defRPr/>
            </a:lvl1pPr>
          </a:lstStyle>
          <a:p>
            <a:pPr>
              <a:defRPr/>
            </a:pPr>
            <a:r>
              <a:rPr lang="en-US" altLang="zh-CN"/>
              <a:t>Personalized travel package recommendation</a:t>
            </a:r>
          </a:p>
        </p:txBody>
      </p:sp>
      <p:sp>
        <p:nvSpPr>
          <p:cNvPr id="7" name="Slide Number Placeholder 22"/>
          <p:cNvSpPr>
            <a:spLocks noGrp="1"/>
          </p:cNvSpPr>
          <p:nvPr>
            <p:ph type="sldNum" sz="quarter" idx="12"/>
          </p:nvPr>
        </p:nvSpPr>
        <p:spPr/>
        <p:txBody>
          <a:bodyPr/>
          <a:lstStyle>
            <a:lvl1pPr>
              <a:defRPr/>
            </a:lvl1pPr>
          </a:lstStyle>
          <a:p>
            <a:pPr>
              <a:defRPr/>
            </a:pPr>
            <a:fld id="{A11D7F59-3D83-4C55-A296-FA5A8BD28D1B}" type="slidenum">
              <a:rPr lang="zh-CN" altLang="en-US"/>
              <a:pPr>
                <a:defRPr/>
              </a:pPr>
              <a:t>‹#›</a:t>
            </a:fld>
            <a:endParaRPr lang="en-US" altLang="zh-CN"/>
          </a:p>
        </p:txBody>
      </p:sp>
    </p:spTree>
    <p:extLst>
      <p:ext uri="{BB962C8B-B14F-4D97-AF65-F5344CB8AC3E}">
        <p14:creationId xmlns:p14="http://schemas.microsoft.com/office/powerpoint/2010/main" val="359559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zh-CN" altLang="en-US"/>
              <a:t>单击此处编辑母版标题样式</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lgn="l">
              <a:defRPr>
                <a:latin typeface="Tw Cen MT" pitchFamily="34" charset="0"/>
              </a:defRPr>
            </a:lvl1pPr>
          </a:lstStyle>
          <a:p>
            <a:pPr>
              <a:defRPr/>
            </a:pPr>
            <a:fld id="{AFACFFA4-4A46-4A54-8965-FE763BCBDC86}" type="datetime1">
              <a:rPr lang="en-US" altLang="zh-CN" smtClean="0"/>
              <a:pPr>
                <a:defRPr/>
              </a:pPr>
              <a:t>4/13/2024</a:t>
            </a:fld>
            <a:endParaRPr lang="en-US" altLang="zh-CN"/>
          </a:p>
        </p:txBody>
      </p:sp>
      <p:sp>
        <p:nvSpPr>
          <p:cNvPr id="10" name="Slide Number Placeholder 12"/>
          <p:cNvSpPr>
            <a:spLocks noGrp="1"/>
          </p:cNvSpPr>
          <p:nvPr>
            <p:ph type="sldNum" sz="quarter" idx="11"/>
          </p:nvPr>
        </p:nvSpPr>
        <p:spPr>
          <a:xfrm>
            <a:off x="0" y="4667250"/>
            <a:ext cx="1447800" cy="663575"/>
          </a:xfrm>
        </p:spPr>
        <p:txBody>
          <a:bodyPr/>
          <a:lstStyle>
            <a:lvl1pPr>
              <a:defRPr sz="2800">
                <a:solidFill>
                  <a:srgbClr val="FFFFFF"/>
                </a:solidFill>
              </a:defRPr>
            </a:lvl1pPr>
          </a:lstStyle>
          <a:p>
            <a:pPr>
              <a:defRPr/>
            </a:pPr>
            <a:fld id="{52C5B853-42E2-4499-9BD2-5AC1CD9920C4}" type="slidenum">
              <a:rPr lang="zh-CN" altLang="en-US"/>
              <a:pPr>
                <a:defRPr/>
              </a:pPr>
              <a:t>‹#›</a:t>
            </a:fld>
            <a:endParaRPr lang="en-US" altLang="zh-CN"/>
          </a:p>
        </p:txBody>
      </p:sp>
      <p:sp>
        <p:nvSpPr>
          <p:cNvPr id="11" name="Footer Placeholder 13"/>
          <p:cNvSpPr>
            <a:spLocks noGrp="1"/>
          </p:cNvSpPr>
          <p:nvPr>
            <p:ph type="ftr" sz="quarter" idx="12"/>
          </p:nvPr>
        </p:nvSpPr>
        <p:spPr>
          <a:xfrm>
            <a:off x="1600200" y="6248400"/>
            <a:ext cx="4572000" cy="365125"/>
          </a:xfrm>
        </p:spPr>
        <p:txBody>
          <a:bodyPr/>
          <a:lstStyle>
            <a:lvl1pPr algn="r">
              <a:defRPr>
                <a:latin typeface="Tw Cen MT" pitchFamily="34" charset="0"/>
              </a:defRPr>
            </a:lvl1pPr>
          </a:lstStyle>
          <a:p>
            <a:pPr>
              <a:defRPr/>
            </a:pPr>
            <a:r>
              <a:rPr lang="en-US" altLang="zh-CN"/>
              <a:t>Personalized travel package recommendation</a:t>
            </a:r>
          </a:p>
        </p:txBody>
      </p:sp>
    </p:spTree>
    <p:extLst>
      <p:ext uri="{BB962C8B-B14F-4D97-AF65-F5344CB8AC3E}">
        <p14:creationId xmlns:p14="http://schemas.microsoft.com/office/powerpoint/2010/main" val="3698572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227013" y="228600"/>
            <a:ext cx="6326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12"/>
          <p:cNvSpPr>
            <a:spLocks noGrp="1"/>
          </p:cNvSpPr>
          <p:nvPr>
            <p:ph type="body" idx="1"/>
          </p:nvPr>
        </p:nvSpPr>
        <p:spPr bwMode="auto">
          <a:xfrm>
            <a:off x="381000" y="12954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14" name="Date Placeholder 13"/>
          <p:cNvSpPr>
            <a:spLocks noGrp="1"/>
          </p:cNvSpPr>
          <p:nvPr>
            <p:ph type="dt" sz="half" idx="2"/>
          </p:nvPr>
        </p:nvSpPr>
        <p:spPr>
          <a:xfrm>
            <a:off x="6096000" y="6400800"/>
            <a:ext cx="2667000" cy="2127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ea typeface="宋体" pitchFamily="2" charset="-122"/>
              </a:defRPr>
            </a:lvl1pPr>
          </a:lstStyle>
          <a:p>
            <a:pPr>
              <a:defRPr/>
            </a:pPr>
            <a:fld id="{6C6F2DE1-95A4-426B-9443-5B1FAE559994}" type="datetime1">
              <a:rPr lang="en-US" altLang="zh-CN" smtClean="0"/>
              <a:pPr>
                <a:defRPr/>
              </a:pPr>
              <a:t>4/13/2024</a:t>
            </a:fld>
            <a:endParaRPr lang="en-US" altLang="zh-CN"/>
          </a:p>
        </p:txBody>
      </p:sp>
      <p:sp>
        <p:nvSpPr>
          <p:cNvPr id="3" name="Footer Placeholder 2"/>
          <p:cNvSpPr>
            <a:spLocks noGrp="1"/>
          </p:cNvSpPr>
          <p:nvPr>
            <p:ph type="ftr" sz="quarter" idx="3"/>
          </p:nvPr>
        </p:nvSpPr>
        <p:spPr>
          <a:xfrm>
            <a:off x="381000" y="6400800"/>
            <a:ext cx="5421313" cy="2127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ea typeface="宋体" pitchFamily="2" charset="-122"/>
              </a:defRPr>
            </a:lvl1pPr>
          </a:lstStyle>
          <a:p>
            <a:pPr>
              <a:defRPr/>
            </a:pPr>
            <a:r>
              <a:rPr lang="en-US" altLang="zh-CN"/>
              <a:t>Personalized travel package recommendation</a:t>
            </a:r>
          </a:p>
        </p:txBody>
      </p:sp>
      <p:sp>
        <p:nvSpPr>
          <p:cNvPr id="7" name="Rectangle 6"/>
          <p:cNvSpPr/>
          <p:nvPr/>
        </p:nvSpPr>
        <p:spPr bwMode="white">
          <a:xfrm>
            <a:off x="0" y="990600"/>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8" name="Rectangle 7"/>
          <p:cNvSpPr/>
          <p:nvPr/>
        </p:nvSpPr>
        <p:spPr>
          <a:xfrm>
            <a:off x="0" y="9144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9" name="Rectangle 8"/>
          <p:cNvSpPr/>
          <p:nvPr/>
        </p:nvSpPr>
        <p:spPr>
          <a:xfrm>
            <a:off x="590550" y="9144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pitchFamily="34" charset="0"/>
            </a:endParaRPr>
          </a:p>
        </p:txBody>
      </p:sp>
      <p:sp>
        <p:nvSpPr>
          <p:cNvPr id="23" name="Slide Number Placeholder 22"/>
          <p:cNvSpPr>
            <a:spLocks noGrp="1"/>
          </p:cNvSpPr>
          <p:nvPr>
            <p:ph type="sldNum" sz="quarter" idx="4"/>
          </p:nvPr>
        </p:nvSpPr>
        <p:spPr>
          <a:xfrm>
            <a:off x="0" y="914400"/>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chemeClr val="bg1"/>
                </a:solidFill>
                <a:latin typeface="Tw Cen MT" pitchFamily="34" charset="0"/>
                <a:ea typeface="宋体" pitchFamily="2" charset="-122"/>
              </a:defRPr>
            </a:lvl1pPr>
          </a:lstStyle>
          <a:p>
            <a:pPr>
              <a:defRPr/>
            </a:pPr>
            <a:fld id="{757FCECE-B8F0-4E41-8C68-B5EF7873DDC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hf hdr="0" dt="0"/>
  <p:txStyles>
    <p:titleStyle>
      <a:lvl1pPr algn="l" rtl="0" eaLnBrk="1" fontAlgn="base" hangingPunct="1">
        <a:spcBef>
          <a:spcPct val="0"/>
        </a:spcBef>
        <a:spcAft>
          <a:spcPct val="0"/>
        </a:spcAft>
        <a:defRPr sz="3600" kern="1200">
          <a:solidFill>
            <a:schemeClr val="tx2"/>
          </a:solidFill>
          <a:latin typeface="Palatino Linotype" pitchFamily="18" charset="0"/>
          <a:ea typeface="+mj-ea"/>
          <a:cs typeface="+mj-cs"/>
        </a:defRPr>
      </a:lvl1pPr>
      <a:lvl2pPr algn="l" rtl="0" eaLnBrk="1" fontAlgn="base" hangingPunct="1">
        <a:spcBef>
          <a:spcPct val="0"/>
        </a:spcBef>
        <a:spcAft>
          <a:spcPct val="0"/>
        </a:spcAft>
        <a:defRPr sz="3600">
          <a:solidFill>
            <a:schemeClr val="tx2"/>
          </a:solidFill>
          <a:latin typeface="Palatino Linotype" pitchFamily="18" charset="0"/>
        </a:defRPr>
      </a:lvl2pPr>
      <a:lvl3pPr algn="l" rtl="0" eaLnBrk="1" fontAlgn="base" hangingPunct="1">
        <a:spcBef>
          <a:spcPct val="0"/>
        </a:spcBef>
        <a:spcAft>
          <a:spcPct val="0"/>
        </a:spcAft>
        <a:defRPr sz="3600">
          <a:solidFill>
            <a:schemeClr val="tx2"/>
          </a:solidFill>
          <a:latin typeface="Palatino Linotype" pitchFamily="18" charset="0"/>
        </a:defRPr>
      </a:lvl3pPr>
      <a:lvl4pPr algn="l" rtl="0" eaLnBrk="1" fontAlgn="base" hangingPunct="1">
        <a:spcBef>
          <a:spcPct val="0"/>
        </a:spcBef>
        <a:spcAft>
          <a:spcPct val="0"/>
        </a:spcAft>
        <a:defRPr sz="3600">
          <a:solidFill>
            <a:schemeClr val="tx2"/>
          </a:solidFill>
          <a:latin typeface="Palatino Linotype" pitchFamily="18" charset="0"/>
        </a:defRPr>
      </a:lvl4pPr>
      <a:lvl5pPr algn="l" rtl="0" eaLnBrk="1" fontAlgn="base" hangingPunct="1">
        <a:spcBef>
          <a:spcPct val="0"/>
        </a:spcBef>
        <a:spcAft>
          <a:spcPct val="0"/>
        </a:spcAft>
        <a:defRPr sz="3600">
          <a:solidFill>
            <a:schemeClr val="tx2"/>
          </a:solidFill>
          <a:latin typeface="Palatino Linotype" pitchFamily="18"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800" kern="1200" baseline="0">
          <a:solidFill>
            <a:schemeClr val="tx1"/>
          </a:solidFill>
          <a:latin typeface="Palatino Linotype" pitchFamily="18" charset="0"/>
          <a:ea typeface="+mn-ea"/>
          <a:cs typeface="+mn-cs"/>
        </a:defRPr>
      </a:lvl1pPr>
      <a:lvl2pPr marL="639763" indent="-273050" algn="l" rtl="0" eaLnBrk="1" fontAlgn="base" hangingPunct="1">
        <a:spcBef>
          <a:spcPts val="550"/>
        </a:spcBef>
        <a:spcAft>
          <a:spcPct val="0"/>
        </a:spcAft>
        <a:buClr>
          <a:schemeClr val="accent1"/>
        </a:buClr>
        <a:buSzPct val="70000"/>
        <a:buFont typeface="Wingdings" pitchFamily="2" charset="2"/>
        <a:buChar char="o"/>
        <a:defRPr sz="2200" kern="1200" baseline="0">
          <a:solidFill>
            <a:schemeClr val="tx1"/>
          </a:solidFill>
          <a:latin typeface="Palatino Linotype" pitchFamily="18" charset="0"/>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000" kern="1200" baseline="0">
          <a:solidFill>
            <a:schemeClr val="tx1"/>
          </a:solidFill>
          <a:latin typeface="Palatino Linotype" pitchFamily="18" charset="0"/>
          <a:ea typeface="+mn-ea"/>
          <a:cs typeface="+mn-cs"/>
        </a:defRPr>
      </a:lvl3pPr>
      <a:lvl4pPr marL="1371600" indent="-228600" algn="l" rtl="0" eaLnBrk="1" fontAlgn="base" hangingPunct="1">
        <a:spcBef>
          <a:spcPts val="400"/>
        </a:spcBef>
        <a:spcAft>
          <a:spcPct val="0"/>
        </a:spcAft>
        <a:buClr>
          <a:srgbClr val="A5AB81"/>
        </a:buClr>
        <a:buSzPct val="75000"/>
        <a:buFont typeface="Wingdings" pitchFamily="2" charset="2"/>
        <a:buChar char=""/>
        <a:defRPr kern="1200" baseline="0">
          <a:solidFill>
            <a:schemeClr val="tx1"/>
          </a:solidFill>
          <a:latin typeface="Palatino Linotype" pitchFamily="18" charset="0"/>
          <a:ea typeface="+mn-ea"/>
          <a:cs typeface="+mn-cs"/>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1600" kern="1200" baseline="0">
          <a:solidFill>
            <a:schemeClr val="tx1"/>
          </a:solidFill>
          <a:latin typeface="Palatino Linotype" pitchFamily="18"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ACB1D-6DFB-44AE-9E35-1CA29ECE194F}" type="datetime1">
              <a:rPr lang="en-US" altLang="zh-CN" smtClean="0"/>
              <a:pPr/>
              <a:t>4/13/2024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Personalized travel package recommendation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ACFCC-2322-4661-A781-A94D85AF95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8E5CF1-27C5-17B9-85BC-DED37EF0BB5C}"/>
              </a:ext>
            </a:extLst>
          </p:cNvPr>
          <p:cNvSpPr txBox="1"/>
          <p:nvPr/>
        </p:nvSpPr>
        <p:spPr>
          <a:xfrm>
            <a:off x="539552" y="2106722"/>
            <a:ext cx="8208912" cy="1754326"/>
          </a:xfrm>
          <a:prstGeom prst="rect">
            <a:avLst/>
          </a:prstGeom>
          <a:noFill/>
        </p:spPr>
        <p:txBody>
          <a:bodyPr wrap="square" rtlCol="0">
            <a:spAutoFit/>
          </a:bodyPr>
          <a:lstStyle/>
          <a:p>
            <a:r>
              <a:rPr lang="en-US" altLang="zh-CN" sz="3600" dirty="0">
                <a:solidFill>
                  <a:schemeClr val="bg1"/>
                </a:solidFill>
                <a:latin typeface="Times New Roman" panose="02020603050405020304" pitchFamily="18" charset="0"/>
                <a:cs typeface="Times New Roman" panose="02020603050405020304" pitchFamily="18" charset="0"/>
              </a:rPr>
              <a:t>A Machine Learning Security Framework for Industrious Cyber Systems</a:t>
            </a:r>
          </a:p>
          <a:p>
            <a:r>
              <a:rPr lang="zh-CN" altLang="en-US" sz="3600" dirty="0">
                <a:solidFill>
                  <a:schemeClr val="bg1"/>
                </a:solidFill>
                <a:latin typeface="Times New Roman" panose="02020603050405020304" pitchFamily="18" charset="0"/>
                <a:cs typeface="Times New Roman" panose="02020603050405020304" pitchFamily="18" charset="0"/>
              </a:rPr>
              <a:t>面向工业网络系统的机器学习安全架构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Times New Roman" panose="02020603050405020304" pitchFamily="18" charset="0"/>
                <a:cs typeface="Times New Roman" panose="02020603050405020304" pitchFamily="18" charset="0"/>
              </a:rPr>
              <a:t>目录</a:t>
            </a:r>
          </a:p>
        </p:txBody>
      </p:sp>
      <p:sp>
        <p:nvSpPr>
          <p:cNvPr id="3" name="内容占位符 2"/>
          <p:cNvSpPr>
            <a:spLocks noGrp="1"/>
          </p:cNvSpPr>
          <p:nvPr>
            <p:ph sz="quarter" idx="1"/>
          </p:nvPr>
        </p:nvSpPr>
        <p:spPr>
          <a:xfrm>
            <a:off x="2339752" y="1484784"/>
            <a:ext cx="4968552" cy="3672408"/>
          </a:xfrm>
        </p:spPr>
        <p:txBody>
          <a:bodyPr/>
          <a:lstStyle/>
          <a:p>
            <a:pPr>
              <a:lnSpc>
                <a:spcPct val="200000"/>
              </a:lnSpc>
            </a:pPr>
            <a:r>
              <a:rPr lang="zh-CN" altLang="en-US" sz="3600" b="1" dirty="0">
                <a:latin typeface="仿宋" panose="02010609060101010101" pitchFamily="49" charset="-122"/>
                <a:ea typeface="仿宋" panose="02010609060101010101" pitchFamily="49" charset="-122"/>
              </a:rPr>
              <a:t>概述</a:t>
            </a:r>
            <a:endParaRPr lang="en-US" altLang="zh-CN" sz="3600" b="1" dirty="0">
              <a:latin typeface="仿宋" panose="02010609060101010101" pitchFamily="49" charset="-122"/>
              <a:ea typeface="仿宋" panose="02010609060101010101" pitchFamily="49" charset="-122"/>
            </a:endParaRPr>
          </a:p>
          <a:p>
            <a:pPr>
              <a:lnSpc>
                <a:spcPct val="200000"/>
              </a:lnSpc>
            </a:pPr>
            <a:r>
              <a:rPr lang="zh-CN" altLang="en-US" sz="3600" b="1" dirty="0">
                <a:latin typeface="仿宋" panose="02010609060101010101" pitchFamily="49" charset="-122"/>
                <a:ea typeface="仿宋" panose="02010609060101010101" pitchFamily="49" charset="-122"/>
              </a:rPr>
              <a:t>系统架构</a:t>
            </a:r>
            <a:endParaRPr lang="en-US" altLang="zh-CN" sz="3600" b="1" dirty="0">
              <a:latin typeface="仿宋" panose="02010609060101010101" pitchFamily="49" charset="-122"/>
              <a:ea typeface="仿宋" panose="02010609060101010101" pitchFamily="49" charset="-122"/>
            </a:endParaRPr>
          </a:p>
          <a:p>
            <a:pPr>
              <a:lnSpc>
                <a:spcPct val="200000"/>
              </a:lnSpc>
            </a:pPr>
            <a:r>
              <a:rPr lang="zh-CN" altLang="en-US" sz="3600" b="1" dirty="0">
                <a:latin typeface="仿宋" panose="02010609060101010101" pitchFamily="49" charset="-122"/>
                <a:ea typeface="仿宋" panose="02010609060101010101" pitchFamily="49" charset="-122"/>
              </a:rPr>
              <a:t>网络稳态调节机制</a:t>
            </a:r>
            <a:endParaRPr lang="en-US" altLang="zh-CN" sz="3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2</a:t>
            </a:fld>
            <a:endParaRPr lang="en-US" altLang="zh-CN" dirty="0"/>
          </a:p>
        </p:txBody>
      </p:sp>
    </p:spTree>
    <p:extLst>
      <p:ext uri="{BB962C8B-B14F-4D97-AF65-F5344CB8AC3E}">
        <p14:creationId xmlns:p14="http://schemas.microsoft.com/office/powerpoint/2010/main" val="39275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E83F6-6D2B-455C-A783-64FADE909824}"/>
              </a:ext>
            </a:extLst>
          </p:cNvPr>
          <p:cNvSpPr>
            <a:spLocks noGrp="1"/>
          </p:cNvSpPr>
          <p:nvPr>
            <p:ph type="title"/>
          </p:nvPr>
        </p:nvSpPr>
        <p:spPr/>
        <p:txBody>
          <a:bodyPr/>
          <a:lstStyle/>
          <a:p>
            <a:r>
              <a:rPr lang="zh-CN" altLang="en-US" dirty="0">
                <a:solidFill>
                  <a:schemeClr val="tx1"/>
                </a:solidFill>
                <a:latin typeface="仿宋" panose="02010609060101010101" pitchFamily="49" charset="-122"/>
                <a:ea typeface="仿宋" panose="02010609060101010101" pitchFamily="49" charset="-122"/>
                <a:cs typeface="Times New Roman" panose="02020603050405020304" pitchFamily="18" charset="0"/>
              </a:rPr>
              <a:t>概述：研究目标与内容</a:t>
            </a:r>
            <a:endParaRPr lang="zh-CN" altLang="en-US"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3F3E4106-C875-4E84-9096-C1153AA368D9}"/>
              </a:ext>
            </a:extLst>
          </p:cNvPr>
          <p:cNvSpPr>
            <a:spLocks noGrp="1"/>
          </p:cNvSpPr>
          <p:nvPr>
            <p:ph sz="quarter" idx="1"/>
          </p:nvPr>
        </p:nvSpPr>
        <p:spPr>
          <a:xfrm>
            <a:off x="179512" y="1268760"/>
            <a:ext cx="8964488" cy="4674840"/>
          </a:xfrm>
        </p:spPr>
        <p:txBody>
          <a:bodyPr/>
          <a:lstStyle/>
          <a:p>
            <a:r>
              <a:rPr lang="zh-CN" altLang="en-US" dirty="0"/>
              <a:t>研究目标</a:t>
            </a:r>
            <a:endParaRPr lang="en-US" altLang="zh-CN" dirty="0"/>
          </a:p>
          <a:p>
            <a:pPr lvl="1"/>
            <a:r>
              <a:rPr lang="zh-CN" altLang="en-US" dirty="0"/>
              <a:t>考虑到现有的部分传统网络防御技术难以高效地应对新环境下的新攻击手段，并且也不能快速迭代更新防御模型的现状，我们需要一个结合机器学习技术，能够自我快速迭代更新，并且面向工业网络的新型机器学习安全防御架构。</a:t>
            </a:r>
            <a:endParaRPr lang="en-US" altLang="zh-CN" dirty="0"/>
          </a:p>
          <a:p>
            <a:r>
              <a:rPr lang="zh-CN" altLang="en-US" dirty="0"/>
              <a:t>研究内容</a:t>
            </a:r>
            <a:endParaRPr lang="en-US" altLang="zh-CN" dirty="0"/>
          </a:p>
          <a:p>
            <a:pPr lvl="1"/>
            <a:r>
              <a:rPr lang="zh-CN" altLang="en-US" dirty="0"/>
              <a:t>研究智能协同计算机理</a:t>
            </a:r>
            <a:endParaRPr lang="en-US" altLang="zh-CN" dirty="0"/>
          </a:p>
          <a:p>
            <a:pPr lvl="1"/>
            <a:r>
              <a:rPr lang="zh-CN" altLang="en-US" dirty="0"/>
              <a:t>研究多手段联动处置方案</a:t>
            </a:r>
            <a:endParaRPr lang="en-US" altLang="zh-CN" dirty="0"/>
          </a:p>
          <a:p>
            <a:pPr lvl="1"/>
            <a:r>
              <a:rPr lang="zh-CN" altLang="en-US" dirty="0"/>
              <a:t>研究防御策略生成方法</a:t>
            </a:r>
            <a:endParaRPr lang="en-US" altLang="zh-CN" dirty="0"/>
          </a:p>
          <a:p>
            <a:pPr lvl="1"/>
            <a:r>
              <a:rPr lang="zh-CN" altLang="en-US" dirty="0"/>
              <a:t>研究网络稳态调节机制</a:t>
            </a:r>
            <a:endParaRPr lang="en-US" altLang="zh-CN" dirty="0"/>
          </a:p>
          <a:p>
            <a:pPr lvl="1"/>
            <a:r>
              <a:rPr lang="zh-CN" altLang="en-US" dirty="0"/>
              <a:t>研究模型迭代更新方式</a:t>
            </a:r>
            <a:endParaRPr lang="en-US" altLang="zh-CN" dirty="0"/>
          </a:p>
        </p:txBody>
      </p:sp>
      <p:sp>
        <p:nvSpPr>
          <p:cNvPr id="5" name="灯片编号占位符 4">
            <a:extLst>
              <a:ext uri="{FF2B5EF4-FFF2-40B4-BE49-F238E27FC236}">
                <a16:creationId xmlns:a16="http://schemas.microsoft.com/office/drawing/2014/main" id="{D1AC2686-AD6A-45F6-8B04-F42618049E2A}"/>
              </a:ext>
            </a:extLst>
          </p:cNvPr>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3</a:t>
            </a:fld>
            <a:endParaRPr lang="en-US" altLang="zh-CN"/>
          </a:p>
        </p:txBody>
      </p:sp>
    </p:spTree>
    <p:extLst>
      <p:ext uri="{BB962C8B-B14F-4D97-AF65-F5344CB8AC3E}">
        <p14:creationId xmlns:p14="http://schemas.microsoft.com/office/powerpoint/2010/main" val="41368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E83F6-6D2B-455C-A783-64FADE909824}"/>
              </a:ext>
            </a:extLst>
          </p:cNvPr>
          <p:cNvSpPr>
            <a:spLocks noGrp="1"/>
          </p:cNvSpPr>
          <p:nvPr>
            <p:ph type="title"/>
          </p:nvPr>
        </p:nvSpPr>
        <p:spPr/>
        <p:txBody>
          <a:bodyPr/>
          <a:lstStyle/>
          <a:p>
            <a:r>
              <a:rPr lang="zh-CN" altLang="en-US" dirty="0">
                <a:solidFill>
                  <a:schemeClr val="tx1"/>
                </a:solidFill>
                <a:latin typeface="仿宋" panose="02010609060101010101" pitchFamily="49" charset="-122"/>
                <a:ea typeface="仿宋" panose="02010609060101010101" pitchFamily="49" charset="-122"/>
                <a:cs typeface="Times New Roman" panose="02020603050405020304" pitchFamily="18" charset="0"/>
              </a:rPr>
              <a:t>概述：国内外研究现状</a:t>
            </a:r>
            <a:endParaRPr lang="zh-CN" altLang="en-US" dirty="0">
              <a:latin typeface="仿宋" panose="02010609060101010101" pitchFamily="49" charset="-122"/>
              <a:ea typeface="仿宋" panose="02010609060101010101" pitchFamily="49" charset="-122"/>
            </a:endParaRPr>
          </a:p>
        </p:txBody>
      </p:sp>
      <p:sp>
        <p:nvSpPr>
          <p:cNvPr id="5" name="灯片编号占位符 4">
            <a:extLst>
              <a:ext uri="{FF2B5EF4-FFF2-40B4-BE49-F238E27FC236}">
                <a16:creationId xmlns:a16="http://schemas.microsoft.com/office/drawing/2014/main" id="{D1AC2686-AD6A-45F6-8B04-F42618049E2A}"/>
              </a:ext>
            </a:extLst>
          </p:cNvPr>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4</a:t>
            </a:fld>
            <a:endParaRPr lang="en-US" altLang="zh-CN"/>
          </a:p>
        </p:txBody>
      </p:sp>
      <p:graphicFrame>
        <p:nvGraphicFramePr>
          <p:cNvPr id="7" name="表格 6">
            <a:extLst>
              <a:ext uri="{FF2B5EF4-FFF2-40B4-BE49-F238E27FC236}">
                <a16:creationId xmlns:a16="http://schemas.microsoft.com/office/drawing/2014/main" id="{3BC1A86C-E083-33C9-DC8A-403B44AF9DA9}"/>
              </a:ext>
            </a:extLst>
          </p:cNvPr>
          <p:cNvGraphicFramePr>
            <a:graphicFrameLocks noGrp="1"/>
          </p:cNvGraphicFramePr>
          <p:nvPr>
            <p:extLst>
              <p:ext uri="{D42A27DB-BD31-4B8C-83A1-F6EECF244321}">
                <p14:modId xmlns:p14="http://schemas.microsoft.com/office/powerpoint/2010/main" val="941271822"/>
              </p:ext>
            </p:extLst>
          </p:nvPr>
        </p:nvGraphicFramePr>
        <p:xfrm>
          <a:off x="605408" y="1124744"/>
          <a:ext cx="7927032" cy="5128343"/>
        </p:xfrm>
        <a:graphic>
          <a:graphicData uri="http://schemas.openxmlformats.org/drawingml/2006/table">
            <a:tbl>
              <a:tblPr firstRow="1" bandRow="1">
                <a:tableStyleId>{5C22544A-7EE6-4342-B048-85BDC9FD1C3A}</a:tableStyleId>
              </a:tblPr>
              <a:tblGrid>
                <a:gridCol w="3963516">
                  <a:extLst>
                    <a:ext uri="{9D8B030D-6E8A-4147-A177-3AD203B41FA5}">
                      <a16:colId xmlns:a16="http://schemas.microsoft.com/office/drawing/2014/main" val="3811962686"/>
                    </a:ext>
                  </a:extLst>
                </a:gridCol>
                <a:gridCol w="3963516">
                  <a:extLst>
                    <a:ext uri="{9D8B030D-6E8A-4147-A177-3AD203B41FA5}">
                      <a16:colId xmlns:a16="http://schemas.microsoft.com/office/drawing/2014/main" val="1928963012"/>
                    </a:ext>
                  </a:extLst>
                </a:gridCol>
              </a:tblGrid>
              <a:tr h="364470">
                <a:tc>
                  <a:txBody>
                    <a:bodyPr/>
                    <a:lstStyle/>
                    <a:p>
                      <a:r>
                        <a:rPr lang="zh-CN" altLang="en-US" sz="1400" dirty="0"/>
                        <a:t>参考文献</a:t>
                      </a:r>
                    </a:p>
                  </a:txBody>
                  <a:tcPr/>
                </a:tc>
                <a:tc>
                  <a:txBody>
                    <a:bodyPr/>
                    <a:lstStyle/>
                    <a:p>
                      <a:r>
                        <a:rPr lang="zh-CN" altLang="en-US" sz="1400" dirty="0"/>
                        <a:t>主要贡献</a:t>
                      </a:r>
                    </a:p>
                  </a:txBody>
                  <a:tcPr/>
                </a:tc>
                <a:extLst>
                  <a:ext uri="{0D108BD9-81ED-4DB2-BD59-A6C34878D82A}">
                    <a16:rowId xmlns:a16="http://schemas.microsoft.com/office/drawing/2014/main" val="373561274"/>
                  </a:ext>
                </a:extLst>
              </a:tr>
              <a:tr h="2696877">
                <a:tc>
                  <a:txBody>
                    <a:bodyPr/>
                    <a:lstStyle/>
                    <a:p>
                      <a:r>
                        <a:rPr lang="en-US" altLang="zh-CN" sz="1400" dirty="0"/>
                        <a:t>[1] BAGAA M, TALEB T, BERNABE J B, et al. A Machine Learning Security Framework for </a:t>
                      </a:r>
                      <a:r>
                        <a:rPr lang="en-US" altLang="zh-CN" sz="1400" dirty="0" err="1"/>
                        <a:t>Iot</a:t>
                      </a:r>
                      <a:r>
                        <a:rPr lang="en-US" altLang="zh-CN" sz="1400" dirty="0"/>
                        <a:t> Systems[J/OL]. IEEE Access, 2020: 114066-114077. http://dx.doi.org/10.1109/access.2020.2996214. DOI:10.1109/access.2020.2996214.</a:t>
                      </a:r>
                      <a:endParaRPr lang="zh-CN" altLang="en-US" sz="1400" dirty="0"/>
                    </a:p>
                  </a:txBody>
                  <a:tcPr/>
                </a:tc>
                <a:tc>
                  <a:txBody>
                    <a:bodyPr/>
                    <a:lstStyle/>
                    <a:p>
                      <a:r>
                        <a:rPr kumimoji="0" lang="zh-CN" altLang="zh-CN" sz="1400" kern="1200" dirty="0">
                          <a:solidFill>
                            <a:schemeClr val="dk1"/>
                          </a:solidFill>
                          <a:effectLst/>
                          <a:latin typeface="+mn-lt"/>
                          <a:ea typeface="+mn-ea"/>
                          <a:cs typeface="+mn-cs"/>
                        </a:rPr>
                        <a:t>提出了一种新的基于机器学习的安全框架，该框架自动应对与物联网领域相关的扩展安全方面。该框架利用软件定义网络</a:t>
                      </a:r>
                      <a:r>
                        <a:rPr kumimoji="0" lang="en-US" altLang="zh-CN" sz="1400" kern="1200" dirty="0">
                          <a:solidFill>
                            <a:schemeClr val="dk1"/>
                          </a:solidFill>
                          <a:effectLst/>
                          <a:latin typeface="+mn-lt"/>
                          <a:ea typeface="+mn-ea"/>
                          <a:cs typeface="+mn-cs"/>
                        </a:rPr>
                        <a:t>(SDN)</a:t>
                      </a:r>
                      <a:r>
                        <a:rPr kumimoji="0" lang="zh-CN" altLang="zh-CN" sz="1400" kern="1200" dirty="0">
                          <a:solidFill>
                            <a:schemeClr val="dk1"/>
                          </a:solidFill>
                          <a:effectLst/>
                          <a:latin typeface="+mn-lt"/>
                          <a:ea typeface="+mn-ea"/>
                          <a:cs typeface="+mn-cs"/>
                        </a:rPr>
                        <a:t>和网络功能虚拟化</a:t>
                      </a:r>
                      <a:r>
                        <a:rPr kumimoji="0" lang="en-US" altLang="zh-CN" sz="1400" kern="1200" dirty="0">
                          <a:solidFill>
                            <a:schemeClr val="dk1"/>
                          </a:solidFill>
                          <a:effectLst/>
                          <a:latin typeface="+mn-lt"/>
                          <a:ea typeface="+mn-ea"/>
                          <a:cs typeface="+mn-cs"/>
                        </a:rPr>
                        <a:t>(NFV)</a:t>
                      </a:r>
                      <a:r>
                        <a:rPr kumimoji="0" lang="zh-CN" altLang="zh-CN" sz="1400" kern="1200" dirty="0">
                          <a:solidFill>
                            <a:schemeClr val="dk1"/>
                          </a:solidFill>
                          <a:effectLst/>
                          <a:latin typeface="+mn-lt"/>
                          <a:ea typeface="+mn-ea"/>
                          <a:cs typeface="+mn-cs"/>
                        </a:rPr>
                        <a:t>使能器来缓解不同的威胁。</a:t>
                      </a:r>
                      <a:endParaRPr kumimoji="0" lang="en-US" altLang="zh-CN" sz="1400" kern="1200" dirty="0">
                        <a:solidFill>
                          <a:schemeClr val="dk1"/>
                        </a:solidFill>
                        <a:effectLst/>
                        <a:latin typeface="+mn-lt"/>
                        <a:ea typeface="+mn-ea"/>
                        <a:cs typeface="+mn-cs"/>
                      </a:endParaRPr>
                    </a:p>
                    <a:p>
                      <a:r>
                        <a:rPr kumimoji="0" lang="zh-CN" altLang="zh-CN" sz="1400" kern="1200" dirty="0">
                          <a:solidFill>
                            <a:schemeClr val="dk1"/>
                          </a:solidFill>
                          <a:effectLst/>
                          <a:latin typeface="+mn-lt"/>
                          <a:ea typeface="+mn-ea"/>
                          <a:cs typeface="+mn-cs"/>
                        </a:rPr>
                        <a:t>该</a:t>
                      </a:r>
                      <a:r>
                        <a:rPr kumimoji="0" lang="en-US" altLang="zh-CN" sz="1400" kern="1200" dirty="0">
                          <a:solidFill>
                            <a:schemeClr val="dk1"/>
                          </a:solidFill>
                          <a:effectLst/>
                          <a:latin typeface="+mn-lt"/>
                          <a:ea typeface="+mn-ea"/>
                          <a:cs typeface="+mn-cs"/>
                        </a:rPr>
                        <a:t> AI </a:t>
                      </a:r>
                      <a:r>
                        <a:rPr kumimoji="0" lang="zh-CN" altLang="zh-CN" sz="1400" kern="1200" dirty="0">
                          <a:solidFill>
                            <a:schemeClr val="dk1"/>
                          </a:solidFill>
                          <a:effectLst/>
                          <a:latin typeface="+mn-lt"/>
                          <a:ea typeface="+mn-ea"/>
                          <a:cs typeface="+mn-cs"/>
                        </a:rPr>
                        <a:t>框架结合了监控代理和基于</a:t>
                      </a:r>
                      <a:r>
                        <a:rPr kumimoji="0" lang="en-US" altLang="zh-CN" sz="1400" kern="1200" dirty="0">
                          <a:solidFill>
                            <a:schemeClr val="dk1"/>
                          </a:solidFill>
                          <a:effectLst/>
                          <a:latin typeface="+mn-lt"/>
                          <a:ea typeface="+mn-ea"/>
                          <a:cs typeface="+mn-cs"/>
                        </a:rPr>
                        <a:t> AI </a:t>
                      </a:r>
                      <a:r>
                        <a:rPr kumimoji="0" lang="zh-CN" altLang="zh-CN" sz="1400" kern="1200" dirty="0">
                          <a:solidFill>
                            <a:schemeClr val="dk1"/>
                          </a:solidFill>
                          <a:effectLst/>
                          <a:latin typeface="+mn-lt"/>
                          <a:ea typeface="+mn-ea"/>
                          <a:cs typeface="+mn-cs"/>
                        </a:rPr>
                        <a:t>的反应代理，该代理使用</a:t>
                      </a:r>
                      <a:r>
                        <a:rPr kumimoji="0" lang="en-US" altLang="zh-CN" sz="1400" kern="1200" dirty="0">
                          <a:solidFill>
                            <a:schemeClr val="dk1"/>
                          </a:solidFill>
                          <a:effectLst/>
                          <a:latin typeface="+mn-lt"/>
                          <a:ea typeface="+mn-ea"/>
                          <a:cs typeface="+mn-cs"/>
                        </a:rPr>
                        <a:t> ML </a:t>
                      </a:r>
                      <a:r>
                        <a:rPr kumimoji="0" lang="zh-CN" altLang="zh-CN" sz="1400" kern="1200" dirty="0">
                          <a:solidFill>
                            <a:schemeClr val="dk1"/>
                          </a:solidFill>
                          <a:effectLst/>
                          <a:latin typeface="+mn-lt"/>
                          <a:ea typeface="+mn-ea"/>
                          <a:cs typeface="+mn-cs"/>
                        </a:rPr>
                        <a:t>模型分为网络模式分析，以及物联网系统中的基于异常的入侵检测。该框架利用监督学习、分布式数据挖掘系统和神经网络来实现其目标。实验结果证明了所提出方案的效率。特别是，使用数据挖掘方法的攻击分布在以高性能和低成本检测攻击方面非常成功。</a:t>
                      </a:r>
                      <a:endParaRPr lang="zh-CN" altLang="en-US" sz="1400" dirty="0"/>
                    </a:p>
                  </a:txBody>
                  <a:tcPr/>
                </a:tc>
                <a:extLst>
                  <a:ext uri="{0D108BD9-81ED-4DB2-BD59-A6C34878D82A}">
                    <a16:rowId xmlns:a16="http://schemas.microsoft.com/office/drawing/2014/main" val="158346649"/>
                  </a:ext>
                </a:extLst>
              </a:tr>
              <a:tr h="2066996">
                <a:tc>
                  <a:txBody>
                    <a:bodyPr/>
                    <a:lstStyle/>
                    <a:p>
                      <a:r>
                        <a:rPr lang="en-US" altLang="zh-CN" sz="1400" dirty="0"/>
                        <a:t>[1] CHEN J L, CHEN Z </a:t>
                      </a:r>
                      <a:r>
                        <a:rPr lang="en-US" altLang="zh-CN" sz="1400" dirty="0" err="1"/>
                        <a:t>Z</a:t>
                      </a:r>
                      <a:r>
                        <a:rPr lang="en-US" altLang="zh-CN" sz="1400" dirty="0"/>
                        <a:t>, CHANG Y S, et al. AI BOX: Artificial intelligence-based autonomous abnormal network traffic response mechanism[C/OL]//2023 International Conference on Information Networking (ICOIN), Bangkok, Thailand. 2023. http://dx.doi.org/10.1109/icoin56518.2023.10048979. DOI:10.1109/icoin56518.2023.10048979.</a:t>
                      </a:r>
                      <a:endParaRPr lang="zh-CN" altLang="en-US" sz="1400" dirty="0"/>
                    </a:p>
                  </a:txBody>
                  <a:tcPr/>
                </a:tc>
                <a:tc>
                  <a:txBody>
                    <a:bodyPr/>
                    <a:lstStyle/>
                    <a:p>
                      <a:r>
                        <a:rPr lang="zh-CN" altLang="en-US" sz="1400" dirty="0"/>
                        <a:t>提出了一种基于人工智能的入侵检测方法。人工智能分析截获的数据包，并基于人工智能算法检测网络攻击或异常网络流量的存在。</a:t>
                      </a:r>
                      <a:endParaRPr lang="en-US" altLang="zh-CN" sz="1400" dirty="0"/>
                    </a:p>
                    <a:p>
                      <a:r>
                        <a:rPr lang="zh-CN" altLang="en-US" sz="1400" dirty="0"/>
                        <a:t>开发了一种机器学习模型、数据包跟踪能力和 </a:t>
                      </a:r>
                      <a:r>
                        <a:rPr lang="en-US" altLang="zh-CN" sz="1400" dirty="0"/>
                        <a:t>AI BOX </a:t>
                      </a:r>
                      <a:r>
                        <a:rPr lang="zh-CN" altLang="en-US" sz="1400" dirty="0"/>
                        <a:t>环境选项。在两个公共数据集上训练模型并获得 </a:t>
                      </a:r>
                      <a:r>
                        <a:rPr lang="en-US" altLang="zh-CN" sz="1400" dirty="0"/>
                        <a:t>99.9% </a:t>
                      </a:r>
                      <a:r>
                        <a:rPr lang="zh-CN" altLang="en-US" sz="1400" dirty="0"/>
                        <a:t>的预测精度</a:t>
                      </a:r>
                    </a:p>
                  </a:txBody>
                  <a:tcPr/>
                </a:tc>
                <a:extLst>
                  <a:ext uri="{0D108BD9-81ED-4DB2-BD59-A6C34878D82A}">
                    <a16:rowId xmlns:a16="http://schemas.microsoft.com/office/drawing/2014/main" val="3299791053"/>
                  </a:ext>
                </a:extLst>
              </a:tr>
            </a:tbl>
          </a:graphicData>
        </a:graphic>
      </p:graphicFrame>
    </p:spTree>
    <p:extLst>
      <p:ext uri="{BB962C8B-B14F-4D97-AF65-F5344CB8AC3E}">
        <p14:creationId xmlns:p14="http://schemas.microsoft.com/office/powerpoint/2010/main" val="360021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E83F6-6D2B-455C-A783-64FADE909824}"/>
              </a:ext>
            </a:extLst>
          </p:cNvPr>
          <p:cNvSpPr>
            <a:spLocks noGrp="1"/>
          </p:cNvSpPr>
          <p:nvPr>
            <p:ph type="title"/>
          </p:nvPr>
        </p:nvSpPr>
        <p:spPr/>
        <p:txBody>
          <a:bodyPr/>
          <a:lstStyle/>
          <a:p>
            <a:r>
              <a:rPr lang="zh-CN" altLang="en-US" dirty="0">
                <a:solidFill>
                  <a:schemeClr val="tx1"/>
                </a:solidFill>
                <a:latin typeface="仿宋" panose="02010609060101010101" pitchFamily="49" charset="-122"/>
                <a:ea typeface="仿宋" panose="02010609060101010101" pitchFamily="49" charset="-122"/>
                <a:cs typeface="Times New Roman" panose="02020603050405020304" pitchFamily="18" charset="0"/>
              </a:rPr>
              <a:t>系统：安全架构</a:t>
            </a:r>
            <a:endParaRPr lang="zh-CN" altLang="en-US" dirty="0">
              <a:latin typeface="仿宋" panose="02010609060101010101" pitchFamily="49" charset="-122"/>
              <a:ea typeface="仿宋" panose="02010609060101010101" pitchFamily="49" charset="-122"/>
            </a:endParaRPr>
          </a:p>
        </p:txBody>
      </p:sp>
      <p:sp>
        <p:nvSpPr>
          <p:cNvPr id="5" name="灯片编号占位符 4">
            <a:extLst>
              <a:ext uri="{FF2B5EF4-FFF2-40B4-BE49-F238E27FC236}">
                <a16:creationId xmlns:a16="http://schemas.microsoft.com/office/drawing/2014/main" id="{D1AC2686-AD6A-45F6-8B04-F42618049E2A}"/>
              </a:ext>
            </a:extLst>
          </p:cNvPr>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5</a:t>
            </a:fld>
            <a:endParaRPr lang="en-US" altLang="zh-CN"/>
          </a:p>
        </p:txBody>
      </p:sp>
      <p:pic>
        <p:nvPicPr>
          <p:cNvPr id="6" name="图片 5">
            <a:extLst>
              <a:ext uri="{FF2B5EF4-FFF2-40B4-BE49-F238E27FC236}">
                <a16:creationId xmlns:a16="http://schemas.microsoft.com/office/drawing/2014/main" id="{769A3461-40BC-BD51-657E-E22B75FFD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036637"/>
            <a:ext cx="7150655" cy="5366224"/>
          </a:xfrm>
          <a:prstGeom prst="rect">
            <a:avLst/>
          </a:prstGeom>
        </p:spPr>
      </p:pic>
    </p:spTree>
    <p:extLst>
      <p:ext uri="{BB962C8B-B14F-4D97-AF65-F5344CB8AC3E}">
        <p14:creationId xmlns:p14="http://schemas.microsoft.com/office/powerpoint/2010/main" val="156525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E83F6-6D2B-455C-A783-64FADE909824}"/>
              </a:ext>
            </a:extLst>
          </p:cNvPr>
          <p:cNvSpPr>
            <a:spLocks noGrp="1"/>
          </p:cNvSpPr>
          <p:nvPr>
            <p:ph type="title"/>
          </p:nvPr>
        </p:nvSpPr>
        <p:spPr/>
        <p:txBody>
          <a:bodyPr/>
          <a:lstStyle/>
          <a:p>
            <a:r>
              <a:rPr lang="zh-CN" altLang="en-US" dirty="0">
                <a:solidFill>
                  <a:schemeClr val="tx1"/>
                </a:solidFill>
                <a:latin typeface="仿宋" panose="02010609060101010101" pitchFamily="49" charset="-122"/>
                <a:ea typeface="仿宋" panose="02010609060101010101" pitchFamily="49" charset="-122"/>
                <a:cs typeface="Times New Roman" panose="02020603050405020304" pitchFamily="18" charset="0"/>
              </a:rPr>
              <a:t>系统：网络稳态调节机制</a:t>
            </a:r>
            <a:endParaRPr lang="zh-CN" altLang="en-US" dirty="0">
              <a:latin typeface="仿宋" panose="02010609060101010101" pitchFamily="49" charset="-122"/>
              <a:ea typeface="仿宋" panose="02010609060101010101" pitchFamily="49" charset="-122"/>
            </a:endParaRPr>
          </a:p>
        </p:txBody>
      </p:sp>
      <p:sp>
        <p:nvSpPr>
          <p:cNvPr id="5" name="灯片编号占位符 4">
            <a:extLst>
              <a:ext uri="{FF2B5EF4-FFF2-40B4-BE49-F238E27FC236}">
                <a16:creationId xmlns:a16="http://schemas.microsoft.com/office/drawing/2014/main" id="{D1AC2686-AD6A-45F6-8B04-F42618049E2A}"/>
              </a:ext>
            </a:extLst>
          </p:cNvPr>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6</a:t>
            </a:fld>
            <a:endParaRPr lang="en-US" altLang="zh-CN"/>
          </a:p>
        </p:txBody>
      </p:sp>
      <p:pic>
        <p:nvPicPr>
          <p:cNvPr id="4" name="图片 3">
            <a:extLst>
              <a:ext uri="{FF2B5EF4-FFF2-40B4-BE49-F238E27FC236}">
                <a16:creationId xmlns:a16="http://schemas.microsoft.com/office/drawing/2014/main" id="{C6272209-26DB-B80D-D4D9-BE2CD7B11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64" y="1340768"/>
            <a:ext cx="7848872" cy="4914997"/>
          </a:xfrm>
          <a:prstGeom prst="rect">
            <a:avLst/>
          </a:prstGeom>
        </p:spPr>
      </p:pic>
    </p:spTree>
    <p:extLst>
      <p:ext uri="{BB962C8B-B14F-4D97-AF65-F5344CB8AC3E}">
        <p14:creationId xmlns:p14="http://schemas.microsoft.com/office/powerpoint/2010/main" val="203088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F21D3F7-DFAE-4095-BA92-5467CE3F75F1}"/>
              </a:ext>
            </a:extLst>
          </p:cNvPr>
          <p:cNvSpPr>
            <a:spLocks noGrp="1"/>
          </p:cNvSpPr>
          <p:nvPr>
            <p:ph type="sldNum" sz="quarter" idx="12"/>
          </p:nvPr>
        </p:nvSpPr>
        <p:spPr/>
        <p:txBody>
          <a:bodyPr>
            <a:normAutofit fontScale="85000" lnSpcReduction="20000"/>
          </a:bodyPr>
          <a:lstStyle/>
          <a:p>
            <a:pPr>
              <a:defRPr/>
            </a:pPr>
            <a:fld id="{4FB031F1-5063-4188-8D59-5595F3E5442B}" type="slidenum">
              <a:rPr lang="zh-CN" altLang="en-US" smtClean="0"/>
              <a:pPr>
                <a:defRPr/>
              </a:pPr>
              <a:t>7</a:t>
            </a:fld>
            <a:endParaRPr lang="en-US" altLang="zh-CN" dirty="0"/>
          </a:p>
        </p:txBody>
      </p:sp>
      <p:cxnSp>
        <p:nvCxnSpPr>
          <p:cNvPr id="7" name="直接连接符 8">
            <a:extLst>
              <a:ext uri="{FF2B5EF4-FFF2-40B4-BE49-F238E27FC236}">
                <a16:creationId xmlns:a16="http://schemas.microsoft.com/office/drawing/2014/main" id="{7E88BFD8-5EBC-530D-BC24-0714F38C379B}"/>
              </a:ext>
            </a:extLst>
          </p:cNvPr>
          <p:cNvCxnSpPr>
            <a:cxnSpLocks noChangeShapeType="1"/>
          </p:cNvCxnSpPr>
          <p:nvPr>
            <p:custDataLst>
              <p:tags r:id="rId1"/>
            </p:custDataLst>
          </p:nvPr>
        </p:nvCxnSpPr>
        <p:spPr bwMode="auto">
          <a:xfrm>
            <a:off x="1123965" y="6525344"/>
            <a:ext cx="6696075" cy="0"/>
          </a:xfrm>
          <a:prstGeom prst="line">
            <a:avLst/>
          </a:prstGeom>
          <a:ln/>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cxnSp>
      <p:sp>
        <p:nvSpPr>
          <p:cNvPr id="10" name="文本框 17">
            <a:extLst>
              <a:ext uri="{FF2B5EF4-FFF2-40B4-BE49-F238E27FC236}">
                <a16:creationId xmlns:a16="http://schemas.microsoft.com/office/drawing/2014/main" id="{8E254736-D8B4-983C-5E26-01D8DE2365BA}"/>
              </a:ext>
            </a:extLst>
          </p:cNvPr>
          <p:cNvSpPr txBox="1">
            <a:spLocks noChangeArrowheads="1"/>
          </p:cNvSpPr>
          <p:nvPr>
            <p:custDataLst>
              <p:tags r:id="rId2"/>
            </p:custDataLst>
          </p:nvPr>
        </p:nvSpPr>
        <p:spPr bwMode="auto">
          <a:xfrm>
            <a:off x="3448030" y="6005204"/>
            <a:ext cx="153957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l" eaLnBrk="1" hangingPunct="1">
              <a:spcBef>
                <a:spcPct val="20000"/>
              </a:spcBef>
              <a:buClrTx/>
              <a:buSzTx/>
              <a:buFontTx/>
              <a:buNone/>
            </a:pPr>
            <a:r>
              <a:rPr lang="zh-CN" altLang="en-US" sz="1800" dirty="0">
                <a:latin typeface="+mn-lt"/>
                <a:ea typeface="+mn-ea"/>
              </a:rPr>
              <a:t>202</a:t>
            </a:r>
            <a:r>
              <a:rPr lang="en-US" altLang="zh-CN" sz="1800" dirty="0">
                <a:latin typeface="+mn-lt"/>
                <a:ea typeface="+mn-ea"/>
              </a:rPr>
              <a:t>4.04.13</a:t>
            </a:r>
          </a:p>
        </p:txBody>
      </p:sp>
      <p:pic>
        <p:nvPicPr>
          <p:cNvPr id="13" name="图片 12">
            <a:extLst>
              <a:ext uri="{FF2B5EF4-FFF2-40B4-BE49-F238E27FC236}">
                <a16:creationId xmlns:a16="http://schemas.microsoft.com/office/drawing/2014/main" id="{770D2220-635B-1DB0-126D-6AC1587868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27997"/>
            <a:ext cx="9144000" cy="2602006"/>
          </a:xfrm>
          <a:prstGeom prst="rect">
            <a:avLst/>
          </a:prstGeom>
        </p:spPr>
      </p:pic>
      <p:sp>
        <p:nvSpPr>
          <p:cNvPr id="14" name="文本框 13">
            <a:extLst>
              <a:ext uri="{FF2B5EF4-FFF2-40B4-BE49-F238E27FC236}">
                <a16:creationId xmlns:a16="http://schemas.microsoft.com/office/drawing/2014/main" id="{92CFAC7C-B8C9-B730-D465-24D413A7A760}"/>
              </a:ext>
            </a:extLst>
          </p:cNvPr>
          <p:cNvSpPr txBox="1"/>
          <p:nvPr/>
        </p:nvSpPr>
        <p:spPr>
          <a:xfrm>
            <a:off x="3000846" y="4615431"/>
            <a:ext cx="3142308" cy="368300"/>
          </a:xfrm>
          <a:prstGeom prst="rect">
            <a:avLst/>
          </a:prstGeom>
          <a:noFill/>
        </p:spPr>
        <p:txBody>
          <a:bodyPr wrap="square" rtlCol="0" anchor="t">
            <a:spAutoFit/>
          </a:bodyPr>
          <a:lstStyle/>
          <a:p>
            <a:r>
              <a:rPr lang="zh-CN" altLang="en-US" dirty="0">
                <a:latin typeface="华文细黑" panose="02010600040101010101" charset="-122"/>
                <a:ea typeface="华文细黑" panose="02010600040101010101" charset="-122"/>
              </a:rPr>
              <a:t>学院：信息与软件工程学院</a:t>
            </a:r>
          </a:p>
        </p:txBody>
      </p:sp>
      <p:sp>
        <p:nvSpPr>
          <p:cNvPr id="15" name="文本框 14">
            <a:extLst>
              <a:ext uri="{FF2B5EF4-FFF2-40B4-BE49-F238E27FC236}">
                <a16:creationId xmlns:a16="http://schemas.microsoft.com/office/drawing/2014/main" id="{2F3B1AC1-DC84-15C7-2738-4D22A14C1AC8}"/>
              </a:ext>
            </a:extLst>
          </p:cNvPr>
          <p:cNvSpPr txBox="1"/>
          <p:nvPr/>
        </p:nvSpPr>
        <p:spPr>
          <a:xfrm>
            <a:off x="3422878" y="5135571"/>
            <a:ext cx="3453378" cy="923330"/>
          </a:xfrm>
          <a:prstGeom prst="rect">
            <a:avLst/>
          </a:prstGeom>
          <a:noFill/>
        </p:spPr>
        <p:txBody>
          <a:bodyPr wrap="square" rtlCol="0" anchor="t">
            <a:spAutoFit/>
          </a:bodyPr>
          <a:lstStyle/>
          <a:p>
            <a:r>
              <a:rPr lang="zh-CN" altLang="en-US" dirty="0"/>
              <a:t>汇报人：杨孟衡</a:t>
            </a:r>
            <a:endParaRPr lang="en-US" altLang="zh-CN" dirty="0"/>
          </a:p>
          <a:p>
            <a:r>
              <a:rPr lang="zh-CN" altLang="en-US" dirty="0"/>
              <a:t>指导老师：匡平</a:t>
            </a:r>
            <a:endParaRPr lang="en-US" altLang="zh-CN" dirty="0"/>
          </a:p>
          <a:p>
            <a:r>
              <a:rPr lang="zh-CN" altLang="en-US" dirty="0"/>
              <a:t>学号：</a:t>
            </a:r>
            <a:r>
              <a:rPr lang="en-US" altLang="zh-CN" dirty="0"/>
              <a:t>202322090608</a:t>
            </a:r>
            <a:endParaRPr lang="zh-CN" altLang="en-US" dirty="0"/>
          </a:p>
        </p:txBody>
      </p:sp>
    </p:spTree>
    <p:extLst>
      <p:ext uri="{BB962C8B-B14F-4D97-AF65-F5344CB8AC3E}">
        <p14:creationId xmlns:p14="http://schemas.microsoft.com/office/powerpoint/2010/main" val="3295122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7"/>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2016-06-21-组会大分享-张琨.pptx" id="{5CB3BB77-E83C-46A8-96E9-611042A5497A}" vid="{3F145ACC-4257-451B-BC75-B71D9A13DC9E}"/>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6-06-21-组会大分享-张琨.pptx" id="{5CB3BB77-E83C-46A8-96E9-611042A5497A}" vid="{873C8BA1-93DB-44AF-A9FA-D403869FF23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lab502</Template>
  <TotalTime>38653</TotalTime>
  <Words>492</Words>
  <Application>Microsoft Office PowerPoint</Application>
  <PresentationFormat>全屏显示(4:3)</PresentationFormat>
  <Paragraphs>44</Paragraphs>
  <Slides>7</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仿宋</vt:lpstr>
      <vt:lpstr>华文细黑</vt:lpstr>
      <vt:lpstr>宋体</vt:lpstr>
      <vt:lpstr>Arial</vt:lpstr>
      <vt:lpstr>Calibri</vt:lpstr>
      <vt:lpstr>Palatino Linotype</vt:lpstr>
      <vt:lpstr>Times New Roman</vt:lpstr>
      <vt:lpstr>Tw Cen MT</vt:lpstr>
      <vt:lpstr>Wingdings</vt:lpstr>
      <vt:lpstr>中性</vt:lpstr>
      <vt:lpstr>自定义设计方案</vt:lpstr>
      <vt:lpstr>PowerPoint 演示文稿</vt:lpstr>
      <vt:lpstr>目录</vt:lpstr>
      <vt:lpstr>概述：研究目标与内容</vt:lpstr>
      <vt:lpstr>概述：国内外研究现状</vt:lpstr>
      <vt:lpstr>系统：安全架构</vt:lpstr>
      <vt:lpstr>系统：网络稳态调节机制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the Days to Success of Campaigns in Crowdfunding:  A Deep Survival Perspective</dc:title>
  <dc:creator>阮书岚</dc:creator>
  <cp:lastModifiedBy>孟衡 杨</cp:lastModifiedBy>
  <cp:revision>1213</cp:revision>
  <dcterms:created xsi:type="dcterms:W3CDTF">2018-09-07T01:41:31Z</dcterms:created>
  <dcterms:modified xsi:type="dcterms:W3CDTF">2024-04-13T07:06:19Z</dcterms:modified>
</cp:coreProperties>
</file>