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05" r:id="rId1"/>
  </p:sldMasterIdLst>
  <p:notesMasterIdLst>
    <p:notesMasterId r:id="rId2"/>
  </p:notesMasterIdLst>
  <p:sldIdLst>
    <p:sldId id="299" r:id="rId3"/>
    <p:sldId id="300" r:id="rId4"/>
    <p:sldId id="282" r:id="rId5"/>
    <p:sldId id="328" r:id="rId6"/>
    <p:sldId id="311" r:id="rId7"/>
    <p:sldId id="331" r:id="rId8"/>
    <p:sldId id="318" r:id="rId9"/>
    <p:sldId id="319" r:id="rId10"/>
    <p:sldId id="332" r:id="rId11"/>
    <p:sldId id="321" r:id="rId12"/>
    <p:sldId id="323" r:id="rId13"/>
    <p:sldId id="33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64" y="4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79"/>
        <p:guide pos="215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AC7D0C1-D5FE-48CB-AEB6-E9E3D1C2E343}" type="datetime1">
              <a:rPr lang="ko-KR" altLang="en-US"/>
              <a:pPr lvl="0">
                <a:defRPr/>
              </a:pPr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5B5AC3A-BA06-4AE0-833B-7241F9EB1D0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AC7D0C1-D5FE-48CB-AEB6-E9E3D1C2E343}" type="datetime1">
              <a:rPr lang="ko-KR" altLang="en-US"/>
              <a:pPr lvl="0">
                <a:defRPr/>
              </a:pPr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5B5AC3A-BA06-4AE0-833B-7241F9EB1D0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AC7D0C1-D5FE-48CB-AEB6-E9E3D1C2E343}" type="datetime1">
              <a:rPr lang="ko-KR" altLang="en-US"/>
              <a:pPr lvl="0">
                <a:defRPr/>
              </a:pPr>
              <a:t>2021-06-18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5B5AC3A-BA06-4AE0-833B-7241F9EB1D0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AC7D0C1-D5FE-48CB-AEB6-E9E3D1C2E343}" type="datetime1">
              <a:rPr lang="ko-KR" altLang="en-US"/>
              <a:pPr lvl="0">
                <a:defRPr/>
              </a:pPr>
              <a:t>2021-06-18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5B5AC3A-BA06-4AE0-833B-7241F9EB1D0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3AC7D0C1-D5FE-48CB-AEB6-E9E3D1C2E343}" type="datetime1">
              <a:rPr lang="ko-KR" altLang="en-US"/>
              <a:pPr lvl="0">
                <a:defRPr/>
              </a:pPr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F5B5AC3A-BA06-4AE0-833B-7241F9EB1D0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7810" b="781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4800" y="0"/>
            <a:ext cx="12216800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61597" y="2771462"/>
            <a:ext cx="1868805" cy="1005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6000" b="1">
                <a:solidFill>
                  <a:schemeClr val="bg1"/>
                </a:solidFill>
              </a:rPr>
              <a:t>Solo</a:t>
            </a:r>
            <a:endParaRPr lang="en-US" altLang="ko-KR" sz="6000" b="1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911731" y="3801943"/>
            <a:ext cx="2326006" cy="568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chemeClr val="bg1"/>
                </a:solidFill>
              </a:rPr>
              <a:t>WEB PROJECT</a:t>
            </a:r>
            <a:endParaRPr lang="en-US" altLang="ko-KR" sz="160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bg1"/>
                </a:solidFill>
              </a:rPr>
              <a:t>쇼핑몰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64584" y="5291035"/>
            <a:ext cx="1784598" cy="422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spc="-150">
                <a:solidFill>
                  <a:schemeClr val="bg1"/>
                </a:solidFill>
              </a:rPr>
              <a:t>지원자</a:t>
            </a:r>
            <a:r>
              <a:rPr lang="ko-KR" altLang="en-US" sz="2200" spc="-150">
                <a:solidFill>
                  <a:schemeClr val="bg1"/>
                </a:solidFill>
              </a:rPr>
              <a:t> 양민열</a:t>
            </a:r>
            <a:endParaRPr lang="ko-KR" altLang="en-US" sz="2200" spc="-15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065808" y="5730045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3462" y="3541759"/>
            <a:ext cx="4661002" cy="7521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 b="1" spc="-150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rPr>
              <a:t>테이블 및 사전작업</a:t>
            </a:r>
            <a:endParaRPr lang="ko-KR" altLang="en-US" sz="4400" b="1" spc="-150">
              <a:solidFill>
                <a:schemeClr val="bg1"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Part 4.</a:t>
            </a:r>
            <a:endParaRPr lang="ko-KR" altLang="en-US" sz="8000" b="1" spc="-15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524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참고자료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970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Lorem Ipsum is simply dummy text. 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35618" y="1844141"/>
            <a:ext cx="2331812" cy="35458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683725" y="1844141"/>
            <a:ext cx="2331812" cy="35458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131832" y="1844141"/>
            <a:ext cx="2331812" cy="35458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579939" y="1844140"/>
            <a:ext cx="2331812" cy="35458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377417" y="5529221"/>
            <a:ext cx="2882520" cy="941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accent4"/>
                </a:solidFill>
              </a:rPr>
              <a:t>Insert Text Here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4"/>
                </a:solidFill>
              </a:rPr>
              <a:t>Lorem Ipsum is simply dummy text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4"/>
                </a:solidFill>
              </a:rPr>
              <a:t>2012.11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289252" y="5567051"/>
            <a:ext cx="0" cy="848715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29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5095" y="3643600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지원자 유새별</a:t>
            </a: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3910" b="1172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969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002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3542048"/>
            <a:ext cx="5969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003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4805642"/>
            <a:ext cx="5969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004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3824" y="6069236"/>
            <a:ext cx="596941" cy="35823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005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0231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bg1"/>
                </a:solidFill>
              </a:rPr>
              <a:t>개발환경</a:t>
            </a:r>
            <a:endParaRPr lang="ko-KR" altLang="en-US" spc="-15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9166" y="3542048"/>
            <a:ext cx="10231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bg1"/>
                </a:solidFill>
              </a:rPr>
              <a:t>벤치마킹</a:t>
            </a:r>
            <a:endParaRPr lang="ko-KR" altLang="en-US" spc="-15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9166" y="4805642"/>
            <a:ext cx="192802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bg1"/>
                </a:solidFill>
              </a:rPr>
              <a:t>테이블 및 사전작업</a:t>
            </a:r>
            <a:endParaRPr lang="ko-KR" altLang="en-US" spc="-15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9166" y="6069236"/>
            <a:ext cx="1023149" cy="35823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bg1"/>
                </a:solidFill>
              </a:rPr>
              <a:t>화면구성</a:t>
            </a:r>
            <a:endParaRPr lang="ko-KR" altLang="en-US" spc="-150">
              <a:solidFill>
                <a:schemeClr val="bg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35420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483626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231900" y="6028886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54521" y="103518"/>
            <a:ext cx="137249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CONTENTS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" name="타원 2"/>
          <p:cNvSpPr/>
          <p:nvPr/>
        </p:nvSpPr>
        <p:spPr>
          <a:xfrm>
            <a:off x="1214260" y="108048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TextBox 8"/>
          <p:cNvSpPr txBox="1"/>
          <p:nvPr/>
        </p:nvSpPr>
        <p:spPr>
          <a:xfrm>
            <a:off x="1708884" y="1105887"/>
            <a:ext cx="54534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001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5" name="TextBox 12"/>
          <p:cNvSpPr txBox="1"/>
          <p:nvPr/>
        </p:nvSpPr>
        <p:spPr>
          <a:xfrm>
            <a:off x="2254226" y="1105887"/>
            <a:ext cx="1065857" cy="359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bg1"/>
                </a:solidFill>
              </a:rPr>
              <a:t>구현목표</a:t>
            </a:r>
            <a:endParaRPr lang="ko-KR" altLang="en-US" spc="-15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527769" y="2211262"/>
            <a:ext cx="5187231" cy="2082608"/>
            <a:chOff x="527769" y="1728426"/>
            <a:chExt cx="5187231" cy="2082608"/>
          </a:xfrm>
        </p:grpSpPr>
        <p:grpSp>
          <p:nvGrpSpPr>
            <p:cNvPr id="2" name="그룹 1"/>
            <p:cNvGrpSpPr/>
            <p:nvPr/>
          </p:nvGrpSpPr>
          <p:grpSpPr>
            <a:xfrm rot="0">
              <a:off x="558064" y="3058923"/>
              <a:ext cx="2305151" cy="752111"/>
              <a:chOff x="471977" y="2691080"/>
              <a:chExt cx="2305151" cy="75211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305151" cy="75211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4400" b="1" spc="-15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/>
                  </a:rPr>
                  <a:t>구현목표</a:t>
                </a:r>
                <a:endParaRPr lang="ko-KR" altLang="en-US" sz="4400" b="1" spc="-15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344652" cy="75211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endParaRPr lang="ko-KR" altLang="en-US" sz="4400" b="1" spc="-15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1.</a:t>
              </a:r>
              <a:endParaRPr lang="ko-KR" altLang="en-US" sz="80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42110" y="652394"/>
            <a:ext cx="440055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185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구현목표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31063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1400">
              <a:solidFill>
                <a:schemeClr val="accent4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 rot="0">
            <a:off x="1731646" y="1938322"/>
            <a:ext cx="396515" cy="3664824"/>
            <a:chOff x="1520159" y="1777932"/>
            <a:chExt cx="396515" cy="3650817"/>
          </a:xfrm>
        </p:grpSpPr>
        <p:cxnSp>
          <p:nvCxnSpPr>
            <p:cNvPr id="16" name="직선 연결선 15"/>
            <p:cNvCxnSpPr/>
            <p:nvPr/>
          </p:nvCxnSpPr>
          <p:spPr>
            <a:xfrm rot="16200000" flipH="1" flipV="1">
              <a:off x="-110902" y="3603340"/>
              <a:ext cx="3650817" cy="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380814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4166715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0">
            <a:off x="2263852" y="2453313"/>
            <a:ext cx="5533313" cy="712204"/>
            <a:chOff x="2263852" y="2348538"/>
            <a:chExt cx="5533313" cy="712204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215193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b="1">
                  <a:solidFill>
                    <a:schemeClr val="accent4"/>
                  </a:solidFill>
                </a:rPr>
                <a:t>1.</a:t>
              </a:r>
              <a:r>
                <a:rPr lang="ko-KR" altLang="en-US" b="1">
                  <a:solidFill>
                    <a:schemeClr val="accent4"/>
                  </a:solidFill>
                </a:rPr>
                <a:t> 쇼핑몰 기능 구현</a:t>
              </a:r>
              <a:endParaRPr lang="ko-KR" altLang="en-US" b="1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07186" y="2722188"/>
              <a:ext cx="508997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600">
                  <a:solidFill>
                    <a:schemeClr val="accent4"/>
                  </a:solidFill>
                </a:rPr>
                <a:t>회원가입</a:t>
              </a:r>
              <a:r>
                <a:rPr lang="en-US" altLang="ko-KR" sz="1600">
                  <a:solidFill>
                    <a:schemeClr val="accent4"/>
                  </a:solidFill>
                </a:rPr>
                <a:t>,</a:t>
              </a:r>
              <a:r>
                <a:rPr lang="ko-KR" altLang="en-US" sz="1600">
                  <a:solidFill>
                    <a:schemeClr val="accent4"/>
                  </a:solidFill>
                </a:rPr>
                <a:t> 로그인</a:t>
              </a:r>
              <a:r>
                <a:rPr lang="en-US" altLang="ko-KR" sz="1600">
                  <a:solidFill>
                    <a:schemeClr val="accent4"/>
                  </a:solidFill>
                </a:rPr>
                <a:t>,</a:t>
              </a:r>
              <a:r>
                <a:rPr lang="ko-KR" altLang="en-US" sz="1600">
                  <a:solidFill>
                    <a:schemeClr val="accent4"/>
                  </a:solidFill>
                </a:rPr>
                <a:t> 탈퇴</a:t>
              </a:r>
              <a:r>
                <a:rPr lang="en-US" altLang="ko-KR" sz="1600">
                  <a:solidFill>
                    <a:schemeClr val="accent4"/>
                  </a:solidFill>
                </a:rPr>
                <a:t>,</a:t>
              </a:r>
              <a:r>
                <a:rPr lang="ko-KR" altLang="en-US" sz="1600">
                  <a:solidFill>
                    <a:schemeClr val="accent4"/>
                  </a:solidFill>
                </a:rPr>
                <a:t> 상품</a:t>
              </a:r>
              <a:r>
                <a:rPr lang="en-US" altLang="ko-KR" sz="1600">
                  <a:solidFill>
                    <a:schemeClr val="accent4"/>
                  </a:solidFill>
                </a:rPr>
                <a:t>,</a:t>
              </a:r>
              <a:r>
                <a:rPr lang="ko-KR" altLang="en-US" sz="1600">
                  <a:solidFill>
                    <a:schemeClr val="accent4"/>
                  </a:solidFill>
                </a:rPr>
                <a:t> 장바구니</a:t>
              </a:r>
              <a:r>
                <a:rPr lang="en-US" altLang="ko-KR" sz="1600">
                  <a:solidFill>
                    <a:schemeClr val="accent4"/>
                  </a:solidFill>
                </a:rPr>
                <a:t>,</a:t>
              </a:r>
              <a:r>
                <a:rPr lang="ko-KR" altLang="en-US" sz="1600">
                  <a:solidFill>
                    <a:schemeClr val="accent4"/>
                  </a:solidFill>
                </a:rPr>
                <a:t> 주문</a:t>
              </a:r>
              <a:r>
                <a:rPr lang="en-US" altLang="ko-KR" sz="1600">
                  <a:solidFill>
                    <a:schemeClr val="accent4"/>
                  </a:solidFill>
                </a:rPr>
                <a:t>,</a:t>
              </a:r>
              <a:r>
                <a:rPr lang="ko-KR" altLang="en-US" sz="1600">
                  <a:solidFill>
                    <a:schemeClr val="accent4"/>
                  </a:solidFill>
                </a:rPr>
                <a:t> 관리자 등</a:t>
              </a:r>
              <a:endParaRPr lang="ko-KR" altLang="en-US" sz="1600">
                <a:solidFill>
                  <a:schemeClr val="accent4"/>
                </a:solidFill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 rot="0">
            <a:off x="2263852" y="4216209"/>
            <a:ext cx="8447186" cy="741361"/>
            <a:chOff x="2263852" y="2348538"/>
            <a:chExt cx="8447186" cy="741361"/>
          </a:xfrm>
        </p:grpSpPr>
        <p:sp>
          <p:nvSpPr>
            <p:cNvPr id="70" name="TextBox 69"/>
            <p:cNvSpPr txBox="1"/>
            <p:nvPr/>
          </p:nvSpPr>
          <p:spPr>
            <a:xfrm>
              <a:off x="2263852" y="2348538"/>
              <a:ext cx="238053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b="1">
                  <a:solidFill>
                    <a:schemeClr val="accent4"/>
                  </a:solidFill>
                </a:rPr>
                <a:t>2.</a:t>
              </a:r>
              <a:r>
                <a:rPr lang="ko-KR" altLang="en-US" b="1">
                  <a:solidFill>
                    <a:schemeClr val="accent4"/>
                  </a:solidFill>
                </a:rPr>
                <a:t> 복습 </a:t>
              </a:r>
              <a:r>
                <a:rPr lang="en-US" altLang="ko-KR" b="1">
                  <a:solidFill>
                    <a:schemeClr val="accent4"/>
                  </a:solidFill>
                </a:rPr>
                <a:t>&amp;</a:t>
              </a:r>
              <a:r>
                <a:rPr lang="ko-KR" altLang="en-US" b="1">
                  <a:solidFill>
                    <a:schemeClr val="accent4"/>
                  </a:solidFill>
                </a:rPr>
                <a:t> 숙련도 향상</a:t>
              </a:r>
              <a:endParaRPr lang="ko-KR" altLang="en-US" b="1">
                <a:solidFill>
                  <a:schemeClr val="accent4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726624" y="2751345"/>
              <a:ext cx="798441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>
                  <a:solidFill>
                    <a:schemeClr val="accent4"/>
                  </a:solidFill>
                </a:rPr>
                <a:t>교육 이수 간 학습하였던 내용을 복습하고</a:t>
              </a:r>
              <a:r>
                <a:rPr lang="en-US" altLang="ko-KR" sz="1600">
                  <a:solidFill>
                    <a:schemeClr val="accent4"/>
                  </a:solidFill>
                </a:rPr>
                <a:t>,</a:t>
              </a:r>
              <a:r>
                <a:rPr lang="ko-KR" altLang="en-US" sz="1600">
                  <a:solidFill>
                    <a:schemeClr val="accent4"/>
                  </a:solidFill>
                </a:rPr>
                <a:t> 더 나아가 그것을 응용하여 숙련도를 향상시킴</a:t>
              </a:r>
              <a:endParaRPr lang="ko-KR" altLang="en-US" sz="1600">
                <a:solidFill>
                  <a:schemeClr val="accent4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3464" y="3541759"/>
            <a:ext cx="2298801" cy="7521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 b="1" spc="-150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rPr>
              <a:t>개발환경</a:t>
            </a:r>
            <a:endParaRPr lang="ko-KR" altLang="en-US" sz="4400" b="1" spc="-150">
              <a:solidFill>
                <a:schemeClr val="bg1"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Part 2.</a:t>
            </a:r>
            <a:endParaRPr lang="ko-KR" altLang="en-US" sz="8000" b="1" spc="-15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42110" y="652394"/>
            <a:ext cx="440055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2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185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개발환경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31063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1400">
              <a:solidFill>
                <a:schemeClr val="accent4"/>
              </a:solidFill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866969" y="2170339"/>
            <a:ext cx="5229031" cy="3693367"/>
          </a:xfrm>
          <a:prstGeom prst="rect">
            <a:avLst/>
          </a:prstGeom>
        </p:spPr>
        <p:txBody>
          <a:bodyPr wrap="square"/>
          <a:p>
            <a:pPr>
              <a:defRPr/>
            </a:pPr>
            <a:endParaRPr/>
          </a:p>
        </p:txBody>
      </p:sp>
      <p:sp>
        <p:nvSpPr>
          <p:cNvPr id="83" name="TextBox 3"/>
          <p:cNvSpPr txBox="1"/>
          <p:nvPr/>
        </p:nvSpPr>
        <p:spPr>
          <a:xfrm>
            <a:off x="1072822" y="2795820"/>
            <a:ext cx="4562291" cy="2607636"/>
          </a:xfrm>
          <a:prstGeom prst="rect">
            <a:avLst/>
          </a:prstGeom>
          <a:noFill/>
        </p:spPr>
        <p:txBody>
          <a:bodyPr wrap="square" lIns="90000" tIns="36000">
            <a:spAutoFit/>
          </a:bodyPr>
          <a:lstStyle/>
          <a:p>
            <a:pPr lvl="0">
              <a:defRPr/>
            </a:pPr>
            <a:r>
              <a:rPr lang="en-US" altLang="ko-KR" sz="2000" b="1">
                <a:latin typeface="+mj-ea"/>
                <a:cs typeface="Arial"/>
              </a:rPr>
              <a:t>Language</a:t>
            </a:r>
            <a:endParaRPr lang="en-US" altLang="ko-KR" sz="1300" spc="-5">
              <a:latin typeface="+mj-ea"/>
              <a:cs typeface="Arial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altLang="ko-KR" sz="1300" spc="-5">
                <a:latin typeface="+mj-ea"/>
                <a:cs typeface="Arial"/>
              </a:rPr>
              <a:t>Java, Javascript, JSP, jQuery, Ajax, SQL, HTML, CSS</a:t>
            </a:r>
            <a:endParaRPr lang="en-US" altLang="ko-KR" sz="1300" spc="-5">
              <a:latin typeface="+mj-ea"/>
              <a:cs typeface="Arial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300" spc="-5">
              <a:latin typeface="+mj-ea"/>
              <a:cs typeface="Arial"/>
            </a:endParaRPr>
          </a:p>
          <a:p>
            <a:pPr lvl="0">
              <a:defRPr/>
            </a:pPr>
            <a:endParaRPr lang="en-US" altLang="ko-KR" spc="-5">
              <a:latin typeface="+mj-ea"/>
              <a:cs typeface="Arial"/>
            </a:endParaRPr>
          </a:p>
          <a:p>
            <a:pPr lvl="0">
              <a:defRPr/>
            </a:pPr>
            <a:r>
              <a:rPr lang="en-US" altLang="ko-KR" sz="2000" b="1" spc="-15">
                <a:latin typeface="+mj-ea"/>
                <a:cs typeface="Arial"/>
              </a:rPr>
              <a:t>Framework</a:t>
            </a:r>
            <a:endParaRPr lang="en-US" altLang="ko-KR" sz="2000" b="1" spc="-15">
              <a:latin typeface="+mj-ea"/>
              <a:cs typeface="Arial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altLang="ko-KR" sz="1300" spc="-5">
                <a:latin typeface="+mj-ea"/>
                <a:cs typeface="Arial"/>
              </a:rPr>
              <a:t>Springframework , Mybatis</a:t>
            </a:r>
            <a:endParaRPr lang="en-US" altLang="ko-KR" sz="1300" spc="-5">
              <a:latin typeface="+mj-ea"/>
              <a:cs typeface="Arial"/>
            </a:endParaRPr>
          </a:p>
          <a:p>
            <a:pPr lvl="0">
              <a:defRPr/>
            </a:pPr>
            <a:r>
              <a:rPr lang="en-US" altLang="ko-KR" spc="-5">
                <a:latin typeface="+mj-ea"/>
                <a:cs typeface="Arial"/>
              </a:rPr>
              <a:t> </a:t>
            </a:r>
            <a:endParaRPr lang="en-US" altLang="ko-KR" spc="-5">
              <a:latin typeface="+mj-ea"/>
              <a:cs typeface="Arial"/>
            </a:endParaRPr>
          </a:p>
          <a:p>
            <a:pPr lvl="0">
              <a:defRPr/>
            </a:pPr>
            <a:r>
              <a:rPr lang="en-US" altLang="ko-KR" sz="2000" b="1" spc="-5">
                <a:latin typeface="+mj-ea"/>
                <a:cs typeface="Arial"/>
              </a:rPr>
              <a:t>Server</a:t>
            </a:r>
            <a:endParaRPr lang="en-US" altLang="ko-KR" sz="2000" spc="-5">
              <a:latin typeface="+mj-ea"/>
              <a:cs typeface="Arial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altLang="ko-KR" sz="1300" spc="-5">
                <a:latin typeface="+mj-ea"/>
                <a:cs typeface="Arial"/>
              </a:rPr>
              <a:t>Apache Tomcat 9.0</a:t>
            </a:r>
            <a:endParaRPr lang="en-US" altLang="ko-KR" sz="1300" spc="-5">
              <a:latin typeface="+mj-ea"/>
              <a:cs typeface="Arial"/>
            </a:endParaRPr>
          </a:p>
          <a:p>
            <a:pPr lvl="0">
              <a:defRPr/>
            </a:pPr>
            <a:endParaRPr lang="en-US" altLang="ko-KR" spc="-5">
              <a:latin typeface="+mj-ea"/>
              <a:cs typeface="Arial"/>
            </a:endParaRPr>
          </a:p>
        </p:txBody>
      </p:sp>
      <p:sp>
        <p:nvSpPr>
          <p:cNvPr id="84" name="TextBox 5"/>
          <p:cNvSpPr txBox="1"/>
          <p:nvPr/>
        </p:nvSpPr>
        <p:spPr>
          <a:xfrm>
            <a:off x="6712766" y="2711553"/>
            <a:ext cx="4562290" cy="2134690"/>
          </a:xfrm>
          <a:prstGeom prst="rect">
            <a:avLst/>
          </a:prstGeom>
          <a:noFill/>
        </p:spPr>
        <p:txBody>
          <a:bodyPr wrap="square" lIns="90000" tIns="36000">
            <a:spAutoFit/>
          </a:bodyPr>
          <a:lstStyle/>
          <a:p>
            <a:pPr lvl="0">
              <a:defRPr/>
            </a:pPr>
            <a:r>
              <a:rPr lang="en-US" altLang="ko-KR" sz="2000" b="1" spc="-5">
                <a:latin typeface="+mj-ea"/>
                <a:cs typeface="Arial"/>
              </a:rPr>
              <a:t>Database</a:t>
            </a:r>
            <a:endParaRPr lang="en-US" altLang="ko-KR" sz="2000" b="1" spc="-5">
              <a:latin typeface="+mj-ea"/>
              <a:cs typeface="Arial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altLang="ko-KR" sz="1300" b="1" spc="-5">
                <a:latin typeface="+mj-ea"/>
                <a:cs typeface="Arial"/>
              </a:rPr>
              <a:t>Oracle 11g</a:t>
            </a:r>
            <a:endParaRPr lang="en-US" altLang="ko-KR" sz="1300" b="1" spc="-5">
              <a:latin typeface="+mj-ea"/>
              <a:cs typeface="Arial"/>
            </a:endParaRPr>
          </a:p>
          <a:p>
            <a:pPr lvl="0">
              <a:defRPr/>
            </a:pPr>
            <a:endParaRPr lang="en-US" altLang="ko-KR" b="1" spc="-5">
              <a:latin typeface="+mj-ea"/>
              <a:cs typeface="Arial"/>
            </a:endParaRPr>
          </a:p>
          <a:p>
            <a:pPr lvl="0">
              <a:defRPr/>
            </a:pPr>
            <a:r>
              <a:rPr lang="en-US" altLang="ko-KR" sz="2000" b="1" spc="-5">
                <a:latin typeface="+mj-ea"/>
                <a:cs typeface="Arial"/>
              </a:rPr>
              <a:t>O/S</a:t>
            </a:r>
            <a:endParaRPr lang="en-US" altLang="ko-KR" sz="2000" b="1" spc="-5">
              <a:latin typeface="+mj-ea"/>
              <a:cs typeface="Arial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altLang="ko-KR" sz="1300" b="1" spc="-5">
                <a:latin typeface="+mj-ea"/>
                <a:cs typeface="Arial"/>
              </a:rPr>
              <a:t>Window10</a:t>
            </a:r>
            <a:endParaRPr lang="en-US" altLang="ko-KR" sz="1300" b="1" spc="-5">
              <a:latin typeface="+mj-ea"/>
              <a:cs typeface="Arial"/>
            </a:endParaRPr>
          </a:p>
          <a:p>
            <a:pPr lvl="0">
              <a:defRPr/>
            </a:pPr>
            <a:endParaRPr lang="en-US" altLang="ko-KR" b="1" spc="-5">
              <a:latin typeface="+mj-ea"/>
              <a:cs typeface="Arial"/>
            </a:endParaRPr>
          </a:p>
          <a:p>
            <a:pPr lvl="0">
              <a:defRPr/>
            </a:pPr>
            <a:r>
              <a:rPr lang="en-US" altLang="ko-KR" sz="2000" b="1" spc="-5">
                <a:latin typeface="+mj-ea"/>
                <a:cs typeface="Arial"/>
              </a:rPr>
              <a:t>Tool</a:t>
            </a:r>
            <a:endParaRPr lang="en-US" altLang="ko-KR" sz="2000" b="1" spc="-5">
              <a:latin typeface="+mj-ea"/>
              <a:cs typeface="Arial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altLang="ko-KR" sz="1300" b="1" spc="-5">
                <a:latin typeface="+mj-ea"/>
                <a:cs typeface="Arial"/>
              </a:rPr>
              <a:t>STS, SQL Developer,</a:t>
            </a:r>
            <a:r>
              <a:rPr lang="en-US" altLang="ko-KR" sz="1300" spc="-5">
                <a:latin typeface="+mj-ea"/>
                <a:cs typeface="Arial"/>
              </a:rPr>
              <a:t> Bootstrap</a:t>
            </a:r>
            <a:endParaRPr lang="en-US" altLang="ko-KR" sz="1300" b="1" spc="-5">
              <a:latin typeface="+mj-ea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3464" y="3541759"/>
            <a:ext cx="2298801" cy="7521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 b="1" spc="-150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rPr>
              <a:t>벤치마킹</a:t>
            </a:r>
            <a:endParaRPr lang="ko-KR" altLang="en-US" sz="4400" b="1" spc="-150">
              <a:solidFill>
                <a:schemeClr val="bg1"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Part 3.</a:t>
            </a:r>
            <a:endParaRPr lang="ko-KR" altLang="en-US" sz="8000" b="1" spc="-15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18310" y="652394"/>
            <a:ext cx="440055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3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185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벤치마킹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2878" y="1715479"/>
            <a:ext cx="3395481" cy="340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400">
                <a:solidFill>
                  <a:schemeClr val="accent4"/>
                </a:solidFill>
              </a:rPr>
              <a:t>URL: https://www.benito.co.kr/</a:t>
            </a:r>
            <a:endParaRPr lang="en-US" altLang="ko-KR" sz="1400">
              <a:solidFill>
                <a:schemeClr val="accent4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 rot="16200000" flipH="1">
            <a:off x="205250" y="1860761"/>
            <a:ext cx="294737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28750" y="2169714"/>
            <a:ext cx="8809655" cy="44668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18310" y="652394"/>
            <a:ext cx="440055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3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185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벤치마킹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2878" y="1715479"/>
            <a:ext cx="3395481" cy="340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400">
                <a:solidFill>
                  <a:schemeClr val="accent4"/>
                </a:solidFill>
              </a:rPr>
              <a:t>URL: https://www.benito.co.kr/</a:t>
            </a:r>
            <a:endParaRPr lang="en-US" altLang="ko-KR" sz="1400">
              <a:solidFill>
                <a:schemeClr val="accent4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 rot="16200000" flipH="1">
            <a:off x="205250" y="1860761"/>
            <a:ext cx="294737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28750" y="2188591"/>
            <a:ext cx="8799933" cy="44481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125</ep:Words>
  <ep:PresentationFormat>와이드스크린</ep:PresentationFormat>
  <ep:Paragraphs>55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2015-07-07T04:48:58.000</dcterms:created>
  <dc:creator>Saebyeol Yu</dc:creator>
  <cp:lastModifiedBy>sheep</cp:lastModifiedBy>
  <dcterms:modified xsi:type="dcterms:W3CDTF">2021-06-18T16:16:03.131</dcterms:modified>
  <cp:revision>63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