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92" r:id="rId4"/>
    <p:sldId id="293" r:id="rId5"/>
    <p:sldId id="294" r:id="rId6"/>
    <p:sldId id="30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6A6A6A"/>
    <a:srgbClr val="EEEBDA"/>
    <a:srgbClr val="970B1C"/>
    <a:srgbClr val="D20E26"/>
    <a:srgbClr val="5A0610"/>
    <a:srgbClr val="D20F26"/>
    <a:srgbClr val="262626"/>
    <a:srgbClr val="560610"/>
    <a:srgbClr val="EF2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08" y="102"/>
      </p:cViewPr>
      <p:guideLst>
        <p:guide orient="horz" pos="2115"/>
        <p:guide pos="386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6F04-BCC3-48B0-A026-6DE75F265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DEA7-FF42-45D9-93FC-FE783969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2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26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7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8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3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0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8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7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1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5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2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6" r:id="rId4"/>
    <p:sldLayoutId id="2147483657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9050" y="-19050"/>
            <a:ext cx="12211050" cy="6858000"/>
            <a:chOff x="-19050" y="0"/>
            <a:chExt cx="12211050" cy="6858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>
              <a:grayscl/>
            </a:blip>
            <a:srcRect l="35352" t="2597" r="-4086"/>
            <a:stretch/>
          </p:blipFill>
          <p:spPr>
            <a:xfrm>
              <a:off x="-19050" y="0"/>
              <a:ext cx="8151215" cy="6858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>
              <a:grayscl/>
            </a:blip>
            <a:srcRect l="42291" t="2597" r="-4086"/>
            <a:stretch/>
          </p:blipFill>
          <p:spPr>
            <a:xfrm rot="10800000">
              <a:off x="4863708" y="0"/>
              <a:ext cx="7328292" cy="6858000"/>
            </a:xfrm>
            <a:prstGeom prst="rect">
              <a:avLst/>
            </a:prstGeom>
          </p:spPr>
        </p:pic>
      </p:grp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2971800" y="773113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78338" y="1241901"/>
            <a:ext cx="3238500" cy="1309688"/>
            <a:chOff x="4478338" y="1241901"/>
            <a:chExt cx="3238500" cy="1309688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3267075" y="967264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 flipV="1">
            <a:off x="2976563" y="491014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478338" y="3976688"/>
            <a:ext cx="3238500" cy="1312863"/>
            <a:chOff x="4478338" y="3976688"/>
            <a:chExt cx="3238500" cy="131286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702550" y="4335463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347075" y="5168901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PA_蓝剑_组合 2"/>
          <p:cNvGrpSpPr/>
          <p:nvPr>
            <p:custDataLst>
              <p:tags r:id="rId2"/>
            </p:custDataLst>
          </p:nvPr>
        </p:nvGrpSpPr>
        <p:grpSpPr>
          <a:xfrm>
            <a:off x="2952487" y="2508092"/>
            <a:ext cx="6287042" cy="1316120"/>
            <a:chOff x="2952487" y="2098140"/>
            <a:chExt cx="6287042" cy="1316120"/>
          </a:xfrm>
        </p:grpSpPr>
        <p:sp>
          <p:nvSpPr>
            <p:cNvPr id="23" name="TextBox 4"/>
            <p:cNvSpPr txBox="1"/>
            <p:nvPr/>
          </p:nvSpPr>
          <p:spPr>
            <a:xfrm>
              <a:off x="2952487" y="2098140"/>
              <a:ext cx="62870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6000" spc="600" dirty="0">
                  <a:solidFill>
                    <a:schemeClr val="bg2">
                      <a:lumMod val="25000"/>
                    </a:scheme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+mn-ea"/>
                  <a:sym typeface="+mn-lt"/>
                </a:rPr>
                <a:t>JavaScript</a:t>
              </a:r>
              <a:r>
                <a:rPr lang="zh-CN" altLang="en-US" sz="6000" spc="600" dirty="0">
                  <a:solidFill>
                    <a:schemeClr val="bg2">
                      <a:lumMod val="25000"/>
                    </a:scheme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+mn-ea"/>
                  <a:sym typeface="+mn-lt"/>
                </a:rPr>
                <a:t>课件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491038" y="3044928"/>
              <a:ext cx="33397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dist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JavaScript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简单的五子棋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副标题 4"/>
          <p:cNvSpPr txBox="1">
            <a:spLocks/>
          </p:cNvSpPr>
          <p:nvPr/>
        </p:nvSpPr>
        <p:spPr>
          <a:xfrm>
            <a:off x="5759066" y="4021189"/>
            <a:ext cx="1841885" cy="5587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牛仕卓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4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5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9"/>
                    </p:tgtEl>
                  </p:cMediaNode>
                </p:audio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5" grpId="0"/>
          <p:bldP spid="26" grpId="0"/>
          <p:bldP spid="2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19050" y="0"/>
            <a:ext cx="12211050" cy="6858000"/>
            <a:chOff x="-19050" y="0"/>
            <a:chExt cx="12211050" cy="6858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>
              <a:grayscl/>
            </a:blip>
            <a:srcRect l="35352" t="2597" r="-4086"/>
            <a:stretch/>
          </p:blipFill>
          <p:spPr>
            <a:xfrm>
              <a:off x="-19050" y="0"/>
              <a:ext cx="8151215" cy="6858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>
              <a:grayscl/>
            </a:blip>
            <a:srcRect l="42291" t="2597" r="-4086"/>
            <a:stretch/>
          </p:blipFill>
          <p:spPr>
            <a:xfrm rot="10800000">
              <a:off x="4863708" y="0"/>
              <a:ext cx="7328292" cy="6858000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01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PA_蓝剑_组合 3"/>
          <p:cNvGrpSpPr/>
          <p:nvPr>
            <p:custDataLst>
              <p:tags r:id="rId2"/>
            </p:custDataLst>
          </p:nvPr>
        </p:nvGrpSpPr>
        <p:grpSpPr>
          <a:xfrm>
            <a:off x="7014558" y="2480699"/>
            <a:ext cx="3676006" cy="1322039"/>
            <a:chOff x="6735410" y="4078995"/>
            <a:chExt cx="3676006" cy="1322039"/>
          </a:xfrm>
        </p:grpSpPr>
        <p:sp>
          <p:nvSpPr>
            <p:cNvPr id="26" name="矩形 25"/>
            <p:cNvSpPr/>
            <p:nvPr/>
          </p:nvSpPr>
          <p:spPr>
            <a:xfrm>
              <a:off x="6735410" y="4078995"/>
              <a:ext cx="367600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540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+mn-ea"/>
                  <a:sym typeface="+mn-lt"/>
                </a:rPr>
                <a:t>UI</a:t>
              </a:r>
              <a:r>
                <a:rPr lang="zh-CN" altLang="en-US" sz="540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+mn-ea"/>
                  <a:sym typeface="+mn-lt"/>
                </a:rPr>
                <a:t>交互设计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293639" y="4939369"/>
              <a:ext cx="25595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JavaScript</a:t>
              </a:r>
              <a:r>
                <a:rPr lang="zh-CN" altLang="en-US" sz="24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五子棋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9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41" dur="1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41" dur="1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2">
            <a:extLst>
              <a:ext uri="{FF2B5EF4-FFF2-40B4-BE49-F238E27FC236}">
                <a16:creationId xmlns:a16="http://schemas.microsoft.com/office/drawing/2014/main" id="{6D1FFDA9-FB74-431F-874C-71D6E4F56333}"/>
              </a:ext>
            </a:extLst>
          </p:cNvPr>
          <p:cNvSpPr txBox="1"/>
          <p:nvPr/>
        </p:nvSpPr>
        <p:spPr>
          <a:xfrm>
            <a:off x="539552" y="483518"/>
            <a:ext cx="10966648" cy="642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canvas</a:t>
            </a:r>
          </a:p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HTML5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的</a:t>
            </a:r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canvas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元素使用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JavaScript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在网页上绘制图像。画布是一个矩形区域，您可以控制其每一像素。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canvas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拥有多种绘制路径、矩形、圆形、字符以及添加图像的方法。</a:t>
            </a: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步骤一：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新建一个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HTML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页面，在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&lt;body&gt;&lt;/body&gt;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之间加入标签 </a:t>
            </a:r>
            <a:r>
              <a:rPr lang="en-US" altLang="zh-CN" sz="16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&lt;canvas id=‘chess’ width=‘450px’ height=‘450px’&gt;&lt;/canvas&gt;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即建立一个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450*450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像素的画布。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步骤二：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Image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对象，画出棋盘背后的背景图。并通过</a:t>
            </a:r>
            <a:r>
              <a:rPr lang="en-US" altLang="zh-CN" sz="1600" b="1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drawImage</a:t>
            </a:r>
            <a:r>
              <a:rPr lang="en-US" altLang="zh-CN" sz="16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()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方法绘制在棋盘背后。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步骤三：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画棋子，通过简单的判断黑白棋子的落子来实现简单的下棋模式统计。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9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19050" y="0"/>
            <a:ext cx="12211050" cy="6858000"/>
            <a:chOff x="-19050" y="0"/>
            <a:chExt cx="12211050" cy="6858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l="35352" t="2597" r="-4086"/>
            <a:stretch/>
          </p:blipFill>
          <p:spPr>
            <a:xfrm>
              <a:off x="-19050" y="0"/>
              <a:ext cx="8151215" cy="6858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l="42291" t="2597" r="-4086"/>
            <a:stretch/>
          </p:blipFill>
          <p:spPr>
            <a:xfrm rot="10800000">
              <a:off x="4863708" y="0"/>
              <a:ext cx="7328292" cy="6858000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02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PA_蓝剑_组合 3"/>
          <p:cNvGrpSpPr/>
          <p:nvPr>
            <p:custDataLst>
              <p:tags r:id="rId1"/>
            </p:custDataLst>
          </p:nvPr>
        </p:nvGrpSpPr>
        <p:grpSpPr>
          <a:xfrm>
            <a:off x="6449219" y="2599761"/>
            <a:ext cx="2954655" cy="1315014"/>
            <a:chOff x="6735410" y="4078995"/>
            <a:chExt cx="2954655" cy="1315014"/>
          </a:xfrm>
        </p:grpSpPr>
        <p:sp>
          <p:nvSpPr>
            <p:cNvPr id="26" name="矩形 25"/>
            <p:cNvSpPr/>
            <p:nvPr/>
          </p:nvSpPr>
          <p:spPr>
            <a:xfrm>
              <a:off x="6735410" y="4078995"/>
              <a:ext cx="295465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540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+mn-ea"/>
                  <a:sym typeface="+mn-lt"/>
                </a:rPr>
                <a:t>项目详解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752283" y="4932344"/>
              <a:ext cx="2867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JavaScript</a:t>
              </a:r>
              <a:r>
                <a:rPr lang="zh-CN" altLang="en-US" sz="24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代码实现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1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41" dur="1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41" dur="1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2">
            <a:extLst>
              <a:ext uri="{FF2B5EF4-FFF2-40B4-BE49-F238E27FC236}">
                <a16:creationId xmlns:a16="http://schemas.microsoft.com/office/drawing/2014/main" id="{6D1FFDA9-FB74-431F-874C-71D6E4F56333}"/>
              </a:ext>
            </a:extLst>
          </p:cNvPr>
          <p:cNvSpPr txBox="1"/>
          <p:nvPr/>
        </p:nvSpPr>
        <p:spPr>
          <a:xfrm>
            <a:off x="612676" y="266286"/>
            <a:ext cx="10966648" cy="148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72BC5B-C746-47D3-B0F8-0B112422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08" y="1176053"/>
            <a:ext cx="9769183" cy="55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2">
            <a:extLst>
              <a:ext uri="{FF2B5EF4-FFF2-40B4-BE49-F238E27FC236}">
                <a16:creationId xmlns:a16="http://schemas.microsoft.com/office/drawing/2014/main" id="{6D1FFDA9-FB74-431F-874C-71D6E4F56333}"/>
              </a:ext>
            </a:extLst>
          </p:cNvPr>
          <p:cNvSpPr txBox="1"/>
          <p:nvPr/>
        </p:nvSpPr>
        <p:spPr>
          <a:xfrm>
            <a:off x="612676" y="266286"/>
            <a:ext cx="10966648" cy="148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A98A42-689A-45FB-B017-2605C7E69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4" y="1322401"/>
            <a:ext cx="8615892" cy="55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2CFE72C-70ED-4AF6-8EF0-5DACF34C10F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pnh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KZ4dJMiTEljADAACWDAAAJwAAAHVuaXZlcnNhbC9mbGFzaF9wdWJsaXNoaW5nX3NldHRpbmdzLnhtbNVX3W7aMBS+5ymsTL0saTu6diihqgpo1VpAhW3tVWXiA7Hq2FnsQOnVnmYPtifZcQwU1K5Lf5A2IUR8fr7zf2KCo9tEkAlkmisZervVHY+AjBTjchx6Xwbt7UOPaEMlo0JJCD2pPHLUqARpPhRcx30wBkU1QRip66kJvdiYtO770+m0ynWaWa4SuUF8XY1U4qcZaJAGMj8VdIY/ZpaC9uYIJQDwmyg5V2tUKoQEDulcsVwA4Qw9l9wGRUVbUB17vhMb0uhmnKlcshMlVEay8TD03h0e289CxkE1eQLS5kQ3kGjJpk4Z49YLKvr8DkgMfByjuwc1j0w5M3Ho7dUsCkr7D1EKbBc6tSgnCnMgzRw+AUMZNdQdnT0Dt0YvCI7EZpImPBogh9j4Q685uP501WtdnJ12Pl8Put2zwWnPOVHo+Os4gb9uKECHVJ5FsLQTUGNoFKPfqDOiQkPgr5IWYiMl15yzZzJUAnNfaGEbJUNgHZrASjX6N1y2UXLXIyMMRMxCr5uCJH0qsQO4oYJHSwCdD7Xhpqh8ey59nHEqCOJhiwI573v3LrgMRTHNNKy6tuBom/eo8U3lgpGZyongN0CMIpiDPMGnGMhqgcgoU0lBxRYyRAuOFiccpsCOirzOAf9k6ApNJDlqYr+mAoyz8D3nd2QII5UhLtAJdjfSuXb41WcBp1Tre1C68HGrf3babF2fdpqtyy0bIGUTKqNngmPRIUnNRvDpjEhlFnqYjojmGoqiMM4KXpnYqi8vg+ZJLlyZ37oYK9AbLMlmrDynMH/1oLTZmE6KQbTDVUDjCHIsicNERoQrg8scygJGVBIlxYzQCFebtmM94SrXSHED7KD1yz10+oTL4jTG9YYWMwZZKcid3b33tf0PB4cf61X/14+f208qzZd+T1Brzm39kyfX/nL1P9yGgW839eOL22T5v7u3exetr2Vy22ldDkqVtdUvBdctI9X9XEbqwr1oeisvmVIu4GIau0HD1SR4wg2wt2yzF7TKq9/xrtc20yobjPu1I/LfhO1Oy2vj2j0x8B+9yFpOwiVPMBl2PS5vv4392g7ePB9lVSqItv5folH5DVBLAwQUAAIACABKZ4dJ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Epnh0nu8zUKHQMAACcMAAAmAAAAdW5pdmVyc2FsL2h0bWxfcHVibGlzaGluZ19zZXR0aW5ncy54bWzdVs1OGzEQvucpLFccyQKlhUa7QYgEgQpJRNIWTsi7drIWXnu7thPCqU/TB+uTdLxOQiJSuiCiSlUUJR7PfPPNj8cOj+4zgcas0FzJCO/WdzBiMlGUy1GEvwxOtw8x0oZISoSSLMJSYXTUrIW5jQXXaZ8ZA6oaAYzUjdxEODUmbwTBZDKpc50XblcJawBf1xOVBXnBNJOGFUEuyBR+zDRnGs8QKgDAN1NyZtas1RAKPdKlolYwxCkwl9wFRcSZyQQOvFZMkrtRoaykJ0qoAhWjOMLvDo/dZ67jkVo8Y9KlRDdB6MSmQSjljgQRff7AUMr4KAW2B/sYTTg1aYT39h0KaAdPUUpsHzlxKCcKUiDNDD5jhlBiiF96f4bdGz0XeBGdSpLxZAA7yIUf4dbg9uym1766OO98vh10uxeD854nUdoEqzhhsOooBELKFglb+AmJMSRJgTfYDInQLAyWRXO1oZIr5NwaxUpA6ksr6KIsZrRDMiDZO5UYDYG5mEa4mzOJ+kRCxbkhgicLC21jbbgpK3060z4uOBEIqgktydBlHz/69ClJUlJotsxlvqNdopPmN2UFRVNlkeB3DBmFIGibwb+UoeWKoGGhslIqiDZICw4ex5xNGD0qEzkD/JOjG3CRWbCE/swFM97Dd8sfUMyGqgBcRsbQzSDn2uPXXwScE60fQcmc41b/4rzVvj3vtNrXWy5AQsdEJi8EhyqzLDcbwSdTJJWZ20E6EmI1K4tCOS33qsRWf30ZNM+s8GV+62IsQW+wJJvx8pLC/JVBZbcpGZcH0R2uEhqOIIeSeEzYSGCacGlZVcCESKSkmCKSwCzT7liPubIaJP4Ae2j9eobeHnFZrkZwuYDHgrKiEuTO7t77/Q8fDw4/NerBrx8/t581mk35niDOnR/zJ8/O+cWsfzoNw8CN5vWT2hT2yaCO/92k7l21v1bJZqd9PahUyHa/Ely3ilb3cxWtK3+19JaulUoUYBSN/NGCYSR4xg2jb9lYr2iOtdc4f7Y7fD9tpjk2GOnaY/CfROpXi+ffynsvDNY+SGsgX33cN2u/AVBLAwQUAAIACABKZ4dJaHFSkZoBAAAfBgAAHwAAAHVuaXZlcnNhbC9odG1sX3NraW5fc2V0dGluZ3MuanONlE1vwjAMhu/8CpRdJ8Q+YbuhwaRJHCaN27RDKKZUpEmVpB0d4r+vDl9N6o7FF/Ly5HXsKt52utViEes+d7fut9u/+3unAWpW53Dt66JFT1FnRiQLmCUpiEQCC5DiePQk784EZcykM52XH2hran5M4T9LLkwdzwgLTWiGOlwQ4DehbajDPyexU6trX1Ot0fPcWiV7kZIWpO1JpVPuGHb16la9xABWBegL6JJH4JkO3Gojz44PA4w6F6k047Kcqlj15jxax1rlctGWf1VmoKtPvt4D/afBy8SzE4mxbxbSMPFkiNFOZhqMgUPexwkGCQs+B1Hz7bv1B+oZNwsK6CIxiT3SoxuMOp3xGBpdGo4wfExWXo1uDjCanIWN3RN3txgeIXgJumE1vsfwQJXl2T8+YKZVjB1poM2en1Ch+CKR8SF1H4Pk8LJo29a9c6Hu+mPmPSEVPKEV9fzSttkRgoYArTeWjnlNkHdK2QlKlEQORWjUtCroOWLDOYL7zy7j1vJolVbjoRqOVRu4XoOeKSWq239dumeYq7P7BVBLAwQUAAIACABKZ4d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KZ4dJcvzRgWcAAABrAAAAHAAAAHVuaXZlcnNhbC9sb2NhbF9zZXR0aW5ncy54bWwNzDsKw0AMRdHeqxDqnU/nwmN3KYMhzgKE/QgGjRRmREh2n+lucbjj/M1KH5R6uCW+ni5MsM33w16Jn+utH5hqiO2ibkhszjRP3ai+iT4Q0WClt8oPZUVuEbhLbnIpqLCQaGc+T90f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Epnh0mwhyP0bAEAAPcCAAApAAAAdW5pdmVyc2FsL3NraW5fY3VzdG9taXphdGlvbl9zZXR0aW5ncy54bWyNUttKJDEQffcrgj8wSSq3hnYgt5Z5UdEBn5vp7NKsppdOxGXJx5t2dxhHRzT1VHVOnaIqp02/xmifUp4ex799Hqd4F3Ie48+0PkOo3U0P03wzhxRyWh0q92McpudN/DEttVpNuY9DPw92QdMao+71ISW1cqpmzDCKJPPUK+Q8txVrwDVgK+Yose3qncQ/3TnsQsynVdvVEfqxYRNTmPMmDuHPGo7Zb6HjDS7nfhgrL60FW6LspxbHlkCMcMl9oRoABLLcEYeLlI3UBHnMOIZiFAUKiHBOGlGIpBxq1jWiqjDfCMQkY9QV6mntRlobR22R0BCi6zSvGlu6zkiMESEEmCtcQGcwqmyoGhrUckBwYEAUbTRRgDrbmY4V77ywHCnqBcaFGQMYH4572O7tuQ7Vb6+zP+cXgie/4CS6eGt1wlzt7mmeK3kbHn8/9Dmgcbg4v7n1d/5qq7eb66vz/7589fCetZi1bv2pt18AUEsDBBQAAgAIAEtnh0l7e25ZwhEAAOs9AAAXAAAAdW5pdmVyc2FsL3VuaXZlcnNhbC5wbmftm3lYktnbx13SMZdsc0lNbWqmSROzxS23NDOz0UwrS0DTrMlSMCI0BbTRrJikadMyNS3TctLMVEABl/SpMaVyodyISAlcUBEQEHhxpsXf9b6/P97/4bp44Dk355zvfe7P85xzcz3n4p5APwNdM101NTUD/53b96qpaZqoqWlc1NFWlrzc2lWn/FBH7PXzVivvsOAoTxYc2/brNjW1Srze7GEt5flC+M6DCDW1Rc1zb3UAVnpETc091X/7ttBE6NhARNmzmPfaE+xNAnWJ2phufPpWJnR7XPGVPaE7a5YY6xRZ997cu5OZtf2KuZHxgh06S4vGZ37QQAZVXU1iIMjgoFrR1k2i/k3AX8faXbF6lpboYdptIo1xG2kFbKEfQjlewwd5iI/wx+t48YMY6ViZZwVVTvLMUtfU39Cg9uXQv2XDU++h838bduK3srCDWAX6t7uHU9W1TSP/PaTt07bx+wNfBp9842f1mKRpa7b/9Ffb3CHStNQt2ArlIR3d1OjtGjO/5jX90HJCCO/GVdfiQO15dZxbvIYubcUqpIwMvXU31OeZAjfuIX7sWMd5HlccPr+GqXa63kLB/XRuy3Pcwm/qU+GrQnWM5vmy3SCMqGajuwtRSPxWV2K2GJSuxzw3T9cFdabGfZ01Br6M802j7flfLKPExTbpuvN6LdL+C6xmpFVMfA3+1gXaQMekKQPeqPZNhNfzVLj63gVXzxfBfA4Lj9K+WIRgHSNvrXkDHay5H5R66dxb8G+gb0IoSreY3oR5o2kd5UVQW6fh7/OmtnBDctWxL5ZkULpu4XwXStVtTbx8tx0HbTb5JiRCU6ls1Xet+hsWO1iDU5en3S/83Lcnh/x+05dhczfxztgz34Wu1Bt6d4vubja5rfe1i7sV6kpli0HzgnDBdDHI65LX2z3Tcb+8Ghxd8a+lIV+v0Lt0vguxDX9r7Qnec1uv/Zv/r+nKWIF1TObHSl/HxNrX+vgvEsflR2HCL5ZIWsaeVaHzXdgSOaRR+ssv7RnD3/z/fMKLMBfUebH6UTmSV368snk52ly3yin5i+UJ27t0sc18F8yenFIPXX592Bvxzf/pLdZKZU3zY7VEs0lr55KdZpcoBhnvc92/WN4hVLipcFPhpsJNhZsKNxVuKtxUuKlwU+Gmwk2Fmwo3FW4q3FS4qXBT4abCTYWbCjcVbircVLipcFPhpsJNhZsKNxVuKtxUuKlwU+Gmwk2Fmwo3FW4q3FS4qXD7/+AGZ3cGeQ7MsEznlTY0PJzrdxfhyP/ql9N1fUR4e+nX0g9T/9XdB8ypXO1Nm32+PqDd/d94yrt9agAa0vS1FEz5rxhvBmM6I88fffHlpyX/R+DS7jW1AFbY+iTxULZTkIf407Cfp+TNMDPTipKA5SZ0s8qAg3hR1/Jh4VW3r5InsNoP2OecJt3gjOhH/GYJvyxCFtvtEuXOJrUTZMXuvMlEGhpT7wpOmWj8IZeH5iU7gXaPmsPdB8/2QxenhHx/1HzTRMdWXv+7U0ljC7F5q3v4BzcG04nP+Izi6GDf2VU0NOfdK/uIlaB8rFyM0zVmNfSwoMlwsOKZiRVAm8w121mReCjvU9sJfeUoUNNsTsC4dftvBj5AQeSjVTRQ/uoeZBZZkZtSdzuGlKpsBrSlupsl/PG0zN47ixgN1e4gfzyOvLqpYov+BjhGc99Sd/kMq3ZqTfJL2q+LdEo8am4fP6XXyIUncJcRsmsjzlUJp2oZmGT+Yxj6BL+WKhv78GHqxWr8Se6ZTpoglzE7zMVYKj0u86S5i/obRbVChzp5Sa6nfBKPwqNWijhu0JTJljpE4mgl4KiYATxrOqIYgkVkvHh9zftSmuL5sqCT1cH4uvhN/V38XkdG8Ug3u5R9CC8Fe5RHt3RyP4mD1ncMNctur9TMPnxXWDnYxicgMOM//c6e7XdiUk7UBAAfXrdl4FZjN3rlvRjAKmS5FSlDtgfWlmVaTOiuQuaKkba7QxtKr9WTKuzRnIAyjbZVBX1IubQJsqmMBQFIWei8u/TJh9cmHGhLvGry4Ly6wUKRQwEAMheIbdW6WSuGd5g+AiCN9+Tk/CB3YRxiEEVecqUtZoBOvAMGLpV0v2xzdnHJdhCdkOvfoXuRnRQ/31lQMOKwXuxCZ5PXiZI/D14rZoVm65n4nce53irTDHs8Wcgs6mX67P+pp5+9yudMnoLyIWtfEcdBPJVNTTEaHebfyp+g+884i5VdobPHcptB5si3npAVtp7RvsWWomkP23T9bKNdf8e4V6Dp5oU1+X0uzS1IcuJTzOA1PYA+GXO3JO1s26u4vmMOCsqzI1ISBT/QRguB4Q+5LsoEg8AWK0CtjZBlC1r9R99GPkqD8veXFUsRYix1xcmtFy039Tu2HfJ9xDrAL70mgqSdAsMY6NE5DSwMEGe7YbcVb9qjhPZY40VY3sMRHmlwBsUsYi/8na6NOJaa5qPf39P+qnOZuJgFtw+SVPARdHwvxNU4QOk/fTnokb8ljPre6XrsA0DZ9wSYIs9tqmRGnf1LpHUhuqnFwxw4j0syXQLqCZ8UDOU4KK+7gngoWtAdLjtTmvCRsnlkxK2RSi8YqaZDt66L7K+CV95C7zb8RGkLdPkQAM8izr6+geOE7z+Dzo/NZdvxHfAv485gfeovMqMKLncwP87h2wP7TSB5MoJMRa/9fe4+1NFAxL5lrGOf5vSBiP5YSm4KtkS+YAfzo9l+UOvPDDS8jFwuovMknO0BnyGYdzhOZTLoAeBEZEe9bFV+bWVBehEJyxjG++xjYWRBzz7gyVjLAYLzKxJ9AXBRebFvgYdjR0dreHYBAPfnzDSEW02IMELHhL5Y2Xo/BO73xNRzSam8hv0xhbE8FtvsTDFybI0NloWPoVaow2avF98Oz0idvHZPCIExYvqGqUei5Y5EXXPWDzpdl4AZdXXBzAOpI7cyq8CmmnfWyQ7sJugKyZ27o41/HErxrZJHEJwZ9Na3Tgeytwr1px328MieQ/cFJZ4yzgNo5witpsA0zHeAkEJnr8gOUpRLe5F1CQUCUS9AOZI8JusWAA6l1JJaK9phtw4O4rYHndReznaVo89asIET8iS6R2a0SOnM2vM4M+7exe+EUr0HFwDeuhw5RFS3YGAIIL/AW1EPAXWB9SVlvtHNpyGOedtk0ukS0BgJ2n6EEcO/Zfe+dORAqqnjA08z1Gx6WcL7Lua0qHi0bjDRDUllz7qbSKGvh2G/35FT4Ql3EioMssw19e9EfbjsNBiGPuWBzbOyfd1Jn6bODtmjeLWDEldFIo8sKqeIsqS9Qllh4N2RswIHzySMTECvkMvYngoxF6Ceru/Jz6ELSoBIST3XpQtIlPJmFHF9GtycbsAeM4mroz2U13lwnUdJcRBogSIHcCf/ejDM1ZGvvM8sa27p1RyXQCe2mjn/BP7jxiUxA1h/AuUmzK+iW2ibhp2wnuwsbL0oCLAnn0Yulb3xs0Iz1ySl41yTyhWW9IrUDYYm/Bs4Ek0yI+NhsSJSt5zu9xhjhfAmn/4ji0g7TsjxqIAwo9IzOLG+7hVnAwUl8uRZhc6Bzn34JSTuTBf6DulUMI24fv1Kc6Z3TtjlI3Y2dNHlk/FehMimEQ3ljJCVFh14H/UY3OUfD3Fsev7bCFsRUWbAr0FvFvOlltuKNNoIJ5+JOxsqh5PWi8GICBbJCMRNx9YPoCxwyo7pu5oT442et+5qrbE6u7Hp1Ywb4Da8PeHYkPe7xY6mznXqzI+nAm1uUhpJ/etXEGTaS9cW85cNJOwFP5ZsPtlFpb+c0DHvhG9o8h2gz2yy7EvU60qse0NQRPdJfqIDFtc43PZE8853fpVjccFG3q38O5n3OTY7tW7G4f0IOeTKk/JBLqcF0N/8Z/3Nu8RZIbXhdsLR1ibfYeepz84bGxqQpjtnHcfjkkHc/vj0tGgR+NUBmx1hD5fxObtaexFAMYsklHMlnQUpzoNPQ8sWZ44Scyqi/qg91+1gQUs6Xv05B3Cj/hPKQePqomIMv93JKchTNt1t0jQdJAuH1Agj6ygwXYjBnaWg1rgx4oSgUzAC8I8qSAb1U3/b+o2F51B68MtGXB+WK8pvZHB2jCwBcZ9W6joMPAOLqkfigpHvE0+EDmDqi7nvard3y+xWsqIDu0qYRftDW/OvTCayzUkosl0siRdFUnx0bfKdU9LUos4sOueTcRGG4efmWimnyNwC2eixiBn+53v4eIpcUBEB8XsxUUQV4spZAkN0cL7TQb5R+2T7UboM6VajxM5auWzKTFtbkDJ1P7Vy2jiPkz9H275M14RBYWfRGfIwfs9GuYfQLpiuVIsInVkh3VWjVHGAYFpbZoSrPOcwYO2RRXvr4DmdPEmArnBuveluUvVkUrkYiqfIxmAwG6/Qp/0C9q1j+URSIKQ2HvGqEWXOWEwyDeOfc5RBTPrinfZvqBe8oQdlV1jRrgmSD39g4T0HJdJ1i9DuEa5vIFWFySR2lJl1q27Dac/mQjwMQy6OTnkl68CuGp1e6243RjTdFl2fEUuiRUlCCmseG//keJoebacZAMT0DTW1rAd32bSgKPw8cmOUmTOXhMyNXkTpmzn/pqWh12RoMpyUoRexGkLZ4RbUAytKC8EwWnrhwRWiaK2o0XU5cTSyhCG+yJ/x310nXGUhkR3jzFid9ewLFJYoHDFTnTVwBywFWRdH7YyWGJdxdinHIYJvAU0eq75Hi+MdJITxF4TQIedCqOl/DY4/g7VE9cUYuk00DNOpcsFwBVZW5mlyRh8jbouAkmXtBQPAXejzm5QzN0FBaAP7AdpbFpy4zHlur2JeWnYERny/1s+OHM+43pYN7r8OJK3Es8TsAk+OlAJ3OEgsvdxbDURZWsdyxg2xM83dBRKeeMhzlmnoxFDIRVo4PT3j1fq6xm3MWI4vijM1kujg9sm9KgDfOTQS6GphD+DSLLUtsbOT4VYbbq6PoIsqk2VJ3BKflVLl3KmfgfMnzLQ6URKq+x0NDKtfOUb8WYrNhZY41qcIyiKMQOm48DqNp9NFdafFSHIYyH1Rtsh5ycZjiKPWJz78bujhfFzRgkQbOg/x199yGaLYc2p49fwO/zJjpMVcy4nKJa+C8eh5ea1r+wH78Tqexz+L8zOzm2t6fRLGTegSiwCGBTjfnQl3WxmkLTEtFX0okCJnoYOKq0PJ4nflIwiqhFv2J++eMkt447E8KbxLrJxSeQw3EY71kLcEImn9OOWxNvhoXI/+SSf4yoohthxaOSLPPoqpsKQj0YOfRK+7mR9dzV4gLF74HGqPg+EeuRvzu3Fiih4MRxq9PNrUIm5uIWZ3jYzUeQBvnX7I3nr8yD9rcTiXR3UGXAYfipJewAoDZ3umQqzYxHjsKK/qnaD6mSsYHBvrvubPbvz1gZpCKYoqHRhIDVaQ43xQsp2HPO24G33OwxPk8GB7L4FHByIl5JF0d71f10Lg+FqLrAIW4GWoyQbhOpAaZB7G0MWvvku5zGclZZ2KRxII20MzLQnKmTjoAO9WhPTeb1RhdUUcNJGpxfyoIQLPimlYSrV0zd5CTmGm5dMfn0TbX7z20HJtyPDJDv2UN15GrtmSwJvil8JC9oXsRHnyzifOfi61ruA7VWlgVx0ATKnpnh1HUetm+oglzHuYANRAqx4e5vE1cW9pIO6/h3ehbxU6nqAtgTUjLIHYMeV0ICmFVw4vA/ciGWjRwK9j5JlGQ8wTlBbr++V/nNbJEhhc+Z7zxXkR3k2dydTVq1YUDS7ai6UxfhZcK5j9xH28GXkrkonbKPPlyHOiviRfAcq0fDTJXmBbUf80aS4rEEjtH2C5DO7TgJUkYEwL963hDxbK/NJ8S8aa//g/YHyWX6D4o/+Ny1W89Hrpiu/5H0Ff84bt+OxIhGIpaM2+/9j2+3Ju22+BMp/yR/3oD91xdfNaRNR3a0na30YoR4X0sEDjGcIbwUhx+Jp81vZ5DV2UEHRNBJM8rKJP93zxhvnthsXcPfV8hmAO4lrJlaJOekhHq/ahfs4YHF8eSxlu+5btPmn3+nefs0LdLmbjod8udELVlC9/38Dt5d6R5/4HUEsDBBQAAgAIAEtnh0nXo5xjSwAAAGoAAAAbAAAAdW5pdmVyc2FsL3VuaXZlcnNhbC5wbmcueG1ss7GvyM1RKEstKs7Mz7NVMtQzULK34+WyKShKLctMLVeoAIoBBSFASaESyDVCcMszU0oybJXMzcwRYhmpmekZJbZKpuamcEF9oJEAUEsBAgAAFAACAAgASmeHSRUOrShkBAAABxEAAB0AAAAAAAAAAQAAAAAAAAAAAHVuaXZlcnNhbC9jb21tb25fbWVzc2FnZXMubG5nUEsBAgAAFAACAAgASmeHSTIkxJYwAwAAlgwAACcAAAAAAAAAAQAAAAAAnwQAAHVuaXZlcnNhbC9mbGFzaF9wdWJsaXNoaW5nX3NldHRpbmdzLnhtbFBLAQIAABQAAgAIAEpnh0m1/AlkugIAAFUKAAAhAAAAAAAAAAEAAAAAABQIAAB1bml2ZXJzYWwvZmxhc2hfc2tpbl9zZXR0aW5ncy54bWxQSwECAAAUAAIACABKZ4dJ7vM1Ch0DAAAnDAAAJgAAAAAAAAABAAAAAAANCwAAdW5pdmVyc2FsL2h0bWxfcHVibGlzaGluZ19zZXR0aW5ncy54bWxQSwECAAAUAAIACABKZ4dJaHFSkZoBAAAfBgAAHwAAAAAAAAABAAAAAABuDgAAdW5pdmVyc2FsL2h0bWxfc2tpbl9zZXR0aW5ncy5qc1BLAQIAABQAAgAIAEpnh0k9PC/RwQAAAOUBAAAaAAAAAAAAAAEAAAAAAEUQAAB1bml2ZXJzYWwvaTE4bl9wcmVzZXRzLnhtbFBLAQIAABQAAgAIAEpnh0ly/NGBZwAAAGsAAAAcAAAAAAAAAAEAAAAAAD4RAAB1bml2ZXJzYWwvbG9jYWxfc2V0dGluZ3MueG1sUEsBAgAAFAACAAgAyJ2IR6kBxHb7AgAAsAgAABQAAAAAAAAAAQAAAAAA3xEAAHVuaXZlcnNhbC9wbGF5ZXIueG1sUEsBAgAAFAACAAgASmeHSbCHI/RsAQAA9wIAACkAAAAAAAAAAQAAAAAADBUAAHVuaXZlcnNhbC9za2luX2N1c3RvbWl6YXRpb25fc2V0dGluZ3MueG1sUEsBAgAAFAACAAgAS2eHSXt7blnCEQAA6z0AABcAAAAAAAAAAAAAAAAAvxYAAHVuaXZlcnNhbC91bml2ZXJzYWwucG5nUEsBAgAAFAACAAgAS2eHSdejnGNLAAAAagAAABsAAAAAAAAAAQAAAAAAtigAAHVuaXZlcnNhbC91bml2ZXJzYWwucG5nLnhtbFBLBQYAAAAACwALAEkDAAA6KQAAAAA="/>
  <p:tag name="ISPRING_PRESENTATION_TITLE" val="茶色微粒舒服配色汇报方案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4040"/>
      </a:accent1>
      <a:accent2>
        <a:srgbClr val="6A6A6A"/>
      </a:accent2>
      <a:accent3>
        <a:srgbClr val="454141"/>
      </a:accent3>
      <a:accent4>
        <a:srgbClr val="6A6A6A"/>
      </a:accent4>
      <a:accent5>
        <a:srgbClr val="454141"/>
      </a:accent5>
      <a:accent6>
        <a:srgbClr val="6A6A6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168</Words>
  <Application>Microsoft Office PowerPoint</Application>
  <PresentationFormat>宽屏</PresentationFormat>
  <Paragraphs>32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Roboto Thin</vt:lpstr>
      <vt:lpstr>等线 Light</vt:lpstr>
      <vt:lpstr>迷你简菱心</vt:lpstr>
      <vt:lpstr>宋体</vt:lpstr>
      <vt:lpstr>微软雅黑</vt:lpstr>
      <vt:lpstr>Arial</vt:lpstr>
      <vt:lpstr>Broadway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茶色微粒舒服配色汇报方案</dc:title>
  <dc:creator>PC</dc:creator>
  <cp:lastModifiedBy>牛 仕卓</cp:lastModifiedBy>
  <cp:revision>804</cp:revision>
  <dcterms:created xsi:type="dcterms:W3CDTF">2015-11-05T08:05:36Z</dcterms:created>
  <dcterms:modified xsi:type="dcterms:W3CDTF">2018-05-11T09:04:02Z</dcterms:modified>
</cp:coreProperties>
</file>