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2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4773A-34E8-4887-A796-48099EA0943F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62AB-CB7D-477C-B1E4-3017B7FC55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27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4773A-34E8-4887-A796-48099EA0943F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62AB-CB7D-477C-B1E4-3017B7FC55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8623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4773A-34E8-4887-A796-48099EA0943F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62AB-CB7D-477C-B1E4-3017B7FC55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7880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4773A-34E8-4887-A796-48099EA0943F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62AB-CB7D-477C-B1E4-3017B7FC55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8849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4773A-34E8-4887-A796-48099EA0943F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62AB-CB7D-477C-B1E4-3017B7FC55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8376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4773A-34E8-4887-A796-48099EA0943F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62AB-CB7D-477C-B1E4-3017B7FC55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240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4773A-34E8-4887-A796-48099EA0943F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62AB-CB7D-477C-B1E4-3017B7FC55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0480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4773A-34E8-4887-A796-48099EA0943F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62AB-CB7D-477C-B1E4-3017B7FC55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3703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4773A-34E8-4887-A796-48099EA0943F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62AB-CB7D-477C-B1E4-3017B7FC55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6856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4773A-34E8-4887-A796-48099EA0943F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62AB-CB7D-477C-B1E4-3017B7FC55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610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4773A-34E8-4887-A796-48099EA0943F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62AB-CB7D-477C-B1E4-3017B7FC55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0055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4773A-34E8-4887-A796-48099EA0943F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E62AB-CB7D-477C-B1E4-3017B7FC55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0855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上課內容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110/0304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1947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JAVA</a:t>
            </a:r>
            <a:endParaRPr lang="zh-TW" altLang="en-US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0768"/>
            <a:ext cx="71047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356992"/>
            <a:ext cx="5688633" cy="3095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87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C++</a:t>
            </a:r>
            <a:endParaRPr lang="zh-TW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856" y="1600200"/>
            <a:ext cx="730628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3088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</a:t>
            </a: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07" y="1600200"/>
            <a:ext cx="73307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1077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</Words>
  <Application>Microsoft Office PowerPoint</Application>
  <PresentationFormat>如螢幕大小 (4:3)</PresentationFormat>
  <Paragraphs>5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上課內容</vt:lpstr>
      <vt:lpstr>JAVA</vt:lpstr>
      <vt:lpstr>C++</vt:lpstr>
      <vt:lpstr>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上課內容</dc:title>
  <dc:creator>KSUIE</dc:creator>
  <cp:lastModifiedBy>KSUIE</cp:lastModifiedBy>
  <cp:revision>2</cp:revision>
  <dcterms:created xsi:type="dcterms:W3CDTF">2021-03-04T07:04:14Z</dcterms:created>
  <dcterms:modified xsi:type="dcterms:W3CDTF">2021-03-04T07:11:19Z</dcterms:modified>
</cp:coreProperties>
</file>