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306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74" r:id="rId14"/>
    <p:sldId id="307" r:id="rId15"/>
    <p:sldId id="293" r:id="rId16"/>
    <p:sldId id="277" r:id="rId17"/>
    <p:sldId id="278" r:id="rId18"/>
    <p:sldId id="279" r:id="rId19"/>
    <p:sldId id="294" r:id="rId20"/>
    <p:sldId id="295" r:id="rId21"/>
    <p:sldId id="280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8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hyperlink" Target="http://nodejs.cn/download/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小说阅读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547920" y="3506236"/>
            <a:ext cx="1340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doors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935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小说排行功能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3073" y="2638163"/>
            <a:ext cx="56245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小说排行</a:t>
            </a:r>
            <a:endParaRPr lang="en-US" altLang="zh-CN" sz="2000" b="1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Lantinghei SC Demibold" charset="-122"/>
                <a:sym typeface="Gill Sans" panose="020B0502020104020203" charset="0"/>
              </a:rPr>
              <a:t>小说排行页面主要用于展示每种类型的小说排行</a:t>
            </a:r>
            <a:r>
              <a:rPr lang="en-US" altLang="zh-CN" sz="2000" dirty="0" smtClean="0">
                <a:latin typeface="微软雅黑"/>
                <a:ea typeface="Lantinghei SC Demibold" charset="-122"/>
                <a:sym typeface="Gill Sans" panose="020B0502020104020203" charset="0"/>
              </a:rPr>
              <a:t>.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97" y="972850"/>
            <a:ext cx="3174749" cy="5646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501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小说搜索功能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50756" y="2262382"/>
            <a:ext cx="56245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小说搜索</a:t>
            </a:r>
            <a:endParaRPr lang="en-US" altLang="zh-CN" sz="20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小说搜索页面主要用于小说的搜索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其中包括了模糊查询以及搜索自动补全。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557" y="958649"/>
            <a:ext cx="3140921" cy="5586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2" y="352445"/>
            <a:ext cx="5656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小说分类列表功能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0031" y="2468789"/>
            <a:ext cx="5624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小说分类列表功能</a:t>
            </a:r>
            <a:endParaRPr lang="en-US" altLang="zh-CN" sz="2000" b="1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小说分类列表功能主要用于展示各类型下的小说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其中包括热门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新书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好评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完结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周榜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月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榜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总榜等。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398" y="1057394"/>
            <a:ext cx="3085434" cy="54879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2" y="352445"/>
            <a:ext cx="5656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小说详情功能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0031" y="2468789"/>
            <a:ext cx="56245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小说详情功能</a:t>
            </a:r>
            <a:endParaRPr lang="en-US" altLang="zh-CN" sz="2000" b="1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小说详情功能主要用于展示各类型下的小说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其其中包括热门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新书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好评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完结等等。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21" y="937220"/>
            <a:ext cx="3186822" cy="5668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3883" y="2406232"/>
            <a:ext cx="1075951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	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此次实训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为移动端项目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开发，所使用的前端语言为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HTML5/CSS3/JavaScript/</a:t>
            </a:r>
            <a:r>
              <a:rPr lang="en-US" altLang="zh-CN" sz="20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Vue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，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服务器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端用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Node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做接口代理及接口转发。</a:t>
            </a:r>
            <a:endParaRPr lang="en-US" altLang="zh-CN" sz="20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	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在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开始项目之前，我们需要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安装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Node,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以及</a:t>
            </a:r>
            <a:r>
              <a:rPr lang="en-US" altLang="zh-CN" sz="20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Vue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脚手架。</a:t>
            </a:r>
            <a:endParaRPr lang="en-US" altLang="zh-CN" sz="20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	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如果你的电脑上已经安装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了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Node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以及</a:t>
            </a:r>
            <a:r>
              <a:rPr lang="en-US" altLang="zh-CN" sz="20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Vue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脚手架，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则可以直接使用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。</a:t>
            </a:r>
            <a:endParaRPr lang="en-US" altLang="zh-CN" sz="20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	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如果没有安装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那么需要安装一下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.</a:t>
            </a:r>
            <a:endParaRPr lang="en-US" altLang="zh-CN" sz="20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355656"/>
            <a:ext cx="1075951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0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Node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简介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：</a:t>
            </a:r>
            <a:endParaRPr lang="en-US" altLang="zh-CN" sz="20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Lantinghei SC Demibold" charset="-122"/>
                <a:sym typeface="Gill Sans" panose="020B0502020104020203" charset="0"/>
              </a:rPr>
              <a:t>	</a:t>
            </a:r>
            <a:r>
              <a:rPr lang="en-US" altLang="zh-CN" sz="2000" dirty="0"/>
              <a:t>Node.js </a:t>
            </a:r>
            <a:r>
              <a:rPr lang="zh-CN" altLang="en-US" sz="2000" dirty="0"/>
              <a:t>是一个基于 </a:t>
            </a:r>
            <a:r>
              <a:rPr lang="en-US" altLang="zh-CN" sz="2000" dirty="0"/>
              <a:t>Chrome V8 </a:t>
            </a:r>
            <a:r>
              <a:rPr lang="zh-CN" altLang="en-US" sz="2000" dirty="0"/>
              <a:t>引擎的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运行环境。 </a:t>
            </a:r>
            <a:br>
              <a:rPr lang="zh-CN" altLang="en-US" sz="2000" dirty="0"/>
            </a:br>
            <a:r>
              <a:rPr lang="en-US" altLang="zh-CN" sz="2000" dirty="0"/>
              <a:t>Node.js </a:t>
            </a:r>
            <a:r>
              <a:rPr lang="zh-CN" altLang="en-US" sz="2000" dirty="0"/>
              <a:t>使用了一个事件驱动、非阻塞式 </a:t>
            </a:r>
            <a:r>
              <a:rPr lang="en-US" altLang="zh-CN" sz="2000" dirty="0"/>
              <a:t>I/O </a:t>
            </a:r>
            <a:r>
              <a:rPr lang="zh-CN" altLang="en-US" sz="2000" dirty="0"/>
              <a:t>的模型，使其轻量又高效</a:t>
            </a:r>
            <a:r>
              <a:rPr lang="zh-CN" altLang="en-US" sz="2000" dirty="0" smtClean="0">
                <a:latin typeface="微软雅黑"/>
                <a:ea typeface="Lantinghei SC Demibold" charset="-122"/>
                <a:sym typeface="Gill Sans" panose="020B0502020104020203" charset="0"/>
              </a:rPr>
              <a:t>。</a:t>
            </a:r>
            <a:endParaRPr lang="en-US" altLang="zh-CN" sz="2000" dirty="0">
              <a:latin typeface="微软雅黑"/>
              <a:ea typeface="Lantinghei SC Demibold" charset="-122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latin typeface="微软雅黑"/>
              <a:ea typeface="Lantinghei SC Demibold" charset="-122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Lantinghei SC Demibold" charset="-122"/>
                <a:sym typeface="Gill Sans" panose="020B0502020104020203" charset="0"/>
              </a:rPr>
              <a:t>下载地址：</a:t>
            </a:r>
            <a:r>
              <a:rPr lang="en-US" altLang="zh-CN" sz="2000" dirty="0">
                <a:latin typeface="微软雅黑"/>
                <a:ea typeface="Lantinghei SC Demibold" charset="-122"/>
                <a:sym typeface="Gill Sans" panose="020B0502020104020203" charset="0"/>
              </a:rPr>
              <a:t> </a:t>
            </a:r>
            <a:r>
              <a:rPr lang="en-US" altLang="zh-CN" sz="2000" dirty="0">
                <a:hlinkClick r:id="rId1"/>
              </a:rPr>
              <a:t>http://nodejs.cn/download/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60" y="4259301"/>
            <a:ext cx="95250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256116"/>
            <a:ext cx="1075951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首先，我们进入</a:t>
            </a:r>
            <a:r>
              <a:rPr lang="en-US" altLang="zh-CN" sz="2000" dirty="0"/>
              <a:t>Node.js</a:t>
            </a:r>
            <a:r>
              <a:rPr lang="zh-CN" altLang="en-US" sz="2000" dirty="0"/>
              <a:t>中文官网，找到下载安装包。如图：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24" y="2138244"/>
            <a:ext cx="8267700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071897"/>
            <a:ext cx="10759510" cy="110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接着，根据我们电脑系统类型，选择相应的安装包（这里建议大家选择</a:t>
            </a:r>
            <a:r>
              <a:rPr lang="en-US" altLang="zh-CN" sz="2000" dirty="0" err="1"/>
              <a:t>msi</a:t>
            </a:r>
            <a:r>
              <a:rPr lang="zh-CN" altLang="en-US" sz="2000" dirty="0"/>
              <a:t>的安装包，安装操作比较简单。）。如图：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12" y="2449658"/>
            <a:ext cx="8391525" cy="3829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071897"/>
            <a:ext cx="1075951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等待下载完成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双击下载完成的</a:t>
            </a:r>
            <a:r>
              <a:rPr lang="en-US" altLang="zh-CN" sz="2000" dirty="0"/>
              <a:t>Node.js</a:t>
            </a:r>
            <a:r>
              <a:rPr lang="zh-CN" altLang="en-US" sz="2000" dirty="0"/>
              <a:t>安装包，如图：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60" y="2167144"/>
            <a:ext cx="8305800" cy="398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116202"/>
            <a:ext cx="1075951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接着，在弹出的安装界面，选择“</a:t>
            </a:r>
            <a:r>
              <a:rPr lang="en-US" altLang="zh-CN" sz="2000" dirty="0"/>
              <a:t>Next</a:t>
            </a:r>
            <a:r>
              <a:rPr lang="zh-CN" altLang="en-US" sz="2000" dirty="0"/>
              <a:t>（下一步）”。如图：</a:t>
            </a:r>
            <a:endParaRPr lang="en-US" altLang="zh-CN" sz="2000" dirty="0">
              <a:latin typeface="微软雅黑"/>
              <a:ea typeface="Lantinghei SC Demibold" charset="-122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85" y="2323097"/>
            <a:ext cx="4857750" cy="371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5" y="0"/>
            <a:ext cx="85407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116202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勾选接受协议选项，点击 </a:t>
            </a:r>
            <a:r>
              <a:rPr lang="en-US" altLang="zh-CN" sz="2000" dirty="0"/>
              <a:t>next</a:t>
            </a:r>
            <a:r>
              <a:rPr lang="zh-CN" altLang="en-US" sz="2000" dirty="0"/>
              <a:t>（下一步） 按钮 </a:t>
            </a:r>
            <a:r>
              <a:rPr lang="en-US" altLang="zh-CN" sz="2000" dirty="0" smtClean="0"/>
              <a:t>:</a:t>
            </a:r>
            <a:endParaRPr lang="en-US" altLang="zh-CN" sz="2000" dirty="0">
              <a:latin typeface="微软雅黑"/>
              <a:ea typeface="Lantinghei SC Demibold" charset="-122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60" y="2221602"/>
            <a:ext cx="4876800" cy="3819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990228"/>
            <a:ext cx="1075951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Node.js</a:t>
            </a:r>
            <a:r>
              <a:rPr lang="zh-CN" altLang="en-US" sz="2000" dirty="0"/>
              <a:t>默认安装目录为 </a:t>
            </a:r>
            <a:r>
              <a:rPr lang="en-US" altLang="zh-CN" sz="2000" dirty="0"/>
              <a:t>"C:\Program Files\</a:t>
            </a:r>
            <a:r>
              <a:rPr lang="en-US" altLang="zh-CN" sz="2000" dirty="0" err="1"/>
              <a:t>nodejs</a:t>
            </a:r>
            <a:r>
              <a:rPr lang="en-US" altLang="zh-CN" sz="2000" dirty="0"/>
              <a:t>\" , </a:t>
            </a:r>
            <a:r>
              <a:rPr lang="zh-CN" altLang="en-US" sz="2000" dirty="0"/>
              <a:t>你可以修改目录，并点击 </a:t>
            </a:r>
            <a:r>
              <a:rPr lang="en-US" altLang="zh-CN" sz="2000" dirty="0"/>
              <a:t>next</a:t>
            </a:r>
            <a:r>
              <a:rPr lang="zh-CN" altLang="en-US" sz="2000" dirty="0"/>
              <a:t>（下一步）：</a:t>
            </a:r>
            <a:endParaRPr lang="en-US" altLang="zh-CN" sz="2000" dirty="0">
              <a:latin typeface="微软雅黑"/>
              <a:ea typeface="Lantinghei SC Demibold" charset="-122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22" y="2319130"/>
            <a:ext cx="4867275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990228"/>
            <a:ext cx="1075951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点击树形图标来选择你需要的安装模式 </a:t>
            </a:r>
            <a:r>
              <a:rPr lang="en-US" altLang="zh-CN" sz="2000" dirty="0"/>
              <a:t>, </a:t>
            </a:r>
            <a:r>
              <a:rPr lang="zh-CN" altLang="en-US" sz="2000" dirty="0"/>
              <a:t>然后点击下一步 </a:t>
            </a:r>
            <a:r>
              <a:rPr lang="en-US" altLang="zh-CN" sz="2000" dirty="0"/>
              <a:t>next</a:t>
            </a:r>
            <a:r>
              <a:rPr lang="zh-CN" altLang="en-US" sz="2000" dirty="0"/>
              <a:t>（下一步</a:t>
            </a:r>
            <a:r>
              <a:rPr lang="zh-CN" altLang="en-US" sz="2000" dirty="0" smtClean="0"/>
              <a:t>：</a:t>
            </a:r>
            <a:endParaRPr lang="en-US" altLang="zh-CN" sz="2000" dirty="0">
              <a:latin typeface="微软雅黑"/>
              <a:ea typeface="Lantinghei SC Demibold" charset="-122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28" y="2305878"/>
            <a:ext cx="480060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990228"/>
            <a:ext cx="107595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点击 </a:t>
            </a:r>
            <a:r>
              <a:rPr lang="en-US" altLang="zh-CN" sz="2000" dirty="0"/>
              <a:t>Install</a:t>
            </a:r>
            <a:r>
              <a:rPr lang="zh-CN" altLang="en-US" sz="2000" dirty="0"/>
              <a:t>（安装） 开始安装</a:t>
            </a:r>
            <a:r>
              <a:rPr lang="en-US" altLang="zh-CN" sz="2000" dirty="0"/>
              <a:t>Node.js</a:t>
            </a:r>
            <a:r>
              <a:rPr lang="zh-CN" altLang="en-US" sz="2000" dirty="0"/>
              <a:t>。你也可以点击 </a:t>
            </a:r>
            <a:r>
              <a:rPr lang="en-US" altLang="zh-CN" sz="2000" dirty="0"/>
              <a:t>Back</a:t>
            </a:r>
            <a:r>
              <a:rPr lang="zh-CN" altLang="en-US" sz="2000" dirty="0"/>
              <a:t>（返回）来修改先前的配置。 然后并点击 </a:t>
            </a:r>
            <a:r>
              <a:rPr lang="en-US" altLang="zh-CN" sz="2000" dirty="0"/>
              <a:t>next</a:t>
            </a:r>
            <a:r>
              <a:rPr lang="zh-CN" altLang="en-US" sz="2000" dirty="0"/>
              <a:t>（下一步）：</a:t>
            </a:r>
            <a:endParaRPr lang="en-US" altLang="zh-CN" sz="2000" dirty="0">
              <a:latin typeface="微软雅黑"/>
              <a:ea typeface="Lantinghei SC Demibold" charset="-122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838" y="2434672"/>
            <a:ext cx="4857750" cy="3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289569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点击 </a:t>
            </a:r>
            <a:r>
              <a:rPr lang="en-US" altLang="zh-CN" sz="2000" dirty="0"/>
              <a:t>Finish</a:t>
            </a:r>
            <a:r>
              <a:rPr lang="zh-CN" altLang="en-US" sz="2000" dirty="0"/>
              <a:t>（完成）按钮退出安装向导。</a:t>
            </a:r>
            <a:endParaRPr lang="en-US" altLang="zh-CN" sz="2000" dirty="0">
              <a:latin typeface="微软雅黑"/>
              <a:ea typeface="Lantinghei SC Demibold" charset="-122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990" y="2272860"/>
            <a:ext cx="4905375" cy="3800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618496"/>
            <a:ext cx="107595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</a:t>
            </a:r>
            <a:r>
              <a:rPr lang="zh-CN" altLang="en-US" sz="2000" dirty="0" smtClean="0"/>
              <a:t>     检测</a:t>
            </a:r>
            <a:r>
              <a:rPr lang="en-US" altLang="zh-CN" sz="2000" dirty="0"/>
              <a:t>PATH</a:t>
            </a:r>
            <a:r>
              <a:rPr lang="zh-CN" altLang="en-US" sz="2000" dirty="0"/>
              <a:t>环境变量是否配置了</a:t>
            </a:r>
            <a:r>
              <a:rPr lang="en-US" altLang="zh-CN" sz="2000" dirty="0"/>
              <a:t>Node.js</a:t>
            </a:r>
            <a:r>
              <a:rPr lang="zh-CN" altLang="en-US" sz="2000" dirty="0"/>
              <a:t>，点击开始</a:t>
            </a:r>
            <a:r>
              <a:rPr lang="en-US" altLang="zh-CN" sz="2000" dirty="0"/>
              <a:t>=》</a:t>
            </a:r>
            <a:r>
              <a:rPr lang="zh-CN" altLang="en-US" sz="2000" dirty="0"/>
              <a:t>运行</a:t>
            </a:r>
            <a:r>
              <a:rPr lang="en-US" altLang="zh-CN" sz="2000" dirty="0"/>
              <a:t>=》</a:t>
            </a:r>
            <a:r>
              <a:rPr lang="zh-CN" altLang="en-US" sz="2000" dirty="0"/>
              <a:t>输入</a:t>
            </a:r>
            <a:r>
              <a:rPr lang="en-US" altLang="zh-CN" sz="2000" dirty="0"/>
              <a:t>"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" =&gt; </a:t>
            </a:r>
            <a:r>
              <a:rPr lang="zh-CN" altLang="en-US" sz="2000" dirty="0"/>
              <a:t>输入命令</a:t>
            </a:r>
            <a:r>
              <a:rPr lang="en-US" altLang="zh-CN" sz="2000" dirty="0"/>
              <a:t>"path"</a:t>
            </a:r>
            <a:r>
              <a:rPr lang="zh-CN" altLang="en-US" sz="2000" dirty="0"/>
              <a:t>，输出如下结果：</a:t>
            </a:r>
            <a:endParaRPr lang="en-US" altLang="zh-CN" sz="2000" dirty="0">
              <a:latin typeface="微软雅黑"/>
              <a:ea typeface="Lantinghei SC Demibold" charset="-122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22" y="3059273"/>
            <a:ext cx="10048875" cy="1781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6105" y="5188716"/>
            <a:ext cx="7980056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我们可以看到环境变量中已经包含了</a:t>
            </a:r>
            <a:r>
              <a:rPr lang="en-US" altLang="zh-CN" sz="2000" dirty="0"/>
              <a:t>C:\Program Files\</a:t>
            </a:r>
            <a:r>
              <a:rPr lang="en-US" altLang="zh-CN" sz="2000" dirty="0" err="1"/>
              <a:t>nodejs</a:t>
            </a:r>
            <a:r>
              <a:rPr lang="en-US" altLang="zh-CN" sz="2000" dirty="0"/>
              <a:t>\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618496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检查</a:t>
            </a:r>
            <a:r>
              <a:rPr lang="en-US" altLang="zh-CN" sz="2000" dirty="0"/>
              <a:t>Node.js</a:t>
            </a:r>
            <a:r>
              <a:rPr lang="zh-CN" altLang="en-US" sz="2000" dirty="0"/>
              <a:t>版本</a:t>
            </a:r>
            <a:endParaRPr lang="en-US" altLang="zh-CN" sz="2000" dirty="0">
              <a:latin typeface="微软雅黑"/>
              <a:ea typeface="Lantinghei SC Demibold" charset="-122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85" y="2743439"/>
            <a:ext cx="7124700" cy="309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31851" y="1043975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</a:t>
            </a:r>
            <a:r>
              <a:rPr lang="zh-CN" altLang="en-US" sz="2000" dirty="0" smtClean="0"/>
              <a:t>接下来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安装</a:t>
            </a:r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脚手架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vue</a:t>
            </a:r>
            <a:r>
              <a:rPr lang="en-US" altLang="zh-CN" sz="2000" dirty="0" smtClean="0"/>
              <a:t>-cli),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可用</a:t>
            </a:r>
            <a:r>
              <a:rPr lang="zh-CN" altLang="en-US" sz="2000" dirty="0"/>
              <a:t>于快速搭建大型单页应用。</a:t>
            </a:r>
            <a:endParaRPr lang="en-US" altLang="zh-CN" sz="2000" dirty="0">
              <a:latin typeface="微软雅黑"/>
              <a:ea typeface="Lantinghei SC Demibold" charset="-122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02" y="1856603"/>
            <a:ext cx="7943850" cy="1095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156" y="2956724"/>
            <a:ext cx="7962900" cy="3543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27223" y="1716498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进入项目，安装并运行</a:t>
            </a:r>
            <a:r>
              <a:rPr lang="zh-CN" altLang="en-US" sz="2000" dirty="0" smtClean="0"/>
              <a:t>：</a:t>
            </a:r>
            <a:endParaRPr lang="en-US" altLang="zh-CN" sz="2000" dirty="0">
              <a:latin typeface="微软雅黑"/>
              <a:ea typeface="Lantinghei SC Demibold" charset="-122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83" y="3098601"/>
            <a:ext cx="10039350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41693" y="1190625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成功执行以上命令后访问 </a:t>
            </a:r>
            <a:r>
              <a:rPr lang="en-US" altLang="zh-CN" sz="2000" dirty="0"/>
              <a:t>http://localhost:8080/</a:t>
            </a:r>
            <a:r>
              <a:rPr lang="zh-CN" altLang="en-US" sz="2000" dirty="0"/>
              <a:t>，输出结果如下所</a:t>
            </a:r>
            <a:r>
              <a:rPr lang="zh-CN" altLang="en-US" sz="2000" dirty="0" smtClean="0"/>
              <a:t>示：</a:t>
            </a:r>
            <a:endParaRPr lang="en-US" altLang="zh-CN" sz="2000" dirty="0">
              <a:latin typeface="微软雅黑"/>
              <a:ea typeface="Lantinghei SC Demibold" charset="-122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390" y="1875289"/>
            <a:ext cx="6086475" cy="447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2256" y="1066878"/>
            <a:ext cx="6441140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panose="020B0502020104020203" charset="0"/>
              </a:rPr>
              <a:t>项目名称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：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/>
                <a:ea typeface="微软雅黑"/>
                <a:sym typeface="Gill Sans" panose="020B0502020104020203" charset="0"/>
              </a:rPr>
              <a:t>小说阅读</a:t>
            </a:r>
            <a:endParaRPr lang="en-US" altLang="zh-CN" sz="2000" dirty="0" smtClean="0">
              <a:solidFill>
                <a:schemeClr val="accent1"/>
              </a:solidFill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panose="020B0502020104020203" charset="0"/>
              </a:rPr>
              <a:t>项目介绍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：这是一个用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开发的小说阅读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APP,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整个项目一共有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8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个页面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主要使用了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Vue2.0+vue-router+vuex+h5+css3+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移动端等技术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 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主要实现了小说排行榜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小说分类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小说详情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小说搜索等页面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达到了可用来看小说的基本需求。</a:t>
            </a:r>
            <a:endParaRPr lang="zh-CN" altLang="en-US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panose="020B0502020104020203" charset="0"/>
              </a:rPr>
              <a:t>实</a:t>
            </a:r>
            <a:r>
              <a:rPr lang="zh-CN" altLang="en-US" sz="2000" b="1" dirty="0">
                <a:latin typeface="微软雅黑"/>
                <a:ea typeface="微软雅黑"/>
                <a:sym typeface="Gill Sans" panose="020B0502020104020203" charset="0"/>
              </a:rPr>
              <a:t>训目标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：将本阶段所学知识结合起来，应用到实际项目中，使更加了解所学知识体系的实际作用，对以前所学知识点得到更好的练习和灵活运用。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panose="020B0502020104020203" charset="0"/>
              </a:rPr>
              <a:t>所需时间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：</a:t>
            </a: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36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课时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19" y="1066878"/>
            <a:ext cx="2956034" cy="5257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19" y="1066879"/>
            <a:ext cx="2956035" cy="525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17" y="1066877"/>
            <a:ext cx="2956035" cy="52578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17" y="1066876"/>
            <a:ext cx="2956035" cy="5257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16245" y="2539095"/>
            <a:ext cx="107595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accent1"/>
                </a:solidFill>
                <a:latin typeface="微软雅黑"/>
                <a:ea typeface="Lantinghei SC Demibold" charset="-122"/>
                <a:sym typeface="Gill Sans" panose="020B0502020104020203" charset="0"/>
              </a:rPr>
              <a:t>好啦</a:t>
            </a:r>
            <a:r>
              <a:rPr lang="zh-CN" altLang="en-US" sz="3200" dirty="0" smtClean="0">
                <a:solidFill>
                  <a:schemeClr val="accent1"/>
                </a:solidFill>
                <a:latin typeface="微软雅黑"/>
                <a:ea typeface="Lantinghei SC Demibold" charset="-122"/>
                <a:sym typeface="Gill Sans" panose="020B0502020104020203" charset="0"/>
              </a:rPr>
              <a:t>！准备工作已经做完！</a:t>
            </a:r>
            <a:endParaRPr lang="en-US" altLang="zh-CN" sz="3200" dirty="0">
              <a:solidFill>
                <a:schemeClr val="accent1"/>
              </a:solidFill>
              <a:latin typeface="微软雅黑"/>
              <a:ea typeface="Lantinghei SC Demibold" charset="-122"/>
              <a:sym typeface="Gill Sans" panose="020B0502020104020203" charset="0"/>
            </a:endParaRPr>
          </a:p>
          <a:p>
            <a:pPr algn="ctr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accent1"/>
                </a:solidFill>
                <a:latin typeface="微软雅黑"/>
                <a:ea typeface="Lantinghei SC Demibold" charset="-122"/>
                <a:sym typeface="Gill Sans" panose="020B0502020104020203" charset="0"/>
              </a:rPr>
              <a:t>现在可以正式开始我们的项目开发了！</a:t>
            </a:r>
            <a:endParaRPr lang="en-US" altLang="zh-CN" sz="3200" dirty="0">
              <a:solidFill>
                <a:schemeClr val="accent1"/>
              </a:solidFill>
              <a:latin typeface="微软雅黑"/>
              <a:ea typeface="Lantinghei SC Demibold" charset="-122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实训要求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32013" y="1484530"/>
            <a:ext cx="1070385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希望在项目实训过程中，能独立实现项目中的主要功能，并能完善用户体验细节。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panose="020B0502020104020203" charset="0"/>
              </a:rPr>
              <a:t>具体要求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：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能够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熟练使用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HTML5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与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CSS3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进行移动端布局；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能够熟练使用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JavaScript,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以及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ECMAScript6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；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能够熟练使用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-cli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创建项目；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能够熟练使用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基础语法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;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能够熟练使用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vuex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状态管理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;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能够熟练使用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axios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请求数据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;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能够熟练使用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Node.js;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307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训练技能点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32013" y="1484530"/>
            <a:ext cx="107038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panose="020B0502020104020203" charset="0"/>
              </a:rPr>
              <a:t>在项目实训过程中，要训练的技能点包含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：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语言本身的使用；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框架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Mint-UI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的使用；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移动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端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Touch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插件的使用；</a:t>
            </a:r>
            <a:endParaRPr lang="zh-CN" altLang="en-US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	ECMAScript6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语法在项目中的使用；</a:t>
            </a:r>
            <a:endParaRPr lang="zh-CN" altLang="en-US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Node.js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的使用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通过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Node,js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进行代理请求和接口转发。</a:t>
            </a:r>
            <a:endParaRPr lang="zh-CN" altLang="en-US" sz="2000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项目分解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44457" y="1739066"/>
            <a:ext cx="10703858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panose="020B0502020104020203" charset="0"/>
              </a:rPr>
              <a:t>此项目中，一共包含有如下</a:t>
            </a:r>
            <a:r>
              <a:rPr lang="zh-CN" altLang="en-US" sz="2000" b="1" dirty="0" smtClean="0">
                <a:latin typeface="微软雅黑"/>
                <a:ea typeface="微软雅黑"/>
                <a:sym typeface="Gill Sans" panose="020B0502020104020203" charset="0"/>
              </a:rPr>
              <a:t>功能模块</a:t>
            </a:r>
            <a:r>
              <a:rPr lang="en-US" altLang="zh-CN" sz="2000" b="1" dirty="0" smtClean="0">
                <a:latin typeface="微软雅黑"/>
                <a:ea typeface="微软雅黑"/>
                <a:sym typeface="Gill Sans" panose="020B0502020104020203" charset="0"/>
              </a:rPr>
              <a:t>;</a:t>
            </a:r>
            <a:endParaRPr lang="en-US" altLang="zh-CN" sz="2000" b="1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小说书架功能</a:t>
            </a:r>
            <a:endParaRPr lang="en-US" altLang="zh-CN" sz="2000" dirty="0">
              <a:latin typeface="微软雅黑"/>
              <a:ea typeface="微软雅黑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分类查询功能 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</a:rPr>
              <a:t>	</a:t>
            </a:r>
            <a:r>
              <a:rPr lang="zh-CN" altLang="en-US" sz="2000" dirty="0">
                <a:latin typeface="微软雅黑"/>
                <a:ea typeface="微软雅黑"/>
              </a:rPr>
              <a:t>排行</a:t>
            </a:r>
            <a:r>
              <a:rPr lang="zh-CN" altLang="en-US" sz="2000" dirty="0" smtClean="0">
                <a:latin typeface="微软雅黑"/>
                <a:ea typeface="微软雅黑"/>
              </a:rPr>
              <a:t>榜功能</a:t>
            </a:r>
            <a:r>
              <a:rPr lang="en-US" altLang="zh-CN" sz="2000" dirty="0">
                <a:latin typeface="微软雅黑"/>
                <a:ea typeface="微软雅黑"/>
              </a:rPr>
              <a:t>	</a:t>
            </a:r>
            <a:endParaRPr lang="en-US" altLang="zh-CN" sz="2000" dirty="0" smtClean="0">
              <a:latin typeface="微软雅黑"/>
              <a:ea typeface="微软雅黑"/>
            </a:endParaRPr>
          </a:p>
          <a:p>
            <a:pPr marL="0" lvl="2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</a:rPr>
              <a:t>搜索功能</a:t>
            </a: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marL="0" lvl="2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</a:rPr>
              <a:t>小说搜索列表功能</a:t>
            </a:r>
            <a:endParaRPr lang="en-US" altLang="zh-CN" sz="2000" dirty="0" smtClean="0">
              <a:latin typeface="微软雅黑"/>
              <a:ea typeface="微软雅黑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</a:rPr>
              <a:t>小说分类列表功能</a:t>
            </a:r>
            <a:endParaRPr lang="en-US" altLang="zh-CN" sz="2000" dirty="0" smtClean="0">
              <a:latin typeface="微软雅黑"/>
              <a:ea typeface="微软雅黑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</a:rPr>
              <a:t>小说</a:t>
            </a:r>
            <a:r>
              <a:rPr lang="zh-CN" altLang="en-US" sz="2000" dirty="0">
                <a:latin typeface="微软雅黑"/>
                <a:ea typeface="微软雅黑"/>
              </a:rPr>
              <a:t>详情</a:t>
            </a:r>
            <a:r>
              <a:rPr lang="zh-CN" altLang="en-US" sz="2000" dirty="0" smtClean="0">
                <a:latin typeface="微软雅黑"/>
                <a:ea typeface="微软雅黑"/>
              </a:rPr>
              <a:t>功能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215" y="2639768"/>
            <a:ext cx="229552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1" y="342900"/>
            <a:ext cx="211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任务计划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79912" y="1739185"/>
            <a:ext cx="10703858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panose="020B0502020104020203" charset="0"/>
              </a:rPr>
              <a:t>我们将整个项目分为以下任务：</a:t>
            </a:r>
            <a:endParaRPr lang="en-US" altLang="zh-CN" sz="2000" b="1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01</a:t>
            </a: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实现小说书架功能（</a:t>
            </a: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课时）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	02</a:t>
            </a: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实现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小说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分类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功能（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课时）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03</a:t>
            </a: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实现小说分类列表功能（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6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课时）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04</a:t>
            </a: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实现小说排行功能（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5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课时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）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05</a:t>
            </a: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实现</a:t>
            </a:r>
            <a:r>
              <a:rPr lang="zh-CN" altLang="en-US" sz="2000" dirty="0" smtClean="0">
                <a:latin typeface="微软雅黑"/>
                <a:ea typeface="微软雅黑"/>
              </a:rPr>
              <a:t>小说排行列表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功能（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6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课时）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06	</a:t>
            </a:r>
            <a:r>
              <a:rPr lang="zh-CN" altLang="en-US" sz="2000" dirty="0" smtClean="0">
                <a:latin typeface="微软雅黑"/>
                <a:ea typeface="微软雅黑"/>
                <a:sym typeface="+mn-ea"/>
              </a:rPr>
              <a:t>实现小说搜索功能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（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5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课时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）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07</a:t>
            </a: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实现小说详情功能（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6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课时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）</a:t>
            </a:r>
            <a:endParaRPr 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49" y="342900"/>
            <a:ext cx="5026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小说书架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75808" y="2623362"/>
            <a:ext cx="56245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小说书架</a:t>
            </a:r>
            <a:endParaRPr lang="en-US" altLang="zh-CN" sz="20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小说书架功能可以便捷的查看最近追更新的小说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25" y="1189766"/>
            <a:ext cx="3010983" cy="5355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5108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小说分类功能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1172" y="2588059"/>
            <a:ext cx="56245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小说分类</a:t>
            </a:r>
            <a:endParaRPr lang="en-US" altLang="zh-CN" sz="20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小说分类页面主要用于展示小说的类型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用于可以根据自己的喜好选择对应类型的小说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.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25" y="1189766"/>
            <a:ext cx="3010983" cy="5355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2087</Words>
  <Application>WPS 演示</Application>
  <PresentationFormat>宽屏</PresentationFormat>
  <Paragraphs>162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方正书宋_GBK</vt:lpstr>
      <vt:lpstr>Wingdings</vt:lpstr>
      <vt:lpstr>微软雅黑</vt:lpstr>
      <vt:lpstr>微软雅黑</vt:lpstr>
      <vt:lpstr>Gill Sans</vt:lpstr>
      <vt:lpstr>Lantinghei SC Demibold</vt:lpstr>
      <vt:lpstr>汉仪旗黑KW</vt:lpstr>
      <vt:lpstr>宋体</vt:lpstr>
      <vt:lpstr>Arial Unicode MS</vt:lpstr>
      <vt:lpstr>等线</vt:lpstr>
      <vt:lpstr>汉仪中等线KW</vt:lpstr>
      <vt:lpstr>等线 Light</vt:lpstr>
      <vt:lpstr>苹方-简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yangling</cp:lastModifiedBy>
  <cp:revision>273</cp:revision>
  <dcterms:created xsi:type="dcterms:W3CDTF">2019-07-25T19:07:34Z</dcterms:created>
  <dcterms:modified xsi:type="dcterms:W3CDTF">2019-07-25T19:07:34Z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