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6" r:id="rId5"/>
    <p:sldId id="267" r:id="rId6"/>
    <p:sldId id="292" r:id="rId7"/>
    <p:sldId id="296" r:id="rId8"/>
    <p:sldId id="297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小说书架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doors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7612" y="1011544"/>
            <a:ext cx="107038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3.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使用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Header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组件完成顶部区域的制作，具体代码如下：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0" y="2004695"/>
            <a:ext cx="9208135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7612" y="1011544"/>
            <a:ext cx="10703858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1.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实现点击添加书架按钮跳转到分类页，我们需要创建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Bookshelf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组件，并进行引入注册该组件，再利用组件之间的通信来完成数据的传递实现跳转。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40" y="2179955"/>
            <a:ext cx="2499360" cy="441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7612" y="1011544"/>
            <a:ext cx="107038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2.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Home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组件内引入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Bookshelf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组件，并进行注册使用，具体代码如下：。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73630" y="1939290"/>
            <a:ext cx="5241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//</a:t>
            </a:r>
            <a:r>
              <a:rPr lang="zh-CN" altLang="en-US">
                <a:solidFill>
                  <a:schemeClr val="accent5"/>
                </a:solidFill>
              </a:rPr>
              <a:t>引入组件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import Bookshelf from './bookshelf/Bookshelf'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3630" y="2769870"/>
            <a:ext cx="4545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//</a:t>
            </a:r>
            <a:r>
              <a:rPr lang="zh-CN" altLang="en-US">
                <a:solidFill>
                  <a:schemeClr val="accent5"/>
                </a:solidFill>
              </a:rPr>
              <a:t>注册组件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components: {  Bookshelf }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3630" y="3775710"/>
            <a:ext cx="84391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&lt;mt-tab-container-item id="书架"&gt;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	</a:t>
            </a:r>
            <a:r>
              <a:rPr lang="zh-CN" altLang="en-US">
                <a:solidFill>
                  <a:schemeClr val="accent5"/>
                </a:solidFill>
              </a:rPr>
              <a:t>&lt;mt-header fixed :title="selected"&gt;&lt;/mt-header&gt;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	//</a:t>
            </a:r>
            <a:r>
              <a:rPr lang="zh-CN" altLang="en-US">
                <a:solidFill>
                  <a:schemeClr val="accent5"/>
                </a:solidFill>
              </a:rPr>
              <a:t>使用组件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	&lt;Bookshelf class="tab-container" &gt;&lt;/Bookshelf&gt;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&lt;</a:t>
            </a:r>
            <a:r>
              <a:rPr lang="zh-CN" altLang="en-US">
                <a:solidFill>
                  <a:schemeClr val="accent5"/>
                </a:solidFill>
              </a:rPr>
              <a:t>/mt-tab-container-item&gt;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7612" y="1011544"/>
            <a:ext cx="10703858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3.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Bookshelf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组件完成点击添加按钮的制作，并将跳转到分类的数据传递给父组件，具体代码如下：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96085" y="2179955"/>
            <a:ext cx="99314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//</a:t>
            </a:r>
            <a:r>
              <a:rPr lang="zh-CN" altLang="en-US">
                <a:solidFill>
                  <a:schemeClr val="accent5"/>
                </a:solidFill>
              </a:rPr>
              <a:t>分类按钮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&lt;mt-button type="primary" class="add-book"  @click="$emit('addBook','分类')"&gt;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	</a:t>
            </a:r>
            <a:r>
              <a:rPr lang="zh-CN" altLang="en-US">
                <a:solidFill>
                  <a:schemeClr val="accent5"/>
                </a:solidFill>
              </a:rPr>
              <a:t>添加小说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&lt;/mt-button&gt;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96085" y="3530600"/>
            <a:ext cx="76390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//</a:t>
            </a:r>
            <a:r>
              <a:rPr lang="zh-CN" altLang="en-US">
                <a:solidFill>
                  <a:schemeClr val="accent5"/>
                </a:solidFill>
              </a:rPr>
              <a:t>按钮</a:t>
            </a:r>
            <a:r>
              <a:rPr lang="en-US" altLang="zh-CN">
                <a:solidFill>
                  <a:schemeClr val="accent5"/>
                </a:solidFill>
              </a:rPr>
              <a:t>css</a:t>
            </a:r>
            <a:r>
              <a:rPr lang="zh-CN" altLang="en-US">
                <a:solidFill>
                  <a:schemeClr val="accent5"/>
                </a:solidFill>
              </a:rPr>
              <a:t>样式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.add-book {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	position: absolute;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	top: 50%;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	left: 50%;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	transform: translate(-50%, -50%);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}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.add-book:focus {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	outline: none;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}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7612" y="1011544"/>
            <a:ext cx="107038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4.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Home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组件接收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Bookshelf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组件传递的数据，并设置跳转的方法，具体代码如下：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65250" y="2068830"/>
            <a:ext cx="8412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//@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addBook="changeSelected" 设置监听的事件及方法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&lt;Bookshelf class="tab-container" @addBook="changeSelected"&gt;&lt;/Bookshelf&gt;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3990" y="3094990"/>
            <a:ext cx="74307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methods: {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</a:t>
            </a:r>
            <a:r>
              <a:rPr lang="en-US" altLang="zh-CN">
                <a:solidFill>
                  <a:schemeClr val="accent5"/>
                </a:solidFill>
              </a:rPr>
              <a:t>//</a:t>
            </a:r>
            <a:r>
              <a:rPr lang="zh-CN" altLang="en-US">
                <a:solidFill>
                  <a:schemeClr val="accent5"/>
                </a:solidFill>
              </a:rPr>
              <a:t>跳转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changeSelected (data) {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  this.selected = data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}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}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-cli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脚手架的使用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Mint-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Ui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组件的使用及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组件之间的通信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4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 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zh-CN" altLang="en-US" sz="2000" smtClean="0">
                <a:latin typeface="微软雅黑"/>
                <a:ea typeface="微软雅黑"/>
                <a:sym typeface="Gill Sans" panose="020B0502020104020203" charset="0"/>
              </a:rPr>
              <a:t>路由的使用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12450" y="3087477"/>
            <a:ext cx="68354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panose="020B0502020104020203" charset="0"/>
              </a:rPr>
              <a:t>使用</a:t>
            </a:r>
            <a:r>
              <a:rPr lang="en-US" altLang="zh-CN" sz="2000" b="1" dirty="0" err="1" smtClean="0">
                <a:latin typeface="微软雅黑"/>
                <a:ea typeface="微软雅黑"/>
                <a:sym typeface="Gill Sans" panose="020B0502020104020203" charset="0"/>
              </a:rPr>
              <a:t>Vue-Cli</a:t>
            </a:r>
            <a:r>
              <a:rPr lang="zh-CN" altLang="en-US" sz="2000" b="1" dirty="0" smtClean="0">
                <a:latin typeface="微软雅黑"/>
                <a:ea typeface="微软雅黑"/>
                <a:sym typeface="Gill Sans" panose="020B0502020104020203" charset="0"/>
              </a:rPr>
              <a:t>创建项目</a:t>
            </a:r>
            <a:endParaRPr lang="en-US" altLang="zh-CN" sz="2000" b="1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panose="020B0502020104020203" charset="0"/>
              </a:rPr>
              <a:t>使用</a:t>
            </a:r>
            <a:r>
              <a:rPr lang="en-US" altLang="zh-CN" sz="2000" b="1" dirty="0" smtClean="0">
                <a:latin typeface="微软雅黑"/>
                <a:ea typeface="微软雅黑"/>
                <a:sym typeface="Gill Sans" panose="020B0502020104020203" charset="0"/>
              </a:rPr>
              <a:t>Mint-UI</a:t>
            </a:r>
            <a:r>
              <a:rPr lang="zh-CN" altLang="en-US" sz="2000" b="1" dirty="0" smtClean="0">
                <a:latin typeface="微软雅黑"/>
                <a:ea typeface="微软雅黑"/>
                <a:sym typeface="Gill Sans" panose="020B0502020104020203" charset="0"/>
              </a:rPr>
              <a:t>框架完成书架页面的制作</a:t>
            </a:r>
            <a:endParaRPr lang="en-US" altLang="zh-CN" sz="2000" b="1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711" y="1291002"/>
            <a:ext cx="2676525" cy="476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005557"/>
            <a:ext cx="10703858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任务一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sz="2000" dirty="0" smtClean="0">
                <a:latin typeface="微软雅黑"/>
                <a:ea typeface="微软雅黑"/>
                <a:sym typeface="Gill Sans" panose="020B0502020104020203" charset="0"/>
              </a:rPr>
              <a:t>实现书架底部tab栏的制作</a:t>
            </a:r>
            <a:endParaRPr sz="200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二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sz="2000">
                <a:latin typeface="微软雅黑"/>
                <a:ea typeface="微软雅黑"/>
                <a:sym typeface="Gill Sans" panose="020B0502020104020203" charset="0"/>
              </a:rPr>
              <a:t>实现书架页面顶部区域的制作</a:t>
            </a:r>
            <a:endParaRPr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任务三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sz="2000" dirty="0" smtClean="0">
                <a:latin typeface="微软雅黑"/>
                <a:ea typeface="微软雅黑"/>
                <a:sym typeface="Gill Sans" panose="020B0502020104020203" charset="0"/>
              </a:rPr>
              <a:t>实现点击添加小说按钮，跳转到分类页面</a:t>
            </a:r>
            <a:endParaRPr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68" y="2905771"/>
            <a:ext cx="1999498" cy="355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右箭头 1"/>
          <p:cNvSpPr/>
          <p:nvPr/>
        </p:nvSpPr>
        <p:spPr>
          <a:xfrm>
            <a:off x="4062088" y="4551469"/>
            <a:ext cx="3299791" cy="265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547" y="2905771"/>
            <a:ext cx="1999498" cy="3556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6" y="879839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Vue-Cli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创建项目需要先安装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Vue-Cli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安装之后通过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Vue-Cli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命令创建项目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.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1756" y="2487937"/>
            <a:ext cx="8746435" cy="5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/>
                <a:ea typeface="微软雅黑"/>
                <a:sym typeface="Gill Sans" panose="020B0502020104020203" charset="0"/>
              </a:rPr>
              <a:t>2</a:t>
            </a:r>
            <a:r>
              <a:rPr lang="zh-CN" altLang="en-US" dirty="0">
                <a:latin typeface="微软雅黑"/>
                <a:ea typeface="微软雅黑"/>
                <a:sym typeface="Gill Sans" panose="020B0502020104020203" charset="0"/>
              </a:rPr>
              <a:t>、通过</a:t>
            </a:r>
            <a:r>
              <a:rPr lang="en-US" altLang="zh-CN" dirty="0" err="1">
                <a:latin typeface="微软雅黑"/>
                <a:ea typeface="微软雅黑"/>
                <a:sym typeface="Gill Sans" panose="020B0502020104020203" charset="0"/>
              </a:rPr>
              <a:t>npm</a:t>
            </a:r>
            <a:r>
              <a:rPr lang="zh-CN" altLang="en-US" dirty="0">
                <a:latin typeface="微软雅黑"/>
                <a:ea typeface="微软雅黑"/>
                <a:sym typeface="Gill Sans" panose="020B0502020104020203" charset="0"/>
              </a:rPr>
              <a:t>安装</a:t>
            </a:r>
            <a:r>
              <a:rPr lang="en-US" altLang="zh-CN" dirty="0">
                <a:latin typeface="微软雅黑"/>
                <a:ea typeface="微软雅黑"/>
                <a:sym typeface="Gill Sans" panose="020B0502020104020203" charset="0"/>
              </a:rPr>
              <a:t>Mint-UI</a:t>
            </a:r>
            <a:r>
              <a:rPr lang="zh-CN" altLang="en-US" dirty="0">
                <a:latin typeface="微软雅黑"/>
                <a:ea typeface="微软雅黑"/>
                <a:sym typeface="Gill Sans" panose="020B0502020104020203" charset="0"/>
              </a:rPr>
              <a:t>框架</a:t>
            </a:r>
            <a:r>
              <a:rPr lang="en-US" altLang="zh-CN" dirty="0" smtClean="0">
                <a:latin typeface="微软雅黑"/>
                <a:ea typeface="微软雅黑"/>
                <a:sym typeface="Gill Sans" panose="020B0502020104020203" charset="0"/>
              </a:rPr>
              <a:t>.</a:t>
            </a:r>
            <a:endParaRPr lang="en-US" altLang="zh-CN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1756" y="3832780"/>
            <a:ext cx="331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/>
                <a:ea typeface="微软雅黑"/>
                <a:sym typeface="Gill Sans" panose="020B0502020104020203" charset="0"/>
              </a:rPr>
              <a:t>3</a:t>
            </a:r>
            <a:r>
              <a:rPr lang="zh-CN" altLang="en-US" dirty="0">
                <a:latin typeface="微软雅黑"/>
                <a:ea typeface="微软雅黑"/>
                <a:sym typeface="Gill Sans" panose="020B0502020104020203" charset="0"/>
              </a:rPr>
              <a:t>、在</a:t>
            </a:r>
            <a:r>
              <a:rPr lang="en-US" altLang="zh-CN" dirty="0">
                <a:latin typeface="微软雅黑"/>
                <a:ea typeface="微软雅黑"/>
                <a:sym typeface="Gill Sans" panose="020B0502020104020203" charset="0"/>
              </a:rPr>
              <a:t>main.js</a:t>
            </a:r>
            <a:r>
              <a:rPr lang="zh-CN" altLang="en-US" dirty="0">
                <a:latin typeface="微软雅黑"/>
                <a:ea typeface="微软雅黑"/>
                <a:sym typeface="Gill Sans" panose="020B0502020104020203" charset="0"/>
              </a:rPr>
              <a:t>全局引入</a:t>
            </a:r>
            <a:r>
              <a:rPr lang="en-US" altLang="zh-CN" dirty="0">
                <a:latin typeface="微软雅黑"/>
                <a:ea typeface="微软雅黑"/>
                <a:sym typeface="Gill Sans" panose="020B0502020104020203" charset="0"/>
              </a:rPr>
              <a:t>Mint-UI</a:t>
            </a:r>
            <a:endParaRPr lang="en-US" altLang="zh-CN" dirty="0">
              <a:latin typeface="微软雅黑"/>
              <a:ea typeface="微软雅黑"/>
              <a:sym typeface="Gill Sans" panose="020B0502020104020203" charset="0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117" y="3083379"/>
            <a:ext cx="6134100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167" y="1530564"/>
            <a:ext cx="6115050" cy="952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17" y="4321276"/>
            <a:ext cx="6134100" cy="2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53017" y="1299834"/>
            <a:ext cx="107038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1.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引入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mint-ui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之后，我们要利用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mint-ui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Header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组件完成底部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tab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的制作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.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990" y="2193290"/>
            <a:ext cx="2416810" cy="4263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53017" y="1299834"/>
            <a:ext cx="107038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2.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Home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组件内，编写顶部区域的代码，具体代码如下：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.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70" y="2109470"/>
            <a:ext cx="8268335" cy="389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53017" y="1299834"/>
            <a:ext cx="107038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3.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data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中定义底部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tab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初始选中书架，具体代码如下：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2698750"/>
            <a:ext cx="5067300" cy="146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7612" y="1011544"/>
            <a:ext cx="107038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1.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要实现顶部区域的制作，我们需要利用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mint-ui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tab-container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组件和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Header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组件，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.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20" y="1929765"/>
            <a:ext cx="2669540" cy="4688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7612" y="1011544"/>
            <a:ext cx="107038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2.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利用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tab-container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组件完成底部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tab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导航的内容切换，具体代码如下：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20" y="1889125"/>
            <a:ext cx="9246235" cy="394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1430</Words>
  <Application>WPS 演示</Application>
  <PresentationFormat>宽屏</PresentationFormat>
  <Paragraphs>109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微软雅黑</vt:lpstr>
      <vt:lpstr>Gill Sans</vt:lpstr>
      <vt:lpstr>汉仪旗黑KW</vt:lpstr>
      <vt:lpstr>宋体</vt:lpstr>
      <vt:lpstr>Arial Unicode MS</vt:lpstr>
      <vt:lpstr>等线 Light</vt:lpstr>
      <vt:lpstr>汉仪中等线KW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yangling</cp:lastModifiedBy>
  <cp:revision>157</cp:revision>
  <dcterms:created xsi:type="dcterms:W3CDTF">2019-07-10T09:53:06Z</dcterms:created>
  <dcterms:modified xsi:type="dcterms:W3CDTF">2019-07-10T09:53:06Z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