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6" r:id="rId5"/>
    <p:sldId id="267" r:id="rId6"/>
    <p:sldId id="292" r:id="rId7"/>
    <p:sldId id="289" r:id="rId8"/>
    <p:sldId id="287" r:id="rId9"/>
    <p:sldId id="290" r:id="rId10"/>
    <p:sldId id="298" r:id="rId11"/>
    <p:sldId id="300" r:id="rId12"/>
    <p:sldId id="301" r:id="rId13"/>
    <p:sldId id="302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小说阅读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3374" y="3506236"/>
            <a:ext cx="66849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实现小说分类页面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doors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74168" y="1072286"/>
            <a:ext cx="10703858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3.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将获取到的数据进行渲染，具体代码如下：</a:t>
            </a:r>
            <a:endParaRPr lang="zh-CN" altLang="en-US" sz="2000" dirty="0" smtClean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28420" y="2435860"/>
            <a:ext cx="871601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5"/>
                </a:solidFill>
              </a:rPr>
              <a:t>&lt;section v-for="(item ,key, index) in category" :key="index"&gt;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en-US" altLang="zh-CN">
                <a:solidFill>
                  <a:schemeClr val="accent5"/>
                </a:solidFill>
              </a:rPr>
              <a:t>	</a:t>
            </a:r>
            <a:r>
              <a:rPr lang="zh-CN" altLang="en-US">
                <a:solidFill>
                  <a:schemeClr val="accent5"/>
                </a:solidFill>
              </a:rPr>
              <a:t>&lt;p class="category-type"&gt;{{categoryType[key]}}&lt;/p&gt;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	&lt;ul&gt;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	</a:t>
            </a:r>
            <a:r>
              <a:rPr lang="en-US" altLang="zh-CN">
                <a:solidFill>
                  <a:schemeClr val="accent5"/>
                </a:solidFill>
              </a:rPr>
              <a:t>	</a:t>
            </a:r>
            <a:r>
              <a:rPr lang="zh-CN" altLang="en-US">
                <a:solidFill>
                  <a:schemeClr val="accent5"/>
                </a:solidFill>
              </a:rPr>
              <a:t>&lt;li v-for="(cat, index) in item" :key="index" @click="$router.push({path:'/bookcat/detail',query:{gender:key,major:cat.name}})"&gt;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			&lt;p class="category"&gt;{{cat.name}}&lt;/p&gt;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			&lt;span class="book-count"&gt;{{cat.bookCount}}&lt;/span&gt;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	</a:t>
            </a:r>
            <a:r>
              <a:rPr lang="en-US" altLang="zh-CN">
                <a:solidFill>
                  <a:schemeClr val="accent5"/>
                </a:solidFill>
              </a:rPr>
              <a:t>	</a:t>
            </a:r>
            <a:r>
              <a:rPr lang="zh-CN" altLang="en-US">
                <a:solidFill>
                  <a:schemeClr val="accent5"/>
                </a:solidFill>
              </a:rPr>
              <a:t>&lt;/li&gt;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	&lt;/ul&gt;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&lt;/section&gt;</a:t>
            </a:r>
            <a:endParaRPr lang="zh-CN" altLang="en-US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74168" y="1072286"/>
            <a:ext cx="10703858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4.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将数据渲染到页面之后，我们还需要设置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css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样式，具体代码如下：</a:t>
            </a:r>
            <a:endParaRPr lang="zh-CN" altLang="en-US" sz="2000" dirty="0" smtClean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4725" y="2116455"/>
            <a:ext cx="1086993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5"/>
                </a:solidFill>
              </a:rPr>
              <a:t>&lt;style scoped&gt;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 ul {display: flex;flex-direction: row;flex-wrap: wrap;margin-left: 1rem;margin-right: 1rem;}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 li {width: 33.3%;text-align: center}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 .category {font-weight: bold;font-size: 0.8rem;margin-bottom: 0.1rem;margin-top: 0.8rem;line-height: 1.3rem;}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 .category-type {line-height: 2rem;margin-top: 0;margin-bottom: 0;margin-left: 1rem;margin-right: 1rem;border-bottom: 1px solid #f3eded;}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 .book-count {color: #959595;}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&lt;/style&gt;</a:t>
            </a:r>
            <a:endParaRPr lang="zh-CN" altLang="en-US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79912" y="2664734"/>
            <a:ext cx="8400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Axios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的使用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</a:t>
            </a: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Node.js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与</a:t>
            </a: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Express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的使用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Vue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基础语法的使用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4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HTML5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与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CSS3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的使用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实训目标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677947" y="3228728"/>
            <a:ext cx="6835477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sz="2000" b="1" smtClean="0">
                <a:latin typeface="微软雅黑"/>
                <a:ea typeface="微软雅黑"/>
                <a:sym typeface="Gill Sans" panose="020B0502020104020203" charset="0"/>
              </a:rPr>
              <a:t>完成</a:t>
            </a:r>
            <a:r>
              <a:rPr lang="zh-CN" sz="2000" b="1" smtClean="0">
                <a:latin typeface="微软雅黑"/>
                <a:ea typeface="微软雅黑"/>
                <a:sym typeface="Gill Sans" panose="020B0502020104020203" charset="0"/>
              </a:rPr>
              <a:t>小说</a:t>
            </a:r>
            <a:r>
              <a:rPr sz="2000" b="1" smtClean="0">
                <a:latin typeface="微软雅黑"/>
                <a:ea typeface="微软雅黑"/>
                <a:sym typeface="Gill Sans" panose="020B0502020104020203" charset="0"/>
              </a:rPr>
              <a:t>分类页面的制作</a:t>
            </a:r>
            <a:endParaRPr sz="2000" b="1" dirty="0" smtClean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530" y="1534160"/>
            <a:ext cx="2621915" cy="4665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585941" y="2396148"/>
            <a:ext cx="107038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任务一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、安装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axios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并对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axios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进行配置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二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、使用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Node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创建接口代理和转发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三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、封装调用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API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的方法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任务四、将请求的数据展示到页面</a:t>
            </a:r>
            <a:endParaRPr lang="zh-CN" altLang="en-US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127299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axios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的安装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848" y="1830215"/>
            <a:ext cx="8829675" cy="504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1756" y="2369193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src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目录下创建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utils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文件夹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utils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文件下创建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ajax.js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文件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在</a:t>
            </a: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ajax.js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文件下配置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axios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7865" y="5077155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main.js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内引入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ajax.js,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并配置公共的接口地址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211" y="3055344"/>
            <a:ext cx="3581400" cy="2105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11" y="5682215"/>
            <a:ext cx="5467350" cy="276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211" y="5984944"/>
            <a:ext cx="3371850" cy="771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49401" y="1191344"/>
            <a:ext cx="10703858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1.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由于追书神器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api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后端不允许跨域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但是跨域问题一般只存在于浏览器端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后端不存在跨域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所以我们需要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Node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创建一个代理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先用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Node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请求追书神器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api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的数据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我们在通过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axios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请求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Node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请求过来的数据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这样我们就能够将数据展示到页面，以下是通过代理要请求的接口地址：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" y="2898140"/>
            <a:ext cx="11049635" cy="1854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9101" y="4752424"/>
            <a:ext cx="10703858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2.</a:t>
            </a:r>
            <a:r>
              <a:rPr sz="2000" smtClean="0">
                <a:latin typeface="微软雅黑"/>
                <a:ea typeface="微软雅黑"/>
                <a:sym typeface="Gill Sans" panose="020B0502020104020203" charset="0"/>
              </a:rPr>
              <a:t>由于官方api地址没有进行CROS处理,所以调用时会存在跨域问题,这里提供了一个代理地址</a:t>
            </a:r>
            <a:r>
              <a:rPr lang="en-US" sz="2000" smtClean="0">
                <a:latin typeface="微软雅黑"/>
                <a:ea typeface="微软雅黑"/>
                <a:sym typeface="Gill Sans" panose="020B0502020104020203" charset="0"/>
              </a:rPr>
              <a:t>:</a:t>
            </a:r>
            <a:endParaRPr lang="en-US" sz="2000" smtClean="0">
              <a:latin typeface="微软雅黑"/>
              <a:ea typeface="微软雅黑"/>
              <a:sym typeface="Gill Sans" panose="020B0502020104020203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59455" y="5600700"/>
            <a:ext cx="4559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5"/>
                </a:solidFill>
              </a:rPr>
              <a:t>代理地址：http://47.94.231.184/</a:t>
            </a:r>
            <a:endParaRPr lang="zh-CN" altLang="en-US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5" y="1829435"/>
            <a:ext cx="7793355" cy="47358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3516" y="1042119"/>
            <a:ext cx="10703858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3.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如果大家不想用提供的代理地址，在这里我们可以使用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node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的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express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框架写一个接口代理，具体代码如下</a:t>
            </a:r>
            <a:r>
              <a:rPr lang="en-US" sz="2000" smtClean="0">
                <a:latin typeface="微软雅黑"/>
                <a:ea typeface="微软雅黑"/>
                <a:sym typeface="Gill Sans" panose="020B0502020104020203" charset="0"/>
              </a:rPr>
              <a:t>:</a:t>
            </a:r>
            <a:endParaRPr lang="en-US" sz="2000" smtClean="0">
              <a:latin typeface="微软雅黑"/>
              <a:ea typeface="微软雅黑"/>
              <a:sym typeface="Gill Sans" panose="020B05020201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29998" y="1241831"/>
            <a:ext cx="10703858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1.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要实现分类功能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我们需要封装调用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API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的方法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.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首先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src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目录下创建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api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文件夹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api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文件夹下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api.js,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api.js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文件内封装调用接口的方法，我们在编写调用小说接口时需要参数接口文档，下面是接口文档的地址：</a:t>
            </a:r>
            <a:endParaRPr lang="zh-CN" altLang="en-US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8870" y="3185160"/>
            <a:ext cx="9472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5"/>
                </a:solidFill>
              </a:rPr>
              <a:t>https://github.com/zimplexing/vue-nReader/blob/master/doc/zhuishushenqi.md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9998" y="3776116"/>
            <a:ext cx="10703858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2.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接下来我们需要在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api.js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文件内封装获取数据的接口，具体代码请查看以下地址：</a:t>
            </a:r>
            <a:endParaRPr lang="zh-CN" altLang="en-US" sz="2000" dirty="0" smtClean="0">
              <a:latin typeface="微软雅黑"/>
              <a:ea typeface="微软雅黑"/>
              <a:sym typeface="Gill Sans" panose="020B0502020104020203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8870" y="4819650"/>
            <a:ext cx="8152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5"/>
                </a:solidFill>
              </a:rPr>
              <a:t>https://github.com/YangMr/vue-nReader/blob/master/src/api/api.js</a:t>
            </a:r>
            <a:endParaRPr lang="zh-CN" altLang="en-US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74168" y="1072286"/>
            <a:ext cx="10703858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1.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要将请求的数据展示到页面，我们需要在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components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目录下创建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category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文件夹，在该文件夹下创建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Bookcategory.vue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文件，在该文件内引入之前封装好的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api.js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文件，在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vue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生命周期的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created()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钩子函数内调用获取分类的接口，并在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data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内初始化一些属性，用来保存接收的数据，具体代码如下：</a:t>
            </a:r>
            <a:endParaRPr lang="zh-CN" altLang="en-US" sz="2000" dirty="0" smtClean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08325" y="3317875"/>
            <a:ext cx="71031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>
                <a:solidFill>
                  <a:schemeClr val="accent5"/>
                </a:solidFill>
              </a:rPr>
              <a:t>data () {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 return {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</a:t>
            </a:r>
            <a:r>
              <a:rPr lang="en-US" altLang="zh-CN">
                <a:solidFill>
                  <a:schemeClr val="accent5"/>
                </a:solidFill>
              </a:rPr>
              <a:t>	//</a:t>
            </a:r>
            <a:r>
              <a:rPr lang="zh-CN" altLang="en-US">
                <a:solidFill>
                  <a:schemeClr val="accent5"/>
                </a:solidFill>
              </a:rPr>
              <a:t>用来保存请求到的数据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   category: null,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en-US" altLang="zh-CN">
                <a:solidFill>
                  <a:schemeClr val="accent5"/>
                </a:solidFill>
              </a:rPr>
              <a:t>	//</a:t>
            </a:r>
            <a:r>
              <a:rPr lang="zh-CN" altLang="en-US">
                <a:solidFill>
                  <a:schemeClr val="accent5"/>
                </a:solidFill>
              </a:rPr>
              <a:t>用来保存分类的类型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   categoryType: {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     male: '男生',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     female: '女生',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     press: '出版'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   }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 }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}</a:t>
            </a:r>
            <a:endParaRPr lang="zh-CN" altLang="en-US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74168" y="1072286"/>
            <a:ext cx="10703858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2.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在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vue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声明周期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created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钩子函数内调用接口方法，具体代码如下：</a:t>
            </a:r>
            <a:endParaRPr lang="zh-CN" altLang="en-US" sz="2000" dirty="0" smtClean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62480" y="2299970"/>
            <a:ext cx="635508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5"/>
                </a:solidFill>
              </a:rPr>
              <a:t>created () {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 api.getCategory().then(response =&gt; {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   this.category = response.data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 }).catch(err =&gt; {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   console.log(err)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  })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>
                <a:solidFill>
                  <a:schemeClr val="accent5"/>
                </a:solidFill>
              </a:rPr>
              <a:t>  }</a:t>
            </a:r>
            <a:endParaRPr lang="zh-CN" altLang="en-US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2242</Words>
  <Application>WPS 演示</Application>
  <PresentationFormat>宽屏</PresentationFormat>
  <Paragraphs>107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方正书宋_GBK</vt:lpstr>
      <vt:lpstr>Wingdings</vt:lpstr>
      <vt:lpstr>微软雅黑</vt:lpstr>
      <vt:lpstr>微软雅黑</vt:lpstr>
      <vt:lpstr>Gill Sans</vt:lpstr>
      <vt:lpstr>汉仪旗黑KW</vt:lpstr>
      <vt:lpstr>宋体</vt:lpstr>
      <vt:lpstr>Arial Unicode MS</vt:lpstr>
      <vt:lpstr>等线 Light</vt:lpstr>
      <vt:lpstr>汉仪中等线KW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yangling</cp:lastModifiedBy>
  <cp:revision>148</cp:revision>
  <dcterms:created xsi:type="dcterms:W3CDTF">2019-07-25T15:23:04Z</dcterms:created>
  <dcterms:modified xsi:type="dcterms:W3CDTF">2019-07-25T15:23:04Z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