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6" r:id="rId5"/>
    <p:sldId id="267" r:id="rId6"/>
    <p:sldId id="292" r:id="rId7"/>
    <p:sldId id="289" r:id="rId8"/>
    <p:sldId id="293" r:id="rId9"/>
    <p:sldId id="28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github.com/vuejs/vue-touch/tree/ne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实现小说排行页面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784634"/>
            <a:ext cx="6835477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完成小说排行页面的制作</a:t>
            </a:r>
            <a:endParaRPr lang="en-US" altLang="zh-CN" sz="2000" b="1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67" y="1185271"/>
            <a:ext cx="3013510" cy="5360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80975" y="2515329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、组件的复用以及组件间通信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三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、点击实现排行榜的显示与隐藏效果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zh-CN" altLang="en-US" sz="2000" dirty="0"/>
              <a:t>有时候我们不止需要有返回键，也要有手势滑动切换页面的功能时，这个时候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-touch</a:t>
            </a:r>
            <a:r>
              <a:rPr lang="zh-CN" altLang="en-US" sz="2000" dirty="0"/>
              <a:t>就派上用场</a:t>
            </a:r>
            <a:r>
              <a:rPr lang="zh-CN" altLang="en-US" sz="2000" dirty="0" smtClean="0"/>
              <a:t>了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 	API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1"/>
              </a:rPr>
              <a:t>https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github.com/vuejs/vue-touch/tree/next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安装及使用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 //</a:t>
            </a:r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</a:t>
            </a:r>
            <a:r>
              <a:rPr lang="en-US" altLang="zh-CN" sz="2000" dirty="0" err="1"/>
              <a:t>vue-touch@next</a:t>
            </a:r>
            <a:r>
              <a:rPr lang="en-US" altLang="zh-CN" sz="2000" dirty="0"/>
              <a:t> --save 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 //</a:t>
            </a:r>
            <a:r>
              <a:rPr lang="en-US" altLang="zh-CN" sz="2000" dirty="0"/>
              <a:t>main.js</a:t>
            </a:r>
            <a:r>
              <a:rPr lang="zh-CN" altLang="en-US" sz="2000" dirty="0"/>
              <a:t>中引入： 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import </a:t>
            </a:r>
            <a:r>
              <a:rPr lang="en-US" altLang="zh-CN" sz="2000" dirty="0" err="1"/>
              <a:t>VueTouch</a:t>
            </a:r>
            <a:r>
              <a:rPr lang="en-US" altLang="zh-CN" sz="2000" dirty="0"/>
              <a:t> from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-touch‘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 		</a:t>
            </a:r>
            <a:r>
              <a:rPr lang="en-US" altLang="zh-CN" sz="2000" dirty="0" err="1" smtClean="0"/>
              <a:t>Vue.use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VueTouch</a:t>
            </a:r>
            <a:r>
              <a:rPr lang="en-US" altLang="zh-CN" sz="2000" dirty="0"/>
              <a:t>, {name: 'v-touch'})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3544774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Rank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组件内注册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RankItem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并复用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RankItem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将别人家的排行榜数据传递给子组件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RankItem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757" y="2790447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Rank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组件内获取排行榜的数据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并将排行耪的数据展示到页面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757" y="1619713"/>
            <a:ext cx="10703858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搞定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了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之后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我们接下来要在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components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目录下创建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ranklist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目录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在该目录下创建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Rank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组件以及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RankItem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1757" y="4797116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98" y="1774341"/>
            <a:ext cx="4886325" cy="3971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38" y="1774341"/>
            <a:ext cx="5095875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182899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点击实现排行榜的显示与隐藏效果。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23" y="3369409"/>
            <a:ext cx="60293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、组件的复用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、父子组件之间的通信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生命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周期钩子函数的使用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49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微软雅黑</vt:lpstr>
      <vt:lpstr>Gill Sans</vt:lpstr>
      <vt:lpstr>汉仪旗黑KW</vt:lpstr>
      <vt:lpstr>宋体</vt:lpstr>
      <vt:lpstr>Arial Unicode MS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yangling</cp:lastModifiedBy>
  <cp:revision>126</cp:revision>
  <dcterms:created xsi:type="dcterms:W3CDTF">2019-07-25T15:23:55Z</dcterms:created>
  <dcterms:modified xsi:type="dcterms:W3CDTF">2019-07-25T15:23:55Z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