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6" r:id="rId5"/>
    <p:sldId id="267" r:id="rId6"/>
    <p:sldId id="292" r:id="rId7"/>
    <p:sldId id="289" r:id="rId8"/>
    <p:sldId id="287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A09A0-22A7-4AB7-9966-349EE815AC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554F-A37A-4596-9849-D2E29D3766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12D8-2A59-4235-8FCA-3933E01027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1594-A773-40DB-9AE8-22D450BD6D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64622" y="2497850"/>
            <a:ext cx="661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实训项目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小说阅读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03374" y="3506236"/>
            <a:ext cx="66849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实现小说搜索页面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1257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3000">
        <p14:doors dir="ver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实训目标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86785" y="2515329"/>
            <a:ext cx="683547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panose="020B0502020104020203" charset="0"/>
              </a:rPr>
              <a:t>完成显示热搜词与搜索历史功能</a:t>
            </a:r>
            <a:endParaRPr lang="en-US" altLang="zh-CN" sz="2000" b="1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panose="020B0502020104020203" charset="0"/>
              </a:rPr>
              <a:t>完成显示自动补全功能</a:t>
            </a:r>
            <a:endParaRPr lang="en-US" altLang="zh-CN" sz="2000" b="1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panose="020B0502020104020203" charset="0"/>
              </a:rPr>
              <a:t>完成显示搜索结果功能</a:t>
            </a:r>
            <a:endParaRPr lang="zh-CN" altLang="en-US" sz="2000" b="1" dirty="0" smtClean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05" y="1074048"/>
            <a:ext cx="3140921" cy="5586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79912" y="2246024"/>
            <a:ext cx="107038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任务一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、实现显示热搜词功能</a:t>
            </a:r>
            <a:endParaRPr lang="en-US" altLang="zh-CN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任务</a:t>
            </a: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二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、实现显示搜索历史功能</a:t>
            </a:r>
            <a:endParaRPr lang="zh-CN" altLang="en-US" sz="2000" dirty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任务三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、实现自动补全功能</a:t>
            </a:r>
            <a:endParaRPr lang="en-US" altLang="zh-CN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任务四、实现显示搜索结果功能</a:t>
            </a:r>
            <a:endParaRPr lang="zh-CN" altLang="en-US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299575"/>
            <a:ext cx="107038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、要实现显示热搜词功能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我们需要获取到热搜词的数据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将数据展示到页面即可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具体代码如下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: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93" y="2353311"/>
            <a:ext cx="8848725" cy="1057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593" y="3721675"/>
            <a:ext cx="7981950" cy="1495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168319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1.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要实现搜索历史功能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我们需要用到本地存储功能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我们需要在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panose="020B0502020104020203" charset="0"/>
              </a:rPr>
              <a:t>utils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文件夹下创建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util.js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文件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在该文件内封装获取本地数据的方法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设置本地数据的方法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以及图片的公共路径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具体代码如下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: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51" y="2578514"/>
            <a:ext cx="7734300" cy="3876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205864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、设置搜索历史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代码如下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:</a:t>
            </a:r>
            <a:endParaRPr lang="zh-CN" altLang="en-US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98" y="2814017"/>
            <a:ext cx="8334375" cy="2343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18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技能总结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95775" y="2611725"/>
            <a:ext cx="84004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、本地存储的使用</a:t>
            </a:r>
            <a:endParaRPr lang="en-US" altLang="zh-CN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Mint-U</a:t>
            </a:r>
            <a:r>
              <a:rPr lang="en-US" altLang="zh-CN" sz="2000" dirty="0">
                <a:latin typeface="微软雅黑"/>
                <a:ea typeface="微软雅黑"/>
                <a:sym typeface="Gill Sans" panose="020B0502020104020203" charset="0"/>
              </a:rPr>
              <a:t>I</a:t>
            </a:r>
            <a:r>
              <a:rPr lang="zh-CN" altLang="en-US" sz="2000" dirty="0">
                <a:latin typeface="微软雅黑"/>
                <a:ea typeface="微软雅黑"/>
                <a:sym typeface="Gill Sans" panose="020B0502020104020203" charset="0"/>
              </a:rPr>
              <a:t>的</a:t>
            </a:r>
            <a:r>
              <a:rPr lang="en-US" altLang="zh-CN" sz="2000" dirty="0">
                <a:latin typeface="微软雅黑"/>
                <a:ea typeface="微软雅黑"/>
              </a:rPr>
              <a:t>Indicator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组件的使用</a:t>
            </a:r>
            <a:endParaRPr lang="en-US" altLang="zh-CN" sz="2000" dirty="0" smtClean="0">
              <a:latin typeface="微软雅黑"/>
              <a:ea typeface="微软雅黑"/>
              <a:sym typeface="Gill Sans" panose="020B0502020104020203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panose="020B0502020104020203" charset="0"/>
              </a:rPr>
              <a:t>3</a:t>
            </a:r>
            <a:r>
              <a:rPr lang="zh-CN" altLang="en-US" sz="2000" dirty="0" smtClean="0">
                <a:latin typeface="微软雅黑"/>
                <a:ea typeface="微软雅黑"/>
                <a:sym typeface="Gill Sans" panose="020B0502020104020203" charset="0"/>
              </a:rPr>
              <a:t>、组件的注册以及组件之间的通信</a:t>
            </a:r>
            <a:endParaRPr lang="en-US" altLang="zh-CN" sz="2000" dirty="0">
              <a:latin typeface="微软雅黑"/>
              <a:ea typeface="微软雅黑"/>
              <a:sym typeface="Gill Sans" panose="020B05020201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WPS 演示</Application>
  <PresentationFormat>宽屏</PresentationFormat>
  <Paragraphs>35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方正书宋_GBK</vt:lpstr>
      <vt:lpstr>Wingdings</vt:lpstr>
      <vt:lpstr>微软雅黑</vt:lpstr>
      <vt:lpstr>微软雅黑</vt:lpstr>
      <vt:lpstr>Gill Sans</vt:lpstr>
      <vt:lpstr>汉仪旗黑KW</vt:lpstr>
      <vt:lpstr>宋体</vt:lpstr>
      <vt:lpstr>Arial Unicode MS</vt:lpstr>
      <vt:lpstr>等线</vt:lpstr>
      <vt:lpstr>汉仪中等线KW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imeaya@126.com</dc:creator>
  <cp:lastModifiedBy>yangling</cp:lastModifiedBy>
  <cp:revision>111</cp:revision>
  <dcterms:created xsi:type="dcterms:W3CDTF">2019-07-25T15:25:28Z</dcterms:created>
  <dcterms:modified xsi:type="dcterms:W3CDTF">2019-07-25T15:25:28Z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