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06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93" r:id="rId13"/>
    <p:sldId id="275" r:id="rId14"/>
    <p:sldId id="292" r:id="rId15"/>
    <p:sldId id="276" r:id="rId16"/>
    <p:sldId id="287" r:id="rId17"/>
    <p:sldId id="277" r:id="rId18"/>
    <p:sldId id="278" r:id="rId19"/>
    <p:sldId id="279" r:id="rId20"/>
    <p:sldId id="294" r:id="rId21"/>
    <p:sldId id="295" r:id="rId22"/>
    <p:sldId id="280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6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8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6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3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3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0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6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5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5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1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7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43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0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26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48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51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97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65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34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0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3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0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9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2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cn/downloa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47920" y="3506236"/>
            <a:ext cx="134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93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小说排行功能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3073" y="2638163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小说排行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Lantinghei SC Demibold" charset="-122"/>
                <a:sym typeface="Gill Sans" charset="0"/>
              </a:rPr>
              <a:t>小说排行页面主要用于展示每种类型的小说排行</a:t>
            </a:r>
            <a:r>
              <a:rPr lang="en-US" altLang="zh-CN" sz="2000" dirty="0" smtClean="0">
                <a:latin typeface="微软雅黑"/>
                <a:ea typeface="Lantinghei SC Demibold" charset="-122"/>
                <a:sym typeface="Gill Sans" charset="0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97" y="972850"/>
            <a:ext cx="3174749" cy="56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01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小说搜索功能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0756" y="2262382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小说搜索页面主要用于小说的搜索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其中包括了模糊查询以及搜索自动补全。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57" y="958649"/>
            <a:ext cx="3140921" cy="55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小说详情功能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小说详情功能主要用于展示各类型下的小说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其其中包括热门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新书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好评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完结等等。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48" y="937220"/>
            <a:ext cx="3186822" cy="56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小说历史纪录功能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小说历史纪录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小说历史纪录功能可以纪录用户上一次阅读小说的纪录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还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可以看到当前所看小说的人数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以及每天更新的字数等等。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1" y="937220"/>
            <a:ext cx="3186822" cy="56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87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8383" y="2534062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小说阅读功能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小说阅读功能主要用于查看小说的内容。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45" y="1029985"/>
            <a:ext cx="3201515" cy="56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87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夜间模式功能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8383" y="2534062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夜间模式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夜间模式方便用户在夜晚阅读小说时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避免因亮度问题对眼睛造成所伤。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97" y="1020801"/>
            <a:ext cx="3201515" cy="56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49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章节倒叙查看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8382" y="2712326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章节倒叙查看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章节倒叙查看功能主要用户查看小说目录的顺序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让用户可以自由的选择想查看的章节内容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0" y="1098224"/>
            <a:ext cx="3130074" cy="55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2406232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此次实训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为移动端项目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开发，所使用的前端语言为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HTML5/CSS3/JavaScript/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服务器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端用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做接口代理及接口转发。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在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开始项目之前，我们需要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如果你的电脑上已经安装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了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则可以直接使用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。</a:t>
            </a:r>
            <a:endParaRPr lang="en-US" altLang="zh-CN" sz="20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如果没有安装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那么需要安装一下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355656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简介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：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Lantinghei SC Demibold" charset="-122"/>
                <a:sym typeface="Gill Sans" charset="0"/>
              </a:rPr>
              <a:t>	</a:t>
            </a:r>
            <a:r>
              <a:rPr lang="en-US" altLang="zh-CN" sz="2000" dirty="0"/>
              <a:t>Node.js </a:t>
            </a:r>
            <a:r>
              <a:rPr lang="zh-CN" altLang="en-US" sz="2000" dirty="0"/>
              <a:t>是一个基于 </a:t>
            </a:r>
            <a:r>
              <a:rPr lang="en-US" altLang="zh-CN" sz="2000" dirty="0"/>
              <a:t>Chrome V8 </a:t>
            </a:r>
            <a:r>
              <a:rPr lang="zh-CN" altLang="en-US" sz="2000" dirty="0"/>
              <a:t>引擎的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运行环境。 </a:t>
            </a:r>
            <a:br>
              <a:rPr lang="zh-CN" altLang="en-US" sz="2000" dirty="0"/>
            </a:br>
            <a:r>
              <a:rPr lang="en-US" altLang="zh-CN" sz="2000" dirty="0"/>
              <a:t>Node.js </a:t>
            </a:r>
            <a:r>
              <a:rPr lang="zh-CN" altLang="en-US" sz="2000" dirty="0"/>
              <a:t>使用了一个事件驱动、非阻塞式 </a:t>
            </a:r>
            <a:r>
              <a:rPr lang="en-US" altLang="zh-CN" sz="2000" dirty="0"/>
              <a:t>I/O </a:t>
            </a:r>
            <a:r>
              <a:rPr lang="zh-CN" altLang="en-US" sz="2000" dirty="0"/>
              <a:t>的模型，使其轻量又高效</a:t>
            </a:r>
            <a:r>
              <a:rPr lang="zh-CN" altLang="en-US" sz="2000" dirty="0" smtClean="0">
                <a:latin typeface="微软雅黑"/>
                <a:ea typeface="Lantinghei SC Demibold" charset="-122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Lantinghei SC Demibold" charset="-122"/>
                <a:sym typeface="Gill Sans" charset="0"/>
              </a:rPr>
              <a:t>下载地址：</a:t>
            </a:r>
            <a:r>
              <a:rPr lang="en-US" altLang="zh-CN" sz="2000" dirty="0">
                <a:latin typeface="微软雅黑"/>
                <a:ea typeface="Lantinghei SC Demibold" charset="-122"/>
                <a:sym typeface="Gill Sans" charset="0"/>
              </a:rPr>
              <a:t> </a:t>
            </a:r>
            <a:r>
              <a:rPr lang="en-US" altLang="zh-CN" sz="2000" dirty="0">
                <a:hlinkClick r:id="rId3"/>
              </a:rPr>
              <a:t>http://nodejs.cn/download/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60" y="4259301"/>
            <a:ext cx="9525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56116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首先，我们进入</a:t>
            </a:r>
            <a:r>
              <a:rPr lang="en-US" altLang="zh-CN" sz="2000" dirty="0"/>
              <a:t>Node.js</a:t>
            </a:r>
            <a:r>
              <a:rPr lang="zh-CN" altLang="en-US" sz="2000" dirty="0"/>
              <a:t>中文官网，找到下载安装包。如图：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324" y="2138244"/>
            <a:ext cx="82677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5" y="0"/>
            <a:ext cx="854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接着，根据我们电脑系统类型，选择相应的安装包（这里建议大家选择</a:t>
            </a:r>
            <a:r>
              <a:rPr lang="en-US" altLang="zh-CN" sz="2000" dirty="0" err="1"/>
              <a:t>msi</a:t>
            </a:r>
            <a:r>
              <a:rPr lang="zh-CN" altLang="en-US" sz="2000" dirty="0"/>
              <a:t>的安装包，安装操作比较简单。）。如图：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12" y="2449658"/>
            <a:ext cx="8391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等待下载完成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双击下载完成的</a:t>
            </a:r>
            <a:r>
              <a:rPr lang="en-US" altLang="zh-CN" sz="2000" dirty="0"/>
              <a:t>Node.js</a:t>
            </a:r>
            <a:r>
              <a:rPr lang="zh-CN" altLang="en-US" sz="2000" dirty="0"/>
              <a:t>安装包，如图：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60" y="2167144"/>
            <a:ext cx="8305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接着，在弹出的安装界面，选择“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（下一步）”。如图：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985" y="2323097"/>
            <a:ext cx="4857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勾选接受协议选项，点击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 按钮 </a:t>
            </a:r>
            <a:r>
              <a:rPr lang="en-US" altLang="zh-CN" sz="2000" dirty="0" smtClean="0"/>
              <a:t>: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60" y="2221602"/>
            <a:ext cx="4876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Node.js</a:t>
            </a:r>
            <a:r>
              <a:rPr lang="zh-CN" altLang="en-US" sz="2000" dirty="0"/>
              <a:t>默认安装目录为 </a:t>
            </a:r>
            <a:r>
              <a:rPr lang="en-US" altLang="zh-CN" sz="2000" dirty="0"/>
              <a:t>"C:\Program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\" , </a:t>
            </a:r>
            <a:r>
              <a:rPr lang="zh-CN" altLang="en-US" sz="2000" dirty="0"/>
              <a:t>你可以修改目录，并点击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222" y="2319130"/>
            <a:ext cx="4867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点击树形图标来选择你需要的安装模式 </a:t>
            </a:r>
            <a:r>
              <a:rPr lang="en-US" altLang="zh-CN" sz="2000" dirty="0"/>
              <a:t>, </a:t>
            </a:r>
            <a:r>
              <a:rPr lang="zh-CN" altLang="en-US" sz="2000" dirty="0"/>
              <a:t>然后点击下一步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328" y="2305878"/>
            <a:ext cx="4800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Install</a:t>
            </a:r>
            <a:r>
              <a:rPr lang="zh-CN" altLang="en-US" sz="2000" dirty="0"/>
              <a:t>（安装） 开始安装</a:t>
            </a:r>
            <a:r>
              <a:rPr lang="en-US" altLang="zh-CN" sz="2000" dirty="0"/>
              <a:t>Node.js</a:t>
            </a:r>
            <a:r>
              <a:rPr lang="zh-CN" altLang="en-US" sz="2000" dirty="0"/>
              <a:t>。你也可以点击 </a:t>
            </a:r>
            <a:r>
              <a:rPr lang="en-US" altLang="zh-CN" sz="2000" dirty="0"/>
              <a:t>Back</a:t>
            </a:r>
            <a:r>
              <a:rPr lang="zh-CN" altLang="en-US" sz="2000" dirty="0"/>
              <a:t>（返回）来修改先前的配置。 然后并点击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838" y="2434672"/>
            <a:ext cx="4857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89569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Finish</a:t>
            </a:r>
            <a:r>
              <a:rPr lang="zh-CN" altLang="en-US" sz="2000" dirty="0"/>
              <a:t>（完成）按钮退出安装向导。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90" y="2272860"/>
            <a:ext cx="4905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     检测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环境变量是否配置了</a:t>
            </a:r>
            <a:r>
              <a:rPr lang="en-US" altLang="zh-CN" sz="2000" dirty="0"/>
              <a:t>Node.js</a:t>
            </a:r>
            <a:r>
              <a:rPr lang="zh-CN" altLang="en-US" sz="2000" dirty="0"/>
              <a:t>，点击开始</a:t>
            </a:r>
            <a:r>
              <a:rPr lang="en-US" altLang="zh-CN" sz="2000" dirty="0"/>
              <a:t>=》</a:t>
            </a:r>
            <a:r>
              <a:rPr lang="zh-CN" altLang="en-US" sz="2000" dirty="0"/>
              <a:t>运行</a:t>
            </a:r>
            <a:r>
              <a:rPr lang="en-US" altLang="zh-CN" sz="2000" dirty="0"/>
              <a:t>=》</a:t>
            </a:r>
            <a:r>
              <a:rPr lang="zh-CN" altLang="en-US" sz="2000" dirty="0"/>
              <a:t>输入</a:t>
            </a:r>
            <a:r>
              <a:rPr lang="en-US" altLang="zh-CN" sz="2000" dirty="0"/>
              <a:t>"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" =&gt; </a:t>
            </a:r>
            <a:r>
              <a:rPr lang="zh-CN" altLang="en-US" sz="2000" dirty="0"/>
              <a:t>输入命令</a:t>
            </a:r>
            <a:r>
              <a:rPr lang="en-US" altLang="zh-CN" sz="2000" dirty="0"/>
              <a:t>"path"</a:t>
            </a:r>
            <a:r>
              <a:rPr lang="zh-CN" altLang="en-US" sz="2000" dirty="0"/>
              <a:t>，输出如下结果：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2" y="3059273"/>
            <a:ext cx="10048875" cy="1781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105" y="5188716"/>
            <a:ext cx="7980056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我们可以看到环境变量中已经包含了</a:t>
            </a:r>
            <a:r>
              <a:rPr lang="en-US" altLang="zh-CN" sz="2000" dirty="0"/>
              <a:t>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7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检查</a:t>
            </a:r>
            <a:r>
              <a:rPr lang="en-US" altLang="zh-CN" sz="2000" dirty="0"/>
              <a:t>Node.js</a:t>
            </a:r>
            <a:r>
              <a:rPr lang="zh-CN" altLang="en-US" sz="2000" dirty="0"/>
              <a:t>版本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85" y="2743439"/>
            <a:ext cx="7124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2256" y="1066878"/>
            <a:ext cx="64411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项目名称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/>
                <a:ea typeface="微软雅黑"/>
                <a:sym typeface="Gill Sans" charset="0"/>
              </a:rPr>
              <a:t>小说阅读</a:t>
            </a:r>
            <a:endParaRPr lang="en-US" altLang="zh-CN" sz="2000" dirty="0" smtClean="0">
              <a:solidFill>
                <a:schemeClr val="accent1"/>
              </a:solidFill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项目介绍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：这是一个用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开发的小说阅读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APP,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整个项目一共有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10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个页面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主要使用了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Vue2.0+vue-router+vuex+h5+css3+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移动端等技术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主要实现了小说排行榜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小说分类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小说详情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小说阅读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小说搜索等页面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达到了可用来看小说的基本需求。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</a:t>
            </a: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训目标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：将本阶段所学知识结合起来，应用到实际项目中，使更加了解所学知识体系的实际作用，对以前所学知识点得到更好的练习和灵活运用。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所需时间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36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课时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8"/>
            <a:ext cx="2956034" cy="525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9"/>
            <a:ext cx="2956035" cy="525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7"/>
            <a:ext cx="2956035" cy="5257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6"/>
            <a:ext cx="295603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1851" y="104397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脚手架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-cli),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可用</a:t>
            </a:r>
            <a:r>
              <a:rPr lang="zh-CN" altLang="en-US" sz="2000" dirty="0"/>
              <a:t>于快速搭建大型单页应用。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02" y="1856603"/>
            <a:ext cx="794385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156" y="2956724"/>
            <a:ext cx="7962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7223" y="1716498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进入项目，安装并运行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" y="3098601"/>
            <a:ext cx="10039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1693" y="119062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成功执行以上命令后访问 </a:t>
            </a:r>
            <a:r>
              <a:rPr lang="en-US" altLang="zh-CN" sz="2000" dirty="0"/>
              <a:t>http://localhost:8080/</a:t>
            </a:r>
            <a:r>
              <a:rPr lang="zh-CN" altLang="en-US" sz="2000" dirty="0"/>
              <a:t>，输出结果如下所</a:t>
            </a:r>
            <a:r>
              <a:rPr lang="zh-CN" altLang="en-US" sz="2000" dirty="0" smtClean="0"/>
              <a:t>示：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90" y="1875289"/>
            <a:ext cx="6086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16245" y="2539095"/>
            <a:ext cx="10759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好啦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！准备工作已经做完！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charset="0"/>
            </a:endParaRPr>
          </a:p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现在可以正式开始我们的项目开发了！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实训要求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希望在项目实训过程中，能独立实现项目中的主要功能，并能完善用户体验细节。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具体要求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能够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进行移动端布局；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创建项目；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基础语法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vuex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状态管理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请求数据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Node.js;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30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训练技能点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在项目实训过程中，要训练的技能点包含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语言本身的使用；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框架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移动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插件的使用；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	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语法在项目中的使用；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Node,js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进行代理请求和接口转发。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项目分解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301551"/>
            <a:ext cx="1070385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此项目中，一共包含有如下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功能模块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;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小说书架功能</a:t>
            </a:r>
            <a:endParaRPr lang="en-US" altLang="zh-CN" sz="2000" dirty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分类查询功能 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>
                <a:latin typeface="微软雅黑"/>
                <a:ea typeface="微软雅黑"/>
              </a:rPr>
              <a:t>排行</a:t>
            </a:r>
            <a:r>
              <a:rPr lang="zh-CN" altLang="en-US" sz="2000" dirty="0" smtClean="0">
                <a:latin typeface="微软雅黑"/>
                <a:ea typeface="微软雅黑"/>
              </a:rPr>
              <a:t>榜功能</a:t>
            </a:r>
            <a:r>
              <a:rPr lang="en-US" altLang="zh-CN" sz="2000" dirty="0">
                <a:latin typeface="微软雅黑"/>
                <a:ea typeface="微软雅黑"/>
              </a:rPr>
              <a:t>	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搜索功能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小说详情功能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小说阅读功能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历史纪录功能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夜间模式功能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章节倒叙查看功能</a:t>
            </a:r>
            <a:endParaRPr lang="en-US" altLang="zh-CN" sz="2000" dirty="0" smtClean="0"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15" y="2639768"/>
            <a:ext cx="22955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1" y="342900"/>
            <a:ext cx="211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任务计划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1456610"/>
            <a:ext cx="1070385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我们将整个项目分为以下任务：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01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实现小说书架功能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	02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分类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03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实现小说排行功能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04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实现小说搜索功能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05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实现小说详情功能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06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实现小说阅读功能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07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实现小说历史纪录功能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08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实现小说夜间阅读模式功能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09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实现章节倒叙查看功能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49" y="342900"/>
            <a:ext cx="502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小说书架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5808" y="2623362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小说书架功能可以便捷的查看最近追更新的小说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10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小说分类功能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1172" y="258805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小说分类页面主要用于展示小说的类型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用于可以根据自己的喜好选择对应类型的小说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734</Words>
  <Application>Microsoft Office PowerPoint</Application>
  <PresentationFormat>宽屏</PresentationFormat>
  <Paragraphs>148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Gill Sans</vt:lpstr>
      <vt:lpstr>Lantinghei SC Demibold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241</cp:revision>
  <dcterms:created xsi:type="dcterms:W3CDTF">2019-05-10T07:01:23Z</dcterms:created>
  <dcterms:modified xsi:type="dcterms:W3CDTF">2019-06-13T14:49:07Z</dcterms:modified>
</cp:coreProperties>
</file>