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7" r:id="rId4"/>
    <p:sldId id="292" r:id="rId5"/>
    <p:sldId id="289" r:id="rId6"/>
    <p:sldId id="287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小说书架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12450" y="3087477"/>
            <a:ext cx="6835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err="1" smtClean="0">
                <a:latin typeface="微软雅黑"/>
                <a:ea typeface="微软雅黑"/>
                <a:sym typeface="Gill Sans" charset="0"/>
              </a:rPr>
              <a:t>Vue-Cli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创建项目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框架完成书架页面的制作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11" y="1291002"/>
            <a:ext cx="2676525" cy="476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005557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创建项目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安装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导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入项目所需资源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、利用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实现顶部和底部导航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并完成导航切换效果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、实现点击添加小说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跳转到分类页面效果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68" y="2905771"/>
            <a:ext cx="1999498" cy="355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右箭头 1"/>
          <p:cNvSpPr/>
          <p:nvPr/>
        </p:nvSpPr>
        <p:spPr>
          <a:xfrm>
            <a:off x="4062088" y="4551469"/>
            <a:ext cx="3299791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547" y="2905771"/>
            <a:ext cx="1999498" cy="3556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6" y="879839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、使用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创建项目需要先安装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Vue-Cli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安装之后通过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命令创建项目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756" y="2487937"/>
            <a:ext cx="8746435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dirty="0">
                <a:latin typeface="微软雅黑"/>
                <a:ea typeface="微软雅黑"/>
                <a:sym typeface="Gill Sans" charset="0"/>
              </a:rPr>
              <a:t>、通过</a:t>
            </a:r>
            <a:r>
              <a:rPr lang="en-US" altLang="zh-CN" dirty="0" err="1">
                <a:latin typeface="微软雅黑"/>
                <a:ea typeface="微软雅黑"/>
                <a:sym typeface="Gill Sans" charset="0"/>
              </a:rPr>
              <a:t>npm</a:t>
            </a:r>
            <a:r>
              <a:rPr lang="zh-CN" altLang="en-US" dirty="0">
                <a:latin typeface="微软雅黑"/>
                <a:ea typeface="微软雅黑"/>
                <a:sym typeface="Gill Sans" charset="0"/>
              </a:rPr>
              <a:t>安装</a:t>
            </a:r>
            <a:r>
              <a:rPr lang="en-US" altLang="zh-CN" dirty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dirty="0">
                <a:latin typeface="微软雅黑"/>
                <a:ea typeface="微软雅黑"/>
                <a:sym typeface="Gill Sans" charset="0"/>
              </a:rPr>
              <a:t>框架</a:t>
            </a:r>
            <a:r>
              <a:rPr lang="en-US" altLang="zh-CN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756" y="3832780"/>
            <a:ext cx="331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dirty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dirty="0">
                <a:latin typeface="微软雅黑"/>
                <a:ea typeface="微软雅黑"/>
                <a:sym typeface="Gill Sans" charset="0"/>
              </a:rPr>
              <a:t>main.js</a:t>
            </a:r>
            <a:r>
              <a:rPr lang="zh-CN" altLang="en-US" dirty="0">
                <a:latin typeface="微软雅黑"/>
                <a:ea typeface="微软雅黑"/>
                <a:sym typeface="Gill Sans" charset="0"/>
              </a:rPr>
              <a:t>全局引入</a:t>
            </a:r>
            <a:r>
              <a:rPr lang="en-US" altLang="zh-CN" dirty="0">
                <a:latin typeface="微软雅黑"/>
                <a:ea typeface="微软雅黑"/>
                <a:sym typeface="Gill Sans" charset="0"/>
              </a:rPr>
              <a:t>Mint-UI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17" y="3083379"/>
            <a:ext cx="61341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67" y="1530564"/>
            <a:ext cx="6115050" cy="95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117" y="4321276"/>
            <a:ext cx="61341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811644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该组件的作用主要用于展示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tab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导航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标题以及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内容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组件注册到路由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57" y="3082093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目录下再创建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bookshelf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再该文件夹下创建</a:t>
            </a:r>
            <a:r>
              <a:rPr lang="en-US" altLang="zh-CN" sz="2000" dirty="0" err="1">
                <a:latin typeface="微软雅黑"/>
                <a:ea typeface="微软雅黑"/>
                <a:sym typeface="Gill Sans" charset="0"/>
              </a:rPr>
              <a:t>B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ookShelf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该组件的作用主要用于展示书架的内容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757" y="4453440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components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目录下再创建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category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再该文件夹下创建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Bookcategory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该组件的作用主要用于展示书籍的分类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59054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组件内利用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提供的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Header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TabBar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,Indicator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组件以及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TabContainer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完成标题栏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底部导航栏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导航页面的切换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加载效果等内容的制作。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31757" y="3000740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Home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组件内引入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Bookshelf.vue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组件和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Bookcategory.vue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让组件对应的内容显示页面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757" y="441093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Bookshelf.vue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组件内创建书籍信息内容和添加小说按钮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当书籍信息内容为空时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显示添加小说按钮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-cli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脚手架的使用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Ui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注册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路由的使用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339</Words>
  <Application>Microsoft Office PowerPoint</Application>
  <PresentationFormat>宽屏</PresentationFormat>
  <Paragraphs>33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130</cp:revision>
  <dcterms:created xsi:type="dcterms:W3CDTF">2019-05-10T07:01:23Z</dcterms:created>
  <dcterms:modified xsi:type="dcterms:W3CDTF">2019-06-24T02:06:35Z</dcterms:modified>
</cp:coreProperties>
</file>