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6" r:id="rId3"/>
    <p:sldId id="267" r:id="rId4"/>
    <p:sldId id="292" r:id="rId5"/>
    <p:sldId id="289" r:id="rId6"/>
    <p:sldId id="287" r:id="rId7"/>
    <p:sldId id="290" r:id="rId8"/>
    <p:sldId id="293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6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实现小说分类页面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034057" y="2942978"/>
            <a:ext cx="68354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err="1" smtClean="0">
                <a:latin typeface="微软雅黑"/>
                <a:ea typeface="微软雅黑"/>
                <a:sym typeface="Gill Sans" charset="0"/>
              </a:rPr>
              <a:t>Axios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请求数据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封装获取小说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API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方法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完成小说分类页面的制作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871" y="1206568"/>
            <a:ext cx="2912844" cy="51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85941" y="2396148"/>
            <a:ext cx="10703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、安装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axios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并对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进行配置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、使用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Node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创建接口代理和转发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三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、封装调用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的方法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任务四、将请求的数据展示到页面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127299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的安装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848" y="1830215"/>
            <a:ext cx="8829675" cy="50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756" y="2369193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src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目录下创建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utils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文件夹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utils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文件下创建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ajax.js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ajax.js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文件下配置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axios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7865" y="5077155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main.js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内引入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ajax.js,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并配置公共的接口地址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211" y="3055344"/>
            <a:ext cx="3581400" cy="2105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211" y="5682215"/>
            <a:ext cx="5467350" cy="276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211" y="5984944"/>
            <a:ext cx="33718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1026" y="2529289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由于追书神器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后端不允许跨域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但是跨域问题一般只存在于浏览器端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后端不存在跨域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所以我们需要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Node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创建一个代理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先用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Node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请求追书神器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的数据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我们在通过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请求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Node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请求过来的数据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这样我们就能够将数据展示到页面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代理接口代码如下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: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951" y="1354300"/>
            <a:ext cx="8173615" cy="496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2698" y="1204366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接下来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我们需要封装调用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的方法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.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首先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src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目录下创建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文件夹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文件夹下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api.js,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api.js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文件内封装调用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API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的方法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: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893" y="2449501"/>
            <a:ext cx="7007468" cy="40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912" y="2135226"/>
            <a:ext cx="87058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664734"/>
            <a:ext cx="8400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Axios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Node.js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Express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Vue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基础语法的使用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HTML5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CSS3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288</Words>
  <Application>Microsoft Office PowerPoint</Application>
  <PresentationFormat>宽屏</PresentationFormat>
  <Paragraphs>35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129</cp:revision>
  <dcterms:created xsi:type="dcterms:W3CDTF">2019-05-10T07:01:23Z</dcterms:created>
  <dcterms:modified xsi:type="dcterms:W3CDTF">2019-06-24T17:22:38Z</dcterms:modified>
</cp:coreProperties>
</file>