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66" r:id="rId3"/>
    <p:sldId id="267" r:id="rId4"/>
    <p:sldId id="292" r:id="rId5"/>
    <p:sldId id="289" r:id="rId6"/>
    <p:sldId id="293" r:id="rId7"/>
    <p:sldId id="287" r:id="rId8"/>
    <p:sldId id="269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97" autoAdjust="0"/>
    <p:restoredTop sz="94660"/>
  </p:normalViewPr>
  <p:slideViewPr>
    <p:cSldViewPr snapToGrid="0">
      <p:cViewPr varScale="1">
        <p:scale>
          <a:sx n="72" d="100"/>
          <a:sy n="72" d="100"/>
        </p:scale>
        <p:origin x="114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A09A0-22A7-4AB7-9966-349EE815AC9A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4F554F-A37A-4596-9849-D2E29D3766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076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098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174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688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00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979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119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3239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376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8AD82F2-39C5-4632-863B-86E917E77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CB1CDAE4-1DEB-425F-BA83-B8EEB0EDF0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8C6855F-A92C-4BE2-8110-6220D8F73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36D9860-E650-4483-B8B3-08AFD52E7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30ADC914-9CCD-4664-B665-9A76111D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794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52170D6-AF94-4FB6-A0A4-686F5D6AC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7DD91983-55D7-4474-A586-1ABF0DB9E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55871B9-8BD6-4A9D-AD69-D1502A448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EA05B9A-4323-4A07-A51B-6298930F9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503D06D-B6EA-4C6D-AE80-D987866FA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661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B963FFFD-0126-43D2-9A3E-655BA5EC69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C9C0AA40-3743-4C7D-9361-E3606AE04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62A8C37-5E81-4CBC-A184-20A8D3B0A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15F342D-1A3D-4736-8B07-79E08B7AD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A36D4F8-4B57-4220-892E-8F7ECC378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999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7A67125-B2FE-486F-97C5-CCE818C6E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00F8CA4-2B08-4AAF-A7D9-7B707ED21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A3A6E599-1CBD-4148-8CAB-397A8B0CD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FE9ABD3-E7E6-4E9E-ACD7-808B0C9CD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2707A20-BB0B-4EAB-8853-6FEBDA7FE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438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68674F7-5961-46B7-8F1A-DBD12E7F3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1BAAD57C-FDEA-46F5-8367-39980210B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AAED3F26-AD40-40BE-8C10-0EB6B11DD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03B1BEB-8E69-442C-AB74-FF24B23F1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8E3A76D-2F3B-4103-BCB4-4FEBBCAED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795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6CABE8D-53E8-4AFF-B9C7-84FB4822C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649AA90-FC88-48B3-835E-915CFBB78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738B0FAA-A538-4367-B954-55C7F8C87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704503F7-B0C2-4942-BD48-D7DFE72A8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0FBBBA88-CF01-4B5A-A2C6-EA1996121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F0C75453-60A5-4E17-A80B-8587D36F2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077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5EED50-99A0-4EDD-ACA6-CCD939FA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EB04D67-67AD-4171-A83C-0945B7C4B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57758281-C1BB-4B43-A21E-2562BDCDA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079D1CCB-D3C3-43E6-AB3A-43182E8B77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E1454D2C-0C64-42A7-A533-BFBFD74EAF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4C7F2A3E-2FBF-49B9-95AC-F7BE3F0D2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D5C35069-DFE8-4863-A7B6-0245124BE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7A6932B8-BE66-4CE0-BD59-1E639C75C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953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18D2F38-7897-473B-B4E9-712975A53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CAD92658-C265-42FA-9B81-70EA2329E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94255837-0DBD-4908-8A9F-DDDFBD9D9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85619D09-9F9E-470E-AD58-F10CD3B11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372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D12153B3-68FB-4A05-B9A3-A18FEEAC5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FA3C5039-806C-43BE-9804-1506F9326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1BC7C094-9AFF-428A-832A-157842DB4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B08F286-F64C-4870-88F7-10C360167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3FE933D-4727-416D-A82A-C29AAB0ED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A6FAF2F3-FE62-428D-8756-41E3835DC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E2D35A69-A54E-4435-B9D1-89BBE334B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6F8B23CE-5E89-406C-9C48-F3BBBF2CB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EDC18F40-8ADB-417B-B7DB-57A1E8BA1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290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88BA2E3-0B0A-4253-BAD7-BB530386E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0084F7EB-29D8-40BB-AC03-A22F1DFC4A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3BE7DE1E-3517-490F-A8EF-6448D38FB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14CD8BFA-42E8-48D3-9EFB-0DC4071F9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D6698982-B4A3-4CA4-90E9-6461490C5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25A6C0F7-82A6-4AAB-96F4-67C7FB493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139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B6173B51-78F1-409D-B4B3-603559D65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43D4835B-D06C-4EF8-B09B-4CC51DE74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F183775-1B0D-4011-897F-D69ED03D11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E12D8-2A59-4235-8FCA-3933E01027FF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447DA3A-51E0-45E6-B85C-93DB617E50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AC14869-D49B-4FFE-B893-DA87BC45B6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238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uejs/vue-touch/tree/nex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2423886"/>
            <a:ext cx="4049486" cy="1915885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3365391" y="2707247"/>
            <a:ext cx="2057127" cy="1710404"/>
            <a:chOff x="3365391" y="2707247"/>
            <a:chExt cx="2057127" cy="1710404"/>
          </a:xfrm>
        </p:grpSpPr>
        <p:sp>
          <p:nvSpPr>
            <p:cNvPr id="5" name="矩形 4"/>
            <p:cNvSpPr/>
            <p:nvPr/>
          </p:nvSpPr>
          <p:spPr>
            <a:xfrm rot="2700000">
              <a:off x="3365391" y="2707247"/>
              <a:ext cx="1368193" cy="136819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 rot="2700000">
              <a:off x="4569440" y="4046923"/>
              <a:ext cx="370728" cy="370728"/>
            </a:xfrm>
            <a:prstGeom prst="rect">
              <a:avLst/>
            </a:prstGeom>
            <a:solidFill>
              <a:srgbClr val="0DA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 rot="2700000">
              <a:off x="5240973" y="4003712"/>
              <a:ext cx="181545" cy="181545"/>
            </a:xfrm>
            <a:prstGeom prst="rect">
              <a:avLst/>
            </a:prstGeom>
            <a:solidFill>
              <a:srgbClr val="53B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1" name="直接连接符 10"/>
          <p:cNvCxnSpPr/>
          <p:nvPr/>
        </p:nvCxnSpPr>
        <p:spPr>
          <a:xfrm>
            <a:off x="10084642" y="1384124"/>
            <a:ext cx="4214716" cy="4939309"/>
          </a:xfrm>
          <a:prstGeom prst="line">
            <a:avLst/>
          </a:prstGeom>
          <a:ln w="12700">
            <a:solidFill>
              <a:srgbClr val="0070C0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111842" y="-2469655"/>
            <a:ext cx="4214716" cy="4939309"/>
          </a:xfrm>
          <a:prstGeom prst="line">
            <a:avLst/>
          </a:prstGeom>
          <a:ln w="12700">
            <a:solidFill>
              <a:srgbClr val="0070C0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464622" y="2497850"/>
            <a:ext cx="6615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实训项目</a:t>
            </a:r>
            <a:r>
              <a:rPr lang="en-US" altLang="zh-CN" sz="4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小说阅读</a:t>
            </a:r>
            <a:endParaRPr lang="zh-CN" altLang="en-US" sz="4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5016947" y="3391343"/>
            <a:ext cx="7175053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203374" y="3506236"/>
            <a:ext cx="6684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实现小说排行页面</a:t>
            </a:r>
            <a:endParaRPr lang="zh-CN" altLang="en-US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xmlns="" id="{9B04471A-1EB0-4998-B528-D37A01B873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864" y="199688"/>
            <a:ext cx="1371429" cy="1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28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3000">
        <p14:doors dir="vert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9050" y="314980"/>
            <a:ext cx="2247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实训目标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779912" y="2784634"/>
            <a:ext cx="683547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latin typeface="微软雅黑"/>
                <a:ea typeface="微软雅黑"/>
                <a:sym typeface="Gill Sans" charset="0"/>
              </a:rPr>
              <a:t>v</a:t>
            </a:r>
            <a:r>
              <a:rPr lang="en-US" altLang="zh-CN" sz="2000" b="1" dirty="0" smtClean="0">
                <a:latin typeface="微软雅黑"/>
                <a:ea typeface="微软雅黑"/>
                <a:sym typeface="Gill Sans" charset="0"/>
              </a:rPr>
              <a:t>-touch</a:t>
            </a:r>
            <a:r>
              <a:rPr lang="zh-CN" altLang="en-US" sz="2000" b="1" dirty="0" smtClean="0">
                <a:latin typeface="微软雅黑"/>
                <a:ea typeface="微软雅黑"/>
                <a:sym typeface="Gill Sans" charset="0"/>
              </a:rPr>
              <a:t>插件的使用</a:t>
            </a:r>
            <a:endParaRPr lang="en-US" altLang="zh-CN" sz="2000" b="1" dirty="0" smtClean="0">
              <a:latin typeface="微软雅黑"/>
              <a:ea typeface="微软雅黑"/>
              <a:sym typeface="Gill Sans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 smtClean="0">
                <a:latin typeface="微软雅黑"/>
                <a:ea typeface="微软雅黑"/>
                <a:sym typeface="Gill Sans" charset="0"/>
              </a:rPr>
              <a:t>完成小说排行页面的制作</a:t>
            </a:r>
            <a:endParaRPr lang="en-US" altLang="zh-CN" sz="2000" b="1" dirty="0" smtClean="0">
              <a:latin typeface="微软雅黑"/>
              <a:ea typeface="微软雅黑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367" y="1185271"/>
            <a:ext cx="3013510" cy="536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880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9050" y="314980"/>
            <a:ext cx="2247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任务描述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580975" y="2515329"/>
            <a:ext cx="1070385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任务一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、</a:t>
            </a:r>
            <a:r>
              <a:rPr lang="en-US" altLang="zh-CN" sz="2000" dirty="0" err="1" smtClean="0">
                <a:latin typeface="微软雅黑"/>
                <a:ea typeface="微软雅黑"/>
                <a:sym typeface="Gill Sans" charset="0"/>
              </a:rPr>
              <a:t>vue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-touch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的使用</a:t>
            </a:r>
            <a:endParaRPr lang="en-US" altLang="zh-CN" sz="2000" dirty="0" smtClean="0">
              <a:latin typeface="微软雅黑"/>
              <a:ea typeface="微软雅黑"/>
              <a:sym typeface="Gill Sans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任务</a:t>
            </a: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二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、组件的复用以及组件间通信</a:t>
            </a:r>
            <a:endParaRPr lang="en-US" altLang="zh-CN" sz="2000" dirty="0" smtClean="0">
              <a:latin typeface="微软雅黑"/>
              <a:ea typeface="微软雅黑"/>
              <a:sym typeface="Gill Sans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任务</a:t>
            </a: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三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、点击实现排行榜的显示与隐藏效果</a:t>
            </a:r>
            <a:endParaRPr lang="zh-CN" altLang="en-US" sz="2000" dirty="0">
              <a:latin typeface="微软雅黑"/>
              <a:ea typeface="微软雅黑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26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450" y="342900"/>
            <a:ext cx="3811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重难点分析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31757" y="1299575"/>
            <a:ext cx="10703858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1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、</a:t>
            </a:r>
            <a:r>
              <a:rPr lang="zh-CN" altLang="en-US" sz="2000" dirty="0"/>
              <a:t>有时候我们不止需要有返回键，也要有手势滑动切换页面的功能时，这个时候</a:t>
            </a:r>
            <a:r>
              <a:rPr lang="en-US" altLang="zh-CN" sz="2000" dirty="0" err="1"/>
              <a:t>vue</a:t>
            </a:r>
            <a:r>
              <a:rPr lang="en-US" altLang="zh-CN" sz="2000" dirty="0"/>
              <a:t>-touch</a:t>
            </a:r>
            <a:r>
              <a:rPr lang="zh-CN" altLang="en-US" sz="2000" dirty="0"/>
              <a:t>就派上用场</a:t>
            </a:r>
            <a:r>
              <a:rPr lang="zh-CN" altLang="en-US" sz="2000" dirty="0" smtClean="0"/>
              <a:t>了</a:t>
            </a:r>
            <a:endParaRPr lang="en-US" altLang="zh-CN" sz="2000" dirty="0" smtClean="0"/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/>
              <a:t> 	API</a:t>
            </a:r>
            <a:r>
              <a:rPr lang="zh-CN" altLang="en-US" sz="2000" dirty="0" smtClean="0"/>
              <a:t>地址</a:t>
            </a:r>
            <a:r>
              <a:rPr lang="en-US" altLang="zh-CN" sz="2000" dirty="0" smtClean="0"/>
              <a:t>: </a:t>
            </a:r>
            <a:r>
              <a:rPr lang="en-US" altLang="zh-CN" sz="2000" dirty="0" smtClean="0">
                <a:hlinkClick r:id="rId3"/>
              </a:rPr>
              <a:t>https</a:t>
            </a:r>
            <a:r>
              <a:rPr lang="en-US" altLang="zh-CN" sz="2000" dirty="0">
                <a:hlinkClick r:id="rId3"/>
              </a:rPr>
              <a:t>://</a:t>
            </a:r>
            <a:r>
              <a:rPr lang="en-US" altLang="zh-CN" sz="2000" dirty="0" smtClean="0">
                <a:hlinkClick r:id="rId3"/>
              </a:rPr>
              <a:t>github.com/vuejs/vue-touch/tree/next</a:t>
            </a:r>
            <a:endParaRPr lang="en-US" altLang="zh-CN" sz="2000" dirty="0" smtClean="0"/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/>
              <a:t>	</a:t>
            </a:r>
            <a:r>
              <a:rPr lang="zh-CN" altLang="en-US" sz="2000" dirty="0" smtClean="0"/>
              <a:t>安装及使用</a:t>
            </a:r>
            <a:r>
              <a:rPr lang="en-US" altLang="zh-CN" sz="2000" dirty="0" smtClean="0"/>
              <a:t>:</a:t>
            </a: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/>
              <a:t>	 </a:t>
            </a:r>
            <a:r>
              <a:rPr lang="en-US" altLang="zh-CN" sz="2000" dirty="0" smtClean="0"/>
              <a:t>      //</a:t>
            </a:r>
            <a:r>
              <a:rPr lang="zh-CN" altLang="en-US" sz="2000" dirty="0" smtClean="0"/>
              <a:t>安装</a:t>
            </a:r>
            <a:endParaRPr lang="en-US" altLang="zh-CN" sz="2000" dirty="0" smtClean="0"/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npm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install </a:t>
            </a:r>
            <a:r>
              <a:rPr lang="en-US" altLang="zh-CN" sz="2000" dirty="0" err="1"/>
              <a:t>vue-touch@next</a:t>
            </a:r>
            <a:r>
              <a:rPr lang="en-US" altLang="zh-CN" sz="2000" dirty="0"/>
              <a:t> --save </a:t>
            </a:r>
            <a:endParaRPr lang="en-US" altLang="zh-CN" sz="2000" dirty="0" smtClean="0"/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/>
              <a:t>	 </a:t>
            </a:r>
            <a:r>
              <a:rPr lang="en-US" altLang="zh-CN" sz="2000" dirty="0" smtClean="0"/>
              <a:t>      //</a:t>
            </a:r>
            <a:r>
              <a:rPr lang="en-US" altLang="zh-CN" sz="2000" dirty="0"/>
              <a:t>main.js</a:t>
            </a:r>
            <a:r>
              <a:rPr lang="zh-CN" altLang="en-US" sz="2000" dirty="0"/>
              <a:t>中引入： </a:t>
            </a:r>
            <a:endParaRPr lang="en-US" altLang="zh-CN" sz="2000" dirty="0" smtClean="0"/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import </a:t>
            </a:r>
            <a:r>
              <a:rPr lang="en-US" altLang="zh-CN" sz="2000" dirty="0" err="1"/>
              <a:t>VueTouch</a:t>
            </a:r>
            <a:r>
              <a:rPr lang="en-US" altLang="zh-CN" sz="2000" dirty="0"/>
              <a:t> from </a:t>
            </a:r>
            <a:r>
              <a:rPr lang="en-US" altLang="zh-CN" sz="2000" dirty="0" smtClean="0"/>
              <a:t>'</a:t>
            </a:r>
            <a:r>
              <a:rPr lang="en-US" altLang="zh-CN" sz="2000" dirty="0" err="1" smtClean="0"/>
              <a:t>vue</a:t>
            </a:r>
            <a:r>
              <a:rPr lang="en-US" altLang="zh-CN" sz="2000" dirty="0" smtClean="0"/>
              <a:t>-touch‘</a:t>
            </a: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/>
              <a:t> 		</a:t>
            </a:r>
            <a:r>
              <a:rPr lang="en-US" altLang="zh-CN" sz="2000" dirty="0" err="1" smtClean="0"/>
              <a:t>Vue.use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VueTouch</a:t>
            </a:r>
            <a:r>
              <a:rPr lang="en-US" altLang="zh-CN" sz="2000" dirty="0"/>
              <a:t>, {name: 'v-touch'})</a:t>
            </a:r>
            <a:endParaRPr lang="zh-CN" altLang="en-US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432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450" y="342900"/>
            <a:ext cx="3811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难点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31757" y="3544774"/>
            <a:ext cx="107038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4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.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在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Rank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组件内注册</a:t>
            </a:r>
            <a:r>
              <a:rPr lang="en-US" altLang="zh-CN" sz="2000" dirty="0" err="1" smtClean="0">
                <a:latin typeface="微软雅黑"/>
                <a:ea typeface="微软雅黑"/>
                <a:sym typeface="Gill Sans" charset="0"/>
              </a:rPr>
              <a:t>RankItem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组件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并复用</a:t>
            </a:r>
            <a:r>
              <a:rPr lang="en-US" altLang="zh-CN" sz="2000" dirty="0" err="1" smtClean="0">
                <a:latin typeface="微软雅黑"/>
                <a:ea typeface="微软雅黑"/>
                <a:sym typeface="Gill Sans" charset="0"/>
              </a:rPr>
              <a:t>RankItem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组件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将别人家的排行榜数据传递给子组件</a:t>
            </a:r>
            <a:r>
              <a:rPr lang="en-US" altLang="zh-CN" sz="2000" dirty="0" err="1" smtClean="0">
                <a:latin typeface="微软雅黑"/>
                <a:ea typeface="微软雅黑"/>
                <a:sym typeface="Gill Sans" charset="0"/>
              </a:rPr>
              <a:t>RankItem</a:t>
            </a: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.</a:t>
            </a:r>
            <a:endParaRPr lang="en-US" altLang="zh-CN" sz="2000" dirty="0">
              <a:latin typeface="微软雅黑"/>
              <a:ea typeface="微软雅黑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31757" y="2790447"/>
            <a:ext cx="10703858" cy="557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3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.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在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Rank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组件内获取排行榜的数据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并将排行耪的数据展示到页面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.</a:t>
            </a:r>
            <a:endParaRPr lang="en-US" altLang="zh-CN" sz="2000" dirty="0">
              <a:latin typeface="微软雅黑"/>
              <a:ea typeface="微软雅黑"/>
              <a:sym typeface="Gill Sans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31757" y="1619713"/>
            <a:ext cx="10703858" cy="1095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2.</a:t>
            </a: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搞定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了</a:t>
            </a:r>
            <a:r>
              <a:rPr lang="en-US" altLang="zh-CN" sz="2000" dirty="0" err="1" smtClean="0">
                <a:latin typeface="微软雅黑"/>
                <a:ea typeface="微软雅黑"/>
                <a:sym typeface="Gill Sans" charset="0"/>
              </a:rPr>
              <a:t>vue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-touch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之后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我们接下来要在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components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目录下创建</a:t>
            </a:r>
            <a:r>
              <a:rPr lang="en-US" altLang="zh-CN" sz="2000" dirty="0" err="1" smtClean="0">
                <a:latin typeface="微软雅黑"/>
                <a:ea typeface="微软雅黑"/>
                <a:sym typeface="Gill Sans" charset="0"/>
              </a:rPr>
              <a:t>ranklist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目录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在该目录下创建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Rank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组件以及</a:t>
            </a:r>
            <a:r>
              <a:rPr lang="en-US" altLang="zh-CN" sz="2000" dirty="0" err="1" smtClean="0">
                <a:latin typeface="微软雅黑"/>
                <a:ea typeface="微软雅黑"/>
                <a:sym typeface="Gill Sans" charset="0"/>
              </a:rPr>
              <a:t>RankItem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组件</a:t>
            </a:r>
            <a:endParaRPr lang="en-US" altLang="zh-CN" sz="2000" dirty="0">
              <a:latin typeface="微软雅黑"/>
              <a:ea typeface="微软雅黑"/>
              <a:sym typeface="Gill Sans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31757" y="4797116"/>
            <a:ext cx="10703858" cy="557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代码如下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:</a:t>
            </a:r>
            <a:endParaRPr lang="en-US" altLang="zh-CN" sz="2000" dirty="0">
              <a:latin typeface="微软雅黑"/>
              <a:ea typeface="微软雅黑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44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450" y="342900"/>
            <a:ext cx="3811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难点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0698" y="1774341"/>
            <a:ext cx="4886325" cy="39719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3838" y="1774341"/>
            <a:ext cx="509587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49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450" y="342900"/>
            <a:ext cx="3811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重难点分析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-2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973883" y="1828990"/>
            <a:ext cx="10703858" cy="557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点击实现排行榜的显示与隐藏效果。</a:t>
            </a:r>
            <a:endParaRPr lang="zh-CN" altLang="en-US" sz="2000" dirty="0">
              <a:latin typeface="微软雅黑"/>
              <a:ea typeface="微软雅黑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9023" y="3369409"/>
            <a:ext cx="602932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568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450" y="342900"/>
            <a:ext cx="2181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技能总结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895775" y="2611725"/>
            <a:ext cx="840045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1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、</a:t>
            </a:r>
            <a:r>
              <a:rPr lang="en-US" altLang="zh-CN" sz="2000" dirty="0" err="1" smtClean="0">
                <a:latin typeface="微软雅黑"/>
                <a:ea typeface="微软雅黑"/>
                <a:sym typeface="Gill Sans" charset="0"/>
              </a:rPr>
              <a:t>vue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-touch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的使用</a:t>
            </a:r>
            <a:endParaRPr lang="en-US" altLang="zh-CN" sz="2000" dirty="0" smtClean="0">
              <a:latin typeface="微软雅黑"/>
              <a:ea typeface="微软雅黑"/>
              <a:sym typeface="Gill Sans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2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、组件的复用</a:t>
            </a:r>
            <a:endParaRPr lang="en-US" altLang="zh-CN" sz="2000" dirty="0" smtClean="0">
              <a:latin typeface="微软雅黑"/>
              <a:ea typeface="微软雅黑"/>
              <a:sym typeface="Gill Sans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3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、父子组件之间的通信</a:t>
            </a:r>
            <a:endParaRPr lang="en-US" altLang="zh-CN" sz="2000" dirty="0" smtClean="0">
              <a:latin typeface="微软雅黑"/>
              <a:ea typeface="微软雅黑"/>
              <a:sym typeface="Gill Sans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4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、</a:t>
            </a:r>
            <a:r>
              <a:rPr lang="en-US" altLang="zh-CN" sz="2000" dirty="0" err="1" smtClean="0">
                <a:latin typeface="微软雅黑"/>
                <a:ea typeface="微软雅黑"/>
                <a:sym typeface="Gill Sans" charset="0"/>
              </a:rPr>
              <a:t>Vue</a:t>
            </a: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生命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周期钩子函数的使用</a:t>
            </a:r>
            <a:endParaRPr lang="en-US" altLang="zh-CN" sz="2000" dirty="0">
              <a:latin typeface="微软雅黑"/>
              <a:ea typeface="微软雅黑"/>
              <a:sym typeface="Gill Sans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000" dirty="0">
              <a:latin typeface="微软雅黑"/>
              <a:ea typeface="微软雅黑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490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1335</TotalTime>
  <Words>230</Words>
  <Application>Microsoft Office PowerPoint</Application>
  <PresentationFormat>宽屏</PresentationFormat>
  <Paragraphs>39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Gill Sans</vt:lpstr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imeaya@126.com</dc:creator>
  <cp:lastModifiedBy>Shi fengjiao</cp:lastModifiedBy>
  <cp:revision>124</cp:revision>
  <dcterms:created xsi:type="dcterms:W3CDTF">2019-05-10T07:01:23Z</dcterms:created>
  <dcterms:modified xsi:type="dcterms:W3CDTF">2019-06-24T18:03:21Z</dcterms:modified>
</cp:coreProperties>
</file>