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6" r:id="rId3"/>
    <p:sldId id="267" r:id="rId4"/>
    <p:sldId id="292" r:id="rId5"/>
    <p:sldId id="289" r:id="rId6"/>
    <p:sldId id="287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979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23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小说阅读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实现小说搜索页面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686785" y="2515329"/>
            <a:ext cx="683547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完成显示热搜词与搜索历史功能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完成显示自动补全功能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完成显示搜索结果功能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05" y="1074048"/>
            <a:ext cx="3140921" cy="55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246024"/>
            <a:ext cx="107038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、实现显示热搜词功能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、实现显示搜索历史功能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任务三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、实现自动补全功能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任务四、实现显示搜索结果功能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要实现显示热搜词功能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我们需要获取到热搜词的数据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将数据展示到页面即可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具体代码如下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: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93" y="2353311"/>
            <a:ext cx="8848725" cy="105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593" y="3721675"/>
            <a:ext cx="79819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168319"/>
            <a:ext cx="107038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1.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要实现搜索历史功能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我们需要用到本地存储功能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我们需要在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utils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文件夹下创建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util.js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文件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在该文件内封装获取本地数据的方法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设置本地数据的方法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以及图片的公共路径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具体代码如下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: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951" y="2578514"/>
            <a:ext cx="77343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4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05864"/>
            <a:ext cx="10703858" cy="55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、设置搜索历史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代码如下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: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498" y="2814017"/>
            <a:ext cx="83343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、本地存储的使用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Mint-U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I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的</a:t>
            </a:r>
            <a:r>
              <a:rPr lang="en-US" altLang="zh-CN" sz="2000" dirty="0">
                <a:latin typeface="微软雅黑"/>
                <a:ea typeface="微软雅黑"/>
              </a:rPr>
              <a:t>Indicator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组件的使用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、组件的注册以及组件之间的通信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211</Words>
  <Application>Microsoft Office PowerPoint</Application>
  <PresentationFormat>宽屏</PresentationFormat>
  <Paragraphs>28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110</cp:revision>
  <dcterms:created xsi:type="dcterms:W3CDTF">2019-05-10T07:01:23Z</dcterms:created>
  <dcterms:modified xsi:type="dcterms:W3CDTF">2019-06-24T19:57:19Z</dcterms:modified>
</cp:coreProperties>
</file>