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7" r:id="rId4"/>
    <p:sldId id="292" r:id="rId5"/>
    <p:sldId id="289" r:id="rId6"/>
    <p:sldId id="287" r:id="rId7"/>
    <p:sldId id="290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区域和下拉菜单的制作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55444" y="1176266"/>
            <a:ext cx="6835477" cy="109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HTML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header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区域的制作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网站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的下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拉菜单效果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04" y="2475000"/>
            <a:ext cx="8868817" cy="4189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347102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header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区域的布局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实现下拉菜单的布局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任务三、实现鼠标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移入个人中心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下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拉菜单的显示与隐藏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11" y="3502609"/>
            <a:ext cx="5085276" cy="2490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72" y="3502609"/>
            <a:ext cx="6378691" cy="384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、要实现下拉菜单效果，我们需要将鼠标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移入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到个人中心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，显示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下拉菜单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；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将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离开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个人中心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，隐藏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个人中心。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361" y="3096820"/>
            <a:ext cx="215265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168319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此时，我们需要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hover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事件方法，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hover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事件方法有两个参数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鼠标移入方法与鼠标移出方法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41" y="2480767"/>
            <a:ext cx="6467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、当鼠标移入个人中心时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个人中心旁边的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下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箭头变成上箭头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鼠标移出个人中心是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变成下箭头。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23" y="2930342"/>
            <a:ext cx="1785149" cy="213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2415154" y="541603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</a:t>
            </a:r>
            <a:r>
              <a:rPr lang="zh-CN" altLang="en-US" dirty="0" smtClean="0"/>
              <a:t>移入时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791" y="2892413"/>
            <a:ext cx="1914525" cy="2169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7603017" y="541603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</a:t>
            </a:r>
            <a:r>
              <a:rPr lang="zh-CN" altLang="en-US" dirty="0" smtClean="0"/>
              <a:t>移出时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2698" y="1204366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需要鼠标移入时修改个人中心的背景小图标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鼠标移出时修改再次修改背景小图标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65" y="1835308"/>
            <a:ext cx="92297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选择器的使用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操作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样式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238</Words>
  <Application>Microsoft Office PowerPoint</Application>
  <PresentationFormat>宽屏</PresentationFormat>
  <Paragraphs>31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85</cp:revision>
  <dcterms:created xsi:type="dcterms:W3CDTF">2019-05-10T07:01:23Z</dcterms:created>
  <dcterms:modified xsi:type="dcterms:W3CDTF">2019-05-28T14:17:25Z</dcterms:modified>
</cp:coreProperties>
</file>