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6" r:id="rId3"/>
    <p:sldId id="267" r:id="rId4"/>
    <p:sldId id="292" r:id="rId5"/>
    <p:sldId id="289" r:id="rId6"/>
    <p:sldId id="287" r:id="rId7"/>
    <p:sldId id="293" r:id="rId8"/>
    <p:sldId id="290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09A0-22A7-4AB7-9966-349EE815AC9A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554F-A37A-4596-9849-D2E29D37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7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9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7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8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7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23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605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7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8AD82F2-39C5-4632-863B-86E917E7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B1CDAE4-1DEB-425F-BA83-B8EEB0ED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8C6855F-A92C-4BE2-8110-6220D8F7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36D9860-E650-4483-B8B3-08AFD52E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0ADC914-9CCD-4664-B665-9A76111D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52170D6-AF94-4FB6-A0A4-686F5D6A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DD91983-55D7-4474-A586-1ABF0DB9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55871B9-8BD6-4A9D-AD69-D1502A44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EA05B9A-4323-4A07-A51B-6298930F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503D06D-B6EA-4C6D-AE80-D987866F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6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B963FFFD-0126-43D2-9A3E-655BA5EC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9C0AA40-3743-4C7D-9361-E3606AE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62A8C37-5E81-4CBC-A184-20A8D3B0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15F342D-1A3D-4736-8B07-79E08B7A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A36D4F8-4B57-4220-892E-8F7ECC37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A67125-B2FE-486F-97C5-CCE818C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00F8CA4-2B08-4AAF-A7D9-7B707ED2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3A6E599-1CBD-4148-8CAB-397A8B0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FE9ABD3-E7E6-4E9E-ACD7-808B0C9C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2707A20-BB0B-4EAB-8853-6FEBDA7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8674F7-5961-46B7-8F1A-DBD12E7F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BAAD57C-FDEA-46F5-8367-39980210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AED3F26-AD40-40BE-8C10-0EB6B11D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03B1BEB-8E69-442C-AB74-FF24B23F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8E3A76D-2F3B-4103-BCB4-4FEBBCAE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6CABE8D-53E8-4AFF-B9C7-84FB482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649AA90-FC88-48B3-835E-915CFBB78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38B0FAA-A538-4367-B954-55C7F8C8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04503F7-B0C2-4942-BD48-D7DFE72A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FBBBA88-CF01-4B5A-A2C6-EA199612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0C75453-60A5-4E17-A80B-8587D36F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7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5EED50-99A0-4EDD-ACA6-CCD939FA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EB04D67-67AD-4171-A83C-0945B7C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7758281-C1BB-4B43-A21E-2562BDCD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079D1CCB-D3C3-43E6-AB3A-43182E8B7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E1454D2C-0C64-42A7-A533-BFBFD74E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4C7F2A3E-2FBF-49B9-95AC-F7BE3F0D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5C35069-DFE8-4863-A7B6-0245124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7A6932B8-BE66-4CE0-BD59-1E639C75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18D2F38-7897-473B-B4E9-712975A5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AD92658-C265-42FA-9B81-70EA2329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4255837-0DBD-4908-8A9F-DDDFBD9D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5619D09-9F9E-470E-AD58-F10CD3B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7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D12153B3-68FB-4A05-B9A3-A18FEEAC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A3C5039-806C-43BE-9804-1506F93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BC7C094-9AFF-428A-832A-157842D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B08F286-F64C-4870-88F7-10C36016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3FE933D-4727-416D-A82A-C29AAB0E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6FAF2F3-FE62-428D-8756-41E3835D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2D35A69-A54E-4435-B9D1-89BBE334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F8B23CE-5E89-406C-9C48-F3BBBF2C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DC18F40-8ADB-417B-B7DB-57A1E8BA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8BA2E3-0B0A-4253-BAD7-BB530386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0084F7EB-29D8-40BB-AC03-A22F1DFC4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BE7DE1E-3517-490F-A8EF-6448D38FB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4CD8BFA-42E8-48D3-9EFB-0DC4071F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6698982-B4A3-4CA4-90E9-6461490C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5A6C0F7-82A6-4AAB-96F4-67C7FB49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6173B51-78F1-409D-B4B3-603559D6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3D4835B-D06C-4EF8-B09B-4CC51DE7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F183775-1B0D-4011-897F-D69ED03D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447DA3A-51E0-45E6-B85C-93DB617E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AC14869-D49B-4FFE-B893-DA87BC45B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64622" y="2497850"/>
            <a:ext cx="661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小说阅读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03374" y="3506236"/>
            <a:ext cx="668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实现小说详情功能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9B04471A-1EB0-4998-B528-D37A01B87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实训目标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22447" y="3053938"/>
            <a:ext cx="68354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实现小说详情页面的制作</a:t>
            </a:r>
            <a:endParaRPr lang="en-US" altLang="zh-CN" sz="2000" b="1" dirty="0" smtClean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65" y="1102529"/>
            <a:ext cx="3060058" cy="5442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8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937705" y="2515329"/>
            <a:ext cx="107038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任务一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、实现页面的请求与展示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二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、实现返回上一步功能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三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、实现追更新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将小说添加到书架功能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299575"/>
            <a:ext cx="107038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 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      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本章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的重难点在于点击追更新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将当前追更新的小说添加到书架页面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而原理还是利用本地存储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当点击追更新时将当前小说的数据存储到本地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当书架页面在开始加载时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获取到本地的小说书架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并展示到页面。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1757" y="3856901"/>
            <a:ext cx="107038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 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      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第二步要做的是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Bookshefl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组件内获取本地存储的数据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。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1757" y="4498004"/>
            <a:ext cx="107038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 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      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第三步要做的是将获取到的数据展示到页面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。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1757" y="5044698"/>
            <a:ext cx="107038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 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      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第四步要做的是手指向左滑动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可以删除当前书架上的小说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。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1757" y="3227766"/>
            <a:ext cx="107038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 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      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第一步要做的是当点击追更新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将当前小说的数据存储在本地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。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43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995609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1.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点击追更新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将小说的存储在本地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912" y="1704983"/>
            <a:ext cx="8105775" cy="809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912" y="2835434"/>
            <a:ext cx="79152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4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69617" y="1033541"/>
            <a:ext cx="107038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Bookshelf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页面获取本地存储的数据。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599" y="1590873"/>
            <a:ext cx="4784449" cy="497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672" y="2463998"/>
            <a:ext cx="10106025" cy="2895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31756" y="1371477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、将获取到的数据展示到页面。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79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495295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4.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手指滑动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删除当前小说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0" y="2814543"/>
            <a:ext cx="88773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18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技能总结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95775" y="2611725"/>
            <a:ext cx="84004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-touch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HTML5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与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CSS3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本地存储的使用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4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 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vuex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的使用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288</Words>
  <Application>Microsoft Office PowerPoint</Application>
  <PresentationFormat>宽屏</PresentationFormat>
  <Paragraphs>36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Gill Sans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imeaya@126.com</dc:creator>
  <cp:lastModifiedBy>Shi fengjiao</cp:lastModifiedBy>
  <cp:revision>128</cp:revision>
  <dcterms:created xsi:type="dcterms:W3CDTF">2019-05-10T07:01:23Z</dcterms:created>
  <dcterms:modified xsi:type="dcterms:W3CDTF">2019-06-25T03:34:10Z</dcterms:modified>
</cp:coreProperties>
</file>