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66" r:id="rId3"/>
    <p:sldId id="267" r:id="rId4"/>
    <p:sldId id="292" r:id="rId5"/>
    <p:sldId id="289" r:id="rId6"/>
    <p:sldId id="287" r:id="rId7"/>
    <p:sldId id="290" r:id="rId8"/>
    <p:sldId id="288" r:id="rId9"/>
    <p:sldId id="291" r:id="rId10"/>
    <p:sldId id="26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60"/>
  </p:normalViewPr>
  <p:slideViewPr>
    <p:cSldViewPr snapToGrid="0">
      <p:cViewPr varScale="1">
        <p:scale>
          <a:sx n="71" d="100"/>
          <a:sy n="71" d="100"/>
        </p:scale>
        <p:origin x="2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A09A0-22A7-4AB7-9966-349EE815AC9A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F554F-A37A-4596-9849-D2E29D376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07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098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376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174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688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00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979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323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917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225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D82F2-39C5-4632-863B-86E917E77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1CDAE4-1DEB-425F-BA83-B8EEB0EDF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C6855F-A92C-4BE2-8110-6220D8F7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6D9860-E650-4483-B8B3-08AFD52E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ADC914-9CCD-4664-B665-9A76111D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79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170D6-AF94-4FB6-A0A4-686F5D6A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D91983-55D7-4474-A586-1ABF0DB9E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5871B9-8BD6-4A9D-AD69-D1502A448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A05B9A-4323-4A07-A51B-6298930F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03D06D-B6EA-4C6D-AE80-D987866F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66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63FFFD-0126-43D2-9A3E-655BA5EC6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C0AA40-3743-4C7D-9361-E3606AE04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2A8C37-5E81-4CBC-A184-20A8D3B0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5F342D-1A3D-4736-8B07-79E08B7A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6D4F8-4B57-4220-892E-8F7ECC37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99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67125-B2FE-486F-97C5-CCE818C6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0F8CA4-2B08-4AAF-A7D9-7B707ED21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A6E599-1CBD-4148-8CAB-397A8B0C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E9ABD3-E7E6-4E9E-ACD7-808B0C9C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07A20-BB0B-4EAB-8853-6FEBDA7F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3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674F7-5961-46B7-8F1A-DBD12E7F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AAD57C-FDEA-46F5-8367-39980210B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ED3F26-AD40-40BE-8C10-0EB6B11D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3B1BEB-8E69-442C-AB74-FF24B23F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E3A76D-2F3B-4103-BCB4-4FEBBCAE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9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ABE8D-53E8-4AFF-B9C7-84FB4822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9AA90-FC88-48B3-835E-915CFBB78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8B0FAA-A538-4367-B954-55C7F8C87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4503F7-B0C2-4942-BD48-D7DFE72A8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BBBA88-CF01-4B5A-A2C6-EA199612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C75453-60A5-4E17-A80B-8587D36F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07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EED50-99A0-4EDD-ACA6-CCD939FA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B04D67-67AD-4171-A83C-0945B7C4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758281-C1BB-4B43-A21E-2562BDCDA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9D1CCB-D3C3-43E6-AB3A-43182E8B7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454D2C-0C64-42A7-A533-BFBFD74EA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7F2A3E-2FBF-49B9-95AC-F7BE3F0D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C35069-DFE8-4863-A7B6-0245124B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6932B8-BE66-4CE0-BD59-1E639C75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95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D2F38-7897-473B-B4E9-712975A5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D92658-C265-42FA-9B81-70EA2329E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255837-0DBD-4908-8A9F-DDDFBD9D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619D09-9F9E-470E-AD58-F10CD3B1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37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2153B3-68FB-4A05-B9A3-A18FEEAC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3C5039-806C-43BE-9804-1506F932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C7C094-9AFF-428A-832A-157842DB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8F286-F64C-4870-88F7-10C360167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FE933D-4727-416D-A82A-C29AAB0ED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FAF2F3-FE62-428D-8756-41E3835DC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D35A69-A54E-4435-B9D1-89BBE334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8B23CE-5E89-406C-9C48-F3BBBF2C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C18F40-8ADB-417B-B7DB-57A1E8BA1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29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BA2E3-0B0A-4253-BAD7-BB530386E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84F7EB-29D8-40BB-AC03-A22F1DFC4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E7DE1E-3517-490F-A8EF-6448D38FB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CD8BFA-42E8-48D3-9EFB-0DC4071F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698982-B4A3-4CA4-90E9-6461490C5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A6C0F7-82A6-4AAB-96F4-67C7FB49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13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173B51-78F1-409D-B4B3-603559D6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D4835B-D06C-4EF8-B09B-4CC51DE74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183775-1B0D-4011-897F-D69ED03D1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E12D8-2A59-4235-8FCA-3933E01027FF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47DA3A-51E0-45E6-B85C-93DB617E5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14869-D49B-4FFE-B893-DA87BC45B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23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423886"/>
            <a:ext cx="4049486" cy="191588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365391" y="2707247"/>
            <a:ext cx="2057127" cy="1710404"/>
            <a:chOff x="3365391" y="2707247"/>
            <a:chExt cx="2057127" cy="1710404"/>
          </a:xfrm>
        </p:grpSpPr>
        <p:sp>
          <p:nvSpPr>
            <p:cNvPr id="5" name="矩形 4"/>
            <p:cNvSpPr/>
            <p:nvPr/>
          </p:nvSpPr>
          <p:spPr>
            <a:xfrm rot="2700000">
              <a:off x="3365391" y="2707247"/>
              <a:ext cx="1368193" cy="136819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4569440" y="4046923"/>
              <a:ext cx="370728" cy="370728"/>
            </a:xfrm>
            <a:prstGeom prst="rect">
              <a:avLst/>
            </a:prstGeom>
            <a:solidFill>
              <a:srgbClr val="0DA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5240973" y="4003712"/>
              <a:ext cx="181545" cy="181545"/>
            </a:xfrm>
            <a:prstGeom prst="rect">
              <a:avLst/>
            </a:prstGeom>
            <a:solidFill>
              <a:srgbClr val="53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10084642" y="1384124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11842" y="-2469655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464622" y="2497850"/>
            <a:ext cx="6615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实训项目</a:t>
            </a:r>
            <a:r>
              <a:rPr lang="en-US" altLang="zh-CN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图书商城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5016947" y="3391343"/>
            <a:ext cx="7175053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203374" y="3506236"/>
            <a:ext cx="6684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实现首页图片轮播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B04471A-1EB0-4998-B528-D37A01B87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64" y="199688"/>
            <a:ext cx="1371429" cy="1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8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doors dir="vert"/>
      </p:transition>
    </mc:Choice>
    <mc:Fallback xmlns="">
      <p:transition spd="slow" advClick="0" advTm="3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2181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技能总结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895775" y="2611725"/>
            <a:ext cx="8400450" cy="1634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1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、定时器的使用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2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jQuery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选择器的使用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3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jQuery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事件绑定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9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050" y="314980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实训目标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80139" y="1407988"/>
            <a:ext cx="6441140" cy="557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微软雅黑"/>
                <a:ea typeface="微软雅黑"/>
                <a:sym typeface="Gill Sans" charset="0"/>
              </a:rPr>
              <a:t>使用</a:t>
            </a:r>
            <a:r>
              <a:rPr lang="en-US" altLang="zh-CN" sz="2000" b="1" dirty="0">
                <a:latin typeface="微软雅黑"/>
                <a:ea typeface="微软雅黑"/>
                <a:sym typeface="Gill Sans" charset="0"/>
              </a:rPr>
              <a:t>jQuery</a:t>
            </a:r>
            <a:r>
              <a:rPr lang="zh-CN" altLang="en-US" sz="2000" b="1" dirty="0">
                <a:latin typeface="微软雅黑"/>
                <a:ea typeface="微软雅黑"/>
                <a:sym typeface="Gill Sans" charset="0"/>
              </a:rPr>
              <a:t>实现网站首页的图片轮播效果</a:t>
            </a:r>
            <a:endParaRPr lang="en-US" altLang="zh-CN" sz="2000" b="1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32BD1DD-708A-4875-92E5-60592C860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466" y="2473553"/>
            <a:ext cx="8013068" cy="372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8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050" y="314980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任务描述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7" y="1347102"/>
            <a:ext cx="10703858" cy="1634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任务一、实现图片的自动轮播</a:t>
            </a: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任务二、实现点击左右箭头时，切换上一张</a:t>
            </a: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/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下一站图片</a:t>
            </a: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任务三、实现鼠标移入小圆点时，切换对应的图片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E8444FA-690A-4136-8FB8-B7645B74B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433" y="3429000"/>
            <a:ext cx="8507133" cy="290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6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7" y="1299575"/>
            <a:ext cx="10703858" cy="1095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1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、在自动轮播过程中，当鼠标移入到</a:t>
            </a: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banner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区域，则停止自动轮播；当鼠标离开</a:t>
            </a: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banner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区域，则继续开始自动轮播。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DB187A9-E61B-4E5F-BCDD-02881466E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895" y="2752178"/>
            <a:ext cx="8890210" cy="3420614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6488B01B-8C6F-46DF-BB97-659EAFC5B315}"/>
              </a:ext>
            </a:extLst>
          </p:cNvPr>
          <p:cNvSpPr/>
          <p:nvPr/>
        </p:nvSpPr>
        <p:spPr>
          <a:xfrm>
            <a:off x="171450" y="3060523"/>
            <a:ext cx="1055427" cy="10590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整个</a:t>
            </a:r>
            <a:r>
              <a:rPr lang="en-US" altLang="zh-CN" dirty="0">
                <a:solidFill>
                  <a:schemeClr val="tx1"/>
                </a:solidFill>
              </a:rPr>
              <a:t>banner</a:t>
            </a:r>
            <a:r>
              <a:rPr lang="zh-CN" altLang="en-US" dirty="0">
                <a:solidFill>
                  <a:schemeClr val="tx1"/>
                </a:solidFill>
              </a:rPr>
              <a:t>区域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6B9DAD5-7B38-4F5A-94BF-78D26D5DD000}"/>
              </a:ext>
            </a:extLst>
          </p:cNvPr>
          <p:cNvCxnSpPr>
            <a:cxnSpLocks/>
          </p:cNvCxnSpPr>
          <p:nvPr/>
        </p:nvCxnSpPr>
        <p:spPr>
          <a:xfrm flipH="1" flipV="1">
            <a:off x="1240525" y="3590053"/>
            <a:ext cx="410370" cy="1767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43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中难点分析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7" y="1299575"/>
            <a:ext cx="10703858" cy="557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此时，我们需要使用定时器来实现自动轮播，而停止轮播时，需要清除定时器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A7FB61E-CB77-4402-BDA1-8DF2BD3A5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4916" y="2256727"/>
            <a:ext cx="8599424" cy="387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4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7" y="1484530"/>
            <a:ext cx="10703858" cy="557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2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、当自动轮播到最后一张图片时，下一次应该从第一张重新开始轮播。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12CE553-9E60-4359-B806-F9C63797E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238" y="2177293"/>
            <a:ext cx="10009524" cy="378095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46D3204-2F82-493A-9265-A40DB96BFC8D}"/>
              </a:ext>
            </a:extLst>
          </p:cNvPr>
          <p:cNvSpPr/>
          <p:nvPr/>
        </p:nvSpPr>
        <p:spPr>
          <a:xfrm>
            <a:off x="5222543" y="6324378"/>
            <a:ext cx="1746914" cy="4418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跳转到第一张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4AA734A-16EE-4D33-B008-B37C46FB600D}"/>
              </a:ext>
            </a:extLst>
          </p:cNvPr>
          <p:cNvCxnSpPr/>
          <p:nvPr/>
        </p:nvCxnSpPr>
        <p:spPr>
          <a:xfrm flipV="1">
            <a:off x="5732060" y="5839064"/>
            <a:ext cx="0" cy="4853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56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7" y="1484530"/>
            <a:ext cx="10703858" cy="557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此时，我们需要判断当前图片是否为最后一张，如果是，则下一次切换为第一张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1C38375-F6CB-409E-AB1F-773DA70AA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5776" y="2440921"/>
            <a:ext cx="7240447" cy="364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-3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7" y="1484530"/>
            <a:ext cx="10703858" cy="557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3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、当鼠标移入到小圆点时，显示小圆点对应的图片。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BA849B0-5159-4BC6-BA02-F2146BB86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036" y="2218997"/>
            <a:ext cx="9557927" cy="373924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B4210F9-53B1-4228-9339-28032BCDB345}"/>
              </a:ext>
            </a:extLst>
          </p:cNvPr>
          <p:cNvSpPr/>
          <p:nvPr/>
        </p:nvSpPr>
        <p:spPr>
          <a:xfrm>
            <a:off x="4635689" y="6275252"/>
            <a:ext cx="3853219" cy="4418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通过小圆点快速定位到某一张图片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1A76B22-5CD2-4973-BF72-B92881328C9D}"/>
              </a:ext>
            </a:extLst>
          </p:cNvPr>
          <p:cNvCxnSpPr>
            <a:cxnSpLocks/>
          </p:cNvCxnSpPr>
          <p:nvPr/>
        </p:nvCxnSpPr>
        <p:spPr>
          <a:xfrm flipV="1">
            <a:off x="6414448" y="5839064"/>
            <a:ext cx="0" cy="4361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27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-3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7" y="1484530"/>
            <a:ext cx="10703858" cy="557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这里的关键是，我们需要判断用户鼠标移入的是第几个小圆点，进而显示通用次序的图片。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9A416AC-80CF-4605-BB29-B0CDA27A7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727" y="2683074"/>
            <a:ext cx="10443917" cy="315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8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293</Words>
  <Application>Microsoft Office PowerPoint</Application>
  <PresentationFormat>宽屏</PresentationFormat>
  <Paragraphs>37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Gill Sans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imeaya@126.com</dc:creator>
  <cp:lastModifiedBy>imeaya@126.com</cp:lastModifiedBy>
  <cp:revision>61</cp:revision>
  <dcterms:created xsi:type="dcterms:W3CDTF">2019-05-10T07:01:23Z</dcterms:created>
  <dcterms:modified xsi:type="dcterms:W3CDTF">2019-05-12T17:44:15Z</dcterms:modified>
</cp:coreProperties>
</file>