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7" r:id="rId4"/>
    <p:sldId id="292" r:id="rId5"/>
    <p:sldId id="289" r:id="rId6"/>
    <p:sldId id="287" r:id="rId7"/>
    <p:sldId id="290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框和弹出登陆框与关闭登陆框的制作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80139" y="1407988"/>
            <a:ext cx="64411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实现登录模块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488" y="2381717"/>
            <a:ext cx="7308511" cy="371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88142" y="2396147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、实现登陆框的静态布局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并隐藏登录框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任务二、实现登陆框水平并且垂直居中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三、实现点击登录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显示登录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框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点击关闭按钮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隐藏登陆框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、实现登陆框水平并且垂直居中。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572" y="2628290"/>
            <a:ext cx="5195004" cy="2643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1892537" y="5839064"/>
            <a:ext cx="225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登陆框未居中状态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876847" y="5839064"/>
            <a:ext cx="190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登陆框居中状态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26" y="2626373"/>
            <a:ext cx="5129809" cy="2609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2699" y="1140399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       此时，需要获取屏幕可视区域的宽度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高度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以及登陆框的宽度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高度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;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用屏幕可视区域的宽度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高度分别减去登录框的宽度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高度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在除以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最后在分别将宽度和高度赋给登陆框的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left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属性与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top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属性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990" y="3027867"/>
            <a:ext cx="9439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56601" y="1256945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、实现点击登录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显示登陆框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并设置点击登陆时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登陆框水平并且垂直居中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点击关闭按钮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隐藏登陆框。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572" y="2628290"/>
            <a:ext cx="5195004" cy="2643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40" y="2628291"/>
            <a:ext cx="5415103" cy="2643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1892537" y="5839064"/>
            <a:ext cx="225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登陆框隐藏状态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876846" y="5839064"/>
            <a:ext cx="2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登陆框居中显示状态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950013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需要使用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的点击事件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以及显示与隐藏方法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并调用居中方法并且在浏览器一开始加载时也需要调用居中方法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157" y="2141902"/>
            <a:ext cx="6972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选择器的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点击事件使用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显示方法与隐藏方法的使用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JavaScript</a:t>
            </a:r>
            <a:r>
              <a:rPr lang="zh-CN" altLang="en-US" sz="2000" smtClean="0">
                <a:latin typeface="微软雅黑"/>
                <a:ea typeface="微软雅黑"/>
                <a:sym typeface="Gill Sans" charset="0"/>
              </a:rPr>
              <a:t>函数以及函数参数的使用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286</Words>
  <Application>Microsoft Office PowerPoint</Application>
  <PresentationFormat>宽屏</PresentationFormat>
  <Paragraphs>33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94</cp:revision>
  <dcterms:created xsi:type="dcterms:W3CDTF">2019-05-10T07:01:23Z</dcterms:created>
  <dcterms:modified xsi:type="dcterms:W3CDTF">2019-05-28T14:17:55Z</dcterms:modified>
</cp:coreProperties>
</file>