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6" r:id="rId3"/>
    <p:sldId id="267" r:id="rId4"/>
    <p:sldId id="287" r:id="rId5"/>
    <p:sldId id="290" r:id="rId6"/>
    <p:sldId id="292" r:id="rId7"/>
    <p:sldId id="289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2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7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图书商城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实现遮罩和遮罩显示与隐藏制作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55087" y="1056585"/>
            <a:ext cx="64411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实现锁屏遮罩效果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212" y="1849812"/>
            <a:ext cx="9228832" cy="4695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79912" y="2396147"/>
            <a:ext cx="107038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实现遮罩层的布局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并隐藏遮罩层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任务二、实现遮罩层的显示与隐藏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任务三、实现滚动条的显示与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隐藏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484530"/>
            <a:ext cx="107038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、当弹出登陆框时我们要显示遮罩层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关闭登陆框时要隐藏遮罩层。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32" y="2795336"/>
            <a:ext cx="5511287" cy="2804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534" y="2795336"/>
            <a:ext cx="5486668" cy="279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文本框 12"/>
          <p:cNvSpPr txBox="1"/>
          <p:nvPr/>
        </p:nvSpPr>
        <p:spPr>
          <a:xfrm>
            <a:off x="1628384" y="6150279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遮罩层隐藏时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242260" y="6150279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遮罩层显示时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5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168319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此时，我们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需要用到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的点击事件以及元素的显示与隐藏方法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当登陆框弹出时我们要设置遮罩层显示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登陆框关闭时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遮罩层进行隐藏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57" y="2489023"/>
            <a:ext cx="5257800" cy="3400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818" y="2489023"/>
            <a:ext cx="5124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、当页面内容高度超出可视区域高度时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页面会出现滚动条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这个时候这不能达到锁屏遮罩了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所以当点击登录时需要隐藏滚动条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点击登陆框关闭按钮时显示滚动条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32" y="2795336"/>
            <a:ext cx="5511287" cy="2804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534" y="2795336"/>
            <a:ext cx="5486668" cy="279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628384" y="6150279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滚动条展示时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242260" y="6150279"/>
            <a:ext cx="20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滚动条隐藏时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4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140399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此时，我们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需要给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html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标签设置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overflow-y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属性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当遮罩显示时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将溢出的内容进行隐藏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 当遮罩隐藏时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将溢出的内容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进行还原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93" y="2550594"/>
            <a:ext cx="5829300" cy="3409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102" y="2589844"/>
            <a:ext cx="57054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95775" y="2611725"/>
            <a:ext cx="840045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选择器的使用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事件的使用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显示与隐藏方法的使用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 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JavaScript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设置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css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样式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 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CSS position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定位以及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z-index</a:t>
            </a:r>
            <a:r>
              <a:rPr lang="zh-CN" altLang="en-US" sz="2000" smtClean="0">
                <a:latin typeface="微软雅黑"/>
                <a:ea typeface="微软雅黑"/>
                <a:sym typeface="Gill Sans" charset="0"/>
              </a:rPr>
              <a:t>层级的使用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298</Words>
  <Application>Microsoft Office PowerPoint</Application>
  <PresentationFormat>宽屏</PresentationFormat>
  <Paragraphs>34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93</cp:revision>
  <dcterms:created xsi:type="dcterms:W3CDTF">2019-05-10T07:01:23Z</dcterms:created>
  <dcterms:modified xsi:type="dcterms:W3CDTF">2019-05-28T14:18:09Z</dcterms:modified>
</cp:coreProperties>
</file>