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6" r:id="rId3"/>
    <p:sldId id="267" r:id="rId4"/>
    <p:sldId id="287" r:id="rId5"/>
    <p:sldId id="289" r:id="rId6"/>
    <p:sldId id="26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实现拖拽插件效果制作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99953" y="3053938"/>
            <a:ext cx="64411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实现拖拽效果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2396147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实现当鼠标按下并移动时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对盒子进行拖拽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鼠标抬起时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释放拖拽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任务二、实现让盒子在可视区域内进行拖拽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任务三、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实现拖拽效果插件的制作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272458" y="2048201"/>
            <a:ext cx="1070385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、当鼠标按下时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获取按下坐标距离盒子左边的距离。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当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鼠标移动时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获取盒子移动的距离。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当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鼠标抬起时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释放鼠标移动事件以及鼠标抬起事件。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、设置鼠标在可视区域内移动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、封装成插件。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6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、前台调用拖拽方法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185744"/>
            <a:ext cx="117443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178824" y="1905818"/>
            <a:ext cx="84004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选择器的使用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事件的使用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JavaScript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函数的使用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4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JavaScript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事件对象的使用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5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JavaScript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设置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样式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6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插件方法的使用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196</Words>
  <Application>Microsoft Office PowerPoint</Application>
  <PresentationFormat>宽屏</PresentationFormat>
  <Paragraphs>29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104</cp:revision>
  <dcterms:created xsi:type="dcterms:W3CDTF">2019-05-10T07:01:23Z</dcterms:created>
  <dcterms:modified xsi:type="dcterms:W3CDTF">2019-05-28T14:18:36Z</dcterms:modified>
</cp:coreProperties>
</file>