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6" r:id="rId3"/>
    <p:sldId id="267" r:id="rId4"/>
    <p:sldId id="292" r:id="rId5"/>
    <p:sldId id="289" r:id="rId6"/>
    <p:sldId id="287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7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2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图书商城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百度分享侧边栏效果制作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7613" y="1103126"/>
            <a:ext cx="64411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实现百度分享侧边栏效果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937" y="1926830"/>
            <a:ext cx="8688285" cy="4420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266950" y="2612231"/>
            <a:ext cx="107038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实现百度分享侧边栏的基础布局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二、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实现当鼠标移入分享上面的时候全部内容展示出来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任务三、实现鼠标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移出分享或者整个盒子时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全部内容在消失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、当完成基础布局之后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我们要让盒子垂直居中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并设置盒子的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left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属性。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310" y="2436269"/>
            <a:ext cx="5179117" cy="263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7" y="2413762"/>
            <a:ext cx="5223354" cy="2657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1553226" y="5891736"/>
            <a:ext cx="295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百度分享侧边栏隐藏状态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522796" y="5891736"/>
            <a:ext cx="295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百度分享侧边栏</a:t>
            </a:r>
            <a:r>
              <a:rPr lang="zh-CN" altLang="en-US" dirty="0"/>
              <a:t>展示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此时，我们需要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使用定位来实现盒子隐藏状态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通过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js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来实现盒子垂直居中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52" y="2302417"/>
            <a:ext cx="3686175" cy="3238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627" y="2330337"/>
            <a:ext cx="72199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484530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当鼠标连续移入移出分享时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在盒子动画效果没有完全完成之前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会多次触发动画效果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所以我们在执行新动画之前停止上一次的动画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623" y="2848692"/>
            <a:ext cx="55721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95775" y="2611725"/>
            <a:ext cx="840045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选择器的使用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事件的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使用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动画方法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animate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设置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css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样式的使用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CSS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定位属性的使用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231</Words>
  <Application>Microsoft Office PowerPoint</Application>
  <PresentationFormat>宽屏</PresentationFormat>
  <Paragraphs>29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84</cp:revision>
  <dcterms:created xsi:type="dcterms:W3CDTF">2019-05-10T07:01:23Z</dcterms:created>
  <dcterms:modified xsi:type="dcterms:W3CDTF">2019-05-20T19:13:30Z</dcterms:modified>
</cp:coreProperties>
</file>