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7" r:id="rId4"/>
    <p:sldId id="292" r:id="rId5"/>
    <p:sldId id="287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遮罩效果和下拉菜单效果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0139" y="1407988"/>
            <a:ext cx="6441140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来增强</a:t>
            </a: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遮罩效果和下拉菜单效果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922271"/>
            <a:ext cx="5732863" cy="291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538" y="2922271"/>
            <a:ext cx="5732862" cy="2916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585941" y="2665452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实现下拉菜单的向下卷动与向上收缩效果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实现遮罩层的淡入与淡出效果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、为了优化用户体验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我们在鼠标移入个人中心时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要将下拉菜单设置向下卷动效果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移出个人中心时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将下拉菜单设置向上收缩效果。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861" y="2752203"/>
            <a:ext cx="86296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、为了优化用户体验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我们在将遮罩层的显示与隐藏效果设置为淡入淡出效果。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88" y="2291346"/>
            <a:ext cx="6238875" cy="3752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686" y="2291346"/>
            <a:ext cx="5715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529289"/>
            <a:ext cx="8400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动画方法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slideUp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()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slideDown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()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动画方法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fadeIn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()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fadeOut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()</a:t>
            </a:r>
            <a:r>
              <a:rPr lang="zh-CN" altLang="en-US" sz="200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165</Words>
  <Application>Microsoft Office PowerPoint</Application>
  <PresentationFormat>宽屏</PresentationFormat>
  <Paragraphs>20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76</cp:revision>
  <dcterms:created xsi:type="dcterms:W3CDTF">2019-05-10T07:01:23Z</dcterms:created>
  <dcterms:modified xsi:type="dcterms:W3CDTF">2019-05-26T15:26:18Z</dcterms:modified>
</cp:coreProperties>
</file>