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6" r:id="rId3"/>
    <p:sldId id="267" r:id="rId4"/>
    <p:sldId id="292" r:id="rId5"/>
    <p:sldId id="287" r:id="rId6"/>
    <p:sldId id="26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A09A0-22A7-4AB7-9966-349EE815AC9A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F554F-A37A-4596-9849-D2E29D37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7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9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74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688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23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37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8AD82F2-39C5-4632-863B-86E917E77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CB1CDAE4-1DEB-425F-BA83-B8EEB0EDF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8C6855F-A92C-4BE2-8110-6220D8F7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36D9860-E650-4483-B8B3-08AFD52E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0ADC914-9CCD-4664-B665-9A76111D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79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52170D6-AF94-4FB6-A0A4-686F5D6A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DD91983-55D7-4474-A586-1ABF0DB9E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55871B9-8BD6-4A9D-AD69-D1502A44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EA05B9A-4323-4A07-A51B-6298930F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503D06D-B6EA-4C6D-AE80-D987866F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6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B963FFFD-0126-43D2-9A3E-655BA5EC6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9C0AA40-3743-4C7D-9361-E3606AE04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62A8C37-5E81-4CBC-A184-20A8D3B0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15F342D-1A3D-4736-8B07-79E08B7A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A36D4F8-4B57-4220-892E-8F7ECC37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99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7A67125-B2FE-486F-97C5-CCE818C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00F8CA4-2B08-4AAF-A7D9-7B707ED2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3A6E599-1CBD-4148-8CAB-397A8B0C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FE9ABD3-E7E6-4E9E-ACD7-808B0C9C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2707A20-BB0B-4EAB-8853-6FEBDA7F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3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8674F7-5961-46B7-8F1A-DBD12E7F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BAAD57C-FDEA-46F5-8367-39980210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AED3F26-AD40-40BE-8C10-0EB6B11D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03B1BEB-8E69-442C-AB74-FF24B23F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8E3A76D-2F3B-4103-BCB4-4FEBBCAE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9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6CABE8D-53E8-4AFF-B9C7-84FB4822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649AA90-FC88-48B3-835E-915CFBB78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38B0FAA-A538-4367-B954-55C7F8C87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04503F7-B0C2-4942-BD48-D7DFE72A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FBBBA88-CF01-4B5A-A2C6-EA199612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0C75453-60A5-4E17-A80B-8587D36F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7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5EED50-99A0-4EDD-ACA6-CCD939FA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EB04D67-67AD-4171-A83C-0945B7C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7758281-C1BB-4B43-A21E-2562BDCDA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079D1CCB-D3C3-43E6-AB3A-43182E8B7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E1454D2C-0C64-42A7-A533-BFBFD74EA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4C7F2A3E-2FBF-49B9-95AC-F7BE3F0D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D5C35069-DFE8-4863-A7B6-0245124B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7A6932B8-BE66-4CE0-BD59-1E639C75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95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18D2F38-7897-473B-B4E9-712975A5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CAD92658-C265-42FA-9B81-70EA2329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4255837-0DBD-4908-8A9F-DDDFBD9D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5619D09-9F9E-470E-AD58-F10CD3B1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37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D12153B3-68FB-4A05-B9A3-A18FEEAC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FA3C5039-806C-43BE-9804-1506F932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1BC7C094-9AFF-428A-832A-157842DB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B08F286-F64C-4870-88F7-10C36016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3FE933D-4727-416D-A82A-C29AAB0ED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A6FAF2F3-FE62-428D-8756-41E3835DC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2D35A69-A54E-4435-B9D1-89BBE334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F8B23CE-5E89-406C-9C48-F3BBBF2C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DC18F40-8ADB-417B-B7DB-57A1E8BA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29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8BA2E3-0B0A-4253-BAD7-BB530386E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0084F7EB-29D8-40BB-AC03-A22F1DFC4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3BE7DE1E-3517-490F-A8EF-6448D38FB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4CD8BFA-42E8-48D3-9EFB-0DC4071F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6698982-B4A3-4CA4-90E9-6461490C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5A6C0F7-82A6-4AAB-96F4-67C7FB49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13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B6173B51-78F1-409D-B4B3-603559D6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3D4835B-D06C-4EF8-B09B-4CC51DE74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F183775-1B0D-4011-897F-D69ED03D1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447DA3A-51E0-45E6-B85C-93DB617E5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AC14869-D49B-4FFE-B893-DA87BC45B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423886"/>
            <a:ext cx="4049486" cy="19158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365391" y="2707247"/>
            <a:ext cx="2057127" cy="1710404"/>
            <a:chOff x="3365391" y="2707247"/>
            <a:chExt cx="2057127" cy="1710404"/>
          </a:xfrm>
        </p:grpSpPr>
        <p:sp>
          <p:nvSpPr>
            <p:cNvPr id="5" name="矩形 4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4569440" y="4046923"/>
              <a:ext cx="370728" cy="370728"/>
            </a:xfrm>
            <a:prstGeom prst="rect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5240973" y="4003712"/>
              <a:ext cx="181545" cy="181545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10084642" y="1384124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42" y="-2469655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64622" y="2497850"/>
            <a:ext cx="6615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实训项目</a:t>
            </a:r>
            <a:r>
              <a:rPr lang="en-US" altLang="zh-CN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图书商城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203374" y="3506236"/>
            <a:ext cx="6684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 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与滑动导航效果制作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9B04471A-1EB0-4998-B528-D37A01B87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199688"/>
            <a:ext cx="1371429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8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doors dir="vert"/>
      </p:transition>
    </mc:Choice>
    <mc:Fallback xmlns="">
      <p:transition spd="slow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实训目标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73883" y="2813873"/>
            <a:ext cx="64411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使用</a:t>
            </a:r>
            <a:r>
              <a:rPr lang="en-US" altLang="zh-CN" sz="2000" b="1" dirty="0" smtClean="0">
                <a:latin typeface="微软雅黑"/>
                <a:ea typeface="微软雅黑"/>
                <a:sym typeface="Gill Sans" charset="0"/>
              </a:rPr>
              <a:t>HTML</a:t>
            </a: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和</a:t>
            </a:r>
            <a:r>
              <a:rPr lang="en-US" altLang="zh-CN" sz="2000" b="1" dirty="0" smtClean="0">
                <a:latin typeface="微软雅黑"/>
                <a:ea typeface="微软雅黑"/>
                <a:sym typeface="Gill Sans" charset="0"/>
              </a:rPr>
              <a:t>CSS</a:t>
            </a: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来完成导航的基础布局</a:t>
            </a:r>
            <a:endParaRPr lang="en-US" altLang="zh-CN" sz="2000" b="1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微软雅黑"/>
                <a:ea typeface="微软雅黑"/>
                <a:sym typeface="Gill Sans" charset="0"/>
              </a:rPr>
              <a:t>使用</a:t>
            </a:r>
            <a:r>
              <a:rPr lang="en-US" altLang="zh-CN" sz="2000" b="1" dirty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来实现滑动导航的效果</a:t>
            </a:r>
            <a:endParaRPr lang="en-US" altLang="zh-CN" sz="2000" b="1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577" y="2867322"/>
            <a:ext cx="58102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任务描述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684794" y="2784041"/>
            <a:ext cx="1070385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任务一、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实现导航栏基础布局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任务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二、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实现当鼠标移入导航栏时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改变黑色背景元素的位置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移出时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回到默认位置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任务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三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、实现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当鼠标移入导航栏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改变文字位置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移出时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显示默认文字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6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299575"/>
            <a:ext cx="10703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1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、要实现滑动导航效果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我们需要当鼠标移入导航时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改变导航具有黑色背景的元素的位置以及文字的位置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在这里我们需要用到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的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animate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方法来设置元素的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left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属性值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。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161" y="3158572"/>
            <a:ext cx="53530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3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484530"/>
            <a:ext cx="10703858" cy="557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2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、当鼠标移出时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我们需要具有黑色背景的元素回到默认初始位置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文字也回到默认初始位置。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453" y="2825918"/>
            <a:ext cx="45148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6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218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技能总结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621964" y="2784633"/>
            <a:ext cx="84004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1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动画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方法的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使用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2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使用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DOM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原生方法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9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197</Words>
  <Application>Microsoft Office PowerPoint</Application>
  <PresentationFormat>宽屏</PresentationFormat>
  <Paragraphs>22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Gill Sans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imeaya@126.com</dc:creator>
  <cp:lastModifiedBy>Shi fengjiao</cp:lastModifiedBy>
  <cp:revision>88</cp:revision>
  <dcterms:created xsi:type="dcterms:W3CDTF">2019-05-10T07:01:23Z</dcterms:created>
  <dcterms:modified xsi:type="dcterms:W3CDTF">2019-05-28T14:12:01Z</dcterms:modified>
</cp:coreProperties>
</file>