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6" r:id="rId3"/>
    <p:sldId id="267" r:id="rId4"/>
    <p:sldId id="292" r:id="rId5"/>
    <p:sldId id="293" r:id="rId6"/>
    <p:sldId id="26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7" d="100"/>
          <a:sy n="77" d="100"/>
        </p:scale>
        <p:origin x="82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A09A0-22A7-4AB7-9966-349EE815AC9A}" type="datetimeFigureOut">
              <a:rPr lang="zh-CN" altLang="en-US" smtClean="0"/>
              <a:t>2019/5/26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554F-A37A-4596-9849-D2E29D376671}" type="slidenum">
              <a:rPr lang="zh-CN" altLang="en-US" smtClean="0"/>
              <a:t>‹#›</a:t>
            </a:fld>
            <a:endParaRPr lang="zh-CN" altLang="en-US"/>
          </a:p>
        </p:txBody>
      </p:sp>
    </p:spTree>
    <p:extLst>
      <p:ext uri="{BB962C8B-B14F-4D97-AF65-F5344CB8AC3E}">
        <p14:creationId xmlns:p14="http://schemas.microsoft.com/office/powerpoint/2010/main" val="118107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a:t>
            </a:fld>
            <a:endParaRPr lang="zh-CN" altLang="en-US"/>
          </a:p>
        </p:txBody>
      </p:sp>
    </p:spTree>
    <p:extLst>
      <p:ext uri="{BB962C8B-B14F-4D97-AF65-F5344CB8AC3E}">
        <p14:creationId xmlns:p14="http://schemas.microsoft.com/office/powerpoint/2010/main" val="130709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a:t>
            </a:fld>
            <a:endParaRPr lang="zh-CN" altLang="en-US"/>
          </a:p>
        </p:txBody>
      </p:sp>
    </p:spTree>
    <p:extLst>
      <p:ext uri="{BB962C8B-B14F-4D97-AF65-F5344CB8AC3E}">
        <p14:creationId xmlns:p14="http://schemas.microsoft.com/office/powerpoint/2010/main" val="42251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3</a:t>
            </a:fld>
            <a:endParaRPr lang="zh-CN" altLang="en-US"/>
          </a:p>
        </p:txBody>
      </p:sp>
    </p:spTree>
    <p:extLst>
      <p:ext uri="{BB962C8B-B14F-4D97-AF65-F5344CB8AC3E}">
        <p14:creationId xmlns:p14="http://schemas.microsoft.com/office/powerpoint/2010/main" val="244368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4</a:t>
            </a:fld>
            <a:endParaRPr lang="zh-CN" altLang="en-US"/>
          </a:p>
        </p:txBody>
      </p:sp>
    </p:spTree>
    <p:extLst>
      <p:ext uri="{BB962C8B-B14F-4D97-AF65-F5344CB8AC3E}">
        <p14:creationId xmlns:p14="http://schemas.microsoft.com/office/powerpoint/2010/main" val="17670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5</a:t>
            </a:fld>
            <a:endParaRPr lang="zh-CN" altLang="en-US"/>
          </a:p>
        </p:txBody>
      </p:sp>
    </p:spTree>
    <p:extLst>
      <p:ext uri="{BB962C8B-B14F-4D97-AF65-F5344CB8AC3E}">
        <p14:creationId xmlns:p14="http://schemas.microsoft.com/office/powerpoint/2010/main" val="289478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6</a:t>
            </a:fld>
            <a:endParaRPr lang="zh-CN" altLang="en-US"/>
          </a:p>
        </p:txBody>
      </p:sp>
    </p:spTree>
    <p:extLst>
      <p:ext uri="{BB962C8B-B14F-4D97-AF65-F5344CB8AC3E}">
        <p14:creationId xmlns:p14="http://schemas.microsoft.com/office/powerpoint/2010/main" val="246337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AD82F2-39C5-4632-863B-86E917E772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B1CDAE4-1DEB-425F-BA83-B8EEB0EDF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8C6855F-A92C-4BE2-8110-6220D8F73756}"/>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5" name="页脚占位符 4">
            <a:extLst>
              <a:ext uri="{FF2B5EF4-FFF2-40B4-BE49-F238E27FC236}">
                <a16:creationId xmlns:a16="http://schemas.microsoft.com/office/drawing/2014/main" xmlns="" id="{B36D9860-E650-4483-B8B3-08AFD52E70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0ADC914-9CCD-4664-B665-9A76111DFE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8277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2170D6-AF94-4FB6-A0A4-686F5D6ACF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DD91983-55D7-4474-A586-1ABF0DB9E0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55871B9-8BD6-4A9D-AD69-D1502A448D20}"/>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5" name="页脚占位符 4">
            <a:extLst>
              <a:ext uri="{FF2B5EF4-FFF2-40B4-BE49-F238E27FC236}">
                <a16:creationId xmlns:a16="http://schemas.microsoft.com/office/drawing/2014/main" xmlns="" id="{BEA05B9A-4323-4A07-A51B-6298930F9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503D06D-B6EA-4C6D-AE80-D987866FA101}"/>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87766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963FFFD-0126-43D2-9A3E-655BA5EC69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9C0AA40-3743-4C7D-9361-E3606AE04F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62A8C37-5E81-4CBC-A184-20A8D3B0A2AF}"/>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5" name="页脚占位符 4">
            <a:extLst>
              <a:ext uri="{FF2B5EF4-FFF2-40B4-BE49-F238E27FC236}">
                <a16:creationId xmlns:a16="http://schemas.microsoft.com/office/drawing/2014/main" xmlns="" id="{315F342D-1A3D-4736-8B07-79E08B7AD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A36D4F8-4B57-4220-892E-8F7ECC378588}"/>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44099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A67125-B2FE-486F-97C5-CCE818C6E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00F8CA4-2B08-4AAF-A7D9-7B707ED21D2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3A6E599-1CBD-4148-8CAB-397A8B0CD609}"/>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5" name="页脚占位符 4">
            <a:extLst>
              <a:ext uri="{FF2B5EF4-FFF2-40B4-BE49-F238E27FC236}">
                <a16:creationId xmlns:a16="http://schemas.microsoft.com/office/drawing/2014/main" xmlns="" id="{FFE9ABD3-E7E6-4E9E-ACD7-808B0C9CD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2707A20-BB0B-4EAB-8853-6FEBDA7FEBBE}"/>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7343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8674F7-5961-46B7-8F1A-DBD12E7F33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BAAD57C-FDEA-46F5-8367-39980210B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AAED3F26-AD40-40BE-8C10-0EB6B11DDF40}"/>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5" name="页脚占位符 4">
            <a:extLst>
              <a:ext uri="{FF2B5EF4-FFF2-40B4-BE49-F238E27FC236}">
                <a16:creationId xmlns:a16="http://schemas.microsoft.com/office/drawing/2014/main" xmlns="" id="{E03B1BEB-8E69-442C-AB74-FF24B23F1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E3A76D-2F3B-4103-BCB4-4FEBBCAEDE9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7487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CABE8D-53E8-4AFF-B9C7-84FB4822C2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649AA90-FC88-48B3-835E-915CFBB78E1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38B0FAA-A538-4367-B954-55C7F8C874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704503F7-B0C2-4942-BD48-D7DFE72A8C98}"/>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6" name="页脚占位符 5">
            <a:extLst>
              <a:ext uri="{FF2B5EF4-FFF2-40B4-BE49-F238E27FC236}">
                <a16:creationId xmlns:a16="http://schemas.microsoft.com/office/drawing/2014/main" xmlns="" id="{0FBBBA88-CF01-4B5A-A2C6-EA19961213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0C75453-60A5-4E17-A80B-8587D36F2D24}"/>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54707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5EED50-99A0-4EDD-ACA6-CCD939FA5D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EB04D67-67AD-4171-A83C-0945B7C4B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7758281-C1BB-4B43-A21E-2562BDCDAA4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79D1CCB-D3C3-43E6-AB3A-43182E8B7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1454D2C-0C64-42A7-A533-BFBFD74EAF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4C7F2A3E-2FBF-49B9-95AC-F7BE3F0D293E}"/>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8" name="页脚占位符 7">
            <a:extLst>
              <a:ext uri="{FF2B5EF4-FFF2-40B4-BE49-F238E27FC236}">
                <a16:creationId xmlns:a16="http://schemas.microsoft.com/office/drawing/2014/main" xmlns="" id="{D5C35069-DFE8-4863-A7B6-0245124BEB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7A6932B8-BE66-4CE0-BD59-1E639C75C71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40249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8D2F38-7897-473B-B4E9-712975A53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AD92658-C265-42FA-9B81-70EA2329EDAD}"/>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4" name="页脚占位符 3">
            <a:extLst>
              <a:ext uri="{FF2B5EF4-FFF2-40B4-BE49-F238E27FC236}">
                <a16:creationId xmlns:a16="http://schemas.microsoft.com/office/drawing/2014/main" xmlns="" id="{94255837-0DBD-4908-8A9F-DDDFBD9D9F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5619D09-9F9E-470E-AD58-F10CD3B11DE5}"/>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8437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12153B3-68FB-4A05-B9A3-A18FEEAC5D03}"/>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3" name="页脚占位符 2">
            <a:extLst>
              <a:ext uri="{FF2B5EF4-FFF2-40B4-BE49-F238E27FC236}">
                <a16:creationId xmlns:a16="http://schemas.microsoft.com/office/drawing/2014/main" xmlns="" id="{FA3C5039-806C-43BE-9804-1506F93264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BC7C094-9AFF-428A-832A-157842DB41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90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08F286-F64C-4870-88F7-10C3601673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3FE933D-4727-416D-A82A-C29AAB0ED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6FAF2F3-FE62-428D-8756-41E3835DC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2D35A69-A54E-4435-B9D1-89BBE334BEF2}"/>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6" name="页脚占位符 5">
            <a:extLst>
              <a:ext uri="{FF2B5EF4-FFF2-40B4-BE49-F238E27FC236}">
                <a16:creationId xmlns:a16="http://schemas.microsoft.com/office/drawing/2014/main" xmlns="" id="{6F8B23CE-5E89-406C-9C48-F3BBBF2CB8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DC18F40-8ADB-417B-B7DB-57A1E8BA1C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21929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8BA2E3-0B0A-4253-BAD7-BB530386E5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84F7EB-29D8-40BB-AC03-A22F1DFC4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BE7DE1E-3517-490F-A8EF-6448D38F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4CD8BFA-42E8-48D3-9EFB-0DC4071F91C9}"/>
              </a:ext>
            </a:extLst>
          </p:cNvPr>
          <p:cNvSpPr>
            <a:spLocks noGrp="1"/>
          </p:cNvSpPr>
          <p:nvPr>
            <p:ph type="dt" sz="half" idx="10"/>
          </p:nvPr>
        </p:nvSpPr>
        <p:spPr/>
        <p:txBody>
          <a:bodyPr/>
          <a:lstStyle/>
          <a:p>
            <a:fld id="{604E12D8-2A59-4235-8FCA-3933E01027FF}" type="datetimeFigureOut">
              <a:rPr lang="zh-CN" altLang="en-US" smtClean="0"/>
              <a:t>2019/5/26</a:t>
            </a:fld>
            <a:endParaRPr lang="zh-CN" altLang="en-US"/>
          </a:p>
        </p:txBody>
      </p:sp>
      <p:sp>
        <p:nvSpPr>
          <p:cNvPr id="6" name="页脚占位符 5">
            <a:extLst>
              <a:ext uri="{FF2B5EF4-FFF2-40B4-BE49-F238E27FC236}">
                <a16:creationId xmlns:a16="http://schemas.microsoft.com/office/drawing/2014/main" xmlns="" id="{D6698982-B4A3-4CA4-90E9-6461490C5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5A6C0F7-82A6-4AAB-96F4-67C7FB4937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5831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6173B51-78F1-409D-B4B3-603559D65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3D4835B-D06C-4EF8-B09B-4CC51DE74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F183775-1B0D-4011-897F-D69ED03D1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2D8-2A59-4235-8FCA-3933E01027FF}" type="datetimeFigureOut">
              <a:rPr lang="zh-CN" altLang="en-US" smtClean="0"/>
              <a:t>2019/5/26</a:t>
            </a:fld>
            <a:endParaRPr lang="zh-CN" altLang="en-US"/>
          </a:p>
        </p:txBody>
      </p:sp>
      <p:sp>
        <p:nvSpPr>
          <p:cNvPr id="5" name="页脚占位符 4">
            <a:extLst>
              <a:ext uri="{FF2B5EF4-FFF2-40B4-BE49-F238E27FC236}">
                <a16:creationId xmlns:a16="http://schemas.microsoft.com/office/drawing/2014/main" xmlns="" id="{C447DA3A-51E0-45E6-B85C-93DB617E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AC14869-D49B-4FFE-B893-DA87BC45B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3752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2423886"/>
            <a:ext cx="4049486" cy="1915885"/>
          </a:xfrm>
          <a:prstGeom prst="rect">
            <a:avLst/>
          </a:prstGeom>
        </p:spPr>
      </p:pic>
      <p:grpSp>
        <p:nvGrpSpPr>
          <p:cNvPr id="2" name="组合 1"/>
          <p:cNvGrpSpPr/>
          <p:nvPr/>
        </p:nvGrpSpPr>
        <p:grpSpPr>
          <a:xfrm>
            <a:off x="3365391" y="2707247"/>
            <a:ext cx="2057127" cy="1710404"/>
            <a:chOff x="3365391" y="2707247"/>
            <a:chExt cx="2057127" cy="1710404"/>
          </a:xfrm>
        </p:grpSpPr>
        <p:sp>
          <p:nvSpPr>
            <p:cNvPr id="5" name="矩形 4"/>
            <p:cNvSpPr/>
            <p:nvPr/>
          </p:nvSpPr>
          <p:spPr>
            <a:xfrm rot="2700000">
              <a:off x="3365391" y="2707247"/>
              <a:ext cx="1368193" cy="13681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rot="2700000">
              <a:off x="4569440" y="4046923"/>
              <a:ext cx="370728" cy="370728"/>
            </a:xfrm>
            <a:prstGeom prst="rect">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53B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10084642" y="1384124"/>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64622" y="2497850"/>
            <a:ext cx="6615517"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rPr>
              <a:t>实训项目</a:t>
            </a:r>
            <a:r>
              <a:rPr lang="en-US" altLang="zh-CN" sz="4800" b="1" dirty="0">
                <a:solidFill>
                  <a:srgbClr val="0070C0"/>
                </a:solidFill>
                <a:latin typeface="微软雅黑" panose="020B0503020204020204" pitchFamily="34" charset="-122"/>
                <a:ea typeface="微软雅黑" panose="020B0503020204020204" pitchFamily="34" charset="-122"/>
              </a:rPr>
              <a:t>-</a:t>
            </a:r>
            <a:r>
              <a:rPr lang="zh-CN" altLang="en-US" sz="4800" b="1" dirty="0">
                <a:solidFill>
                  <a:srgbClr val="0070C0"/>
                </a:solidFill>
                <a:latin typeface="微软雅黑" panose="020B0503020204020204" pitchFamily="34" charset="-122"/>
                <a:ea typeface="微软雅黑" panose="020B0503020204020204" pitchFamily="34" charset="-122"/>
              </a:rPr>
              <a:t>图书商城</a:t>
            </a:r>
          </a:p>
        </p:txBody>
      </p:sp>
      <p:cxnSp>
        <p:nvCxnSpPr>
          <p:cNvPr id="15" name="直接连接符 14"/>
          <p:cNvCxnSpPr/>
          <p:nvPr/>
        </p:nvCxnSpPr>
        <p:spPr>
          <a:xfrm>
            <a:off x="5016947" y="3391343"/>
            <a:ext cx="717505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03374" y="3506236"/>
            <a:ext cx="6684902" cy="400110"/>
          </a:xfrm>
          <a:prstGeom prst="rect">
            <a:avLst/>
          </a:prstGeom>
          <a:noFill/>
        </p:spPr>
        <p:txBody>
          <a:bodyPr wrap="square" rtlCol="0">
            <a:spAutoFit/>
          </a:bodyPr>
          <a:lstStyle/>
          <a:p>
            <a:pPr algn="r"/>
            <a:r>
              <a:rPr lang="en-US" altLang="zh-CN" sz="2000" dirty="0" smtClean="0">
                <a:solidFill>
                  <a:srgbClr val="0070C0"/>
                </a:solidFill>
                <a:latin typeface="微软雅黑" panose="020B0503020204020204" pitchFamily="34" charset="-122"/>
                <a:ea typeface="微软雅黑" panose="020B0503020204020204" pitchFamily="34" charset="-122"/>
              </a:rPr>
              <a:t>10 </a:t>
            </a:r>
            <a:r>
              <a:rPr lang="zh-CN" altLang="en-US" sz="2000" dirty="0" smtClean="0">
                <a:solidFill>
                  <a:srgbClr val="0070C0"/>
                </a:solidFill>
                <a:latin typeface="微软雅黑" panose="020B0503020204020204" pitchFamily="34" charset="-122"/>
                <a:ea typeface="微软雅黑" panose="020B0503020204020204" pitchFamily="34" charset="-122"/>
              </a:rPr>
              <a:t>延迟</a:t>
            </a:r>
            <a:r>
              <a:rPr lang="zh-CN" altLang="en-US" sz="2000" dirty="0">
                <a:solidFill>
                  <a:srgbClr val="0070C0"/>
                </a:solidFill>
                <a:latin typeface="微软雅黑" panose="020B0503020204020204" pitchFamily="34" charset="-122"/>
                <a:ea typeface="微软雅黑" panose="020B0503020204020204" pitchFamily="34" charset="-122"/>
              </a:rPr>
              <a:t>加载效果制作</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xmlns="" id="{9B04471A-1EB0-4998-B528-D37A01B87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5864" y="199688"/>
            <a:ext cx="1371429" cy="1257143"/>
          </a:xfrm>
          <a:prstGeom prst="rect">
            <a:avLst/>
          </a:prstGeom>
        </p:spPr>
      </p:pic>
    </p:spTree>
    <p:extLst>
      <p:ext uri="{BB962C8B-B14F-4D97-AF65-F5344CB8AC3E}">
        <p14:creationId xmlns:p14="http://schemas.microsoft.com/office/powerpoint/2010/main" val="1060284427"/>
      </p:ext>
    </p:extLst>
  </p:cSld>
  <p:clrMapOvr>
    <a:masterClrMapping/>
  </p:clrMapOvr>
  <mc:AlternateContent xmlns:mc="http://schemas.openxmlformats.org/markup-compatibility/2006" xmlns:p14="http://schemas.microsoft.com/office/powerpoint/2010/main">
    <mc:Choice Requires="p14">
      <p:transition spd="slow" p14:dur="1400" advClick="0" advTm="3000">
        <p14:doors dir="vert"/>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实训目标</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07815" y="3155706"/>
            <a:ext cx="6441140"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微软雅黑"/>
                <a:ea typeface="微软雅黑"/>
                <a:sym typeface="Gill Sans" charset="0"/>
              </a:rPr>
              <a:t>使用</a:t>
            </a:r>
            <a:r>
              <a:rPr lang="en-US" altLang="zh-CN" sz="2000" b="1" dirty="0" smtClean="0">
                <a:latin typeface="微软雅黑"/>
                <a:ea typeface="微软雅黑"/>
                <a:sym typeface="Gill Sans" charset="0"/>
              </a:rPr>
              <a:t>HTML</a:t>
            </a:r>
            <a:r>
              <a:rPr lang="zh-CN" altLang="en-US" sz="2000" b="1" dirty="0" smtClean="0">
                <a:latin typeface="微软雅黑"/>
                <a:ea typeface="微软雅黑"/>
                <a:sym typeface="Gill Sans" charset="0"/>
              </a:rPr>
              <a:t>与</a:t>
            </a:r>
            <a:r>
              <a:rPr lang="en-US" altLang="zh-CN" sz="2000" b="1" dirty="0" smtClean="0">
                <a:latin typeface="微软雅黑"/>
                <a:ea typeface="微软雅黑"/>
                <a:sym typeface="Gill Sans" charset="0"/>
              </a:rPr>
              <a:t>CSS</a:t>
            </a:r>
            <a:r>
              <a:rPr lang="zh-CN" altLang="en-US" sz="2000" b="1" dirty="0" smtClean="0">
                <a:latin typeface="微软雅黑"/>
                <a:ea typeface="微软雅黑"/>
                <a:sym typeface="Gill Sans" charset="0"/>
              </a:rPr>
              <a:t>实现</a:t>
            </a:r>
            <a:r>
              <a:rPr lang="zh-CN" altLang="en-US" sz="2000" b="1" dirty="0" smtClean="0">
                <a:latin typeface="微软雅黑"/>
                <a:ea typeface="微软雅黑"/>
                <a:sym typeface="Gill Sans" charset="0"/>
              </a:rPr>
              <a:t>图片列表</a:t>
            </a:r>
            <a:r>
              <a:rPr lang="zh-CN" altLang="en-US" sz="2000" b="1" dirty="0" smtClean="0">
                <a:latin typeface="微软雅黑"/>
                <a:ea typeface="微软雅黑"/>
                <a:sym typeface="Gill Sans" charset="0"/>
              </a:rPr>
              <a:t>的</a:t>
            </a:r>
            <a:r>
              <a:rPr lang="zh-CN" altLang="en-US" sz="2000" b="1" dirty="0" smtClean="0">
                <a:latin typeface="微软雅黑"/>
                <a:ea typeface="微软雅黑"/>
                <a:sym typeface="Gill Sans" charset="0"/>
              </a:rPr>
              <a:t>基本布局</a:t>
            </a:r>
            <a:endParaRPr lang="en-US" altLang="zh-CN" sz="2000" b="1" dirty="0" smtClean="0">
              <a:latin typeface="微软雅黑"/>
              <a:ea typeface="微软雅黑"/>
              <a:sym typeface="Gill Sans" charset="0"/>
            </a:endParaRPr>
          </a:p>
          <a:p>
            <a:pPr algn="just" fontAlgn="base">
              <a:lnSpc>
                <a:spcPct val="175000"/>
              </a:lnSpc>
              <a:spcBef>
                <a:spcPct val="0"/>
              </a:spcBef>
              <a:spcAft>
                <a:spcPct val="0"/>
              </a:spcAft>
            </a:pPr>
            <a:r>
              <a:rPr lang="zh-CN" altLang="en-US" sz="2000" b="1" dirty="0" smtClean="0">
                <a:latin typeface="微软雅黑"/>
                <a:ea typeface="微软雅黑"/>
                <a:sym typeface="Gill Sans" charset="0"/>
              </a:rPr>
              <a:t>使用</a:t>
            </a:r>
            <a:r>
              <a:rPr lang="en-US" altLang="zh-CN" sz="2000" b="1" dirty="0" smtClean="0">
                <a:latin typeface="微软雅黑"/>
                <a:ea typeface="微软雅黑"/>
                <a:sym typeface="Gill Sans" charset="0"/>
              </a:rPr>
              <a:t>jQuery</a:t>
            </a:r>
            <a:r>
              <a:rPr lang="zh-CN" altLang="en-US" sz="2000" b="1" dirty="0" smtClean="0">
                <a:latin typeface="微软雅黑"/>
                <a:ea typeface="微软雅黑"/>
                <a:sym typeface="Gill Sans" charset="0"/>
              </a:rPr>
              <a:t>实现延迟加载效果</a:t>
            </a:r>
            <a:endParaRPr lang="en-US" altLang="zh-CN" sz="2000" b="1"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6076857" y="1495633"/>
            <a:ext cx="5431860" cy="4867896"/>
          </a:xfrm>
          <a:prstGeom prst="rect">
            <a:avLst/>
          </a:prstGeom>
        </p:spPr>
      </p:pic>
    </p:spTree>
    <p:extLst>
      <p:ext uri="{BB962C8B-B14F-4D97-AF65-F5344CB8AC3E}">
        <p14:creationId xmlns:p14="http://schemas.microsoft.com/office/powerpoint/2010/main" val="200488039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任务描述</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051354" y="2862751"/>
            <a:ext cx="10703858"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微软雅黑"/>
                <a:sym typeface="Gill Sans" charset="0"/>
              </a:rPr>
              <a:t>任务一、</a:t>
            </a:r>
            <a:r>
              <a:rPr lang="zh-CN" altLang="en-US" sz="2000" dirty="0" smtClean="0">
                <a:latin typeface="微软雅黑"/>
                <a:ea typeface="微软雅黑"/>
                <a:sym typeface="Gill Sans" charset="0"/>
              </a:rPr>
              <a:t>实现图片列表的</a:t>
            </a:r>
            <a:r>
              <a:rPr lang="zh-CN" altLang="en-US" sz="2000" dirty="0" smtClean="0">
                <a:latin typeface="微软雅黑"/>
                <a:ea typeface="微软雅黑"/>
                <a:sym typeface="Gill Sans" charset="0"/>
              </a:rPr>
              <a:t>基础布局</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zh-CN" altLang="en-US" sz="2000" dirty="0" smtClean="0">
                <a:latin typeface="微软雅黑"/>
                <a:ea typeface="微软雅黑"/>
                <a:sym typeface="Gill Sans" charset="0"/>
              </a:rPr>
              <a:t>任务</a:t>
            </a:r>
            <a:r>
              <a:rPr lang="zh-CN" altLang="en-US" sz="2000" dirty="0">
                <a:latin typeface="微软雅黑"/>
                <a:ea typeface="微软雅黑"/>
                <a:sym typeface="Gill Sans" charset="0"/>
              </a:rPr>
              <a:t>二</a:t>
            </a:r>
            <a:r>
              <a:rPr lang="zh-CN" altLang="en-US" sz="2000" dirty="0" smtClean="0">
                <a:latin typeface="微软雅黑"/>
                <a:ea typeface="微软雅黑"/>
                <a:sym typeface="Gill Sans" charset="0"/>
              </a:rPr>
              <a:t>、根据滚动条滚动的距离判断是否加载图片</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zh-CN" altLang="en-US" sz="2000" dirty="0" smtClean="0">
                <a:latin typeface="微软雅黑"/>
                <a:ea typeface="微软雅黑"/>
                <a:sym typeface="Gill Sans" charset="0"/>
              </a:rPr>
              <a:t>任务</a:t>
            </a:r>
            <a:r>
              <a:rPr lang="zh-CN" altLang="en-US" sz="2000" dirty="0">
                <a:latin typeface="微软雅黑"/>
                <a:ea typeface="微软雅黑"/>
                <a:sym typeface="Gill Sans" charset="0"/>
              </a:rPr>
              <a:t>三</a:t>
            </a:r>
            <a:r>
              <a:rPr lang="zh-CN" altLang="en-US" sz="2000" dirty="0" smtClean="0">
                <a:latin typeface="微软雅黑"/>
                <a:ea typeface="微软雅黑"/>
                <a:sym typeface="Gill Sans" charset="0"/>
              </a:rPr>
              <a:t>、当滚动条滚动的距离大于或者等于当前元素距离可视区域顶部的距离时</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加载图片</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427267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-1</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31757" y="1299575"/>
            <a:ext cx="10703858" cy="557332"/>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charset="0"/>
              </a:rPr>
              <a:t>1</a:t>
            </a:r>
            <a:r>
              <a:rPr lang="zh-CN" altLang="en-US" sz="2000" dirty="0" smtClean="0">
                <a:latin typeface="微软雅黑"/>
                <a:ea typeface="微软雅黑"/>
                <a:sym typeface="Gill Sans" charset="0"/>
              </a:rPr>
              <a:t>、封装元素距离可视区域顶部的距离的方法</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3302043" y="2585254"/>
            <a:ext cx="4210050" cy="2714625"/>
          </a:xfrm>
          <a:prstGeom prst="rect">
            <a:avLst/>
          </a:prstGeom>
        </p:spPr>
      </p:pic>
    </p:spTree>
    <p:extLst>
      <p:ext uri="{BB962C8B-B14F-4D97-AF65-F5344CB8AC3E}">
        <p14:creationId xmlns:p14="http://schemas.microsoft.com/office/powerpoint/2010/main" val="1132432435"/>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smtClean="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31757" y="1299575"/>
            <a:ext cx="10703858" cy="1169551"/>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、当滚动条滚动</a:t>
            </a:r>
            <a:r>
              <a:rPr lang="zh-CN" altLang="en-US" sz="2000" dirty="0" smtClean="0">
                <a:latin typeface="微软雅黑"/>
                <a:ea typeface="微软雅黑"/>
                <a:sym typeface="Gill Sans" charset="0"/>
              </a:rPr>
              <a:t>时</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判断滚动的距离是否大于</a:t>
            </a:r>
            <a:r>
              <a:rPr lang="zh-CN" altLang="en-US" sz="2000" dirty="0">
                <a:latin typeface="微软雅黑"/>
                <a:ea typeface="微软雅黑"/>
                <a:sym typeface="Gill Sans" charset="0"/>
              </a:rPr>
              <a:t>或者等于当前元素距离可视区域顶部的</a:t>
            </a:r>
            <a:r>
              <a:rPr lang="zh-CN" altLang="en-US" sz="2000" dirty="0" smtClean="0">
                <a:latin typeface="微软雅黑"/>
                <a:ea typeface="微软雅黑"/>
                <a:sym typeface="Gill Sans" charset="0"/>
              </a:rPr>
              <a:t>距离</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如果大于</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则加载图片</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2585941" y="2469126"/>
            <a:ext cx="7400925" cy="4019550"/>
          </a:xfrm>
          <a:prstGeom prst="rect">
            <a:avLst/>
          </a:prstGeom>
        </p:spPr>
      </p:pic>
    </p:spTree>
    <p:extLst>
      <p:ext uri="{BB962C8B-B14F-4D97-AF65-F5344CB8AC3E}">
        <p14:creationId xmlns:p14="http://schemas.microsoft.com/office/powerpoint/2010/main" val="2824939965"/>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181785"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技能总结</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035165" y="2048054"/>
            <a:ext cx="840045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charset="0"/>
              </a:rPr>
              <a:t>1</a:t>
            </a:r>
            <a:r>
              <a:rPr lang="zh-CN" altLang="en-US" sz="2000" dirty="0" smtClean="0">
                <a:latin typeface="微软雅黑"/>
                <a:ea typeface="微软雅黑"/>
                <a:sym typeface="Gill Sans" charset="0"/>
              </a:rPr>
              <a:t>、定时器的使用</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en-US" altLang="zh-CN" sz="2000" dirty="0" smtClean="0">
                <a:latin typeface="微软雅黑"/>
                <a:ea typeface="微软雅黑"/>
                <a:sym typeface="Gill Sans" charset="0"/>
              </a:rPr>
              <a:t>2</a:t>
            </a:r>
            <a:r>
              <a:rPr lang="zh-CN" altLang="en-US" sz="2000" dirty="0" smtClean="0">
                <a:latin typeface="微软雅黑"/>
                <a:ea typeface="微软雅黑"/>
                <a:sym typeface="Gill Sans" charset="0"/>
              </a:rPr>
              <a:t>、</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节点的使用</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en-US" altLang="zh-CN" sz="2000" dirty="0" smtClean="0">
                <a:latin typeface="微软雅黑"/>
                <a:ea typeface="微软雅黑"/>
                <a:sym typeface="Gill Sans" charset="0"/>
              </a:rPr>
              <a:t>3</a:t>
            </a:r>
            <a:r>
              <a:rPr lang="zh-CN" altLang="en-US" sz="2000" dirty="0" smtClean="0">
                <a:latin typeface="微软雅黑"/>
                <a:ea typeface="微软雅黑"/>
                <a:sym typeface="Gill Sans" charset="0"/>
              </a:rPr>
              <a:t>、</a:t>
            </a:r>
            <a:r>
              <a:rPr lang="zh-CN" altLang="en-US" sz="2000" dirty="0" smtClean="0">
                <a:latin typeface="微软雅黑"/>
                <a:ea typeface="微软雅黑"/>
                <a:sym typeface="Gill Sans" charset="0"/>
              </a:rPr>
              <a:t>事件的使用</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en-US" altLang="zh-CN" sz="2000" dirty="0" smtClean="0">
                <a:latin typeface="微软雅黑"/>
                <a:ea typeface="微软雅黑"/>
                <a:sym typeface="Gill Sans" charset="0"/>
              </a:rPr>
              <a:t>4</a:t>
            </a:r>
            <a:r>
              <a:rPr lang="zh-CN" altLang="en-US" sz="2000" dirty="0" smtClean="0">
                <a:latin typeface="微软雅黑"/>
                <a:ea typeface="微软雅黑"/>
                <a:sym typeface="Gill Sans" charset="0"/>
              </a:rPr>
              <a:t>、属性方法的使用</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en-US" altLang="zh-CN" sz="2000" dirty="0" smtClean="0">
                <a:latin typeface="微软雅黑"/>
                <a:ea typeface="微软雅黑"/>
                <a:sym typeface="Gill Sans" charset="0"/>
              </a:rPr>
              <a:t>5</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、动画方法的使用</a:t>
            </a:r>
            <a:endParaRPr lang="en-US" altLang="zh-CN" sz="2000" dirty="0" smtClean="0">
              <a:latin typeface="微软雅黑"/>
              <a:ea typeface="微软雅黑"/>
              <a:sym typeface="Gill Sans" charset="0"/>
            </a:endParaRPr>
          </a:p>
          <a:p>
            <a:pPr algn="just" fontAlgn="base">
              <a:lnSpc>
                <a:spcPct val="175000"/>
              </a:lnSpc>
              <a:spcBef>
                <a:spcPct val="0"/>
              </a:spcBef>
              <a:spcAft>
                <a:spcPct val="0"/>
              </a:spcAft>
            </a:pPr>
            <a:r>
              <a:rPr lang="en-US" altLang="zh-CN" sz="2000" dirty="0" smtClean="0">
                <a:latin typeface="微软雅黑"/>
                <a:ea typeface="微软雅黑"/>
                <a:sym typeface="Gill Sans" charset="0"/>
              </a:rPr>
              <a:t>6</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a:t>
            </a:r>
            <a:r>
              <a:rPr lang="en-US" altLang="zh-CN" sz="2000" dirty="0" smtClean="0">
                <a:latin typeface="微软雅黑"/>
                <a:ea typeface="微软雅黑"/>
                <a:sym typeface="Gill Sans" charset="0"/>
              </a:rPr>
              <a:t>for</a:t>
            </a:r>
            <a:r>
              <a:rPr lang="zh-CN" altLang="en-US" sz="2000" dirty="0" smtClean="0">
                <a:latin typeface="微软雅黑"/>
                <a:ea typeface="微软雅黑"/>
                <a:sym typeface="Gill Sans" charset="0"/>
              </a:rPr>
              <a:t>循环的使用</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58049004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171</Words>
  <Application>Microsoft Office PowerPoint</Application>
  <PresentationFormat>宽屏</PresentationFormat>
  <Paragraphs>26</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Gill Sans</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imeaya@126.com</dc:creator>
  <cp:lastModifiedBy>Shi fengjiao</cp:lastModifiedBy>
  <cp:revision>84</cp:revision>
  <dcterms:created xsi:type="dcterms:W3CDTF">2019-05-10T07:01:23Z</dcterms:created>
  <dcterms:modified xsi:type="dcterms:W3CDTF">2019-05-26T15:24:54Z</dcterms:modified>
</cp:coreProperties>
</file>