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6" r:id="rId3"/>
    <p:sldId id="267" r:id="rId4"/>
    <p:sldId id="292" r:id="rId5"/>
    <p:sldId id="289" r:id="rId6"/>
    <p:sldId id="287" r:id="rId7"/>
    <p:sldId id="290" r:id="rId8"/>
    <p:sldId id="26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A09A0-22A7-4AB7-9966-349EE815AC9A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F554F-A37A-4596-9849-D2E29D376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076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09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174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688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00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979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323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376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8AD82F2-39C5-4632-863B-86E917E77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CB1CDAE4-1DEB-425F-BA83-B8EEB0EDF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8C6855F-A92C-4BE2-8110-6220D8F7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36D9860-E650-4483-B8B3-08AFD52E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0ADC914-9CCD-4664-B665-9A76111D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79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52170D6-AF94-4FB6-A0A4-686F5D6AC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7DD91983-55D7-4474-A586-1ABF0DB9E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55871B9-8BD6-4A9D-AD69-D1502A448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EA05B9A-4323-4A07-A51B-6298930F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503D06D-B6EA-4C6D-AE80-D987866F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66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B963FFFD-0126-43D2-9A3E-655BA5EC6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C9C0AA40-3743-4C7D-9361-E3606AE04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62A8C37-5E81-4CBC-A184-20A8D3B0A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15F342D-1A3D-4736-8B07-79E08B7A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A36D4F8-4B57-4220-892E-8F7ECC37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99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7A67125-B2FE-486F-97C5-CCE818C6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00F8CA4-2B08-4AAF-A7D9-7B707ED21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3A6E599-1CBD-4148-8CAB-397A8B0C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FE9ABD3-E7E6-4E9E-ACD7-808B0C9C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2707A20-BB0B-4EAB-8853-6FEBDA7F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3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68674F7-5961-46B7-8F1A-DBD12E7F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1BAAD57C-FDEA-46F5-8367-39980210B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AED3F26-AD40-40BE-8C10-0EB6B11D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03B1BEB-8E69-442C-AB74-FF24B23F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8E3A76D-2F3B-4103-BCB4-4FEBBCAE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79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6CABE8D-53E8-4AFF-B9C7-84FB4822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649AA90-FC88-48B3-835E-915CFBB78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738B0FAA-A538-4367-B954-55C7F8C87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04503F7-B0C2-4942-BD48-D7DFE72A8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FBBBA88-CF01-4B5A-A2C6-EA199612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F0C75453-60A5-4E17-A80B-8587D36F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07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5EED50-99A0-4EDD-ACA6-CCD939FA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EB04D67-67AD-4171-A83C-0945B7C4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57758281-C1BB-4B43-A21E-2562BDCDA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079D1CCB-D3C3-43E6-AB3A-43182E8B7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E1454D2C-0C64-42A7-A533-BFBFD74EA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4C7F2A3E-2FBF-49B9-95AC-F7BE3F0D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D5C35069-DFE8-4863-A7B6-0245124B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7A6932B8-BE66-4CE0-BD59-1E639C75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95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18D2F38-7897-473B-B4E9-712975A53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CAD92658-C265-42FA-9B81-70EA2329E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94255837-0DBD-4908-8A9F-DDDFBD9D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85619D09-9F9E-470E-AD58-F10CD3B1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37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D12153B3-68FB-4A05-B9A3-A18FEEAC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FA3C5039-806C-43BE-9804-1506F9326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1BC7C094-9AFF-428A-832A-157842DB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B08F286-F64C-4870-88F7-10C360167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3FE933D-4727-416D-A82A-C29AAB0ED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A6FAF2F3-FE62-428D-8756-41E3835DC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E2D35A69-A54E-4435-B9D1-89BBE334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6F8B23CE-5E89-406C-9C48-F3BBBF2C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DC18F40-8ADB-417B-B7DB-57A1E8BA1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29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88BA2E3-0B0A-4253-BAD7-BB530386E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0084F7EB-29D8-40BB-AC03-A22F1DFC4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3BE7DE1E-3517-490F-A8EF-6448D38FB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14CD8BFA-42E8-48D3-9EFB-0DC4071F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6698982-B4A3-4CA4-90E9-6461490C5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5A6C0F7-82A6-4AAB-96F4-67C7FB49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13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B6173B51-78F1-409D-B4B3-603559D65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3D4835B-D06C-4EF8-B09B-4CC51DE74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F183775-1B0D-4011-897F-D69ED03D1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E12D8-2A59-4235-8FCA-3933E01027FF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447DA3A-51E0-45E6-B85C-93DB617E5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AC14869-D49B-4FFE-B893-DA87BC45B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23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423886"/>
            <a:ext cx="4049486" cy="191588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365391" y="2707247"/>
            <a:ext cx="2057127" cy="1710404"/>
            <a:chOff x="3365391" y="2707247"/>
            <a:chExt cx="2057127" cy="1710404"/>
          </a:xfrm>
        </p:grpSpPr>
        <p:sp>
          <p:nvSpPr>
            <p:cNvPr id="5" name="矩形 4"/>
            <p:cNvSpPr/>
            <p:nvPr/>
          </p:nvSpPr>
          <p:spPr>
            <a:xfrm rot="2700000">
              <a:off x="3365391" y="2707247"/>
              <a:ext cx="1368193" cy="136819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4569440" y="4046923"/>
              <a:ext cx="370728" cy="370728"/>
            </a:xfrm>
            <a:prstGeom prst="rect">
              <a:avLst/>
            </a:prstGeom>
            <a:solidFill>
              <a:srgbClr val="0DA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5240973" y="4003712"/>
              <a:ext cx="181545" cy="181545"/>
            </a:xfrm>
            <a:prstGeom prst="rect">
              <a:avLst/>
            </a:prstGeom>
            <a:solidFill>
              <a:srgbClr val="53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10084642" y="1384124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111842" y="-2469655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464622" y="2497850"/>
            <a:ext cx="6615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实训项目</a:t>
            </a:r>
            <a:r>
              <a:rPr lang="en-US" altLang="zh-CN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图书商城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5016947" y="3391343"/>
            <a:ext cx="7175053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203374" y="3506236"/>
            <a:ext cx="6684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实现发表博文效果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="" xmlns:a16="http://schemas.microsoft.com/office/drawing/2014/main" id="{9B04471A-1EB0-4998-B528-D37A01B87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64" y="199688"/>
            <a:ext cx="1371429" cy="1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8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doors dir="ver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050" y="314980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实训目标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973883" y="1140399"/>
            <a:ext cx="64411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latin typeface="微软雅黑"/>
                <a:ea typeface="微软雅黑"/>
                <a:sym typeface="Gill Sans" charset="0"/>
              </a:rPr>
              <a:t>使用</a:t>
            </a:r>
            <a:r>
              <a:rPr lang="en-US" altLang="zh-CN" sz="2000" b="1" dirty="0" smtClean="0">
                <a:latin typeface="微软雅黑"/>
                <a:ea typeface="微软雅黑"/>
                <a:sym typeface="Gill Sans" charset="0"/>
              </a:rPr>
              <a:t>HTML</a:t>
            </a:r>
            <a:r>
              <a:rPr lang="zh-CN" altLang="en-US" sz="2000" b="1" dirty="0" smtClean="0">
                <a:latin typeface="微软雅黑"/>
                <a:ea typeface="微软雅黑"/>
                <a:sym typeface="Gill Sans" charset="0"/>
              </a:rPr>
              <a:t>与</a:t>
            </a:r>
            <a:r>
              <a:rPr lang="en-US" altLang="zh-CN" sz="2000" b="1" dirty="0" smtClean="0">
                <a:latin typeface="微软雅黑"/>
                <a:ea typeface="微软雅黑"/>
                <a:sym typeface="Gill Sans" charset="0"/>
              </a:rPr>
              <a:t>CSS</a:t>
            </a:r>
            <a:r>
              <a:rPr lang="zh-CN" altLang="en-US" sz="2000" b="1" dirty="0" smtClean="0">
                <a:latin typeface="微软雅黑"/>
                <a:ea typeface="微软雅黑"/>
                <a:sym typeface="Gill Sans" charset="0"/>
              </a:rPr>
              <a:t>实现发表博文布局</a:t>
            </a:r>
            <a:endParaRPr lang="en-US" altLang="zh-CN" sz="2000" b="1" dirty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latin typeface="微软雅黑"/>
                <a:ea typeface="微软雅黑"/>
                <a:sym typeface="Gill Sans" charset="0"/>
              </a:rPr>
              <a:t>使用</a:t>
            </a:r>
            <a:r>
              <a:rPr lang="en-US" altLang="zh-CN" sz="2000" b="1" dirty="0" smtClean="0">
                <a:latin typeface="微软雅黑"/>
                <a:ea typeface="微软雅黑"/>
                <a:sym typeface="Gill Sans" charset="0"/>
              </a:rPr>
              <a:t>JavaScript</a:t>
            </a:r>
            <a:r>
              <a:rPr lang="zh-CN" altLang="en-US" sz="2000" b="1" dirty="0" smtClean="0">
                <a:latin typeface="微软雅黑"/>
                <a:ea typeface="微软雅黑"/>
                <a:sym typeface="Gill Sans" charset="0"/>
              </a:rPr>
              <a:t>与</a:t>
            </a:r>
            <a:r>
              <a:rPr lang="en-US" altLang="zh-CN" sz="2000" b="1" dirty="0" smtClean="0">
                <a:latin typeface="微软雅黑"/>
                <a:ea typeface="微软雅黑"/>
                <a:sym typeface="Gill Sans" charset="0"/>
              </a:rPr>
              <a:t>jQuery</a:t>
            </a:r>
            <a:r>
              <a:rPr lang="zh-CN" altLang="en-US" sz="2000" b="1" dirty="0" smtClean="0">
                <a:latin typeface="微软雅黑"/>
                <a:ea typeface="微软雅黑"/>
                <a:sym typeface="Gill Sans" charset="0"/>
              </a:rPr>
              <a:t>实现发表博文的显示与隐藏</a:t>
            </a:r>
            <a:endParaRPr lang="en-US" altLang="zh-CN" sz="2000" b="1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5858" y="2451061"/>
            <a:ext cx="8047096" cy="4094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488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050" y="314980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任务描述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811078" y="2787595"/>
            <a:ext cx="107038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任务一、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实现发表博文界面布局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任务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二、实现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点击发文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显示发表博文弹窗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任务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三、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实现点击关闭按钮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隐藏发表博文弹窗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6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重难点分析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1757" y="1299575"/>
            <a:ext cx="10703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1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当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完成基础布局之后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我们需要将发表博文弹窗盒子隐藏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当点击发文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让发表博文弹窗盒子与遮罩层显示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。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757" y="3084266"/>
            <a:ext cx="4849096" cy="24671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654" y="3131534"/>
            <a:ext cx="4853066" cy="2469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243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1757" y="1094232"/>
            <a:ext cx="107038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此时，我们需要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使用点击事件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以及显示方法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与盒子居中方法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并且可以让弹窗盒子进行拖拽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0520" y="1725174"/>
            <a:ext cx="87820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4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重难点分析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1757" y="1484530"/>
            <a:ext cx="107038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2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、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当弹窗盒子为显示时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点击关闭按钮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让弹窗盒子与遮罩层消失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。</a:t>
            </a:r>
            <a:endParaRPr lang="zh-CN" altLang="en-US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99" y="2700247"/>
            <a:ext cx="5620322" cy="28595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6334" y="2696433"/>
            <a:ext cx="5708243" cy="2904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956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重难点分析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1757" y="1484530"/>
            <a:ext cx="10703858" cy="1095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此时，我们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需要点击按钮让发表博文弹窗盒子与遮罩层消失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4926" y="2638425"/>
            <a:ext cx="73056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2181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技能总结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895775" y="2611725"/>
            <a:ext cx="84004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1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jQuery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选择器的使用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2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jQuery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显示与隐藏方法的使用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3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、水平居中并且垂直居中方法的使用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4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拖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拽方法的使用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9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241</Words>
  <Application>Microsoft Office PowerPoint</Application>
  <PresentationFormat>宽屏</PresentationFormat>
  <Paragraphs>30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Gill Sans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imeaya@126.com</dc:creator>
  <cp:lastModifiedBy>Shi fengjiao</cp:lastModifiedBy>
  <cp:revision>79</cp:revision>
  <dcterms:created xsi:type="dcterms:W3CDTF">2019-05-10T07:01:23Z</dcterms:created>
  <dcterms:modified xsi:type="dcterms:W3CDTF">2019-05-26T07:08:57Z</dcterms:modified>
</cp:coreProperties>
</file>