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1" r:id="rId4"/>
    <p:sldId id="267" r:id="rId5"/>
    <p:sldId id="266" r:id="rId6"/>
    <p:sldId id="284" r:id="rId7"/>
    <p:sldId id="269" r:id="rId8"/>
    <p:sldId id="287" r:id="rId9"/>
    <p:sldId id="285" r:id="rId10"/>
    <p:sldId id="290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86" r:id="rId21"/>
    <p:sldId id="308" r:id="rId22"/>
    <p:sldId id="30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39E"/>
    <a:srgbClr val="4029B4"/>
    <a:srgbClr val="404040"/>
    <a:srgbClr val="513CCA"/>
    <a:srgbClr val="FF9409"/>
    <a:srgbClr val="C7020C"/>
    <a:srgbClr val="C91324"/>
    <a:srgbClr val="162F81"/>
    <a:srgbClr val="8A3E7E"/>
    <a:srgbClr val="4268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689" autoAdjust="0"/>
    <p:restoredTop sz="93120" autoAdjust="0"/>
  </p:normalViewPr>
  <p:slideViewPr>
    <p:cSldViewPr snapToGrid="0">
      <p:cViewPr>
        <p:scale>
          <a:sx n="50" d="100"/>
          <a:sy n="50" d="100"/>
        </p:scale>
        <p:origin x="-1997" y="-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D0B81-7939-4102-82FA-EE2CB2162E26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A5AAF-5C52-4335-985D-8BE1A87C6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88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xiazai/zongjie/" TargetMode="External"/><Relationship Id="rId18" Type="http://schemas.openxmlformats.org/officeDocument/2006/relationships/hyperlink" Target="http://www.1ppt.com/xiazai/huibao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ziti/" TargetMode="External"/><Relationship Id="rId17" Type="http://schemas.openxmlformats.org/officeDocument/2006/relationships/hyperlink" Target="http://www.1ppt.com/xiazai/dabian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xiazai/jian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kejian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moban/shangwu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%20/" TargetMode="External"/><Relationship Id="rId14" Type="http://schemas.openxmlformats.org/officeDocument/2006/relationships/hyperlink" Target="http://www.1ppt.com/xiazai/jihua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    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www.1ppt.com/hangye/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</a:p>
          <a:p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www.1ppt.com/jieri/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www.1ppt.com/sucai/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www.1ppt.com/beijing/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  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www.1ppt.com/tubiao/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</a:t>
            </a:r>
          </a:p>
          <a:p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精美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www.1ppt.com/xiazai 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   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www.1ppt.com/powerpoint/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</a:t>
            </a:r>
          </a:p>
          <a:p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www.1ppt.com/kejian/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         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字体下载：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www.1ppt.com/ziti/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工作总结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www.1ppt.com/xiazai/zongjie/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工作计划：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www.1ppt.com/xiazai/jihua/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商务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www.1ppt.com/moban/shangwu/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个人简历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www.1ppt.com/xiazai/jianli/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</a:t>
            </a:r>
          </a:p>
          <a:p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毕业答辩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www.1ppt.com/xiazai/dabian/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工作汇报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600" dirty="0" smtClean="0">
                <a:solidFill>
                  <a:srgbClr val="EEECE1">
                    <a:lumMod val="25000"/>
                  </a:srgbClr>
                </a:solidFill>
              </a:rPr>
              <a:t>：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www.1ppt.com/xiazai/huibao/</a:t>
            </a:r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</a:p>
          <a:p>
            <a:r>
              <a:rPr lang="en-US" altLang="zh-CN" sz="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A5AAF-5C52-4335-985D-8BE1A87C655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9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684901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948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27446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731401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301351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47924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3824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139101393,201754436&amp;os=3638003686,3128416857&amp;simid=4066498982,668460976&amp;pn=11&amp;rn=1&amp;di=93940&amp;ln=1223&amp;fr=&amp;fmq=1589857422015_R&amp;ic=&amp;s=undefined&amp;se=&amp;sme=&amp;tab=0&amp;width=&amp;height=&amp;face=undefined&amp;is=0,0&amp;istype=2&amp;ist=&amp;jit=&amp;bdtype=0&amp;spn=0&amp;pi=0&amp;gsm=0&amp;objurl=http://www.bkill.com/u/upload/2017/12/15/151621039696.jpg&amp;rpstart=0&amp;rpnum=0&amp;adpicid=0&amp;force=undefined" TargetMode="Externa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046396477,3015307916&amp;os=1576495505,3996359596&amp;simid=3438679320,439258415&amp;pn=21&amp;rn=1&amp;di=119240&amp;ln=1223&amp;fr=&amp;fmq=1589857422015_R&amp;ic=&amp;s=undefined&amp;se=&amp;sme=&amp;tab=0&amp;width=&amp;height=&amp;face=undefined&amp;is=0,0&amp;istype=2&amp;ist=&amp;jit=&amp;bdtype=0&amp;spn=0&amp;pi=0&amp;gsm=0&amp;objurl=http://www.dachuantuan.com/uploadfile/2018/0122/20180122032949699.jpg&amp;rpstart=0&amp;rpnum=0&amp;adpicid=0&amp;force=undefined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ell\Desktop\&#26032;&#24314;&#25991;&#20214;&#22841;%20(2)\video_20200518_215429.mp4" TargetMode="External"/><Relationship Id="rId1" Type="http://schemas.openxmlformats.org/officeDocument/2006/relationships/video" Target="file:///C:\Users\Dell\Desktop\&#26032;&#24314;&#25991;&#20214;&#22841;%20(2)\video_20200518_215419.mp4" TargetMode="Externa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633709697,1422872850&amp;os=3844228775,4171940963&amp;simid=4130682593,582592973&amp;pn=1&amp;rn=1&amp;di=25410&amp;ln=1223&amp;fr=&amp;fmq=1589857422015_R&amp;ic=&amp;s=undefined&amp;se=&amp;sme=&amp;tab=0&amp;width=&amp;height=&amp;face=undefined&amp;is=0,0&amp;istype=2&amp;ist=&amp;jit=&amp;bdtype=0&amp;spn=0&amp;pi=0&amp;gsm=0&amp;objurl=http://image.biaobaiju.com/uploads/20190408/14/1554703875-TwjycnviLl.jpg&amp;rpstart=0&amp;rpnum=0&amp;adpicid=0&amp;force=undefine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9.png"/><Relationship Id="rId7" Type="http://schemas.openxmlformats.org/officeDocument/2006/relationships/image" Target="../media/image4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633709697,1422872850&amp;os=3844228775,4171940963&amp;simid=4130682593,582592973&amp;pn=1&amp;rn=1&amp;di=25410&amp;ln=1223&amp;fr=&amp;fmq=1589857422015_R&amp;ic=&amp;s=undefined&amp;se=&amp;sme=&amp;tab=0&amp;width=&amp;height=&amp;face=undefined&amp;is=0,0&amp;istype=2&amp;ist=&amp;jit=&amp;bdtype=0&amp;spn=0&amp;pi=0&amp;gsm=0&amp;objurl=http://image.biaobaiju.com/uploads/20190408/14/1554703875-TwjycnviLl.jpg&amp;rpstart=0&amp;rpnum=0&amp;adpicid=0&amp;force=undefined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3571405224,1927154145&amp;os=2660683303,2345631853&amp;simid=4270868036,885037293&amp;pn=0&amp;rn=1&amp;di=1540&amp;ln=1223&amp;fr=&amp;fmq=1589857422015_R&amp;ic=&amp;s=undefined&amp;se=&amp;sme=&amp;tab=0&amp;width=&amp;height=&amp;face=undefined&amp;is=0,0&amp;istype=2&amp;ist=&amp;jit=&amp;bdtype=0&amp;spn=0&amp;pi=0&amp;gsm=0&amp;objurl=http://image.biaobaiju.com/uploads/20190624/12/1561351074-BdQWVNADsy.png&amp;rpstart=0&amp;rpnum=0&amp;adpicid=0&amp;force=undefined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4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633709697,1422872850&amp;os=3844228775,4171940963&amp;simid=4130682593,582592973&amp;pn=1&amp;rn=1&amp;di=25410&amp;ln=1223&amp;fr=&amp;fmq=1589857422015_R&amp;ic=&amp;s=undefined&amp;se=&amp;sme=&amp;tab=0&amp;width=&amp;height=&amp;face=undefined&amp;is=0,0&amp;istype=2&amp;ist=&amp;jit=&amp;bdtype=0&amp;spn=0&amp;pi=0&amp;gsm=0&amp;objurl=http://image.biaobaiju.com/uploads/20190408/14/1554703875-TwjycnviLl.jpg&amp;rpstart=0&amp;rpnum=0&amp;adpicid=0&amp;force=undefined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&#26032;&#24314;&#25991;&#20214;&#22841;%20(2)\VID_20200518_223845.mp4" TargetMode="External"/><Relationship Id="rId6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3571405224,1927154145&amp;os=2660683303,2345631853&amp;simid=4270868036,885037293&amp;pn=0&amp;rn=1&amp;di=1540&amp;ln=1223&amp;fr=&amp;fmq=1589857422015_R&amp;ic=&amp;s=undefined&amp;se=&amp;sme=&amp;tab=0&amp;width=&amp;height=&amp;face=undefined&amp;is=0,0&amp;istype=2&amp;ist=&amp;jit=&amp;bdtype=0&amp;spn=0&amp;pi=0&amp;gsm=0&amp;objurl=http://image.biaobaiju.com/uploads/20190624/12/1561351074-BdQWVNADsy.png&amp;rpstart=0&amp;rpnum=0&amp;adpicid=0&amp;force=undefined" TargetMode="External"/><Relationship Id="rId5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633709697,1422872850&amp;os=3844228775,4171940963&amp;simid=4130682593,582592973&amp;pn=1&amp;rn=1&amp;di=25410&amp;ln=1223&amp;fr=&amp;fmq=1589857422015_R&amp;ic=&amp;s=undefined&amp;se=&amp;sme=&amp;tab=0&amp;width=&amp;height=&amp;face=undefined&amp;is=0,0&amp;istype=2&amp;ist=&amp;jit=&amp;bdtype=0&amp;spn=0&amp;pi=0&amp;gsm=0&amp;objurl=http://image.biaobaiju.com/uploads/20190408/14/1554703875-TwjycnviLl.jpg&amp;rpstart=0&amp;rpnum=0&amp;adpicid=0&amp;force=undefined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3571405224,1927154145&amp;os=2660683303,2345631853&amp;simid=4270868036,885037293&amp;pn=0&amp;rn=1&amp;di=1540&amp;ln=1223&amp;fr=&amp;fmq=1589857422015_R&amp;ic=&amp;s=undefined&amp;se=&amp;sme=&amp;tab=0&amp;width=&amp;height=&amp;face=undefined&amp;is=0,0&amp;istype=2&amp;ist=&amp;jit=&amp;bdtype=0&amp;spn=0&amp;pi=0&amp;gsm=0&amp;objurl=http://image.biaobaiju.com/uploads/20190624/12/1561351074-BdQWVNADsy.png&amp;rpstart=0&amp;rpnum=0&amp;adpicid=0&amp;force=undefined" TargetMode="External"/><Relationship Id="rId4" Type="http://schemas.openxmlformats.org/officeDocument/2006/relationships/hyperlink" Target="https://image.baidu.com/search/detail?ct=503316480&amp;z=&amp;tn=baiduimagedetail&amp;ipn=d&amp;word=%E5%93%A6%E8%A1%A8%E6%83%85%E5%8C%85&amp;step_word=&amp;ie=utf-8&amp;in=&amp;cl=2&amp;lm=-1&amp;st=-1&amp;hd=&amp;latest=&amp;copyright=&amp;cs=1633709697,1422872850&amp;os=3844228775,4171940963&amp;simid=4130682593,582592973&amp;pn=1&amp;rn=1&amp;di=25410&amp;ln=1223&amp;fr=&amp;fmq=1589857422015_R&amp;ic=&amp;s=undefined&amp;se=&amp;sme=&amp;tab=0&amp;width=&amp;height=&amp;face=undefined&amp;is=0,0&amp;istype=2&amp;ist=&amp;jit=&amp;bdtype=0&amp;spn=0&amp;pi=0&amp;gsm=0&amp;objurl=http://image.biaobaiju.com/uploads/20190408/14/1554703875-TwjycnviLl.jpg&amp;rpstart=0&amp;rpnum=0&amp;adpicid=0&amp;force=undefin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image.baidu.com/search/detail?ct=503316480&amp;z=undefined&amp;tn=baiduimagedetail&amp;ipn=d&amp;word=?&amp;step_word=&amp;ie=utf-8&amp;in=&amp;cl=2&amp;lm=-1&amp;st=undefined&amp;hd=undefined&amp;latest=undefined&amp;copyright=undefined&amp;cs=2121526729,1932528099&amp;os=2735917120,1149378913&amp;simid=4040312135,372629781&amp;pn=42&amp;rn=1&amp;di=163350&amp;ln=1600&amp;fr=&amp;fmq=1589818793114_R&amp;fm=&amp;ic=undefined&amp;s=undefined&amp;se=&amp;sme=&amp;tab=0&amp;width=undefined&amp;height=undefined&amp;face=undefined&amp;is=0,0&amp;istype=0&amp;ist=&amp;jit=&amp;bdtype=0&amp;spn=0&amp;pi=0&amp;gsm=0&amp;objurl=http://www.17qq.com/img_biaoqing/26668545.jpeg&amp;rpstart=0&amp;rpnum=0&amp;adpicid=0&amp;force=undefined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gif"/><Relationship Id="rId4" Type="http://schemas.openxmlformats.org/officeDocument/2006/relationships/hyperlink" Target="https://image.baidu.com/search/detail?ct=503316480&amp;z=&amp;tn=baiduimagedetail&amp;ipn=d&amp;word=%E5%8E%9F%E6%9D%A5%E5%A6%82%E6%AD%A4%E8%A1%A8%E6%83%85%E5%8C%85&amp;step_word=&amp;ie=utf-8&amp;in=&amp;cl=2&amp;lm=-1&amp;st=-1&amp;hd=&amp;latest=&amp;copyright=&amp;cs=2189065887,3219591028&amp;os=3301060536,3848228570&amp;simid=4116098783,820676376&amp;pn=8&amp;rn=1&amp;di=22990&amp;ln=409&amp;fr=&amp;fmq=1589859101233_R&amp;ic=&amp;s=undefined&amp;se=&amp;sme=&amp;tab=0&amp;width=&amp;height=&amp;face=undefined&amp;is=0,0&amp;istype=2&amp;ist=&amp;jit=&amp;bdtype=0&amp;spn=0&amp;pi=0&amp;gsm=0&amp;objurl=http://dingyue.ws.126.net/fs1ifb5wBeDyIcEO0UQG0j=HeqNwOKDvLrvCgpm73Zo5c1555315222774.gif&amp;rpstart=0&amp;rpnum=0&amp;adpicid=0&amp;force=undefined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9.png"/><Relationship Id="rId7" Type="http://schemas.openxmlformats.org/officeDocument/2006/relationships/hyperlink" Target="https://image.baidu.com/search/detail?ct=503316480&amp;z=&amp;tn=baiduimagedetail&amp;ipn=d&amp;word=%E6%99%BA%E8%83%BD%E5%AE%B6%E5%B1%85&amp;step_word=&amp;ie=utf-8&amp;in=&amp;cl=2&amp;lm=-1&amp;st=-1&amp;hd=&amp;latest=&amp;copyright=&amp;cs=1586091161,1651025917&amp;os=1390435202,1503349297&amp;simid=3431381329,440102102&amp;pn=8&amp;rn=1&amp;di=19250&amp;ln=1745&amp;fr=&amp;fmq=1589860910295_R&amp;ic=&amp;s=undefined&amp;se=&amp;sme=&amp;tab=0&amp;width=&amp;height=&amp;face=undefined&amp;is=0,0&amp;istype=2&amp;ist=&amp;jit=&amp;bdtype=0&amp;spn=0&amp;pi=0&amp;gsm=0&amp;objurl=http://img1.gtimg.com/jiangsu/pics/hv1/246/42/2281/148332981.jpg&amp;rpstart=0&amp;rpnum=0&amp;adpicid=0&amp;force=undefine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hyperlink" Target="https://image.baidu.com/search/detail?ct=503316480&amp;z=&amp;tn=baiduimagedetail&amp;ipn=d&amp;word=%E6%83%8A%E8%AE%B6&amp;step_word=&amp;ie=utf-8&amp;in=&amp;cl=2&amp;lm=-1&amp;st=-1&amp;hd=&amp;latest=&amp;copyright=&amp;cs=3247205125,559838831&amp;os=3366276641,1605163711&amp;simid=0,0&amp;pn=36&amp;rn=1&amp;di=48950&amp;ln=1017&amp;fr=&amp;fmq=1589860726656_R&amp;ic=&amp;s=undefined&amp;se=&amp;sme=&amp;tab=0&amp;width=&amp;height=&amp;face=undefined&amp;is=0,0&amp;istype=2&amp;ist=&amp;jit=&amp;bdtype=0&amp;spn=0&amp;pi=0&amp;gsm=0&amp;objurl=http://img.tukexw.com/img/ccc5b33b230ec9c4.jpg&amp;rpstart=0&amp;rpnum=0&amp;adpicid=0&amp;force=undefined" TargetMode="External"/><Relationship Id="rId4" Type="http://schemas.openxmlformats.org/officeDocument/2006/relationships/hyperlink" Target="https://image.baidu.com/search/detail?ct=503316480&amp;z=&amp;tn=baiduimagedetail&amp;ipn=d&amp;word=%E5%8E%9F%E6%9D%A5%E5%A6%82%E6%AD%A4%E8%A1%A8%E6%83%85%E5%8C%85&amp;step_word=&amp;ie=utf-8&amp;in=&amp;cl=2&amp;lm=-1&amp;st=-1&amp;hd=&amp;latest=&amp;copyright=&amp;cs=159238145,2162097912&amp;os=3176845226,3911092209&amp;simid=3391669064,457002265&amp;pn=2&amp;rn=1&amp;di=33990&amp;ln=409&amp;fr=&amp;fmq=1589859101233_R&amp;ic=&amp;s=undefined&amp;se=&amp;sme=&amp;tab=0&amp;width=&amp;height=&amp;face=undefined&amp;is=0,0&amp;istype=2&amp;ist=&amp;jit=&amp;bdtype=0&amp;spn=0&amp;pi=0&amp;gsm=0&amp;objurl=http://i.serengeseba.com/uploads/i_5_159238145x2162097912_26.jpg&amp;rpstart=0&amp;rpnum=0&amp;adpicid=0&amp;force=undefin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hyperlink" Target="https://image.baidu.com/search/detail?ct=503316480&amp;z=&amp;tn=baiduimagedetail&amp;ipn=d&amp;word=%EF%BC%81&amp;step_word=&amp;ie=utf-8&amp;in=&amp;cl=2&amp;lm=-1&amp;st=-1&amp;hd=&amp;latest=&amp;copyright=&amp;cs=1271890256,1800208500&amp;os=1937482400,154652837&amp;simid=3242216406,3859422296&amp;pn=59&amp;rn=1&amp;di=48950&amp;ln=1844&amp;fr=&amp;fmq=1589818970985_R&amp;ic=&amp;s=undefined&amp;se=&amp;sme=&amp;tab=0&amp;width=&amp;height=&amp;face=undefined&amp;is=0,0&amp;istype=2&amp;ist=&amp;jit=&amp;bdtype=0&amp;spn=0&amp;pi=0&amp;gsm=0&amp;objurl=http://i2.sinaimg.cn/edu/2015/0706/U3649P42DT20150706094249.jpg&amp;rpstart=0&amp;rpnum=0&amp;adpicid=0&amp;force=undefine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image.baidu.com/search/detail?ct=503316480&amp;z=&amp;tn=baiduimagedetail&amp;ipn=d&amp;word=%EF%BC%81&amp;step_word=&amp;ie=utf-8&amp;in=&amp;cl=2&amp;lm=-1&amp;st=-1&amp;hd=&amp;latest=&amp;copyright=&amp;cs=3731381015,3792618880&amp;os=1421698516,2509422750&amp;simid=0,0&amp;pn=54&amp;rn=1&amp;di=770&amp;ln=1844&amp;fr=&amp;fmq=1589818970985_R&amp;ic=&amp;s=undefined&amp;se=&amp;sme=&amp;tab=0&amp;width=&amp;height=&amp;face=undefined&amp;is=0,0&amp;istype=2&amp;ist=&amp;jit=&amp;bdtype=0&amp;spn=0&amp;pi=0&amp;gsm=0&amp;objurl=http://bpic.588ku.com/element_origin_min_pic/17/09/16/8f5a8982622b6beb4858d9d9583ab4c8.jpg&amp;rpstart=0&amp;rpnum=0&amp;adpicid=0&amp;force=undefined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9.png"/><Relationship Id="rId7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jpeg"/><Relationship Id="rId5" Type="http://schemas.openxmlformats.org/officeDocument/2006/relationships/image" Target="../media/image12.jpeg"/><Relationship Id="rId10" Type="http://schemas.openxmlformats.org/officeDocument/2006/relationships/hyperlink" Target="https://image.baidu.com/search/detail?ct=503316480&amp;z=&amp;tn=baiduimagedetail&amp;ipn=d&amp;word=%E6%99%BA%E8%83%BD%E5%AE%B6%E5%B1%85&amp;step_word=&amp;ie=utf-8&amp;in=&amp;cl=2&amp;lm=-1&amp;st=-1&amp;hd=&amp;latest=&amp;copyright=&amp;cs=1177139507,2766228070&amp;os=3446454517,2356773204&amp;simid=3389441075,258465445&amp;pn=3&amp;rn=1&amp;di=69300&amp;ln=1748&amp;fr=&amp;fmq=1589820381262_R&amp;ic=&amp;s=undefined&amp;se=&amp;sme=&amp;tab=0&amp;width=&amp;height=&amp;face=undefined&amp;is=0,0&amp;istype=2&amp;ist=&amp;jit=&amp;bdtype=0&amp;spn=0&amp;pi=0&amp;gsm=0&amp;objurl=http://www.zddsc.com/UploadFiles_9572/201712/2017120409154681.jpg&amp;rpstart=0&amp;rpnum=0&amp;adpicid=0&amp;force=undefined" TargetMode="External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image.baidu.com/search/detail?ct=503316480&amp;z=undefined&amp;tn=baiduimagedetail&amp;ipn=d&amp;word=%E5%93%A6&amp;step_word=&amp;ie=utf-8&amp;in=&amp;cl=2&amp;lm=-1&amp;st=undefined&amp;hd=undefined&amp;latest=undefined&amp;copyright=undefined&amp;cs=1515389897,129219642&amp;os=367012299,498731755&amp;simid=0,0&amp;pn=26&amp;rn=1&amp;di=35200&amp;ln=1675&amp;fr=&amp;fmq=1589855329269_R&amp;fm=&amp;ic=undefined&amp;s=undefined&amp;se=&amp;sme=&amp;tab=0&amp;width=undefined&amp;height=undefined&amp;face=undefined&amp;is=0,0&amp;istype=0&amp;ist=&amp;jit=&amp;bdtype=0&amp;spn=0&amp;pi=0&amp;gsm=0&amp;objurl=http://b-ssl.duitang.com/uploads/item/201601/27/20160127232538_dLkWX.jpeg&amp;rpstart=0&amp;rpnum=0&amp;adpicid=0&amp;force=undefined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image.baidu.com/search/detail?ct=503316480&amp;z=undefined&amp;tn=baiduimagedetail&amp;ipn=d&amp;word=%E5%93%A6&amp;step_word=&amp;ie=utf-8&amp;in=&amp;cl=2&amp;lm=-1&amp;st=undefined&amp;hd=undefined&amp;latest=undefined&amp;copyright=undefined&amp;cs=1515389897,129219642&amp;os=367012299,498731755&amp;simid=0,0&amp;pn=26&amp;rn=1&amp;di=35200&amp;ln=1675&amp;fr=&amp;fmq=1589855329269_R&amp;fm=&amp;ic=undefined&amp;s=undefined&amp;se=&amp;sme=&amp;tab=0&amp;width=undefined&amp;height=undefined&amp;face=undefined&amp;is=0,0&amp;istype=0&amp;ist=&amp;jit=&amp;bdtype=0&amp;spn=0&amp;pi=0&amp;gsm=0&amp;objurl=http://b-ssl.duitang.com/uploads/item/201601/27/20160127232538_dLkWX.jpeg&amp;rpstart=0&amp;rpnum=0&amp;adpicid=0&amp;force=undefin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9C3D2C3-655B-4A7F-B3D8-9BF067C8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10119998" y="4527932"/>
            <a:ext cx="3447619" cy="33428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692322B-8FDB-42F6-B0BD-FD995651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1754526" y="4067139"/>
            <a:ext cx="3447619" cy="3342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06D7959-2E71-404F-9280-1982B69A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-914773" y="-528429"/>
            <a:ext cx="3447619" cy="334285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F4600358-703B-413B-903D-6879F5C64BEE}"/>
              </a:ext>
            </a:extLst>
          </p:cNvPr>
          <p:cNvSpPr/>
          <p:nvPr/>
        </p:nvSpPr>
        <p:spPr>
          <a:xfrm>
            <a:off x="732012" y="665542"/>
            <a:ext cx="11058598" cy="5550484"/>
          </a:xfrm>
          <a:prstGeom prst="roundRect">
            <a:avLst>
              <a:gd name="adj" fmla="val 6198"/>
            </a:avLst>
          </a:prstGeom>
          <a:solidFill>
            <a:srgbClr val="392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BC53E71A-920B-4EBB-B7E6-61BD10E0981F}"/>
              </a:ext>
            </a:extLst>
          </p:cNvPr>
          <p:cNvGrpSpPr/>
          <p:nvPr/>
        </p:nvGrpSpPr>
        <p:grpSpPr>
          <a:xfrm>
            <a:off x="7311136" y="1487469"/>
            <a:ext cx="4479474" cy="4343354"/>
            <a:chOff x="6783613" y="1466873"/>
            <a:chExt cx="4479474" cy="43433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0DA0706-6B29-4993-A34C-5691C2D0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xmlns="" id="{423836CD-8A87-4CF3-BA37-359263FD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51627AF-5718-43A8-B424-083C6981FB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29783" y="2309190"/>
            <a:ext cx="2168608" cy="3717512"/>
          </a:xfrm>
          <a:prstGeom prst="rect">
            <a:avLst/>
          </a:prstGeom>
        </p:spPr>
      </p:pic>
      <p:sp>
        <p:nvSpPr>
          <p:cNvPr id="18" name="TextBox 28">
            <a:extLst>
              <a:ext uri="{FF2B5EF4-FFF2-40B4-BE49-F238E27FC236}">
                <a16:creationId xmlns:a16="http://schemas.microsoft.com/office/drawing/2014/main" xmlns="" id="{5458C3D7-7DE2-4FD3-A38B-250CC8ADE03C}"/>
              </a:ext>
            </a:extLst>
          </p:cNvPr>
          <p:cNvSpPr txBox="1"/>
          <p:nvPr/>
        </p:nvSpPr>
        <p:spPr>
          <a:xfrm>
            <a:off x="1712214" y="1308979"/>
            <a:ext cx="43838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zh-CN" sz="9600" b="1" i="1" kern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ITO</a:t>
            </a:r>
            <a:endParaRPr lang="zh-CN" altLang="en-US" sz="96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xmlns="" id="{7ADCF8CA-EE2A-4E47-847E-5BB46731F4E1}"/>
              </a:ext>
            </a:extLst>
          </p:cNvPr>
          <p:cNvSpPr txBox="1"/>
          <p:nvPr/>
        </p:nvSpPr>
        <p:spPr>
          <a:xfrm>
            <a:off x="1712215" y="2663957"/>
            <a:ext cx="7475328" cy="1726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作品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报告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09018236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杨瑞璋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15" name="组合 3">
            <a:extLst>
              <a:ext uri="{FF2B5EF4-FFF2-40B4-BE49-F238E27FC236}">
                <a16:creationId xmlns="" xmlns:a16="http://schemas.microsoft.com/office/drawing/2014/main" id="{986AB043-4227-4892-9A81-A0F371C9CA14}"/>
              </a:ext>
            </a:extLst>
          </p:cNvPr>
          <p:cNvGrpSpPr/>
          <p:nvPr/>
        </p:nvGrpSpPr>
        <p:grpSpPr>
          <a:xfrm>
            <a:off x="1712214" y="4639528"/>
            <a:ext cx="3672840" cy="524256"/>
            <a:chOff x="4053840" y="4657432"/>
            <a:chExt cx="3672840" cy="524256"/>
          </a:xfrm>
        </p:grpSpPr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BB6F3F5E-5848-4E35-9DB5-A4A34283DAEC}"/>
                </a:ext>
              </a:extLst>
            </p:cNvPr>
            <p:cNvSpPr/>
            <p:nvPr/>
          </p:nvSpPr>
          <p:spPr>
            <a:xfrm>
              <a:off x="4053840" y="4657432"/>
              <a:ext cx="3672840" cy="524256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65558D73-C55B-4B8F-A744-CE21DE74A1CD}"/>
                </a:ext>
              </a:extLst>
            </p:cNvPr>
            <p:cNvSpPr/>
            <p:nvPr/>
          </p:nvSpPr>
          <p:spPr>
            <a:xfrm>
              <a:off x="4053840" y="4657432"/>
              <a:ext cx="1449696" cy="5242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6895493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获取光线强度，以及数据的导出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4065" y="5291455"/>
            <a:ext cx="4373563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矩形 45"/>
          <p:cNvSpPr/>
          <p:nvPr/>
        </p:nvSpPr>
        <p:spPr>
          <a:xfrm>
            <a:off x="1920612" y="4034135"/>
            <a:ext cx="7484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LED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显示屏显示光线强度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082748"/>
            <a:ext cx="3611880" cy="186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图片 6" descr="D:\qq\MobileFile\1589292245868.jpg"/>
          <p:cNvPicPr>
            <a:picLocks noChangeAspect="1" noChangeArrowheads="1"/>
          </p:cNvPicPr>
          <p:nvPr/>
        </p:nvPicPr>
        <p:blipFill>
          <a:blip r:embed="rId6" cstate="print"/>
          <a:srcRect t="18089" r="13626"/>
          <a:stretch>
            <a:fillRect/>
          </a:stretch>
        </p:blipFill>
        <p:spPr bwMode="auto">
          <a:xfrm>
            <a:off x="2758440" y="2892477"/>
            <a:ext cx="992505" cy="81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矩形 48"/>
          <p:cNvSpPr/>
          <p:nvPr/>
        </p:nvSpPr>
        <p:spPr>
          <a:xfrm>
            <a:off x="1509132" y="1123295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光敏电阻电路系统获取光强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22795" y="2179321"/>
            <a:ext cx="2636824" cy="33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获取光线强度，以及数据的导出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71800" y="1504295"/>
            <a:ext cx="3005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数据导出</a:t>
            </a:r>
            <a:endParaRPr lang="zh-CN" alt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6520" y="1717655"/>
            <a:ext cx="11785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PC</a:t>
            </a:r>
            <a:r>
              <a:rPr lang="zh-CN" altLang="en-US" sz="2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端：</a:t>
            </a:r>
            <a:endParaRPr lang="zh-CN" altLang="en-US" sz="2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31280" y="4338935"/>
            <a:ext cx="14670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手机端：</a:t>
            </a:r>
            <a:endParaRPr lang="zh-CN" altLang="en-US" sz="2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579120"/>
            <a:ext cx="61166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 descr="Screenshot_20200518_2204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7840" y="3657600"/>
            <a:ext cx="614172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根据光线强度，实现灯的亮灭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87040" y="1489055"/>
            <a:ext cx="50193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根据光线强度大小，设置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特定值，实现光的自动亮灭。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675" y="2700338"/>
            <a:ext cx="2977300" cy="170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图片 21" descr="D:\qq\MobileFile\IMG_20200512_192917.jpg"/>
          <p:cNvPicPr>
            <a:picLocks noChangeAspect="1" noChangeArrowheads="1"/>
          </p:cNvPicPr>
          <p:nvPr/>
        </p:nvPicPr>
        <p:blipFill>
          <a:blip r:embed="rId5" cstate="print"/>
          <a:srcRect t="3683" b="36716"/>
          <a:stretch>
            <a:fillRect/>
          </a:stretch>
        </p:blipFill>
        <p:spPr bwMode="auto">
          <a:xfrm>
            <a:off x="5608319" y="1280160"/>
            <a:ext cx="4965451" cy="22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593452" y="368361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小绿灯自动亮起</a:t>
            </a:r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5845" name="Picture 5" descr="https://ss3.bdstatic.com/70cFv8Sh_Q1YnxGkpoWK1HF6hhy/it/u=1139101393,201754436&amp;fm=26&amp;gp=0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08735" y="4892040"/>
            <a:ext cx="1744979" cy="174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红外遥控实现灯的亮灭和定时功能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87040" y="1489055"/>
            <a:ext cx="34644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获取红外线号编码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6866" name="Picture 2" descr="C:\Users\Dell\Desktop\按钮红外编码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483" y="2103120"/>
            <a:ext cx="4643437" cy="3367088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583880" y="1504295"/>
            <a:ext cx="34644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根据编码进行控制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2619" y="2197418"/>
            <a:ext cx="3374299" cy="1825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 descr="https://ss1.bdstatic.com/70cFvXSh_Q1YnxGkpoWK1HF6hhy/it/u=1046396477,3015307916&amp;fm=26&amp;gp=0.jpg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60255" y="4378416"/>
            <a:ext cx="2318385" cy="2216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红外遥控实现灯的亮灭和定时功能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pic>
        <p:nvPicPr>
          <p:cNvPr id="14" name="video_20200518_21541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89560" y="2297430"/>
            <a:ext cx="5227320" cy="39204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7040" y="1489055"/>
            <a:ext cx="29706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灯的亮灭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(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视频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)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3880" y="1504295"/>
            <a:ext cx="29706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计时功能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(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视频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)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7" name="video_20200518_215429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836920" y="2301240"/>
            <a:ext cx="5222240" cy="3916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手机端控制灯的颜色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63240" y="1473815"/>
            <a:ext cx="1769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发送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red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12080" y="1504295"/>
            <a:ext cx="19383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发送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blue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52360" y="1473815"/>
            <a:ext cx="21459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发送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green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2200" y="1504295"/>
            <a:ext cx="1691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4.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发送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off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38914" name="Picture 2" descr="Screenshot_20200518_2205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727960"/>
            <a:ext cx="2331719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 descr="Screenshot_20200518_2209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6961" y="2758440"/>
            <a:ext cx="24688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 descr="Screenshot_20200518_22104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1080" y="2758440"/>
            <a:ext cx="2507449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76160" y="2727960"/>
            <a:ext cx="2444750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AutoShape 9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3" name="AutoShape 11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 descr="untitl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19360" y="5074920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手机端控制灯的颜色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63240" y="1473815"/>
            <a:ext cx="11199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red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56120" y="1550015"/>
            <a:ext cx="12891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blue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64240" y="1473815"/>
            <a:ext cx="14966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green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8921" name="AutoShape 9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3" name="AutoShape 11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 descr="untitl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4280" y="0"/>
            <a:ext cx="807720" cy="807720"/>
          </a:xfrm>
          <a:prstGeom prst="rect">
            <a:avLst/>
          </a:prstGeom>
        </p:spPr>
      </p:pic>
      <p:pic>
        <p:nvPicPr>
          <p:cNvPr id="39938" name="Picture 2" descr="158981085504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2788920"/>
            <a:ext cx="3916680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 descr="IMG_20200518_2210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0041" y="2727960"/>
            <a:ext cx="39624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IMG_20200518_22105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18805" y="2747645"/>
            <a:ext cx="371411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手机端控制倒计时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63240" y="1473815"/>
            <a:ext cx="1327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输入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65080" y="285095"/>
            <a:ext cx="1327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显示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8921" name="AutoShape 9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3" name="AutoShape 11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32720" y="3180695"/>
            <a:ext cx="12330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结束</a:t>
            </a:r>
            <a:endParaRPr lang="zh-CN" altLang="en-US" sz="28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40962" name="Picture 2" descr="Screenshot_20200518_2215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" y="2346960"/>
            <a:ext cx="35814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 descr="1589811351786"/>
          <p:cNvPicPr>
            <a:picLocks noChangeAspect="1" noChangeArrowheads="1"/>
          </p:cNvPicPr>
          <p:nvPr/>
        </p:nvPicPr>
        <p:blipFill>
          <a:blip r:embed="rId6" cstate="print"/>
          <a:srcRect t="33075" b="13178"/>
          <a:stretch>
            <a:fillRect/>
          </a:stretch>
        </p:blipFill>
        <p:spPr bwMode="auto">
          <a:xfrm>
            <a:off x="5989320" y="868680"/>
            <a:ext cx="42814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 descr="158981138459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0" y="3840480"/>
            <a:ext cx="4267200" cy="205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AutoShape 6" descr="data:image/jpeg;base64,/9j/4AAQSkZJRgABAQAAAQABAAD/2wBDAAgGBgcGBQgHBwcJCQgKDBQNDAsLDBkSEw8UHRofHh0aHBwgJC4nICIsIxwcKDcpLDAxNDQ0Hyc5PTgyPC4zNDL/2wBDAQkJCQwLDBgNDRgyIRwhMjIyMjIyMjIyMjIyMjIyMjIyMjIyMjIyMjIyMjIyMjIyMjIyMjIyMjIyMjIyMjIyMjL/wAARCAEsAU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kJxQAtFFFABRRRQAUUUUAFFFFABRRRQAUUUUAFFFFABRRRQAUUUUAFFFFABRRRQAUUUUAFFFFABRRRQAUUUUAFFFFABRRRQAUUUUAFFFQ3F1FawtLM6xxqMszNgAepNAE1Z+pa3p2jWxuNSvIbWIc7pXC15T4p+MNxf3w0XwRZNf3rEq1xtyqn/ZHf6niqWk/B7VfEd2NS8c6xcTS9Vt4pM4z2LdB9BQBra38eNEhn+z6HY3OqzZIynyKT7cEn8qyE8WfGHxGudM0CLToW6PNHtP5uf6V6loXhDQvDcax6XpkEBAxvC5c/VjzW/tzigDxKPwb8W9RIa/8ZJaA9Vikbj8FAH61YHwn8byAGT4kX4b/AGWl/wDi69mC4p2B6UAeJS/DD4h2gD2fxCuZG7CSSQf+zGoxY/GzRBuhv7XVEH8LFWJ/76AP617gVzTdlAHh0Xxh8WaBII/FnhKeNQcedErJn6ZBB/Ou88O/Fbwp4idIrfUVguG48m5/dtn0GeD+BrsZoI5ozHKiyIRgqwyDXnniT4M+FteUyQW50655IktcAZ916fyoA9GWVXAK8g9DTwc18/f8XC+Fbb9x1rQ0OCDk7F/mn6ivUvB3xB0XxlahrGby7pR+9tZTh1/xHuKAOwopAc0tABRRRQAUUUUAFFFFABRRRQAUUUUAFFFFABRRRQAUUUUAFFFFABRRRQAUUUUAFFFFABRRUcrrGpZiAoGSScAUAVdU1a00ewlvb2VYoIlLM7HGAK8NvNR8RfGHV2stNL2Ph6BsPIeN/wBfU+g6DvTdd1K++LvjIaFpcrR6FYtunlXOHwfve+eg/Ova9G0Sz0HTYLGxgWKGJcKFH6n3oAoeFfBuj+ELH7Pplqqu4HmzMMvIfUn+ldGF6Uq9KdQA0rTqKKACiiigAooooAKMCiigBrIrqVZQQRggjrXkHjf4TMl0uveD2+walETIYYztWQ9fl9D7dDXsNIRmgDzD4d/Ew6/IdG1qP7LrMGVZW+US46kD19q9PB4ryT4r+AHvIF8R6IjR6xZneTDw0ij6dx/9atn4YeO18YaGFnZV1K1AW4j9f9oD0NAHoQOaWkU5paACiiigAooooAKKKKACiiigAooooAKKKKACiiigAooooAKKKKACiiigAooooAK8n+NfjCTSfD6aNYMRfallDt6rH3x7nOPzr1G6uI7aJpJGCooJZj0AFeEeEraT4k/FS98TXgJ0zTX22yEcEjOwf+zH8KAPQPhh4PXwh4YihkjH264AkuX6nd2X6D/Gu828VGg44qQDAoAdRXMWPj3QtR8TXHh+3uC1/bgl1x8px1APcjvXT0AFFFFABRRRQAUUVWvL6CwtJbm5cRwxKXdmOAAOpoAs0Vj6F4n0jxLbvPpF7FdRo21yh+6fcVsUAFFFFACMoYEEA188+LLKT4W/E208QacrDTL9j50QHyjJ+df/AGYV9D1yHxI8Lp4r8JXNiEBuEBlgbuHA4/PkfjQB0thdw31pHcwOHikUOjDoQRkGrVeVfAzxJJqvhKTS7kk3WmP5RDddhzt/LBH4V6rQAUUUUAFFFFABRRRQAUUUUAFFFFABRRRQAUUUUAFFFFABRRRQAUUUUAFFFITigDz74za2dF+Ht5sbbNdkW6Hv83X/AMdBqb4U+HxoPgHTo2TbNcJ9olz1y3I/IYFcd8cHbU9a8K6CmT9ouCxH1Kr/AFNeyW8SQQxxIoVEUKoHoBQBOFxRJxG2PQ06kIzQB80/BGzmvPiVqV/IpYQRyFmI6s74/wAa+lErM0/Q9N0qaaSwsYLdp23ymNAu8+pxWqp4oAWikBzS5oAKKQnFLQAVyPxNR5vhzriRKS5tWwB17V11MkjWVCjKGUjBBGQRQB4J+zlYXES65espED+VGrEcFhuJ/mPzr30HNVLWyt7OLyrWCOCMHOyNQo/IVaXpQA6iiigApDj0paQigDwzw0g8MftBatpSny7fUY2lRegJPzjH/j1e5qcivEfGqfYvj94SvIxzcgRsfXllP6Gvbx0oAKKKKACiiigAooooAKKKKACiiigAooooAKKKKACiiigAooooAKKKKACmtTqKAPE/HKm4+O/hC3OSqR+Zj8WP/ste0heleM+MpBa/H7wlPIPlaExj6kuP617QOlAC0UUUANK0pFLRQB5d4/8AGmpeFfGnh2ESJFpNyzC6dlznkDr2wCDXoUepWbwrMt1E0ZG7eHGMfWqPiXwppfivTfsOqW4ljB3IwOGQ+oPY15m37PWj+afL1vUkgJ/1fyk49M4/pQBu+L/jFo2iE2mlEapqR+VYoDlA3uw/kK6/wxqOoanoNpeanZ/Y7qVNzwg52n/9VZPhn4beG/CRWTTrIPcjrcTnfJ+B6D8K7AJgcAUAOBzS0CigAooooAKKKKACiiigDxTx9J5vxw8EwDGY23n6F/8A61e1DpXhhb/hIP2lFaM7odLgwcdAQvP/AI836V7oOlABRRRQAUUUUAFFFFABRRRQAUUUUAFFFFABRRRQAUUUUAFFFFABRRRQAUUUUAeI/Gxf7M8S+EtbGR5NwULDthlb/GvaYpA6K4OQwyDXAfGXw63iDwLP5KFrizP2mPHU4+8PyJ/KrHwn8Tp4m8EWjM4N1ZqLecZ5yBgH8RzQB3lFFFABRRRQAUmBS0UAJgUtFFABRRRQAUUUUAFFFFABWR4j1q38PaFd6pdOBHbxlsE/ePYfia05JFjXcxwO59K8G8d67dfEvxRb+D/DzF7KGTfd3C/dyOCfoP1NAGn8C9LuLs6x4rvV/e6hMVjZupGSWP0JI/KvaqydE0i20HSLXTbNdsFvGEX3x3PvWotADqKKKACiiigAooooAKKKKACiiigAooooAKKKKACiiigAooooAKKKKACiiigBkiq6lWUMCMEEV4FrNlqPwh8ZPrulwPN4fvm2zwL0TnOPbHOD+FfQFUtQsLa/tXtruBJoJFKujjIIoAr6B4h07xLpsd/plws0Dgcg8qfQjqDWrXher/DrxJ4I1FtY8CXkkkJyZbFmySPTB4cfrWj4c+OFl81n4rs5tLvUO0nYShPuOq/rQB7HRWRpHiXR9ch83TNQt7pMcmNwSPqOorXoAKKKKACiiigAooooAKKKjkmWNSzcKOST2oAkqrfX9tp9u091MkMKglndgoAHqa878WfGXR9HuTp+kxvq2o52+XAfkDehYdfwzXLx+GPHHxKvIrnxZI2l6Qp3R2kfDMP93192/KgB/ijx3qXj69HhjwUsrQynbdX2CoCd+ey+/U9BXovgnwTp3grSRa2iiS4kAM9ww+aRv6D0FaPh7w3pXhuwFpplpHBH/FtHLH1J6k1t7aAGquakoxRQAUUUUAFFFFABRRRQAUUUUAFFFFABRRRQAUUUUAFFFFABRRRQAUUUUAFFFFABSEZpaKAGhfUCsnWvDej66gTU9NtroAEDzYwSPoeorYooA8L8d/CTQ9A0a98Q6LeXmmy2sZk8uOTKt7A9R+ddp8IZ9Tuvh9Z3eqXktzJO7sjSsSwTOAMnr0NN+NVwLf4YamMkGUxxgj3cf4VpfDmA23wz0aI9Vswfzyf60AdRb3sFzu8mRJAh2sVYHB9KsV4t8AJGbT/EO5i3+nDqfY17QDmgBaQmloNAHHL47tG+IjeEBbS/aFh83zs/LnG7GPpXXpyK8Q0B/wC3f2h9V1GD5oLCExll6E7Qn88/lXt6jAoAUivFvjTPez634Z0SG9mt7fUJjHKI2wDllXkd8ZNe1V4n8ZD5fjjwRMfui7/9nSgDvPCfw/0HwhAP7Ptd1yRh7mXDSN+PYewrqwuQKeowBTqAGAbTyKfRRQAUUUUAFFFFABRRRQAUUUUAFFFFABRRRQAUUUUAFFFFABRRRQAUUUUAFFFFABRRRQAUUUUAFFFFAHmfx3iaT4ZXRUfcmiY+w3f/AF66fwMyz+AtGKHhrKMf+Oik8f6M/iDwXqemRAGWaEmPP98cr+orlfgt4jTUPBaaXLgXemsYXTvtzlTj8x+FAGD8EJBp2ueK9DmH76G63j3AZlP9K9sXpXhXiOeX4c/F9PEbQv8A2RqibJyozg8bvxyA3517Tp1/balZxXdpMs0EqhkdDkEGgC9nFeZfE74jDw9Cuk6SrT61dDbGqcmIHgMR6+grtvEWsw6DoV5qlwf3dtEXI9fQfia8p+EPh6XW7u88b6xGHuLuZvswcZ2DJyR/IewoA6n4V+DZPCegPLejdqN8wlnY8svoufbJP1JruLy5FrZTTsQFjQsSTwMDNWAvA6V5d8YfGMdhoLaDYN5mp6h+6CIcsiHqT9eg+tAFn4OeJNX8T6HqN3ql00+y6KQswAwMZxx25rn/AI2/8jV4J/6/D/6FHXefDvw9/wAIx4L0/TmXbOE8yf8A66NyR+HT8K4j452dxE3h3XUjMlvp90TKB2yVI/8AQcUAezL90UtZmiazZ65pVvqFlIJIJkDKQa06ACiiigAooooAKKKKACiiigAooooAKKKKACiiigAooooAKKKKACiiigAooooAKKKKACiiigAooooAKQnFLWT4jv30vQL6/QAm3gklAJ6kKTQBynjv4n6Z4UYWUSm81Nh8ltHzgnpuPb+deT2Fp4+8O6qfHKaIscFzIWuLOPqUPUlOSB39jXXfBjw1b6lYT+LtTUXWoXVw/lvKNxjweSPcnv7V7MEAA4FAHz94p+MOl+I/Dl3pM/hy9W5njKoZQpCP2PrxXofwvV/D3wu0/wDtZfsxjSSVzL8u1SxIznpxXfG2gJ3GGPPrtFePfGe+udR1LQPCNk5RtRmzIVPVcgDPt1P4UAYPjPxhr3xIivdH8K6e8ulwjdPJt+aXByMZ6cjgdTU3hX4w2HhTwzZaLqWiaitzaJ5bbVGDj6kEV7B4d8Oad4a0uHT9OgWOJBz6se5J7mthra3kO54I2PqVBoA8Tf4oeOPFQa38KeFpYEcEC5nGdvvk4UfrW34F+GL6bqB13xLP9v1ljuyxLLEfbPU/y7V6sFVRgAAD0FG0elAESqOOKp6vplvq1hLZXcSyW8yFHVh1BFaOBWfrOsWOhabLf38yxW8SlmZjj/JoA8i+FF3deHPGOteBrpiyQMZrdj6ZH8wwP517aoxXiXwrjuvEnj7XfGskDR2k4MFvv6nkdPoFH517arZoAWiiigAooooAKKKKACiiigAooooAKKKKACiiigAooooAKKKKACiiigAooooAKKKKACiiigAooooAKzNe03+19Gu9PLlBcwvEW9NwIzWnQRmgDw34Z+K08DzT+CvFCCylimJtp2+4+49CemD1Br2iG6gnVWilR1PQqwINYvivwRonjC1WHVbUM8efLmQ7ZE+h/pXnT/ARbWTdpPivUrQZ4B5x+KkUAeyPOka5cgD1JrwX4h+INJtfjF4X1T7dBNbWg23BicN5fzHrj/erUHwM1Odgl9441GeA/eT5jn83NdBY/BTwdYWElu1nJdPIpVp55CXHuuOAaAO/tru2voI57WVJYnG5XRgQR9RVwdK8Uk+Duu6FIZPCXi25tE6iCZmA/McH8qYLD45Ww8qPU7CdR0c+WT+qg0Ae3VHLOkK7pGCr6k4rxT7L8cpz5b3thED/AB5jGPyU0q/CTxT4gZW8VeMriRDyYbdmYfTnA/SgDtvEHxZ8J+HwyS6gLq4HHkWvzsD7noPzrzj7L4o+MOqQS31rLpvhmF9yoxwZfz6n36CvQPD/AMI/Cfh4pJFYC6uBz510fMOfUA8D8q7oRhQAAABwMdqAKGl6Va6RYQWVlCsVvCu1EXoBWmBikC4p1ABRRRQAUUUUAFFFFABRRRQAUUUUAFFFFABRRRQAUUUUAFFFFABRTd1OoAKKM0UAFFITiloAKKKKACiiigAooooAKTApaKAEwKCM0tFADNlOAxS0UANK00pjtUlFADQuKdiiigAooooAKKKKACiiigAooooAKKKKACiiigAooooAKKKKACiiigBkkixrliAPevLfGury3XxL8I6VZag8cO57icRS4DAdA2DyPlPBr0fVtNt9X06ewugxhnjMbhWwcHrzXhOhfDjw7rPxI1qxSC4Ol6bGiDE53eaevzfnQB7Rq9zqL6PcHQGtptQVR5Qlb5M5HXHtmuIF58ZB1sNAP/Az/jVH4PWNlpuqeKzauUs0vFgh8x88LnuevWuh+K3ii70Lwe02k3UcdxNKsHmZyUDcEj3oAwvCfjjxnqvjttC1GDTZIbZSbuSzBIjOOBuzjOccV6dqWqW+kabPfXkgSGFC7knsKwPBeg6V4W0SK1tJ0kml/eTzMwLyuepNc/8AEDR9Y8SavYadcXENj4bUebdTtIFMjA8JzQBx/hbx/wCLhqGo6xJ4d1vU7S+cNbRRk+VEgz0GMc8flXV/8LR8SD/mnetf5/Cm31vryXbrofxA0Ww04YWC2McbeWoGAM1W8vxr/wBFP0P/AL9R0AW/+Fo+Ix1+Hmtf5/CvQZr549Le8MRVkhMhjY8jAziuF0Gz8ZSavBNP4703UrSJsz29vCuWX0yOldxq4/4kl7/17yf+gmgDysfGnXToZ1oeDZP7N3bftH2n5euP7vrWx4n+LH9h2bJa6NeXV2kKSytsIhjDAEEv+NcOhP8AwzKxzz5x/wDR1aXjqbxt/wAIRdKtppo0E2kWZQx87Zhe2eufagC1rOqeLLT4a2+r3+sst1eXsDxi2ynlRuR8mR1610+keLNX0/xk3h7xFCCLzMmnXUSna6jnYfcV5l4jl8dt8N7BtRtdMXSYzbtC8ZPmHkbMjP0zXonh66+Idxrdi2u2OiLZBSS8RzKFx1Xn1xQB6aoOOaWmHtT6ACiiigAooooAKKKKACiiigAooooAKKKKACiiigAooooAKKKKACiiigAooooAKKKKACiiigCG43+W3l43YOM9M9q8L0LxKPh1b69Y+IrSa21e5eS6inxujuCR8oVvr/Ovc7u4itYHmmdY4kUs7scBQO5rxXU9/wAY/EsdraCSPw5pxJluAvM0h7KaANXwb4Bt9W+G1pb6x9ojlvJmvpDFJsbcxOMn6EcVy/xN+GeheGPDEd/ZTag8rXMcZE1wXGCeeK7rwXp/inwvf3GkarKl5osEW+2vXbDIP7hHsKxvjF4g0XVPCFvZ2Oq2lzcNexEJDKHOAeeBQBsab8GvDds9peRT6lvjKyANdEjI5HFdlrnh7TfEenGw1S3M9sSCU3lckdOQQav2uRawg9QgH6VZwPSgDz7/AIUv4DbpozD/ALeZP/iqX/hS3gP/AKArf+BMv/xVd/tp3agDyDwBoun6B8VfFWmabAYbWK3gKJuLYzg9Tz1zXp2r/wDIDvf+veT/ANBNea3Oo2nhT41X11qcy2tpqlgpjlk4UumOM/hWh4E1TVfEnhTW9Ru5pJobuacWMbdVjwQAPxoA4SMf8YyP/wBdT/6Oq9458Y38vgu60O38O3xhS0iWa+biNRtU5HrWVa/C/wAYXHgA2w1G8hZnJ/siQhY/v9c5x713nxH1CxsfhVe6ZPeW63wtY4/K8wbtw28Y69qAOX1KDxPP8Fr251prYW6wWz2UMA5RFZeWPqRWz4EvZvGnjM6+ryDTNNtEtbdckBpCo3n35z+lUNV1LxDrfhnTvBeiaXKHm0+I3V3OuI1Qr0B9eMVB4R8TtY6D4d8LaKEg1kXzQ30ezO1FZi7H6jFAHuYGafSL0FLQAUUUUAFFFFABRRRQAUUUUAFFFFABRRRQAUUUUAFFFFABRRRQAUUUUAFFFFABRRRQAUUUUAQXdrFe28lvPGskUilXRhwwPUVS0vSbHRbNLPT7ZLeBBhUQYArUrJ8Q+INP8MaPNqepOUt4sZ2jJOTjAHfrQBdmhSZGSRQyMCGB7iuYtfhn4OtLlLq20K1SVG3KxBOD68mt+LWdPktoZ2uY4kmQPH5rBCVPsacur6YP+Yha/wDf1f8AGgC0BgYp69Krw6hZ3LFbe4hlI6iNw2PyqnqHiLSdHurW21C9it5bpisKyNjeRQBrUVTu9UsrCETXl1FbxE4DyuFGfqao/wDCXeHP+g7p3/gSn+NAC+IPDGjeJYI4dXsIrpIzuTeOVPsRzVuy0+10yzhs7SBIbeJdqRoMBRVP/hLvDn/Qc07/AMCU/wAa0LS9tb+ETWs8c8R6PGwYH8RQBNtBGO1c1qngDwzrOpjUdR0qG4uuPnfPOOmRnFaOs+KdD8OeT/bGpW9l52fL85sbsdcfnWR/wtDwQP8AmZbD/vugDqo4Y41AVFUAYGBjArKg8MaRaaxJqsGn28d9IMPOqYYjvWX/AMLR8EdvElh/33XQaXrFhrVhHe6dcpcW0mdsiHIODg/qKALiU6sXUvFugaLci31PVrS0mZdwSaQKSPWqJ+I3g4f8zJp3/f4UAdRRXLf8LH8G/wDQx6f/AN/hTh8RfBx/5mPTv+/woA6eis/S9b07WrX7Tpt3FdQbivmRNuGR2qt4j8T6b4W0z+0NUkZIN4QFVyST7UAbNFYl14u0CxZEvdWtLV3QOqTSBG2nocGoP+E88J/9DDp3/gQv+NAHRUVnaXr2l60JDpl/b3YiwHMLhtuemcfSrd3dR2drLcykiOJC7EDoAMmgCais3RNdsfEOlQ6lp0hktps7GIweDg8fUVbu7uOytJbmXPlxIXbAycAZNAE9FZPh7xFY+J9Gh1XTjIbabO3zF2ngkHj6itXNAC0ViXnivSbHXLbR559t7co0kaYyNq9ST2/H0qO78YaTaXWlW/nGY6nK0Vu8OGUkDJyc+1AG/RWRf+JdM0/Sb7UnuFlgsgTOIWDMpHUY9farWmanBqunW99bhxDPGJE3jBwRkZFAF2iqWp6pa6Rp09/ePsggQyO3sKh0PXrPxBpEGp2RcW867k8xdpx9KANOisbxF4m0/wAMaNNqmouwt4sZ2DLEk4AA/Grtlqdvf2MF3ExWOZA6h+DgjPIoAuUUxZVcZUgj2p9ABRRRQAUUUUAITivHPGl6njf4jaX4Mt5Fa0tG+03pzkMRzs/L+dej+LH1ceHbsaGitqLR4h3dicDP9a8h8HeG28LfGazs553ubyXTXnuZmOd0jE5x7cUAanjjQNP134u+GdK1CAS2r2coMeSBxkjp9K6X/hS3gQ/8wY/9/n/xrmfiFps2sfF7w5ZW+oXGnyy2ku24tzh0xnpWwPhbrBHPxB178JP/AK9AGT8PdJ0/Qfi54n03ToPJtobeIImc4zg9/rXo3inwtpni3SWsdRgDLyY5APmjb1Brzb4d6dJpPxZ8S2M17PfSxW8W65nPzvkA8123ifQvFOpXiT6H4nGl26x4aH7OJNzc85NAFLRPAs0/hj+w/Fs8erQwTZtmIIIQfd3HPJrivif4T8C+EPDLtb6TCmo3P7u3G9iQe7Yz0ArV8I/Ek2Hw+/tXxLfNdXZuZYYVVAHmK4woAHvXHeMNE1jWfCGpeNPE6vDcMY0sbPoIIy46j1IoA6/wt8Pvh3c2ltpc8Fte6vFbJLcAyEPlgDkjPvXp2i6NY6Dp8dhpsAgtkztQHOMnJ6+5rzXxT4Xu4tG0jxd4eGzVrC2jaRVH+vj2AEH1wK7Lw/4107WvB48RKWSCOJnuEA3NEyjLDHegDh/jCkr+LPB4hsI7+XzpQtrKQFkPy8EninC28SDp8KNGx/13i/wrO8XeMPh94ynsZrvU9atZLIsYntYHQ5OO+Pasc6r4DVfm8a+MVA9Xk/woA2tYtfEA0e8aT4Y6RboIJN0yzRkoNpywwOo6113wa/5Jbo5xziX/ANGNXmkl/wCApomSTxj4xkRwQys0hBB7Hiu28DeOfBWl2mneGdIu7+X5ykXn27AksxPJwB1NAGp8TLjQNF0631fVPDsOrTPItuisAG56DJBryzx86P4ZYD4bSaITKmLttvr93gDr0r1r4n+HdS8UeH7W20gQm5huknAmfauFrz/4k3Hj2XwhJ/wkNvosNnHIjBoJWLlgRgAd6AMPxs8b+E9o+Gz6Od0f+msF55HHA71tz6rp2kaQLy/+EjR20aLvuJNgHOBn7tXdXsPiV458KQWdxYaRb28ojmX96yuMcjI5q3r2kfE7xD4ck0S6stESCRVUukzbhtIP9KAPSvD9pp9rpFu2m2UNnbzKJfKiUAAsM9q808TXsHjj4r6X4YjlVrPTN1zdAchnGPl/Dgfia7nVodbsvBH2XR0RtUS2WJDngNgAkH8zXmXgzw0PCfxkgtJrlp7l9Mee6mc53SMcsRQBp6zpOj6t8dfsutW9vNarpYZUn+7uzxXW/wDCB/DnH/IJ0j8x/jXIeI9V+EHifVjf6tqjPdKgj3IZU4HbgVwOkwfDeTxlq6399KmiKifYiHkyxwN3Tn160Ael/B22trTxB41t7NUS3jvlWNY/uhfnxj2rZ8f+KtY0qC4sLLw1e6hBLaOXuoWwseQQc8HoOazPBHiD4Z6BdNp/hzUz59/IqlX8xizDIHLDjrXb+K9TsLHw3qBuruGDfbSKpkcLuJU4AoA83+D3iXUP+Ef03SG0C6jsUWQnUmf92eSfT1461Prvg+drO/uP+FjXxQpI/wBnEy7cYJ29enasz4a+MNJbwTaeHbu3uGiSKb7bdEbYolJY8t6nI/OrH/CNfBbHOpW3/gc/+NAGR8PvC8upeDbO6j8d3uloxfFrFKoVMOR3Pfr+NertqsPhbwYbma9l1X7FF88ykM8p7Zx35FeRanY/Cix13TLC0jjurW6LCa4S/cLb49frXqnhSDwjpXhqb+w7m3k0xXZ5XMu9QQBnJP4UAcv4W0m7uW1LxR4j2RarqVu62dsxw0UIU8AdSeRmuC0vxNa2en+CoJLG/L6PczSXW22Y8Nuxj16iuo8M68PH3xTvdRiGbfS7Rl0+Nx8u4nG8j3rcN18UlONnhYY9XbNAHEXOoSTfD3xU9tBNGdX1fy7dZkKFg7A9D7V0+k+I/H2l+JtG8K3dho4Dwq+YyxIhU4Y5z1wK57xsfGerG3t9TtrVH0mNtReSzBMb4ICgE9T1rrdIu08Q/GiPULc7oLXR0O7sDJyB+RoAvfEu21vxBLpnhjT7WZLS9fN3eAZVEHJX9K4fWfhlZ+H/ABhpFqv9rXGi3oMTeTKd0Mg7kgdP/r17Zrllc3+lT21jqDafdOMR3KqGKHPoetcIfAXjFyPN+I1wR/s26g/zoAwtd8DtJqWjeDLCHUf7GaRry8uZXLBu20N+H61UufhVY2Hjm0tHN/Pot3ERuS52tbuPU9wf603wn4d1bxbq+uWupeMtYWLTbnyEaKYr5nXnrx0rtdP+EXhu0v4b6e91O9uonDpJcXbHBHTpigDp/DHhXT/CVi9ppzXDRSP5h8+Tec/WugBzUSEEcHNSLQA6iiigAooooAaR7V5TOf8AjIu2/wCwQf5tXq5OK85fQtTf41w64LRv7OXTTCZsjG/LcfrQBF428J+JtS8ZaZr3h2exils4Gj/0onqxPYD0NRfZfjB/0EPD/wD37b/4mnXNt8WRdzG1v9DEBc+WHjbIXPGfwqP7L8Yv+ghoH/fpqALHgjwh4l0vxbqmu+IZ7GWa9iVP9FJ6j2wOwr0C4ljht3eRlRFUksxwBXn1lb/FZdQt2vr3RGtRIPNVI23Fc8498VY8eeHtc8U3umaVA/laKzF76RHwzY6Lj0NAGH8G9N07U/BSPd28Fy1tqE0kW8BtjZHIrY+NSgfDHUFAwN8f/oYqK4+HV74euxqHgS8i052ULPZzgvDNjofUHrVLUT8UNSs3sdQ8N+HL23Y/MryNtbHTjdQB6HoaBvDunA8g2sfB/wB0VLp2j6fpNs1tY2cNvCzFjHGgCknqcV59FqXxZhiSKHw5oKogCqombAA6fxV1GhXXiubQrmTWrSxg1MFvIihYlDx8uTk96AON+KfiuHRtQ0bSNPnjtLiedXuJkUfu4sgc/X+lX/jBHat8LL6aFIjnyyroo5G4c5pPCXw9lYX+qeLNt5qupKUlU8rFH/dH4Y/KsbX/AIZeLF0GfQ9I1uG70mXGy3vAd0QByAG9KAJNI8V+KYtHs0h+HE00awoFlEqjeNoweneu88L3d3qunm41Pw8NIuFchYX2sSPXIFcnZXvxV0+ygtE8PaPKkKLGrC4IyAMDPNaejar8RbrV7eLV/D+m2liSfNljmLMBjsN3rQBZ8QfDix8Sam19Pqur2zFQuy2uiice1eM6z4b0q18a/wBm63qOvWuiQjPn3jO/mv8A7JxgD3r2/wAV6x4p0yW2Tw9oMWp+areYzzBBGRjGc9c/0rmpLL4n+IFaO+n0XR4W4xHCZmI/EkUAc5eeHPAlnoz6kvjnV5oUXhYdS3Mx7KB1zU3gr4Yz63og1DW9Y160eZy0EKXbKVj7bs961rT4EeGxbyG/ub66vJDua4DhMNnqFAwPxzUr+GvHvhUCTw9ri6vbD/lz1JcsB6BgRQB2nhfwpB4XsZbSC+vbtZZPMLXcxkYHGMA+nFcQ6gftFRqRkHSD/Ou+8N32qX+kRXGr6eLG7bO6ASb9v41xt94b1W6+MLaskU0Ni2mGAXSEfI59PegDN8brpGoalD4P8O6Vp7apdn/Sp47dP9Fi7sSBwa5O18CWeoeM/FuiWMccctnBbtZuVBCuoU8/XkH61674K8DWPhCylEcj3V9cHdcXcv35D/QVi+GdB1Kz+KXifVbqzeOyu441glJGHIAzQAngK/0LW7Zo5dHsbTW7Btl1D9nRWVwcbl4zg4qfxr4D0HW0u9Z1GGSae3s3Ea+YQoKhiDgdTVvWPAFnqPiix1+0uJrG7gf98YTjz0/un/PSoPHFx4vEBsfD2j297BcwMksry7TGTkdCeeKAKPwk0+0vfhNp9vcW0MscokEiuoIb526+tZGhWnhqbxhfeG9f8IaTZXqsXs2S3UpPF6gkda7f4e6DceGvBWnaXeFTcRKxk2nIBLE4/WneKNNdlj1aw0i3v9Yswfswlbb1xkA9qAPOvGPhTQLL4m+DbK20izitrl5fOiSFQsmBxkDrXpjeD9EOhz6PDp8NvZTj95FAuwHPXp9K8/s9K8beJviDoer69okOmWml72G2YOXLA+59q9gxgUAeVeFrS2sPjRr9paQpDbxafAqRoMBRXGaX4S0zxBonjDXLw3TTW11cC2ZJ2UDbk9Bwea7O40PxLB468U6rptoFa6sEjtJZGAUuO31rc0DwMLD4dN4dnuGS5uYn+0Tp13vyceuOlAGR4K8QaHL4AsdIu7yOS5i0sy3S9dkfQ7j2PPSsb4CLZm21mdZ3kuTKiASdRCoOw/z/ACq5dfCqW0srDQNGkEOlzEvqd0T++mx0U+x9q2NT8E3mneJNI1jwsYrfylW0u4G4V4B3+oFAGv4r8BWfi27gnudS1K1MKFFW0n2A5Ocn3rg/FXw88NeFNDn1G98R66Nqny0N7zI+OFArsfFOoeOV1CKy8NaZZNFJHl7y4fiM+m3I/rWZpHwxkutSi1bxfqkms3qcpEwxDEfYd6APJ7bwTe+H9M0rXdXudUj0y9JN79mlKvBn7jN68EZr0yx+E2g6lZxXdp4m1yaCVdyOl6SCK9Pns4Z7dreaJHhdSrIy5BHpivObr4eax4cuJL3wLq5tVdiz6dc/PCx/2fSgDtfDPh+HwzpI0+G6ublQ5bfcyF259621rnPCV34gutMLeI7G3tLtXKhIH3BgO/U/zrok6UAPooooAKKKKACmEc0+jFAEZFOwfWnYFFACYphHORUlGBQAzZQRT6MCgBoGKTZT6KAE2j0FIF9adRQAYpu006igBu0U0D1qSjA9KAI9h9qXZ9KfRQAgUDoKMClooATFN2fSn0UAJgDtTNuDUlGKAGBMUu32p1FADWXOKXFLRQBGy0oSn4ooAbtGc4pCAO1PoxQAzZ9M0oXFOooAbto206igBuwdhilUYpaKACiiigD/2Q==">
            <a:hlinkClick r:id="rId8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手机端控制视频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38921" name="AutoShape 9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3" name="AutoShape 11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6" name="AutoShape 6" descr="data:image/jpeg;base64,/9j/4AAQSkZJRgABAQAAAQABAAD/2wBDAAgGBgcGBQgHBwcJCQgKDBQNDAsLDBkSEw8UHRofHh0aHBwgJC4nICIsIxwcKDcpLDAxNDQ0Hyc5PTgyPC4zNDL/2wBDAQkJCQwLDBgNDRgyIRwhMjIyMjIyMjIyMjIyMjIyMjIyMjIyMjIyMjIyMjIyMjIyMjIyMjIyMjIyMjIyMjIyMjL/wAARCAEsAU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kJxQAtFFFABRRRQAUUUUAFFFFABRRRQAUUUUAFFFFABRRRQAUUUUAFFFFABRRRQAUUUUAFFFFABRRRQAUUUUAFFFFABRRRQAUUUUAFFFQ3F1FawtLM6xxqMszNgAepNAE1Z+pa3p2jWxuNSvIbWIc7pXC15T4p+MNxf3w0XwRZNf3rEq1xtyqn/ZHf6niqWk/B7VfEd2NS8c6xcTS9Vt4pM4z2LdB9BQBra38eNEhn+z6HY3OqzZIynyKT7cEn8qyE8WfGHxGudM0CLToW6PNHtP5uf6V6loXhDQvDcax6XpkEBAxvC5c/VjzW/tzigDxKPwb8W9RIa/8ZJaA9Vikbj8FAH61YHwn8byAGT4kX4b/AGWl/wDi69mC4p2B6UAeJS/DD4h2gD2fxCuZG7CSSQf+zGoxY/GzRBuhv7XVEH8LFWJ/76AP617gVzTdlAHh0Xxh8WaBII/FnhKeNQcedErJn6ZBB/Ou88O/Fbwp4idIrfUVguG48m5/dtn0GeD+BrsZoI5ozHKiyIRgqwyDXnniT4M+FteUyQW50655IktcAZ916fyoA9GWVXAK8g9DTwc18/f8XC+Fbb9x1rQ0OCDk7F/mn6ivUvB3xB0XxlahrGby7pR+9tZTh1/xHuKAOwopAc0tABRRRQAUUUUAFFFFABRRRQAUUUUAFFFFABRRRQAUUUUAFFFFABRRRQAUUUUAFFFFABRRUcrrGpZiAoGSScAUAVdU1a00ewlvb2VYoIlLM7HGAK8NvNR8RfGHV2stNL2Ph6BsPIeN/wBfU+g6DvTdd1K++LvjIaFpcrR6FYtunlXOHwfve+eg/Ova9G0Sz0HTYLGxgWKGJcKFH6n3oAoeFfBuj+ELH7Pplqqu4HmzMMvIfUn+ldGF6Uq9KdQA0rTqKKACiiigAooooAKMCiigBrIrqVZQQRggjrXkHjf4TMl0uveD2+walETIYYztWQ9fl9D7dDXsNIRmgDzD4d/Ew6/IdG1qP7LrMGVZW+US46kD19q9PB4ryT4r+AHvIF8R6IjR6xZneTDw0ij6dx/9atn4YeO18YaGFnZV1K1AW4j9f9oD0NAHoQOaWkU5paACiiigAooooAKKKKACiiigAooooAKKKKACiiigAooooAKKKKACiiigAooooAK8n+NfjCTSfD6aNYMRfallDt6rH3x7nOPzr1G6uI7aJpJGCooJZj0AFeEeEraT4k/FS98TXgJ0zTX22yEcEjOwf+zH8KAPQPhh4PXwh4YihkjH264AkuX6nd2X6D/Gu828VGg44qQDAoAdRXMWPj3QtR8TXHh+3uC1/bgl1x8px1APcjvXT0AFFFFABRRRQAUUVWvL6CwtJbm5cRwxKXdmOAAOpoAs0Vj6F4n0jxLbvPpF7FdRo21yh+6fcVsUAFFFFACMoYEEA188+LLKT4W/E208QacrDTL9j50QHyjJ+df/AGYV9D1yHxI8Lp4r8JXNiEBuEBlgbuHA4/PkfjQB0thdw31pHcwOHikUOjDoQRkGrVeVfAzxJJqvhKTS7kk3WmP5RDddhzt/LBH4V6rQAUUUUAFFFFABRRRQAUUUUAFFFFABRRRQAUUUUAFFFFABRRRQAUUUUAFFFITigDz74za2dF+Ht5sbbNdkW6Hv83X/AMdBqb4U+HxoPgHTo2TbNcJ9olz1y3I/IYFcd8cHbU9a8K6CmT9ouCxH1Kr/AFNeyW8SQQxxIoVEUKoHoBQBOFxRJxG2PQ06kIzQB80/BGzmvPiVqV/IpYQRyFmI6s74/wAa+lErM0/Q9N0qaaSwsYLdp23ymNAu8+pxWqp4oAWikBzS5oAKKQnFLQAVyPxNR5vhzriRKS5tWwB17V11MkjWVCjKGUjBBGQRQB4J+zlYXES65espED+VGrEcFhuJ/mPzr30HNVLWyt7OLyrWCOCMHOyNQo/IVaXpQA6iiigApDj0paQigDwzw0g8MftBatpSny7fUY2lRegJPzjH/j1e5qcivEfGqfYvj94SvIxzcgRsfXllP6Gvbx0oAKKKKACiiigAooooAKKKKACiiigAooooAKKKKACiiigAooooAKKKKACmtTqKAPE/HKm4+O/hC3OSqR+Zj8WP/ste0heleM+MpBa/H7wlPIPlaExj6kuP617QOlAC0UUUANK0pFLRQB5d4/8AGmpeFfGnh2ESJFpNyzC6dlznkDr2wCDXoUepWbwrMt1E0ZG7eHGMfWqPiXwppfivTfsOqW4ljB3IwOGQ+oPY15m37PWj+afL1vUkgJ/1fyk49M4/pQBu+L/jFo2iE2mlEapqR+VYoDlA3uw/kK6/wxqOoanoNpeanZ/Y7qVNzwg52n/9VZPhn4beG/CRWTTrIPcjrcTnfJ+B6D8K7AJgcAUAOBzS0CigAooooAKKKKACiiigDxTx9J5vxw8EwDGY23n6F/8A61e1DpXhhb/hIP2lFaM7odLgwcdAQvP/AI836V7oOlABRRRQAUUUUAFFFFABRRRQAUUUUAFFFFABRRRQAUUUUAFFFFABRRRQAUUUUAeI/Gxf7M8S+EtbGR5NwULDthlb/GvaYpA6K4OQwyDXAfGXw63iDwLP5KFrizP2mPHU4+8PyJ/KrHwn8Tp4m8EWjM4N1ZqLecZ5yBgH8RzQB3lFFFABRRRQAUmBS0UAJgUtFFABRRRQAUUUUAFFFFABWR4j1q38PaFd6pdOBHbxlsE/ePYfia05JFjXcxwO59K8G8d67dfEvxRb+D/DzF7KGTfd3C/dyOCfoP1NAGn8C9LuLs6x4rvV/e6hMVjZupGSWP0JI/KvaqydE0i20HSLXTbNdsFvGEX3x3PvWotADqKKKACiiigAooooAKKKKACiiigAooooAKKKKACiiigAooooAKKKKACiiigBkiq6lWUMCMEEV4FrNlqPwh8ZPrulwPN4fvm2zwL0TnOPbHOD+FfQFUtQsLa/tXtruBJoJFKujjIIoAr6B4h07xLpsd/plws0Dgcg8qfQjqDWrXher/DrxJ4I1FtY8CXkkkJyZbFmySPTB4cfrWj4c+OFl81n4rs5tLvUO0nYShPuOq/rQB7HRWRpHiXR9ch83TNQt7pMcmNwSPqOorXoAKKKKACiiigAooooAKKKjkmWNSzcKOST2oAkqrfX9tp9u091MkMKglndgoAHqa878WfGXR9HuTp+kxvq2o52+XAfkDehYdfwzXLx+GPHHxKvIrnxZI2l6Qp3R2kfDMP93192/KgB/ijx3qXj69HhjwUsrQynbdX2CoCd+ey+/U9BXovgnwTp3grSRa2iiS4kAM9ww+aRv6D0FaPh7w3pXhuwFpplpHBH/FtHLH1J6k1t7aAGquakoxRQAUUUUAFFFFABRRRQAUUUUAFFFFABRRRQAUUUUAFFFFABRRRQAUUUUAFFFFABSEZpaKAGhfUCsnWvDej66gTU9NtroAEDzYwSPoeorYooA8L8d/CTQ9A0a98Q6LeXmmy2sZk8uOTKt7A9R+ddp8IZ9Tuvh9Z3eqXktzJO7sjSsSwTOAMnr0NN+NVwLf4YamMkGUxxgj3cf4VpfDmA23wz0aI9Vswfzyf60AdRb3sFzu8mRJAh2sVYHB9KsV4t8AJGbT/EO5i3+nDqfY17QDmgBaQmloNAHHL47tG+IjeEBbS/aFh83zs/LnG7GPpXXpyK8Q0B/wC3f2h9V1GD5oLCExll6E7Qn88/lXt6jAoAUivFvjTPez634Z0SG9mt7fUJjHKI2wDllXkd8ZNe1V4n8ZD5fjjwRMfui7/9nSgDvPCfw/0HwhAP7Ptd1yRh7mXDSN+PYewrqwuQKeowBTqAGAbTyKfRRQAUUUUAFFFFABRRRQAUUUUAFFFFABRRRQAUUUUAFFFFABRRRQAUUUUAFFFFABRRRQAUUUUAFFFFAHmfx3iaT4ZXRUfcmiY+w3f/AF66fwMyz+AtGKHhrKMf+Oik8f6M/iDwXqemRAGWaEmPP98cr+orlfgt4jTUPBaaXLgXemsYXTvtzlTj8x+FAGD8EJBp2ueK9DmH76G63j3AZlP9K9sXpXhXiOeX4c/F9PEbQv8A2RqibJyozg8bvxyA3517Tp1/balZxXdpMs0EqhkdDkEGgC9nFeZfE74jDw9Cuk6SrT61dDbGqcmIHgMR6+grtvEWsw6DoV5qlwf3dtEXI9fQfia8p+EPh6XW7u88b6xGHuLuZvswcZ2DJyR/IewoA6n4V+DZPCegPLejdqN8wlnY8svoufbJP1JruLy5FrZTTsQFjQsSTwMDNWAvA6V5d8YfGMdhoLaDYN5mp6h+6CIcsiHqT9eg+tAFn4OeJNX8T6HqN3ql00+y6KQswAwMZxx25rn/AI2/8jV4J/6/D/6FHXefDvw9/wAIx4L0/TmXbOE8yf8A66NyR+HT8K4j452dxE3h3XUjMlvp90TKB2yVI/8AQcUAezL90UtZmiazZ65pVvqFlIJIJkDKQa06ACiiigAooooAKKKKACiiigAooooAKKKKACiiigAooooAKKKKACiiigAooooAKKKKACiiigAooooAKQnFLWT4jv30vQL6/QAm3gklAJ6kKTQBynjv4n6Z4UYWUSm81Nh8ltHzgnpuPb+deT2Fp4+8O6qfHKaIscFzIWuLOPqUPUlOSB39jXXfBjw1b6lYT+LtTUXWoXVw/lvKNxjweSPcnv7V7MEAA4FAHz94p+MOl+I/Dl3pM/hy9W5njKoZQpCP2PrxXofwvV/D3wu0/wDtZfsxjSSVzL8u1SxIznpxXfG2gJ3GGPPrtFePfGe+udR1LQPCNk5RtRmzIVPVcgDPt1P4UAYPjPxhr3xIivdH8K6e8ulwjdPJt+aXByMZ6cjgdTU3hX4w2HhTwzZaLqWiaitzaJ5bbVGDj6kEV7B4d8Oad4a0uHT9OgWOJBz6se5J7mthra3kO54I2PqVBoA8Tf4oeOPFQa38KeFpYEcEC5nGdvvk4UfrW34F+GL6bqB13xLP9v1ljuyxLLEfbPU/y7V6sFVRgAAD0FG0elAESqOOKp6vplvq1hLZXcSyW8yFHVh1BFaOBWfrOsWOhabLf38yxW8SlmZjj/JoA8i+FF3deHPGOteBrpiyQMZrdj6ZH8wwP517aoxXiXwrjuvEnj7XfGskDR2k4MFvv6nkdPoFH517arZoAWiiigAooooAKKKKACiiigAooooAKKKKACiiigAooooAKKKKACiiigAooooAKKKKACiiigAooooAKzNe03+19Gu9PLlBcwvEW9NwIzWnQRmgDw34Z+K08DzT+CvFCCylimJtp2+4+49CemD1Br2iG6gnVWilR1PQqwINYvivwRonjC1WHVbUM8efLmQ7ZE+h/pXnT/ARbWTdpPivUrQZ4B5x+KkUAeyPOka5cgD1JrwX4h+INJtfjF4X1T7dBNbWg23BicN5fzHrj/erUHwM1Odgl9441GeA/eT5jn83NdBY/BTwdYWElu1nJdPIpVp55CXHuuOAaAO/tru2voI57WVJYnG5XRgQR9RVwdK8Uk+Duu6FIZPCXi25tE6iCZmA/McH8qYLD45Ww8qPU7CdR0c+WT+qg0Ae3VHLOkK7pGCr6k4rxT7L8cpz5b3thED/AB5jGPyU0q/CTxT4gZW8VeMriRDyYbdmYfTnA/SgDtvEHxZ8J+HwyS6gLq4HHkWvzsD7noPzrzj7L4o+MOqQS31rLpvhmF9yoxwZfz6n36CvQPD/AMI/Cfh4pJFYC6uBz510fMOfUA8D8q7oRhQAAABwMdqAKGl6Va6RYQWVlCsVvCu1EXoBWmBikC4p1ABRRRQAUUUUAFFFFABRRRQAUUUUAFFFFABRRRQAUUUUAFFFFABRTd1OoAKKM0UAFFITiloAKKKKACiiigAooooAKTApaKAEwKCM0tFADNlOAxS0UANK00pjtUlFADQuKdiiigAooooAKKKKACiiigAooooAKKKKACiiigAooooAKKKKACiiigBkkixrliAPevLfGury3XxL8I6VZag8cO57icRS4DAdA2DyPlPBr0fVtNt9X06ewugxhnjMbhWwcHrzXhOhfDjw7rPxI1qxSC4Ol6bGiDE53eaevzfnQB7Rq9zqL6PcHQGtptQVR5Qlb5M5HXHtmuIF58ZB1sNAP/Az/jVH4PWNlpuqeKzauUs0vFgh8x88LnuevWuh+K3ii70Lwe02k3UcdxNKsHmZyUDcEj3oAwvCfjjxnqvjttC1GDTZIbZSbuSzBIjOOBuzjOccV6dqWqW+kabPfXkgSGFC7knsKwPBeg6V4W0SK1tJ0kml/eTzMwLyuepNc/8AEDR9Y8SavYadcXENj4bUebdTtIFMjA8JzQBx/hbx/wCLhqGo6xJ4d1vU7S+cNbRRk+VEgz0GMc8flXV/8LR8SD/mnetf5/Cm31vryXbrofxA0Ww04YWC2McbeWoGAM1W8vxr/wBFP0P/AL9R0AW/+Fo+Ix1+Hmtf5/CvQZr549Le8MRVkhMhjY8jAziuF0Gz8ZSavBNP4703UrSJsz29vCuWX0yOldxq4/4kl7/17yf+gmgDysfGnXToZ1oeDZP7N3bftH2n5euP7vrWx4n+LH9h2bJa6NeXV2kKSytsIhjDAEEv+NcOhP8AwzKxzz5x/wDR1aXjqbxt/wAIRdKtppo0E2kWZQx87Zhe2eufagC1rOqeLLT4a2+r3+sst1eXsDxi2ynlRuR8mR1610+keLNX0/xk3h7xFCCLzMmnXUSna6jnYfcV5l4jl8dt8N7BtRtdMXSYzbtC8ZPmHkbMjP0zXonh66+Idxrdi2u2OiLZBSS8RzKFx1Xn1xQB6aoOOaWmHtT6ACiiigAooooAKKKKACiiigAooooAKKKKACiiigAooooAKKKKACiiigAooooAKKKKACiiigCG43+W3l43YOM9M9q8L0LxKPh1b69Y+IrSa21e5eS6inxujuCR8oVvr/Ovc7u4itYHmmdY4kUs7scBQO5rxXU9/wAY/EsdraCSPw5pxJluAvM0h7KaANXwb4Bt9W+G1pb6x9ojlvJmvpDFJsbcxOMn6EcVy/xN+GeheGPDEd/ZTag8rXMcZE1wXGCeeK7rwXp/inwvf3GkarKl5osEW+2vXbDIP7hHsKxvjF4g0XVPCFvZ2Oq2lzcNexEJDKHOAeeBQBsab8GvDds9peRT6lvjKyANdEjI5HFdlrnh7TfEenGw1S3M9sSCU3lckdOQQav2uRawg9QgH6VZwPSgDz7/AIUv4DbpozD/ALeZP/iqX/hS3gP/AKArf+BMv/xVd/tp3agDyDwBoun6B8VfFWmabAYbWK3gKJuLYzg9Tz1zXp2r/wDIDvf+veT/ANBNea3Oo2nhT41X11qcy2tpqlgpjlk4UumOM/hWh4E1TVfEnhTW9Ru5pJobuacWMbdVjwQAPxoA4SMf8YyP/wBdT/6Oq9458Y38vgu60O38O3xhS0iWa+biNRtU5HrWVa/C/wAYXHgA2w1G8hZnJ/siQhY/v9c5x713nxH1CxsfhVe6ZPeW63wtY4/K8wbtw28Y69qAOX1KDxPP8Fr251prYW6wWz2UMA5RFZeWPqRWz4EvZvGnjM6+ryDTNNtEtbdckBpCo3n35z+lUNV1LxDrfhnTvBeiaXKHm0+I3V3OuI1Qr0B9eMVB4R8TtY6D4d8LaKEg1kXzQ30ezO1FZi7H6jFAHuYGafSL0FLQAUUUUAFFFFABRRRQAUUUUAFFFFABRRRQAUUUUAFFFFABRRRQAUUUUAFFFFABRRRQAUUUUAQXdrFe28lvPGskUilXRhwwPUVS0vSbHRbNLPT7ZLeBBhUQYArUrJ8Q+INP8MaPNqepOUt4sZ2jJOTjAHfrQBdmhSZGSRQyMCGB7iuYtfhn4OtLlLq20K1SVG3KxBOD68mt+LWdPktoZ2uY4kmQPH5rBCVPsacur6YP+Yha/wDf1f8AGgC0BgYp69Krw6hZ3LFbe4hlI6iNw2PyqnqHiLSdHurW21C9it5bpisKyNjeRQBrUVTu9UsrCETXl1FbxE4DyuFGfqao/wDCXeHP+g7p3/gSn+NAC+IPDGjeJYI4dXsIrpIzuTeOVPsRzVuy0+10yzhs7SBIbeJdqRoMBRVP/hLvDn/Qc07/AMCU/wAa0LS9tb+ETWs8c8R6PGwYH8RQBNtBGO1c1qngDwzrOpjUdR0qG4uuPnfPOOmRnFaOs+KdD8OeT/bGpW9l52fL85sbsdcfnWR/wtDwQP8AmZbD/vugDqo4Y41AVFUAYGBjArKg8MaRaaxJqsGn28d9IMPOqYYjvWX/AMLR8EdvElh/33XQaXrFhrVhHe6dcpcW0mdsiHIODg/qKALiU6sXUvFugaLci31PVrS0mZdwSaQKSPWqJ+I3g4f8zJp3/f4UAdRRXLf8LH8G/wDQx6f/AN/hTh8RfBx/5mPTv+/woA6eis/S9b07WrX7Tpt3FdQbivmRNuGR2qt4j8T6b4W0z+0NUkZIN4QFVyST7UAbNFYl14u0CxZEvdWtLV3QOqTSBG2nocGoP+E88J/9DDp3/gQv+NAHRUVnaXr2l60JDpl/b3YiwHMLhtuemcfSrd3dR2drLcykiOJC7EDoAMmgCais3RNdsfEOlQ6lp0hktps7GIweDg8fUVbu7uOytJbmXPlxIXbAycAZNAE9FZPh7xFY+J9Gh1XTjIbabO3zF2ngkHj6itXNAC0ViXnivSbHXLbR559t7co0kaYyNq9ST2/H0qO78YaTaXWlW/nGY6nK0Vu8OGUkDJyc+1AG/RWRf+JdM0/Sb7UnuFlgsgTOIWDMpHUY9farWmanBqunW99bhxDPGJE3jBwRkZFAF2iqWp6pa6Rp09/ePsggQyO3sKh0PXrPxBpEGp2RcW867k8xdpx9KANOisbxF4m0/wAMaNNqmouwt4sZ2DLEk4AA/Grtlqdvf2MF3ExWOZA6h+DgjPIoAuUUxZVcZUgj2p9ABRRRQAUUUUAITivHPGl6njf4jaX4Mt5Fa0tG+03pzkMRzs/L+dej+LH1ceHbsaGitqLR4h3dicDP9a8h8HeG28LfGazs553ubyXTXnuZmOd0jE5x7cUAanjjQNP134u+GdK1CAS2r2coMeSBxkjp9K6X/hS3gQ/8wY/9/n/xrmfiFps2sfF7w5ZW+oXGnyy2ku24tzh0xnpWwPhbrBHPxB178JP/AK9AGT8PdJ0/Qfi54n03ToPJtobeIImc4zg9/rXo3inwtpni3SWsdRgDLyY5APmjb1Brzb4d6dJpPxZ8S2M17PfSxW8W65nPzvkA8123ifQvFOpXiT6H4nGl26x4aH7OJNzc85NAFLRPAs0/hj+w/Fs8erQwTZtmIIIQfd3HPJrivif4T8C+EPDLtb6TCmo3P7u3G9iQe7Yz0ArV8I/Ek2Hw+/tXxLfNdXZuZYYVVAHmK4woAHvXHeMNE1jWfCGpeNPE6vDcMY0sbPoIIy46j1IoA6/wt8Pvh3c2ltpc8Fte6vFbJLcAyEPlgDkjPvXp2i6NY6Dp8dhpsAgtkztQHOMnJ6+5rzXxT4Xu4tG0jxd4eGzVrC2jaRVH+vj2AEH1wK7Lw/4107WvB48RKWSCOJnuEA3NEyjLDHegDh/jCkr+LPB4hsI7+XzpQtrKQFkPy8EninC28SDp8KNGx/13i/wrO8XeMPh94ynsZrvU9atZLIsYntYHQ5OO+Pasc6r4DVfm8a+MVA9Xk/woA2tYtfEA0e8aT4Y6RboIJN0yzRkoNpywwOo6113wa/5Jbo5xziX/ANGNXmkl/wCApomSTxj4xkRwQys0hBB7Hiu28DeOfBWl2mneGdIu7+X5ykXn27AksxPJwB1NAGp8TLjQNF0631fVPDsOrTPItuisAG56DJBryzx86P4ZYD4bSaITKmLttvr93gDr0r1r4n+HdS8UeH7W20gQm5huknAmfauFrz/4k3Hj2XwhJ/wkNvosNnHIjBoJWLlgRgAd6AMPxs8b+E9o+Gz6Od0f+msF55HHA71tz6rp2kaQLy/+EjR20aLvuJNgHOBn7tXdXsPiV458KQWdxYaRb28ojmX96yuMcjI5q3r2kfE7xD4ck0S6stESCRVUukzbhtIP9KAPSvD9pp9rpFu2m2UNnbzKJfKiUAAsM9q808TXsHjj4r6X4YjlVrPTN1zdAchnGPl/Dgfia7nVodbsvBH2XR0RtUS2WJDngNgAkH8zXmXgzw0PCfxkgtJrlp7l9Mee6mc53SMcsRQBp6zpOj6t8dfsutW9vNarpYZUn+7uzxXW/wDCB/DnH/IJ0j8x/jXIeI9V+EHifVjf6tqjPdKgj3IZU4HbgVwOkwfDeTxlq6399KmiKifYiHkyxwN3Tn160Ael/B22trTxB41t7NUS3jvlWNY/uhfnxj2rZ8f+KtY0qC4sLLw1e6hBLaOXuoWwseQQc8HoOazPBHiD4Z6BdNp/hzUz59/IqlX8xizDIHLDjrXb+K9TsLHw3qBuruGDfbSKpkcLuJU4AoA83+D3iXUP+Ef03SG0C6jsUWQnUmf92eSfT1461Prvg+drO/uP+FjXxQpI/wBnEy7cYJ29enasz4a+MNJbwTaeHbu3uGiSKb7bdEbYolJY8t6nI/OrH/CNfBbHOpW3/gc/+NAGR8PvC8upeDbO6j8d3uloxfFrFKoVMOR3Pfr+NertqsPhbwYbma9l1X7FF88ykM8p7Zx35FeRanY/Cix13TLC0jjurW6LCa4S/cLb49frXqnhSDwjpXhqb+w7m3k0xXZ5XMu9QQBnJP4UAcv4W0m7uW1LxR4j2RarqVu62dsxw0UIU8AdSeRmuC0vxNa2en+CoJLG/L6PczSXW22Y8Nuxj16iuo8M68PH3xTvdRiGbfS7Rl0+Nx8u4nG8j3rcN18UlONnhYY9XbNAHEXOoSTfD3xU9tBNGdX1fy7dZkKFg7A9D7V0+k+I/H2l+JtG8K3dho4Dwq+YyxIhU4Y5z1wK57xsfGerG3t9TtrVH0mNtReSzBMb4ICgE9T1rrdIu08Q/GiPULc7oLXR0O7sDJyB+RoAvfEu21vxBLpnhjT7WZLS9fN3eAZVEHJX9K4fWfhlZ+H/ABhpFqv9rXGi3oMTeTKd0Mg7kgdP/r17Zrllc3+lT21jqDafdOMR3KqGKHPoetcIfAXjFyPN+I1wR/s26g/zoAwtd8DtJqWjeDLCHUf7GaRry8uZXLBu20N+H61UufhVY2Hjm0tHN/Pot3ERuS52tbuPU9wf603wn4d1bxbq+uWupeMtYWLTbnyEaKYr5nXnrx0rtdP+EXhu0v4b6e91O9uonDpJcXbHBHTpigDp/DHhXT/CVi9ppzXDRSP5h8+Tec/WugBzUSEEcHNSLQA6iiigAooooAaR7V5TOf8AjIu2/wCwQf5tXq5OK85fQtTf41w64LRv7OXTTCZsjG/LcfrQBF428J+JtS8ZaZr3h2exils4Gj/0onqxPYD0NRfZfjB/0EPD/wD37b/4mnXNt8WRdzG1v9DEBc+WHjbIXPGfwqP7L8Yv+ghoH/fpqALHgjwh4l0vxbqmu+IZ7GWa9iVP9FJ6j2wOwr0C4ljht3eRlRFUksxwBXn1lb/FZdQt2vr3RGtRIPNVI23Fc8498VY8eeHtc8U3umaVA/laKzF76RHwzY6Lj0NAGH8G9N07U/BSPd28Fy1tqE0kW8BtjZHIrY+NSgfDHUFAwN8f/oYqK4+HV74euxqHgS8i052ULPZzgvDNjofUHrVLUT8UNSs3sdQ8N+HL23Y/MryNtbHTjdQB6HoaBvDunA8g2sfB/wB0VLp2j6fpNs1tY2cNvCzFjHGgCknqcV59FqXxZhiSKHw5oKogCqombAA6fxV1GhXXiubQrmTWrSxg1MFvIihYlDx8uTk96AON+KfiuHRtQ0bSNPnjtLiedXuJkUfu4sgc/X+lX/jBHat8LL6aFIjnyyroo5G4c5pPCXw9lYX+qeLNt5qupKUlU8rFH/dH4Y/KsbX/AIZeLF0GfQ9I1uG70mXGy3vAd0QByAG9KAJNI8V+KYtHs0h+HE00awoFlEqjeNoweneu88L3d3qunm41Pw8NIuFchYX2sSPXIFcnZXvxV0+ygtE8PaPKkKLGrC4IyAMDPNaejar8RbrV7eLV/D+m2liSfNljmLMBjsN3rQBZ8QfDix8Sam19Pqur2zFQuy2uiice1eM6z4b0q18a/wBm63qOvWuiQjPn3jO/mv8A7JxgD3r2/wAV6x4p0yW2Tw9oMWp+areYzzBBGRjGc9c/0rmpLL4n+IFaO+n0XR4W4xHCZmI/EkUAc5eeHPAlnoz6kvjnV5oUXhYdS3Mx7KB1zU3gr4Yz63og1DW9Y160eZy0EKXbKVj7bs961rT4EeGxbyG/ub66vJDua4DhMNnqFAwPxzUr+GvHvhUCTw9ri6vbD/lz1JcsB6BgRQB2nhfwpB4XsZbSC+vbtZZPMLXcxkYHGMA+nFcQ6gftFRqRkHSD/Ou+8N32qX+kRXGr6eLG7bO6ASb9v41xt94b1W6+MLaskU0Ni2mGAXSEfI59PegDN8brpGoalD4P8O6Vp7apdn/Sp47dP9Fi7sSBwa5O18CWeoeM/FuiWMccctnBbtZuVBCuoU8/XkH61674K8DWPhCylEcj3V9cHdcXcv35D/QVi+GdB1Kz+KXifVbqzeOyu441glJGHIAzQAngK/0LW7Zo5dHsbTW7Btl1D9nRWVwcbl4zg4qfxr4D0HW0u9Z1GGSae3s3Ea+YQoKhiDgdTVvWPAFnqPiix1+0uJrG7gf98YTjz0/un/PSoPHFx4vEBsfD2j297BcwMksry7TGTkdCeeKAKPwk0+0vfhNp9vcW0MscokEiuoIb526+tZGhWnhqbxhfeG9f8IaTZXqsXs2S3UpPF6gkda7f4e6DceGvBWnaXeFTcRKxk2nIBLE4/WneKNNdlj1aw0i3v9Yswfswlbb1xkA9qAPOvGPhTQLL4m+DbK20izitrl5fOiSFQsmBxkDrXpjeD9EOhz6PDp8NvZTj95FAuwHPXp9K8/s9K8beJviDoer69okOmWml72G2YOXLA+59q9gxgUAeVeFrS2sPjRr9paQpDbxafAqRoMBRXGaX4S0zxBonjDXLw3TTW11cC2ZJ2UDbk9Bwea7O40PxLB468U6rptoFa6sEjtJZGAUuO31rc0DwMLD4dN4dnuGS5uYn+0Tp13vyceuOlAGR4K8QaHL4AsdIu7yOS5i0sy3S9dkfQ7j2PPSsb4CLZm21mdZ3kuTKiASdRCoOw/z/ACq5dfCqW0srDQNGkEOlzEvqd0T++mx0U+x9q2NT8E3mneJNI1jwsYrfylW0u4G4V4B3+oFAGv4r8BWfi27gnudS1K1MKFFW0n2A5Ocn3rg/FXw88NeFNDn1G98R66Nqny0N7zI+OFArsfFOoeOV1CKy8NaZZNFJHl7y4fiM+m3I/rWZpHwxkutSi1bxfqkms3qcpEwxDEfYd6APJ7bwTe+H9M0rXdXudUj0y9JN79mlKvBn7jN68EZr0yx+E2g6lZxXdp4m1yaCVdyOl6SCK9Pns4Z7dreaJHhdSrIy5BHpivObr4eax4cuJL3wLq5tVdiz6dc/PCx/2fSgDtfDPh+HwzpI0+G6ublQ5bfcyF259621rnPCV34gutMLeI7G3tLtXKhIH3BgO/U/zrok6UAPooooAKKKKACmEc0+jFAEZFOwfWnYFFACYphHORUlGBQAzZQRT6MCgBoGKTZT6KAE2j0FIF9adRQAYpu006igBu0U0D1qSjA9KAI9h9qXZ9KfRQAgUDoKMClooATFN2fSn0UAJgDtTNuDUlGKAGBMUu32p1FADWXOKXFLRQBGy0oSn4ooAbtGc4pCAO1PoxQAzZ9M0oXFOooAbto206igBuwdhilUYpaKACiiigD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VID_20200518_22384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355600" y="1432560"/>
            <a:ext cx="8087360" cy="5181600"/>
          </a:xfrm>
          <a:prstGeom prst="rect">
            <a:avLst/>
          </a:prstGeom>
        </p:spPr>
      </p:pic>
      <p:sp>
        <p:nvSpPr>
          <p:cNvPr id="41986" name="AutoShape 2" descr="data:image/jpeg;base64,/9j/4AAQSkZJRgABAQAAAQABAAD/2wBDAAgGBgcGBQgHBwcJCQgKDBQNDAsLDBkSEw8UHRofHh0aHBwgJC4nICIsIxwcKDcpLDAxNDQ0Hyc5PTgyPC4zNDL/2wBDAQkJCQwLDBgNDRgyIRwhMjIyMjIyMjIyMjIyMjIyMjIyMjIyMjIyMjIyMjIyMjIyMjIyMjIyMjIyMjIyMjIyMjL/wAARCAEsAU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kJxQAtFFFABRRRQAUUUUAFFFFABRRRQAUUUUAFFFFABRRRQAUUUUAFFFFABRRRQAUUUUAFFFFABRRRQAUUUUAFFFFABRRRQAUUUUAFFFQ3F1FawtLM6xxqMszNgAepNAE1Z+pa3p2jWxuNSvIbWIc7pXC15T4p+MNxf3w0XwRZNf3rEq1xtyqn/ZHf6niqWk/B7VfEd2NS8c6xcTS9Vt4pM4z2LdB9BQBra38eNEhn+z6HY3OqzZIynyKT7cEn8qyE8WfGHxGudM0CLToW6PNHtP5uf6V6loXhDQvDcax6XpkEBAxvC5c/VjzW/tzigDxKPwb8W9RIa/8ZJaA9Vikbj8FAH61YHwn8byAGT4kX4b/AGWl/wDi69mC4p2B6UAeJS/DD4h2gD2fxCuZG7CSSQf+zGoxY/GzRBuhv7XVEH8LFWJ/76AP617gVzTdlAHh0Xxh8WaBII/FnhKeNQcedErJn6ZBB/Ou88O/Fbwp4idIrfUVguG48m5/dtn0GeD+BrsZoI5ozHKiyIRgqwyDXnniT4M+FteUyQW50655IktcAZ916fyoA9GWVXAK8g9DTwc18/f8XC+Fbb9x1rQ0OCDk7F/mn6ivUvB3xB0XxlahrGby7pR+9tZTh1/xHuKAOwopAc0tABRRRQAUUUUAFFFFABRRRQAUUUUAFFFFABRRRQAUUUUAFFFFABRRRQAUUUUAFFFFABRRUcrrGpZiAoGSScAUAVdU1a00ewlvb2VYoIlLM7HGAK8NvNR8RfGHV2stNL2Ph6BsPIeN/wBfU+g6DvTdd1K++LvjIaFpcrR6FYtunlXOHwfve+eg/Ova9G0Sz0HTYLGxgWKGJcKFH6n3oAoeFfBuj+ELH7Pplqqu4HmzMMvIfUn+ldGF6Uq9KdQA0rTqKKACiiigAooooAKMCiigBrIrqVZQQRggjrXkHjf4TMl0uveD2+walETIYYztWQ9fl9D7dDXsNIRmgDzD4d/Ew6/IdG1qP7LrMGVZW+US46kD19q9PB4ryT4r+AHvIF8R6IjR6xZneTDw0ij6dx/9atn4YeO18YaGFnZV1K1AW4j9f9oD0NAHoQOaWkU5paACiiigAooooAKKKKACiiigAooooAKKKKACiiigAooooAKKKKACiiigAooooAK8n+NfjCTSfD6aNYMRfallDt6rH3x7nOPzr1G6uI7aJpJGCooJZj0AFeEeEraT4k/FS98TXgJ0zTX22yEcEjOwf+zH8KAPQPhh4PXwh4YihkjH264AkuX6nd2X6D/Gu828VGg44qQDAoAdRXMWPj3QtR8TXHh+3uC1/bgl1x8px1APcjvXT0AFFFFABRRRQAUUVWvL6CwtJbm5cRwxKXdmOAAOpoAs0Vj6F4n0jxLbvPpF7FdRo21yh+6fcVsUAFFFFACMoYEEA188+LLKT4W/E208QacrDTL9j50QHyjJ+df/AGYV9D1yHxI8Lp4r8JXNiEBuEBlgbuHA4/PkfjQB0thdw31pHcwOHikUOjDoQRkGrVeVfAzxJJqvhKTS7kk3WmP5RDddhzt/LBH4V6rQAUUUUAFFFFABRRRQAUUUUAFFFFABRRRQAUUUUAFFFFABRRRQAUUUUAFFFITigDz74za2dF+Ht5sbbNdkW6Hv83X/AMdBqb4U+HxoPgHTo2TbNcJ9olz1y3I/IYFcd8cHbU9a8K6CmT9ouCxH1Kr/AFNeyW8SQQxxIoVEUKoHoBQBOFxRJxG2PQ06kIzQB80/BGzmvPiVqV/IpYQRyFmI6s74/wAa+lErM0/Q9N0qaaSwsYLdp23ymNAu8+pxWqp4oAWikBzS5oAKKQnFLQAVyPxNR5vhzriRKS5tWwB17V11MkjWVCjKGUjBBGQRQB4J+zlYXES65espED+VGrEcFhuJ/mPzr30HNVLWyt7OLyrWCOCMHOyNQo/IVaXpQA6iiigApDj0paQigDwzw0g8MftBatpSny7fUY2lRegJPzjH/j1e5qcivEfGqfYvj94SvIxzcgRsfXllP6Gvbx0oAKKKKACiiigAooooAKKKKACiiigAooooAKKKKACiiigAooooAKKKKACmtTqKAPE/HKm4+O/hC3OSqR+Zj8WP/ste0heleM+MpBa/H7wlPIPlaExj6kuP617QOlAC0UUUANK0pFLRQB5d4/8AGmpeFfGnh2ESJFpNyzC6dlznkDr2wCDXoUepWbwrMt1E0ZG7eHGMfWqPiXwppfivTfsOqW4ljB3IwOGQ+oPY15m37PWj+afL1vUkgJ/1fyk49M4/pQBu+L/jFo2iE2mlEapqR+VYoDlA3uw/kK6/wxqOoanoNpeanZ/Y7qVNzwg52n/9VZPhn4beG/CRWTTrIPcjrcTnfJ+B6D8K7AJgcAUAOBzS0CigAooooAKKKKACiiigDxTx9J5vxw8EwDGY23n6F/8A61e1DpXhhb/hIP2lFaM7odLgwcdAQvP/AI836V7oOlABRRRQAUUUUAFFFFABRRRQAUUUUAFFFFABRRRQAUUUUAFFFFABRRRQAUUUUAeI/Gxf7M8S+EtbGR5NwULDthlb/GvaYpA6K4OQwyDXAfGXw63iDwLP5KFrizP2mPHU4+8PyJ/KrHwn8Tp4m8EWjM4N1ZqLecZ5yBgH8RzQB3lFFFABRRRQAUmBS0UAJgUtFFABRRRQAUUUUAFFFFABWR4j1q38PaFd6pdOBHbxlsE/ePYfia05JFjXcxwO59K8G8d67dfEvxRb+D/DzF7KGTfd3C/dyOCfoP1NAGn8C9LuLs6x4rvV/e6hMVjZupGSWP0JI/KvaqydE0i20HSLXTbNdsFvGEX3x3PvWotADqKKKACiiigAooooAKKKKACiiigAooooAKKKKACiiigAooooAKKKKACiiigBkiq6lWUMCMEEV4FrNlqPwh8ZPrulwPN4fvm2zwL0TnOPbHOD+FfQFUtQsLa/tXtruBJoJFKujjIIoAr6B4h07xLpsd/plws0Dgcg8qfQjqDWrXher/DrxJ4I1FtY8CXkkkJyZbFmySPTB4cfrWj4c+OFl81n4rs5tLvUO0nYShPuOq/rQB7HRWRpHiXR9ch83TNQt7pMcmNwSPqOorXoAKKKKACiiigAooooAKKKjkmWNSzcKOST2oAkqrfX9tp9u091MkMKglndgoAHqa878WfGXR9HuTp+kxvq2o52+XAfkDehYdfwzXLx+GPHHxKvIrnxZI2l6Qp3R2kfDMP93192/KgB/ijx3qXj69HhjwUsrQynbdX2CoCd+ey+/U9BXovgnwTp3grSRa2iiS4kAM9ww+aRv6D0FaPh7w3pXhuwFpplpHBH/FtHLH1J6k1t7aAGquakoxRQAUUUUAFFFFABRRRQAUUUUAFFFFABRRRQAUUUUAFFFFABRRRQAUUUUAFFFFABSEZpaKAGhfUCsnWvDej66gTU9NtroAEDzYwSPoeorYooA8L8d/CTQ9A0a98Q6LeXmmy2sZk8uOTKt7A9R+ddp8IZ9Tuvh9Z3eqXktzJO7sjSsSwTOAMnr0NN+NVwLf4YamMkGUxxgj3cf4VpfDmA23wz0aI9Vswfzyf60AdRb3sFzu8mRJAh2sVYHB9KsV4t8AJGbT/EO5i3+nDqfY17QDmgBaQmloNAHHL47tG+IjeEBbS/aFh83zs/LnG7GPpXXpyK8Q0B/wC3f2h9V1GD5oLCExll6E7Qn88/lXt6jAoAUivFvjTPez634Z0SG9mt7fUJjHKI2wDllXkd8ZNe1V4n8ZD5fjjwRMfui7/9nSgDvPCfw/0HwhAP7Ptd1yRh7mXDSN+PYewrqwuQKeowBTqAGAbTyKfRRQAUUUUAFFFFABRRRQAUUUUAFFFFABRRRQAUUUUAFFFFABRRRQAUUUUAFFFFABRRRQAUUUUAFFFFAHmfx3iaT4ZXRUfcmiY+w3f/AF66fwMyz+AtGKHhrKMf+Oik8f6M/iDwXqemRAGWaEmPP98cr+orlfgt4jTUPBaaXLgXemsYXTvtzlTj8x+FAGD8EJBp2ueK9DmH76G63j3AZlP9K9sXpXhXiOeX4c/F9PEbQv8A2RqibJyozg8bvxyA3517Tp1/balZxXdpMs0EqhkdDkEGgC9nFeZfE74jDw9Cuk6SrT61dDbGqcmIHgMR6+grtvEWsw6DoV5qlwf3dtEXI9fQfia8p+EPh6XW7u88b6xGHuLuZvswcZ2DJyR/IewoA6n4V+DZPCegPLejdqN8wlnY8svoufbJP1JruLy5FrZTTsQFjQsSTwMDNWAvA6V5d8YfGMdhoLaDYN5mp6h+6CIcsiHqT9eg+tAFn4OeJNX8T6HqN3ql00+y6KQswAwMZxx25rn/AI2/8jV4J/6/D/6FHXefDvw9/wAIx4L0/TmXbOE8yf8A66NyR+HT8K4j452dxE3h3XUjMlvp90TKB2yVI/8AQcUAezL90UtZmiazZ65pVvqFlIJIJkDKQa06ACiiigAooooAKKKKACiiigAooooAKKKKACiiigAooooAKKKKACiiigAooooAKKKKACiiigAooooAKQnFLWT4jv30vQL6/QAm3gklAJ6kKTQBynjv4n6Z4UYWUSm81Nh8ltHzgnpuPb+deT2Fp4+8O6qfHKaIscFzIWuLOPqUPUlOSB39jXXfBjw1b6lYT+LtTUXWoXVw/lvKNxjweSPcnv7V7MEAA4FAHz94p+MOl+I/Dl3pM/hy9W5njKoZQpCP2PrxXofwvV/D3wu0/wDtZfsxjSSVzL8u1SxIznpxXfG2gJ3GGPPrtFePfGe+udR1LQPCNk5RtRmzIVPVcgDPt1P4UAYPjPxhr3xIivdH8K6e8ulwjdPJt+aXByMZ6cjgdTU3hX4w2HhTwzZaLqWiaitzaJ5bbVGDj6kEV7B4d8Oad4a0uHT9OgWOJBz6se5J7mthra3kO54I2PqVBoA8Tf4oeOPFQa38KeFpYEcEC5nGdvvk4UfrW34F+GL6bqB13xLP9v1ljuyxLLEfbPU/y7V6sFVRgAAD0FG0elAESqOOKp6vplvq1hLZXcSyW8yFHVh1BFaOBWfrOsWOhabLf38yxW8SlmZjj/JoA8i+FF3deHPGOteBrpiyQMZrdj6ZH8wwP517aoxXiXwrjuvEnj7XfGskDR2k4MFvv6nkdPoFH517arZoAWiiigAooooAKKKKACiiigAooooAKKKKACiiigAooooAKKKKACiiigAooooAKKKKACiiigAooooAKzNe03+19Gu9PLlBcwvEW9NwIzWnQRmgDw34Z+K08DzT+CvFCCylimJtp2+4+49CemD1Br2iG6gnVWilR1PQqwINYvivwRonjC1WHVbUM8efLmQ7ZE+h/pXnT/ARbWTdpPivUrQZ4B5x+KkUAeyPOka5cgD1JrwX4h+INJtfjF4X1T7dBNbWg23BicN5fzHrj/erUHwM1Odgl9441GeA/eT5jn83NdBY/BTwdYWElu1nJdPIpVp55CXHuuOAaAO/tru2voI57WVJYnG5XRgQR9RVwdK8Uk+Duu6FIZPCXi25tE6iCZmA/McH8qYLD45Ww8qPU7CdR0c+WT+qg0Ae3VHLOkK7pGCr6k4rxT7L8cpz5b3thED/AB5jGPyU0q/CTxT4gZW8VeMriRDyYbdmYfTnA/SgDtvEHxZ8J+HwyS6gLq4HHkWvzsD7noPzrzj7L4o+MOqQS31rLpvhmF9yoxwZfz6n36CvQPD/AMI/Cfh4pJFYC6uBz510fMOfUA8D8q7oRhQAAABwMdqAKGl6Va6RYQWVlCsVvCu1EXoBWmBikC4p1ABRRRQAUUUUAFFFFABRRRQAUUUUAFFFFABRRRQAUUUUAFFFFABRTd1OoAKKM0UAFFITiloAKKKKACiiigAooooAKTApaKAEwKCM0tFADNlOAxS0UANK00pjtUlFADQuKdiiigAooooAKKKKACiiigAooooAKKKKACiiigAooooAKKKKACiiigBkkixrliAPevLfGury3XxL8I6VZag8cO57icRS4DAdA2DyPlPBr0fVtNt9X06ewugxhnjMbhWwcHrzXhOhfDjw7rPxI1qxSC4Ol6bGiDE53eaevzfnQB7Rq9zqL6PcHQGtptQVR5Qlb5M5HXHtmuIF58ZB1sNAP/Az/jVH4PWNlpuqeKzauUs0vFgh8x88LnuevWuh+K3ii70Lwe02k3UcdxNKsHmZyUDcEj3oAwvCfjjxnqvjttC1GDTZIbZSbuSzBIjOOBuzjOccV6dqWqW+kabPfXkgSGFC7knsKwPBeg6V4W0SK1tJ0kml/eTzMwLyuepNc/8AEDR9Y8SavYadcXENj4bUebdTtIFMjA8JzQBx/hbx/wCLhqGo6xJ4d1vU7S+cNbRRk+VEgz0GMc8flXV/8LR8SD/mnetf5/Cm31vryXbrofxA0Ww04YWC2McbeWoGAM1W8vxr/wBFP0P/AL9R0AW/+Fo+Ix1+Hmtf5/CvQZr549Le8MRVkhMhjY8jAziuF0Gz8ZSavBNP4703UrSJsz29vCuWX0yOldxq4/4kl7/17yf+gmgDysfGnXToZ1oeDZP7N3bftH2n5euP7vrWx4n+LH9h2bJa6NeXV2kKSytsIhjDAEEv+NcOhP8AwzKxzz5x/wDR1aXjqbxt/wAIRdKtppo0E2kWZQx87Zhe2eufagC1rOqeLLT4a2+r3+sst1eXsDxi2ynlRuR8mR1610+keLNX0/xk3h7xFCCLzMmnXUSna6jnYfcV5l4jl8dt8N7BtRtdMXSYzbtC8ZPmHkbMjP0zXonh66+Idxrdi2u2OiLZBSS8RzKFx1Xn1xQB6aoOOaWmHtT6ACiiigAooooAKKKKACiiigAooooAKKKKACiiigAooooAKKKKACiiigAooooAKKKKACiiigCG43+W3l43YOM9M9q8L0LxKPh1b69Y+IrSa21e5eS6inxujuCR8oVvr/Ovc7u4itYHmmdY4kUs7scBQO5rxXU9/wAY/EsdraCSPw5pxJluAvM0h7KaANXwb4Bt9W+G1pb6x9ojlvJmvpDFJsbcxOMn6EcVy/xN+GeheGPDEd/ZTag8rXMcZE1wXGCeeK7rwXp/inwvf3GkarKl5osEW+2vXbDIP7hHsKxvjF4g0XVPCFvZ2Oq2lzcNexEJDKHOAeeBQBsab8GvDds9peRT6lvjKyANdEjI5HFdlrnh7TfEenGw1S3M9sSCU3lckdOQQav2uRawg9QgH6VZwPSgDz7/AIUv4DbpozD/ALeZP/iqX/hS3gP/AKArf+BMv/xVd/tp3agDyDwBoun6B8VfFWmabAYbWK3gKJuLYzg9Tz1zXp2r/wDIDvf+veT/ANBNea3Oo2nhT41X11qcy2tpqlgpjlk4UumOM/hWh4E1TVfEnhTW9Ru5pJobuacWMbdVjwQAPxoA4SMf8YyP/wBdT/6Oq9458Y38vgu60O38O3xhS0iWa+biNRtU5HrWVa/C/wAYXHgA2w1G8hZnJ/siQhY/v9c5x713nxH1CxsfhVe6ZPeW63wtY4/K8wbtw28Y69qAOX1KDxPP8Fr251prYW6wWz2UMA5RFZeWPqRWz4EvZvGnjM6+ryDTNNtEtbdckBpCo3n35z+lUNV1LxDrfhnTvBeiaXKHm0+I3V3OuI1Qr0B9eMVB4R8TtY6D4d8LaKEg1kXzQ30ezO1FZi7H6jFAHuYGafSL0FLQAUUUUAFFFFABRRRQAUUUUAFFFFABRRRQAUUUUAFFFFABRRRQAUUUUAFFFFABRRRQAUUUUAQXdrFe28lvPGskUilXRhwwPUVS0vSbHRbNLPT7ZLeBBhUQYArUrJ8Q+INP8MaPNqepOUt4sZ2jJOTjAHfrQBdmhSZGSRQyMCGB7iuYtfhn4OtLlLq20K1SVG3KxBOD68mt+LWdPktoZ2uY4kmQPH5rBCVPsacur6YP+Yha/wDf1f8AGgC0BgYp69Krw6hZ3LFbe4hlI6iNw2PyqnqHiLSdHurW21C9it5bpisKyNjeRQBrUVTu9UsrCETXl1FbxE4DyuFGfqao/wDCXeHP+g7p3/gSn+NAC+IPDGjeJYI4dXsIrpIzuTeOVPsRzVuy0+10yzhs7SBIbeJdqRoMBRVP/hLvDn/Qc07/AMCU/wAa0LS9tb+ETWs8c8R6PGwYH8RQBNtBGO1c1qngDwzrOpjUdR0qG4uuPnfPOOmRnFaOs+KdD8OeT/bGpW9l52fL85sbsdcfnWR/wtDwQP8AmZbD/vugDqo4Y41AVFUAYGBjArKg8MaRaaxJqsGn28d9IMPOqYYjvWX/AMLR8EdvElh/33XQaXrFhrVhHe6dcpcW0mdsiHIODg/qKALiU6sXUvFugaLci31PVrS0mZdwSaQKSPWqJ+I3g4f8zJp3/f4UAdRRXLf8LH8G/wDQx6f/AN/hTh8RfBx/5mPTv+/woA6eis/S9b07WrX7Tpt3FdQbivmRNuGR2qt4j8T6b4W0z+0NUkZIN4QFVyST7UAbNFYl14u0CxZEvdWtLV3QOqTSBG2nocGoP+E88J/9DDp3/gQv+NAHRUVnaXr2l60JDpl/b3YiwHMLhtuemcfSrd3dR2drLcykiOJC7EDoAMmgCais3RNdsfEOlQ6lp0hktps7GIweDg8fUVbu7uOytJbmXPlxIXbAycAZNAE9FZPh7xFY+J9Gh1XTjIbabO3zF2ngkHj6itXNAC0ViXnivSbHXLbR559t7co0kaYyNq9ST2/H0qO78YaTaXWlW/nGY6nK0Vu8OGUkDJyc+1AG/RWRf+JdM0/Sb7UnuFlgsgTOIWDMpHUY9farWmanBqunW99bhxDPGJE3jBwRkZFAF2iqWp6pa6Rp09/ePsggQyO3sKh0PXrPxBpEGp2RcW867k8xdpx9KANOisbxF4m0/wAMaNNqmouwt4sZ2DLEk4AA/Grtlqdvf2MF3ExWOZA6h+DgjPIoAuUUxZVcZUgj2p9ABRRRQAUUUUAITivHPGl6njf4jaX4Mt5Fa0tG+03pzkMRzs/L+dej+LH1ceHbsaGitqLR4h3dicDP9a8h8HeG28LfGazs553ubyXTXnuZmOd0jE5x7cUAanjjQNP134u+GdK1CAS2r2coMeSBxkjp9K6X/hS3gQ/8wY/9/n/xrmfiFps2sfF7w5ZW+oXGnyy2ku24tzh0xnpWwPhbrBHPxB178JP/AK9AGT8PdJ0/Qfi54n03ToPJtobeIImc4zg9/rXo3inwtpni3SWsdRgDLyY5APmjb1Brzb4d6dJpPxZ8S2M17PfSxW8W65nPzvkA8123ifQvFOpXiT6H4nGl26x4aH7OJNzc85NAFLRPAs0/hj+w/Fs8erQwTZtmIIIQfd3HPJrivif4T8C+EPDLtb6TCmo3P7u3G9iQe7Yz0ArV8I/Ek2Hw+/tXxLfNdXZuZYYVVAHmK4woAHvXHeMNE1jWfCGpeNPE6vDcMY0sbPoIIy46j1IoA6/wt8Pvh3c2ltpc8Fte6vFbJLcAyEPlgDkjPvXp2i6NY6Dp8dhpsAgtkztQHOMnJ6+5rzXxT4Xu4tG0jxd4eGzVrC2jaRVH+vj2AEH1wK7Lw/4107WvB48RKWSCOJnuEA3NEyjLDHegDh/jCkr+LPB4hsI7+XzpQtrKQFkPy8EninC28SDp8KNGx/13i/wrO8XeMPh94ynsZrvU9atZLIsYntYHQ5OO+Pasc6r4DVfm8a+MVA9Xk/woA2tYtfEA0e8aT4Y6RboIJN0yzRkoNpywwOo6113wa/5Jbo5xziX/ANGNXmkl/wCApomSTxj4xkRwQys0hBB7Hiu28DeOfBWl2mneGdIu7+X5ykXn27AksxPJwB1NAGp8TLjQNF0631fVPDsOrTPItuisAG56DJBryzx86P4ZYD4bSaITKmLttvr93gDr0r1r4n+HdS8UeH7W20gQm5huknAmfauFrz/4k3Hj2XwhJ/wkNvosNnHIjBoJWLlgRgAd6AMPxs8b+E9o+Gz6Od0f+msF55HHA71tz6rp2kaQLy/+EjR20aLvuJNgHOBn7tXdXsPiV458KQWdxYaRb28ojmX96yuMcjI5q3r2kfE7xD4ck0S6stESCRVUukzbhtIP9KAPSvD9pp9rpFu2m2UNnbzKJfKiUAAsM9q808TXsHjj4r6X4YjlVrPTN1zdAchnGPl/Dgfia7nVodbsvBH2XR0RtUS2WJDngNgAkH8zXmXgzw0PCfxkgtJrlp7l9Mee6mc53SMcsRQBp6zpOj6t8dfsutW9vNarpYZUn+7uzxXW/wDCB/DnH/IJ0j8x/jXIeI9V+EHifVjf6tqjPdKgj3IZU4HbgVwOkwfDeTxlq6399KmiKifYiHkyxwN3Tn160Ael/B22trTxB41t7NUS3jvlWNY/uhfnxj2rZ8f+KtY0qC4sLLw1e6hBLaOXuoWwseQQc8HoOazPBHiD4Z6BdNp/hzUz59/IqlX8xizDIHLDjrXb+K9TsLHw3qBuruGDfbSKpkcLuJU4AoA83+D3iXUP+Ef03SG0C6jsUWQnUmf92eSfT1461Prvg+drO/uP+FjXxQpI/wBnEy7cYJ29enasz4a+MNJbwTaeHbu3uGiSKb7bdEbYolJY8t6nI/OrH/CNfBbHOpW3/gc/+NAGR8PvC8upeDbO6j8d3uloxfFrFKoVMOR3Pfr+NertqsPhbwYbma9l1X7FF88ykM8p7Zx35FeRanY/Cix13TLC0jjurW6LCa4S/cLb49frXqnhSDwjpXhqb+w7m3k0xXZ5XMu9QQBnJP4UAcv4W0m7uW1LxR4j2RarqVu62dsxw0UIU8AdSeRmuC0vxNa2en+CoJLG/L6PczSXW22Y8Nuxj16iuo8M68PH3xTvdRiGbfS7Rl0+Nx8u4nG8j3rcN18UlONnhYY9XbNAHEXOoSTfD3xU9tBNGdX1fy7dZkKFg7A9D7V0+k+I/H2l+JtG8K3dho4Dwq+YyxIhU4Y5z1wK57xsfGerG3t9TtrVH0mNtReSzBMb4ICgE9T1rrdIu08Q/GiPULc7oLXR0O7sDJyB+RoAvfEu21vxBLpnhjT7WZLS9fN3eAZVEHJX9K4fWfhlZ+H/ABhpFqv9rXGi3oMTeTKd0Mg7kgdP/r17Zrllc3+lT21jqDafdOMR3KqGKHPoetcIfAXjFyPN+I1wR/s26g/zoAwtd8DtJqWjeDLCHUf7GaRry8uZXLBu20N+H61UufhVY2Hjm0tHN/Pot3ERuS52tbuPU9wf603wn4d1bxbq+uWupeMtYWLTbnyEaKYr5nXnrx0rtdP+EXhu0v4b6e91O9uonDpJcXbHBHTpigDp/DHhXT/CVi9ppzXDRSP5h8+Tec/WugBzUSEEcHNSLQA6iiigAooooAaR7V5TOf8AjIu2/wCwQf5tXq5OK85fQtTf41w64LRv7OXTTCZsjG/LcfrQBF428J+JtS8ZaZr3h2exils4Gj/0onqxPYD0NRfZfjB/0EPD/wD37b/4mnXNt8WRdzG1v9DEBc+WHjbIXPGfwqP7L8Yv+ghoH/fpqALHgjwh4l0vxbqmu+IZ7GWa9iVP9FJ6j2wOwr0C4ljht3eRlRFUksxwBXn1lb/FZdQt2vr3RGtRIPNVI23Fc8498VY8eeHtc8U3umaVA/laKzF76RHwzY6Lj0NAGH8G9N07U/BSPd28Fy1tqE0kW8BtjZHIrY+NSgfDHUFAwN8f/oYqK4+HV74euxqHgS8i052ULPZzgvDNjofUHrVLUT8UNSs3sdQ8N+HL23Y/MryNtbHTjdQB6HoaBvDunA8g2sfB/wB0VLp2j6fpNs1tY2cNvCzFjHGgCknqcV59FqXxZhiSKHw5oKogCqombAA6fxV1GhXXiubQrmTWrSxg1MFvIihYlDx8uTk96AON+KfiuHRtQ0bSNPnjtLiedXuJkUfu4sgc/X+lX/jBHat8LL6aFIjnyyroo5G4c5pPCXw9lYX+qeLNt5qupKUlU8rFH/dH4Y/KsbX/AIZeLF0GfQ9I1uG70mXGy3vAd0QByAG9KAJNI8V+KYtHs0h+HE00awoFlEqjeNoweneu88L3d3qunm41Pw8NIuFchYX2sSPXIFcnZXvxV0+ygtE8PaPKkKLGrC4IyAMDPNaejar8RbrV7eLV/D+m2liSfNljmLMBjsN3rQBZ8QfDix8Sam19Pqur2zFQuy2uiice1eM6z4b0q18a/wBm63qOvWuiQjPn3jO/mv8A7JxgD3r2/wAV6x4p0yW2Tw9oMWp+areYzzBBGRjGc9c/0rmpLL4n+IFaO+n0XR4W4xHCZmI/EkUAc5eeHPAlnoz6kvjnV5oUXhYdS3Mx7KB1zU3gr4Yz63og1DW9Y160eZy0EKXbKVj7bs961rT4EeGxbyG/ub66vJDua4DhMNnqFAwPxzUr+GvHvhUCTw9ri6vbD/lz1JcsB6BgRQB2nhfwpB4XsZbSC+vbtZZPMLXcxkYHGMA+nFcQ6gftFRqRkHSD/Ou+8N32qX+kRXGr6eLG7bO6ASb9v41xt94b1W6+MLaskU0Ni2mGAXSEfI59PegDN8brpGoalD4P8O6Vp7apdn/Sp47dP9Fi7sSBwa5O18CWeoeM/FuiWMccctnBbtZuVBCuoU8/XkH61674K8DWPhCylEcj3V9cHdcXcv35D/QVi+GdB1Kz+KXifVbqzeOyu441glJGHIAzQAngK/0LW7Zo5dHsbTW7Btl1D9nRWVwcbl4zg4qfxr4D0HW0u9Z1GGSae3s3Ea+YQoKhiDgdTVvWPAFnqPiix1+0uJrG7gf98YTjz0/un/PSoPHFx4vEBsfD2j297BcwMksry7TGTkdCeeKAKPwk0+0vfhNp9vcW0MscokEiuoIb526+tZGhWnhqbxhfeG9f8IaTZXqsXs2S3UpPF6gkda7f4e6DceGvBWnaXeFTcRKxk2nIBLE4/WneKNNdlj1aw0i3v9Yswfswlbb1xkA9qAPOvGPhTQLL4m+DbK20izitrl5fOiSFQsmBxkDrXpjeD9EOhz6PDp8NvZTj95FAuwHPXp9K8/s9K8beJviDoer69okOmWml72G2YOXLA+59q9gxgUAeVeFrS2sPjRr9paQpDbxafAqRoMBRXGaX4S0zxBonjDXLw3TTW11cC2ZJ2UDbk9Bwea7O40PxLB468U6rptoFa6sEjtJZGAUuO31rc0DwMLD4dN4dnuGS5uYn+0Tp13vyceuOlAGR4K8QaHL4AsdIu7yOS5i0sy3S9dkfQ7j2PPSsb4CLZm21mdZ3kuTKiASdRCoOw/z/ACq5dfCqW0srDQNGkEOlzEvqd0T++mx0U+x9q2NT8E3mneJNI1jwsYrfylW0u4G4V4B3+oFAGv4r8BWfi27gnudS1K1MKFFW0n2A5Ocn3rg/FXw88NeFNDn1G98R66Nqny0N7zI+OFArsfFOoeOV1CKy8NaZZNFJHl7y4fiM+m3I/rWZpHwxkutSi1bxfqkms3qcpEwxDEfYd6APJ7bwTe+H9M0rXdXudUj0y9JN79mlKvBn7jN68EZr0yx+E2g6lZxXdp4m1yaCVdyOl6SCK9Pns4Z7dreaJHhdSrIy5BHpivObr4eax4cuJL3wLq5tVdiz6dc/PCx/2fSgDtfDPh+HwzpI0+G6ublQ5bfcyF259621rnPCV34gutMLeI7G3tLtXKhIH3BgO/U/zrok6UAPooooAKKKKACmEc0+jFAEZFOwfWnYFFACYphHORUlGBQAzZQRT6MCgBoGKTZT6KAE2j0FIF9adRQAYpu006igBu0U0D1qSjA9KAI9h9qXZ9KfRQAgUDoKMClooATFN2fSn0UAJgDtTNuDUlGKAGBMUu32p1FADWXOKXFLRQBGy0oSn4ooAbtGc4pCAO1PoxQAzZ9M0oXFOooAbto206igBuwdhilUYpaKACiiigD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 descr="untitl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0230" y="3947160"/>
            <a:ext cx="2476500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手机控制的基础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38921" name="AutoShape 9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3" name="AutoShape 11" descr="data:image/jpeg;base64,/9j/4AAQSkZJRgABAQAAAQABAAD/2wBDAAgGBgcGBQgHBwcJCQgKDBQNDAsLDBkSEw8UHRofHh0aHBwgJC4nICIsIxwcKDcpLDAxNDQ0Hyc5PTgyPC4zNDL/2wBDAQkJCQwLDBgNDRgyIRwhMjIyMjIyMjIyMjIyMjIyMjIyMjIyMjIyMjIyMjIyMjIyMjIyMjIyMjIyMjIyMjIyMjL/wAARCAH0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/VNb03RhGdQulg8zOzKk5xjPQH1H5iqt14u8P2MqRXmr2ttI6B1Sd/LYqSADhsHv/nFUfFvhJvE8toTOkSQZzkNlslSeQRxgdPXB7Vzt/wDDG9vtyHWVEZj8n5oyxKYx827IZumSf7o6YoA61PGXh6S8S0TVIWnklEKKAcM56AHGD+dbmR6ivObb4WC08QW+sRamplW582VWt1AZN24AEYO7hefrxzWvqHw9sdR1aa8lu5hFNIS9vtBQowBdPoXVX+o96AOvyPUVWv8AUrPTLcT3k6xRlgoJycn0AHJrjk+GVrlml1S5ldtpLsozkjbKf+BqAD6Yq7F4H8rQ30r+0fOiY7g09uGKtkgMCCDkJtUc9F9zQBuNr+lq0q/a1YxIsj7FZwFbGOQDycg464NXLW7gvLWK5t5VkglUMjqeGFcpB4EOny3LaXrFxaLNCIgNu/HyouTyM8R8YAI3Hnph+oeBYtVsbezu7xTBbRMkMa24CxkxlNwySc5O4ZJ5FAHVvNFG6I8iKznagLAFjjOB60+uNsPh7Z2GopfLcebMl6bsPLGXY53ZBJY8/N94AdB1xXZUAFFFFABRRRQAUUUUAFFFFABRRRQAUUUmRQAtFZupa9pWkpvv9RtrZf8AprIBXFan8bvBWmsyjUJbtx2toi36nAoA9Horw+8/aP0pSRZ6LdyehldV/lmsWf8AaR1En9xoVuo/25CaAPoqivmp/wBo3Xifk0mxA9CWP9aen7R+tDG/R7I+uGYUAfSWaK8Atf2kjx9q0D6+VN/iK6Cw/aH8L3GBd2moWp9TGrj9DQB6/RXH6X8T/B+sFVtNctwx/glJjP5NiurguYbiMSQypIh6MjAigCWikyPWloAKKKKACiiigAooooAKKKKACiiigAooooAKKKKACiiigAooooAKKKKACiiigAooooAKKKKACiiigAooooAKKKKACiiigAooooAKKKKACiiigAooooAKKKKACiiigAooziqGq6xp+jWT3moXcVtAg5eRsD8PWgC8TgVQ1LW9P0e2a51G7htoVGS8jgV4h4w/aBIMtp4Yt89vtc4/9BX/ABryyK08W/EPVtyreajMx5ds7E/HoKAPbfEv7QOjWQeHRLSW/lHSV/kjz/M15Nrfxc8Z+IWaJb9rWJjxFZrt/Xr+td74a/Z3dgk/iLUMd/s9r/Isf6V63oHgPw54cVRp2k28bj/low3v+ZoA+WdO8AeNPE8glj0y8kD8+dckqD75au10v9nbXZ9r6lqtlbDuke5yP0Ar6WwB2owPSgDxix/Z10FFBvNUvZm77AqD+Rrbg+A/geH/AFlpdze73Lf0xXptFAHnq/BPwGox/Y7H63En+NMf4IeA2BA0qVc/3bl/8a9FooA8nuf2ffCEwPkyX8B9pg2PzFc5qP7OERB/s7XWHoJ4sj8xXvdFAHyhqvwJ8Y6YGe3jtr5B08iT5vyIFc0svjLwXcD5tT0x1PRgyqfz4NfaePaorm0gu4GhuII5Y2HKSKCD+dAHzRoHx/8AEFgUi1e3g1CIcFwvlyfpwfyr13w18YPCniLZELs2Vy3HlXeE59jnBqv4h+CnhTXQ8kVq2n3B/wCWlscDPup4rx/xT8DPEeiK8+mldTt15/dZEgH+7/hQB9SxypKoZGDKehByDT6+OfDfxE8WeB7kW6XEpiQ4ezu1JH0weRXu/gz41aB4kaO1vm/s2+bjbKw8tj7N/jQB6fRTFkRwCrAg9COQafQAUUUUAFFFFABRRRQAUUUUAFFFFABRRRQAUUUUAFFFFABRRRQAUUUUAFFFFABRRRQAUUUUAFFFFABRRRQAUUUUAFFFFABRRRQAUUUUAFFFFABSE4FMlmjiRmkcKqjJJOABXgHxO+M7u82i+GJiqjKT3q9+xCf40Adz4++L2leElks7TbfanjHlo3yxn/aP9K+er7VPFPxH1xVcz31w5/dwRr8qD2HQD3rU8B/C7WPHN39rnLW2n78yXMgOZPXb6n3r6b8MeDtH8JWK2ulWqR8fPKeXc+pNAHlPgr4BQQGK78UTCeX732OEkKvszd/wr2qw0uy0u0S1sbaO3gQYVI1wKuDpRQAYooooAKKKKACiiigAooooAKKKKACiiigApCoNLRQBzPifwH4f8WQMmp2KNLjCzp8rr+I/rXgHjL4I614fMl5pDHUbIZO1V/eoPcd/wr6lpCMigD5I8GfFfxB4MuFtLhmu7FTh7ab7yf7p6j6V9H+EfHui+MrPztNuQJgB5lvJxIn4d/rWN45+E2ieL4pLiONLLU8HFxGMbj/tDvXznrXhzxN8ONbSSTzbeRGzDdwE7Hx6H+hoA+zQcilrxb4c/Gy11cxaX4iZba9OFS54CSn39D+lezI6uoZSCDyCO9AD6KKKACiiigAooooAKKKKACiiigAooooAKKKKACiiigAooooAKKKKACiiigAooooAKKKKACiiigAooooAKKKKACiiigAooooAKazhVJLAAdTTZJViUs5CqBkknAArwP4qfGNWS50Lw5KGVgY7i7U/mE/XmgCh8X/ipJqM8/h7Q5yLVCUuZ0I/en+6D6fzqn8LPhHJ4gaLWtcjdNMB3RQHIM/v/u/zqt8JfhnJ4p1BdY1aFl0qF9wVhjz29B7etfT8EEdvGkcShI0UKqqMAAUANtbSCzt0gt4liiQbVRRgAVPRRQAUUUUAJketGRXm3xj8Uax4Y8KxzaRujkml8t5wufLGP0zXl3gP44alpV4tr4kle9sXP+ux+8j/AMRQB9N0Vm6Trmna5Zpd6bdxXMLjIaNgcex9DWlmgAooozQAUUUUAFFFFABRRRQAUUUUAFFFFABWdq+i6drenyWOo2kdxbyDBRx/L0NaNFAHy18Rvg5feGGl1PRklu9MBLFQCXgHv6j3qx8NfjHd+Hni0rXnefTc7Ulbl4P8RX03IiyIUYAqRggjqK8I+KPwZWUTa14ZhxIMvPZr0b1Ke/tQB7dYX9vqVpFd2k6TW8qhkkQ5BFW6+R/h78StT8Caj9juhJNpjPia2b70Z7lc9D7V9T6PrdjrunQX2nzpNbzKGVlOcex9D7UAaNFFFABRRRQAUUUUAFFFFABRRRQAUUUUAFFFFABRRRQAUUUUAFFFFABRRRQAUUUUAFFFFABRRRQAUUUUAFFFFABUcsixxs7MFVQSSegp5OBXgnxp+JhjMnhnRpyGI23k0bdAf4Af50AZPxY+LEuqSzaDoMzLZoStxcKf9afRfb+dUvhb8I5vEjxavraNFpgIaOJgQ0/+C+/el+EnwvbxDdLrmsRkaXEwMcbD/j4P/wAT/OvpmGGOGJEjUIiqAqqMACgBlnZwWNpFbW8KxQxKFRFGAoFWKKKACiiigAooooApappdnrGny2N9bpPbyjDo4yDXzl49+B+o6O0t94eVr2y6mDrLH9P7wr6apCoNAHw3pOua54WvzJYXdzZTqcMo4/Aqa9L0r9ofxBZxqmo2Fte46uD5bH8uP0r3PxD4B8NeJ1zqelxPL2mQbXH4ivNNU/Zz02eRm07WZ7cHossYkA/HINAFb/hpSHZ/yLkm7/r5GP8A0Gsq6/aO1eRx9l0W0iUHnfIzE/yqb/hmy+8z/kYoNg7/AGZs/lurV0/9nGyicNf65NMO4ihCfzJoA9O8DeK08Y+GbfVkhMLMSkkec7WHXBrp6y9B0Gw8OaRBpmnReXbwjgdST3J961KACiiigAooooAKKKKACiiigAooooAKQqD1ApaKAPHfip8JIddjl1rRIli1NQWkhUYE/wDg3868h8B+PdT+H2tPDMsjWTPtubV+CpHGQOxFfX7AEc1478XfhZHr0Mmt6LCF1KNczRKP9ePX/e/nQB6loms2eu6XBqFjOs1vMoZWU/ofQ1o18k/DP4iXXgfWjZ3hkbS5X2zwnrE3TcB7dxX1bZXsF/aQ3VtIssEqB0dTkEGgCzRRRQAUUUUAFFFFABRRRQAUUUUAFFFFABRRRQAUUUUAFFFFABRRRQAUUUUAFFFFABRRRQAUUUUAFFFVdQvodNsZ7y5kCQQRmR2J4AAyaAOF+LHj2Pwh4caK2kH9qXYKQDPKDu/4fzrwX4b+Crrx54mZ7oyGxjfzLuY/xf7OfU1R8Ta1ffETx0XhVna5mENpEOdq5wB/WvqXwP4StvB/hm20yFQZAN88nd5D1NAG9YWNvp1nFaWsSxQRKERFHCgVZoooAKKKKACiiigAooooAKKQnArxv4p/GCTw1evomhiN75R++nbkRewHc0AeybhQCDXxfJ8TPGUkxlPiG9BJzgPgflXofgP47X8F5DYeJmW4tnO0XYGHj9yB1FAH0dRUcEizRLIjBlYAqR0IqSgAooooAKKKKACiimSsyxOyjJCkgetAC7xTq+RdQ+J3iq28aT3z6hNGYrgg2xPyBQ33cV9UaJq9vrmj2mpWrhobmMOuD09R+FAGlRRRQAUUUUAFFFFABSMMgilooA+efjb8N1tGfxRpMGI3P+mRIPuk/wAf+NV/gh8RGsL2Pwxqk/8AosxP2V3P+rb+79D296+hry1hvbaS2uIlkhlUq6MMgg9q+RviV4Mm8DeKz9mLrZTMZbST+6M/dz6igD7ADAjIpa4H4VeNV8X+FImmcfb7XEVwueTgcN+Nd9QAUUUUAFFFFABRRRQAUUUUAFFFFABRRRQAUUUUAFFFFABRRRQAUUUUAFFFFABRRRQAUUUUAB4FeKfH7xebHSIPDtq/768+e4IPSMdB+J/lXs88qQwSSyMFRFLMT2Ar418UandeO/iHPJDuc3dyILdeuFztX/GgD0j4AeDBPNN4nu4xtjPlWm4d/wCJv6V9CisnwxocPhzw9Y6VAoEdvEF47nufxOa16ACiiigAooooAKKKKACiiigBr/dNfDHiaea48UapLOzNI11Jkn/eNfdDDIr5s+MfwxvbTV7jX9JtmntLg75o41yYnPU49DQB4rSr94UrIysVZSCOxrrPBXgDWPGWpxQ2ttJHabv3ty64RB357n2oA+nvhXczXfw30aW4dnk8nbubrgEgV2VUdH0yDRtJttOtl2w28YRB7Cr1ABRRRQAUUUUAFIehpaKAPl/45eCJNG8Qf27axn7FfHMmBxHJ3/PrVj4M/EqPQJhoGrzEWMzf6PKx4hY9QfY19Ca9odl4h0ifTb6FZLeZSpyOVPYj3FfKHjv4aax4MvHYxSXOnE/u7pFyMejehoA+v4ZkmjWRGDIwyCDkEVJXxhoHxJ8V+GolgsNVm+zr0hl+dB9AeldOnx/8YooB+xPjuYf/AK9AH1RRXzl4X+PWvXWv2ltqlrbyW1xKsbeUpVlycZHrX0UhyM0APooooAKKKKACuI+KHhCPxZ4OvIFQG8gXzrZschhyR+IyK7emuAUOelAHyX8H/ET+HPH9vbTsUtbw/ZplJxhj90/gf519ag5r47+JujP4X+I98kOUR5BdQEcYDc8fQ5r6o8H6yviDwppupqcmeBS/s2Of1oA3aKKKACiiigAooooAKKKKACiiigAooooAKKKKACiiigAooooAKKKKACiiigAooooAKKKDQBwPxf8AEB0D4fXzRvtmuh9mjOect1/TNeMfAfw//avjV9TlXdDp0e/J/wCejcL/AFP4Vu/tGawZNQ0nR0b5IkaeQe54H6A/nXY/ATQxp/gU6gyYkv5i+cdVXgf1oA9XooooAKKKKACiiigAooooAKKKKACmvGrghhkHtTqKAMeXwp4fnlMsuiae8hOSzWyEn9K0bazt7ONY7aFIo16JGoUD8BU9FABRRRQAUUUUAFFFFABSZpScV4t8Y/indeHrn+wdEkEd7tDTzjrGCMgD3xigD2YyoDguoPoTTJbeG4jaOaNZI2GCrgEEfSvhufxFrFxOZ5dUvWlJyWM7ZP616D4C+M2s6Dew2usTyX+mswVjKdzxD1B7/Q0Ae2av8HfBWrSNK2ki3kbktbOU/Tp+lc9N+z14VkbKXV/GPTeD/SvVbG8gv7KK6tpBJBModHHRgeQas0AebeHPgr4W8PanFfqLm6nhYNH575Ckd8CvSAMUtFABRRRQAUUUUAFIRkUtFAHgX7Ruijy9K1pE5GbeQ+3Uf1rd/Z61j7b4Ou9Od8vZXHyg9kYZH6g1vfGnS/7T+GmpYXMlttuF9trDP6E15N+zzqv2bxfeWBb5bq2yBn+JTn+RNAH03RSDpS0AFFFFABRRRQAUUUUAFFFFABRRRQAUUUUAFFFFABRRRQAUUUUAFFFFABRRRQAUhpaZK22Nm/ugmgD5D+L+otqvxO1QK25YXW3Tn0AH8819SeENNXSPCGk2CjHk2qKfrjJ/XNfIozrvxNAY7vtWqDPfIMn+FfaUS7I1UdAMUAPooooAKKKKACiiigAooooAKKKKACkJwDS0jHAJoA8i8XfHS08M+J5dIh0lr1bdts8om2bW7gDBz+ldX4T+Jnh3xcFjs7wQ3Z620/yvn27H8K+cbGxh8Y/GOW0udz297qEu8ocHZlj/ACFdZ4t+BWr6PK194bna8gQ7hEW2yp9PWgD6UDD1pa+XfDXxj8TeFLgafr0El7BGcMlxkTJ+J6/jXu3hf4jeHPFka/2feqtwR81vL8sg/A9fwoA6yikByM0tABRRRQA1ulfG/wAWFmX4m64Jgc+eCM+m0Y/SvskjIrx34y/DGfxKBrejRh9RjQLNEODKoHBHuKAPmSlGQRjrU93Y3NhcNBdQSQyqcMsikEVo+H/DOqeJNSjs9MtXmdiAWA+VB6k9hQB9OfAy7nu/hnaidy3kzSRoT2UHgfrXpNYHgzw7D4V8LWWkREMYV/eOP4nPJP51v0AFFFFABRRRQAUUUUAFFFFAGT4msxqHhvUrNhkTW0iY+qmvlD4UXbaZ8UNKzwGlaFvxBFfYToHUg9xivi+2B0n4mpj/AJd9V2jt0kxQB9pDpS01DlAfanUAFFFFABRRRQAUUUUAFFFFABRRRQAUUUUAFFFFABRRRQAUUUUAFFFFABRRRQAVT1WUQ6Vdyn+CB2/JTVys7X/+Re1L/r1l/wDQTQB8h/DaL7b8T9H97sPz7c19mL92vjn4R/8AJT9F/wCup/ka+xh0oAWiiigAooooAKKKKACiiigAooooAKpatdCy0i8uSceVC75+gq7XI/Ey+GnfD3Wp92D9nKDnu3H9aAPAfgjbG++Kkd0w3CGKaYnPcjA/Vq+q8AivjL4d+Nn8D+ITqAtEuIpU8qZTw23OflPrxX1L4V8e6D4ugD6beoZcfPbv8si/gf5igB/ijwLoPiyHy9T0+N5MfLOg2yL9GFeGeKfgbr+gub3w5O19ChyFVtkyfT1/CvpnNIQCMGgD5f8ADfxn8T+F5xp+uwy3sMfDLPlZk/Hv+Ne3+FPiX4a8VoFs78R3R620/wArg+2ev4Ve8SeBvD/iq3MeqWEcj4+WZRtkX6MK8N8UfAjWNKle68NXLXsSHIiY7Jl+h6H9KAPpUMD0NLXyvoHxa8XeC7oafrMUl3DGcNDdgrIo9m6/nmvbfCnxY8NeKQkUV2treMObe4O059j0NAHd0hHtQDkZpaAM690LStRffeabaXDessKsf1FS2Wl2OnIUsrK3tkPURRhR+lXKKAEAA7UtFFABRRRQAUUUUAFFFFABRRRQAV8W+Ng1t8TNXxxt1BmGP97NfaVfGfxOAX4m62F/5+iaAPsiAhreNh3UGpKrafzptqf+mKfyFWaACiiigAooooAKKKKACiiigAooooAKKKKACiiigAooooAKKKKACiiigAooooAKp6rGJtJvIj0eB1P4qauUyVd6FfUYoA+NfhvL9i+KGjdsXYTn3OK+zB0r4smVvD/xNJIwbTVATnsBJ/hX2jC4kiRwchgCKAH0UUUAFFFFABRRRQAUUUUAFFFFABXl3x7vvsnw3lhBwbm4jj6dcHcf5V6jXhX7SN7t0zRrEH78rynn0GB/OgD52qa1up7O4Se3mkilQ5V42II/EVDRQB7B4R+POr6VstdchGoWo484cSr+PQ1714a8deH/ABVAH0u/R5MZaB/lkX6qa+Jamhu7i2mWaCZ4pVOVdGwR+IoA+9wc0uK+W/CXx21/RgltqoXUrUcbnOJQP97v+Ne1+F/ip4Y8UBEt9QW3um629wNjZ9j0P4UAbniDwjovie3MOq2EM/o5GHX6N1rxTxZ+z/dWha68M3hnUci3nIVx9G6H8a+hgwIGCKUgE5oA+UNJ+Ifjj4fXi2GpRyywocG2vgTx/st1r2bwj8ZfDXiIRwXM39nXrf8ALKc/KT7N0rt9Y0DS9es2tdSsYbmJuzrkj6HtXzx8WPhdpHg6wXVtNvpI0llCLaSfNyR2P+NAH0vHIsqB0IKsMgg9afXj37PmoaleeFb2G7d5LWCcLbs5JIyMkD26V7DQAUUUUAFFFFABRRRQAUUUUAFFFFABXxd4+f7R8TdZyet8y/rivtAkAZNfFt8v9q/E2b+NbjVSBjuPM/woA+zrVQlpCg6KgH6VLTYxtjUegp1ABRRRQAUUUUAFFFFABRRRQAUUUUAFFFFABRRRQAUUUUAFFFFABRRRQAUUUUAFBoooA+RvjRpjaV8TNQdRtS62XCfiOf1Br6X8C6qNa8EaRfg5MlsoY/7QGD+oNeTftGaIWg0rXI0PyM1vKfryv9a1P2e9f+2eGbvR5HzJZS70H+w3/wBfNAHs9FFFABRRRQAUUUUAFFFFABRRRQAV80ftGXol8XafaZz5Fpux6FmP+FfSzdK+SPjde/bPiZfjdkQIkQGPQZ/rQB5zRRRQAUUUUAFOVyhyDgjoabRQB2vhv4p+K/DRWO21Bp7df+WFzmRce3cV6/4d/aF0i6WOLXbKWykPBlhG+P8ALqP1r5royaAPuPR/Fmh69Gr6XqVvc5/hRxuH1B5r5++PfiA6t4yh0SBi0diqhgOhkcA/yIryGGea3kEkMrxuvRkYgiu8+Fehz+LfiJZvdl50gf7VcO53FtvTJPqcUAfSvw98Pr4a8Fadp20CRY98vu7cn+ddTTUXaMYp1ABRRRQAUUUUAFFFFABRRRQAUUUUAUdYuhZaTeXTHAhgdz+AJr5B+Hdu2rfE7SQfm3XZmbPtlv6V9MfFfUhpfw21mbOGkhEK/VyB/U14Z8AdNN54/a7K5W0tnf8AE/KP5mgD6mHSlpF6UtABRRRQAUUUUAFFFFABRRRQAUUUUAFFFFABRRRQAUUUUAFFFFABRRRQAUUUUAFFFFAHLfEDw8PEvgvUtPUZlMZki/315FfNfwm8RN4X+INqJ28uC5P2WcHtk4B/A4r68b7pr5L+Mfhd/DXjia8gXZaX5+0Qkdm/iH58/jQB9aA5Apa4b4V+K18V+Dbad3zeW6iC4H+0Oh/EYNdzQAUUUUAFFFFABRRRQAUUUUANfpXxR8Qbv7d4/wBbnyTm7dRn2OP6V9qzuI4Hc9FUk18IapcG71e8uSSTLO75PuSaAKlFFFABRRRQAUUUUAFFFFACqMnmvpr4AeGjpvheXWpkIl1ByI8/881JH6nNfO2gaVNrmvWWmQDMlzKsY9snk19v6Rp8OlaRaWFuu2K3iWNR7AUAXaKKKACiiigAooooAKKKKACiiigAoopD0oA8T/aL1gQaFpulK3zXEplYey9P1NN/Zy0jytE1XV3XDTzLCh/2VGT+p/SvOfjXrh1n4iXMEbborFBbKPfq36k/lX0P8NNF/sDwHpdky7ZTEJZB/tNyaAOuooooAKKKKACiiigAooooAKKKKACiiigAooooAKKKKACiiigAooooAKKKKACiiigAooooADyK4P4reDx4u8ITRRIDfWoM9ue5IHK/iP6V3lIRmgD5F+FPjGXwZ4vWK7LJZXTCC5B/gOeG/A19cRSJLErowZWGQQeCK+Zvjd4FOi6z/wAJBYQkWV42ZQvSOT/A9a7f4I/EAavpq+HdRmze2q/uGY/6yP0+o/lQB7LRQKKACiiigAooooAKKKKAMrxNciz8M6nckkeXayNkf7pr4XY5cn1NfZ/xPuvsfw31yUNtP2cqD9SB/Wvi/vQAUUUUAFFFFABRRRQAUUVJDE80qRxqWd2Cqo6kmgD2v9n3wt9q1e78QTx/JaL5UJI/jPU/gP519HL92uW+HvhxPC3g2w03biYJvnPq7cn/AA/CuqoAKKKKACiiigAooooAKKKKACiiigArJ8TazFoHhvUNVmOEtoS/1PQD88VrV4Z+0J4n8jTrXw5BJ89wRPcAH+AH5Qfx5/CgDyfwTpU3jL4jWkcwLie5NxcE/wB0Hc3+H419koioAqjAAwK8K/Z68MGKyvfEUykGZvIgz/dH3j+fH4V7vQAUUUUAFFFFABRRRQAUUUUAFFFFABRRRQAUUUUAFFFFABRRRQAUUUUAFFFFABRRRQAUUUUAFFFFAGbrujWniDRrnS72MPBcIUYenoR7ivkTxBousfDbxqFSRo5beQS204HDrng/0Ir7NPNcb8Q/A1r430F7V9sd5EC1tMR91vQ+xoAX4e+OrTxtoCXSMqXkQC3MOeVb1+hrsa+MdI1PXPhp4vZyjRXED7J4W6SL3H0PY19XeEvFuneL9Gh1DT5AQwAkjJ+aNvQ0AdBRRRQAUUUUAFFFFAHAfGgTt8L9UECbuY9/HRd4ya+QWBzX3td2kF9bSW1zEssEg2ujDIYehrgrv4J+CLuZpf7NeIntFMwA/DNAHyLRX09d/s8+F5VIt7u+gPY7w2PzFYV3+zbEzZs/ELqvYS2+f1BFAHz9RXs1z+zl4hjBNvq2nTegO9f6Vk3PwE8aQAbI7Ob/AHJ/8QKAPL6K9Df4J+OYxn+y0b/dmU1B/wAKc8c5x/Yr/wDfa/40AcHXpnwU8JnxB4zS8mj3WenYmcnoXz8o/r+FVIvgt44aRA2lBQTgs0q4FfSXgHwbbeDPDsVhFhpz89xKP43/AMKAOqAA6CloooAKKKKACiiigAooooAKKKKACiikPQ0AV7+6isbKa6ncJFEhd2JxgAV8ca9qF98QPHzyRqWlvbgRQJ/dTOFH4DmvZ/jz4z+waNH4btZMXN4N85U8rGD0/E/yrn/2f/B/2m+n8TXUf7uDMVrkdWIwzD6A4/GgD3Pw5osGgeHrLS7dQEtognHc9z+ea1qRRgYpaACiiigAooooAKKKKACiiigAooooAKKKKACiiigAooooAKKKKACiiigAooooAKKKKACiiigAooooAKQjIxS0UAedfE34a23jLTTcW4SLVoVJil7P/st/T0r548OeI9e+G3ieQeW8To+y6tZBgOB/ng19llQ3UV578R/hlY+NbMzwqtvqsSnyp+zf7Leo9+1AHQ+EfF+l+LtHS+06YFsDzYSfnib0Iroq+MLS+8S/DLxU20SWt1C2JI2HySr/ACIPrX0t4B+JeleNrJVSRbfUUA822c4OfVfUUAdzRRmigAooooAKKKKACiiigAooooAKKKKACiiigAooooAKKKKACiiigAooooAKKKKACszX9ctPD+i3WpXr7YYELH3PYD3JrRdtq5zXzR8cPHn9sar/AMI9YTZs7Rv9IZTxJL6fQfzoA4iR9T+I/jskAvc385wB0jT/AAAr678PaJbeHtCs9MtECw28YX6nHJ/E15b8DfAh0nSj4ivocXl2mIAw5SP1/H+VezDpQAtFFFABRRRQAUUUUAFFFFABRRRQAUUUUAFFFFABRRRQAUUUUAFFFFABRRRQAUUUUAFFFFABRRRQAUUUUAFFFFABSEZGKWigDlPGngLSfGmmtb3sYS4Vf3Nyg+eM/wBR7V8weJvCHiH4c60krGVFV8297DkK349j7V9lYqjqmlWer2EllfW0c9vIMMjjIoA8c+HvxygvRFp3igrBPwqXgGEf/e9D717ZDcR3EayROrxsAVZTkEexr5z8e/Ay703zdQ8M77m25ZrTrIn+76j9a5Hwb8S/EXga5+ykvPZo2JLKfI2/TupoA+v6K4jwd8TdB8YIiW9yLe8I+a1nYB847ev4V2oYHvQA6iiigAooooAKKKKACiiigAooooAKKKKACiiigAooooAKKKKACjNBOBXPeL/FVl4R0GfU7xx8i4jjzgyN2AoA5X4u/EFPCWgNZWkg/tW8UrEAcmNehbH8q8T+FngaTxt4m+03is2nWz+ZcOw++3UL+Pf2rHZ9Z+JfjgEhpbq8k4xysSf0AFfV/hLwtZ+EtAttMs1GIwDI+OZH7saANyCFLeJYowAigBVA4AHapKKKACiiigAooooAKKKKACiiigAooooAKKKKACiiigAooooAKKKKACiiigAooooAKKKKACiiigAooooAKKKKACiiigAooooAKKKKAGlAa4jxn8L9A8XRtJNALa/I+W6iGGz7jv8AjXc0UAfIfiv4XeJvBk7XSRvc2sZyl3ag/L9QOVNavhD44a9oJS11bOp2a/L85xKo/wB7v+NfUkkayIUZQynqCMg15x4u+C/hzxH5lxbRDTr1h/rYF+Vj7r0oA2vDHxK8N+K0UWN/HHcEc2852SfgD1/CuvU5Ga+Q/E3wo8V+EpjcR2z3lunzC5tMnb9QORVrwz8ZfFXht1t7qY6hapx5VyfmUezdf50AfWdFeb+FfjP4W8Q7IZ7j+zrth/qrlgFJ9m6V6JFNHMivG4ZW6FTkGgCSiiigAooooAKKKKACiiigAooooAKKKKACiiq1/dw2FlNd3DhIYULux7ADJoAraxrNloemT3+oTrDbwruZmP6D3r5N8deMtS+IXiZVgST7Pv8ALs7VeTyev1NWfiJ8Q9Q8easLW1EqabHJtgtl5Ln+83qT6V6x8I/hUugwx65rMQbUpBmGJhnyAf8A2b+VAG58Kfh3F4O0UXF2itq1yoMr/wDPMf3B/WvRgMCgDFLQAUUUUAFFFFABRRRQAUUUUAFFFFABRRRQAUUUUAFFFFABRRRQAUUUUAFFFFABRRRQAUUUUAFFFFABRRRQAUUUUAFFFFABRRRQAUUUUAFFFFABRRRQA0opGCOK4rxT8LfDHilXe4sVt7k/8vFsNjfj2P4129FAHy74o+BGv6Nvn0mQanbryFUbZQPp3/Ck+DnirWtN8dWmhXN5MLOdmie3nJ+RgDjAPQ5GK+oWUGvlLWQLP9oHFqMEarGQAcdSM0AfVynIpaRelLQAUUUUAFFFFABRRRQAUUUUAFFFFABXnvxqvpbH4aX/AJLFWmZIiR6E816FXA/GWza8+GOqBF3GIJLj2DDNAHnnwB8I6bfW0/iC8iE91FN5cIYZWPAzu+vNfQAAA4FeHfs4X6vpOsWBb545klA9iCP6V7lQAUUUUAFFFFABRRRQAUUUUAFFFFABRRRQAUUUUAFFFFABRRRQAUUUUAFFFFABRRRQAUUUUAFFFFABRRRQAUUUUAFFFFABRRRQAUUUUAFFFFABRRRQAUUUUAFFFFAEVxKsELyu21EUsxPYCvlTwareL/jhHfYLIbx7on0Vckf0r2z4x+KV8O+B7iKOTF3ffuIgDzg/eP5fzriP2d/DjJFf+IpkI8w/Z4CR1AwWI/QUAe8rnHNOpBS0AFFFFABRRRQAUUUUAFFFFABRRRQAVQ1nT49V0e70+UZjuYWib8Rir9IRmgD5R+Hmry/Dz4nSWOokxQtI1pcZ4A5+Vvzx+dfVkUiyIGU7lPII714t8afhzLq8beItHg3XkQxcxIOZFH8Q9xWN8L/jIunwQ6D4mlKxx4jhu3z8o/uv/jQB9C0VDa3UN5bx3FvKksMg3I6HIYeoNTUAFFFFABRRRQAUUUUAFFFFABRRRQAUUUUAFFFFABRRRQAUUUUAFFFFABRRRQAUUUUAFFFFABRRRQAUUUUAFFFFABRRRQAUUUUAFFFFABRRRQAUUUUAITtFUtT1ax0nT5r2/uEgt4lyzucCrcgOw4GT2r5i13wr8TPGXiS4s76G7aBZm2mSTbAi54x2oAy/Eur6l8WPiBDa2CP9m3eVbJ2SMHlz/Ovp/wAO6HbeHdCtNLtBiK3QKD/ePc/ia5j4dfDWw8DWBY4uNSlA864K4x/sr7V3mMUAFFFFABRRRQAUUUUAFFFFABRRRQAUUUUAFFFFACMoYEHvXlnjf4JaT4nujfadMum3jHMm1MpJ7kdj9K9UooAwPB3hz/hFPDNpo4uGuPIXBkbuTzwOwrfoooAKKKKACiiigAooooAKKKKACiiigAooooAKKKKACiiigAooooAKKKKACiiigAooooAKKKKACiiigAooooAKKKKACiiigAooooAKKKKACiiigAooooAKTFLRQAUUUUAFN31m+ILu6sNCvryzi824hgeSNP7zAZAr5GX4keLE1xNZfWbhplfPllz5ZH93Z0xQB9mA5FLXi1h+0RoLacjX9jdx3gX544lBUn2Oa5zWv2i9RlZk0TSoYU7SXLF2/IYFAH0ZRXyLcfGnx1O5b+1REPSOFQP5V1ngT456u+tW1j4jdLi1ncRidU2tGScAnHUUAfR1FIDkZpaACimNLGn3nVfqcVH9utB1uYf++xQBPRUP2y2xn7RFj/fFUrvxFo1iha61SzhA6l5lFAGnRXnWt/GrwZpG4R6k19KP+WdqhYf99EY/WvPdX/aOun3LpGjxxjtJcuWP5DH86APoekzXyHqHxn8b35b/AImv2ZT0W3jC4/HrWHJ4+8XTNl/EWpE+1wwoA+2M0tfFdt8RvGNs4MXiLUMjs0pYfrW7Z/G/xxaABtRjnA7TQqf5YoA+t6K+atK/aH19Lhf7R0+yngz83lBkYD2OSK+hdG1WDWtHs9Sty3lXUSyruGDgjPNAGhRRRQAUUUhIHWgBaK5Dxh8Q9B8FxD+0bktcPylvENzsPX2Hua8g139onUrndHommxWqHpLOd7fl0oA+i94zzxS719R+dfE2r+OPE+ty+be61eOeyrIUUfgMCswa5q4Of7Uvf+/7f40AfdoORS18feG/i34s8NyKBqEl7b94Lslxj2PUV7R4Y+PHhvVysWrF9LuD3kBaMn/eA4/GgD1miq1pf2t9bJcWlxHPC/KyRtkH8as0AFFFFABRRRQAUUUUAFFFFABRRRQAUUUUAFFFFABRRRQAUUUUAFFFFABRRRQAUUUUAFFFIWA60ALRTBIp6HNDSqilmOAOST2oAfRXC638XvBuiStDLqYnlXgpboXx+I4rlJv2ifDaSER6dqEi+u1Rn9aAPZaK8hsv2hPCk8m24tr+3H95oww/Q13eg+O/DfiTC6ZqkMsh/wCWRO1/yNAHQsoYEHkHjFeFeOPgMdQv5b/w1PFAJW3Pay8KD32nsPavdgwYZFLQB8qQfAHxnLNtlFjCn98z5/kK7HRf2dLaIrJresSSAcmO1UKP++j/AIV70eleOfG/4gz+HrGLQ9NkMd5eJullU8pH049yaAPKPiha+D9Jv49H8MW5Mltn7TcmUvub+7zwcetN+FngK78WeIILlkZNNtJVkmlPAYg5Cj1Jrn/Bnhqfxf4qtdLjcgSsWlfuqD7xr7K0LRrHQdJg07T4Fht4VwoA6+596ANEcDAob7p+lLRQB8q/FzT/ABRZ+Nb52fUH0+Z/Mt2VmKBSOnHAwc15s81+jkNLcAj1Zq+8HjWQYZQR6EVAdNsm5a0gY+8YP9KAPhX7Xf8ATz7n6b2oS3vbo5WKeU+yljX3R/ZWn/8APlbf9+l/wqSOyt4v9XbxL/uoBQB8ZaT8PvFetOEtNDuyp/jePYo98tgV6Ton7Ol7MqvrWqpb5GTHbrvI/E8V9FgYGKWgDyvTvgJ4NtQv2hLy7cdTLPgfkoFbsfwi8DRjA0GFuMZZ2P8AWu1d1jQuxAVRkk9q851X43+DtLv3tDcz3DIdrvBEWUH696ALVx8GfAs6kf2MIye8crr/AFrwr4t/Dm38EanbTac8rafeBtgkOTGwxlc9+DX0h4a8c+H/ABbEzaReiZ0GXiYFXX8DWrf6XY6tCI760guYwchJkDAH8aAPmf4F+G7HWvE11JqenC6t4IN0bSLmMPkdexOM19RQwxwRJHEioigBVUYAHoBUVnYWunwiG0toYIh0SJAo/IVZoAKKKKACuO+I/jOLwX4Ykvfle7kPl20R/iY9z7DrXYHpXy58fNZkvvG6aarnyLGBRtz/ABtyT+WKAPPJrjV/FeusX8691C6foOWY+g9q9+8BfA/TdNtEvPEsS3l64yLcn93H7H+8f0rF/Z38OObm/wBfniHlhfIgdh1PViP0FfQWKAMeLwl4dhTZHomnqvoLdf8ACqOofDzwlqUTJc6DZHI6pEEI+hFdPRQB83fED4G3Gnq9/wCGBJcWy8taMcyIO5X1Ht1rxaRHglZHQq6nBVhgg/SvvkivGfjT8OrfVNJn8RabHFDe2qFrhQAoljHJP+8KAPO/hD8SH8L6mNN1KY/2Tct1bJ8l/wC8Pb1r6mhmWeNXRlZGGQQcgivgcjaa+v8A4OXlze/DPSpLoszqHjVj1Kq5A/woA76iiigAooooAKKKKACiiigAooooAKKKKACiiigAooooAKKKKACiiigAooooAKKKKAEPQ14T+0Druu2J06xtJpoNOnjZpZIiV3vn7pI7Y7V7vVPUNMstUtWtr+2iuYG6pKgYfrQB8WeHfF+t+GNSS706+ljw2WjZiUf2Yd6+jW8RS/FD4Vah/Yb+TqhjEcsIbBVhglQfRhnBryj40+AbXwnqtve6XB5Wn3YI2A8I47D2IqD4Ga7Lpnj+Cx3kW+oK0Tr23AEqf0/WgDjoPDGuXOrf2VHpd097uwYvLII+vpXpWk/s7a5dwCXUtStrJj/yyVTIw+pHFfSXkJvL7RuPfHNSAYFAHy54i+AviLRbKS6sZ4dRRBlkjBWTHsD1ryyOWa2uQyyPHLG3DKcFSPevubXNTg0bRrrUbpwkNtGZGJ9h0r4avbg3moXFyQFM0rPgdsnNAH1H8FvG934n8O3NvqMnmXNgwUynq6EcE+/BqS6+O/g62vTbie6lCttMkcGV/Csz9n/w9Jp3hG61OdMHUJfkB7ooxn8TmvAvGek/2H4w1XTwu1Iblgg/2Scj9DQB9oaTq9lrmlw6hp9ws9tMu5HXvXzT+0DZ3EfxAiuXBMM9mnln/dJBH9fxrqv2ddeaW31LQpJCfLIuIlPYHhsfjiu9+KngUeM/DRS3AGo2pMluTxu9Vz7/AM6APn/4Oa5b6F8QrSW6cJFcI1sWPRS2MH8xX12hGOvWvg25tbjTrt4Z42inibDIwwVNey+A/jvNpltFp/iSB7mCMBUuohmQD/aHegD6QorltG+InhTXwo0/Wbd5G6RyHY35NiunDhk3A5HWgB1Fc5rHjvw14fuxa6pq9vbznny2JJH1A6VqaZrWnazbifTbyG6iP8UTg4oAv0Ux5FjBLEBQMkk4Arj9a+Kng/QXeO71eN5l6xW6mRs+nHA/GgDs6K8nH7Qfg83AjMWoiMnHmGEYHvjOa67SfiN4T1oKbLW7Vi3RHbY35NigDa1vTF1rRLzTXmkhW5iMZkjOGUHuK+WPiL8Kr/wOiXqXH23T3bb52zaUPYMP619ZxTJMoeNgyHoynINZXinRYfEPhy/0q4UFLiEqM9m7H8DigD4v8P69feHtbttTsZSk0DhuDww7g+xr7S8M65b+I/DtjqtsRsuYg5X+63cfga+Ib6zl0++uLSYYlgkaNh6EHH9K+gf2dNeafTNS0SV8mBxPCD/dbgj8wPzoA90ooooAKKKKACuK8VfC7wz4sujd31o8d22N08DbWbHr2NdrRQBR0nSbLRdNgsLCBYbeBdqKo/zzV6iigAoopCcCgAJA6mvCfj542W3tF8MWMo82XEl2yn7q9l/Hr+Fb3xN+Ltn4bjk0vSWS41cjBI5SDPc+p9q+Zrm6u9WvnmuHkuLmd8sx5ZmNAFzw1oN14n1+10q1BMk7hSccKvcn6CvtTQdHt9A0Sz0u1GIbWIRr746n8TzXmHwT+Hsvh3TpdZ1S3Meo3Q2xo4+aOP8AoTXsNABRRRQAUUUUAFFFFABRRRQAUUUUAFFFFABRRRQAUUUUAFFFFABRRRQAUUUUAFFFFABRRRQB5z8bdNS++GOpSsoL2rRzoT2+cA/oTXzl8Ni3/CyNBKdfta9K+mPjDOsHws1wseGjRB9TIor56+Dln9s+KOk8HEReX8lNAH2BSHpS0HpQB4P+0H4qaCzs/DcMhUzjz7jHdQcKPzyfwrxHwxoc3iLxLYaVCDm5mCE/3V7n8Bmur+Nl09x8T9RVjxCsca/TaD/Wuk/Z40cXfim81N1ytpb7UPozH/AGgD6M02xt9N06CytkCQwIERR2Ar5f+Pum/YviGbkDC3dukn4j5T/IV9VAYrwH9pGx/d6Hfgc5khJ/Ij+tAHC/BPVf7L+JVipbCXSPbt+IyP1Ar644avg/SNSm0jV7TULfHm28qyL7kHOK+zPB3jDTfGGjpfWEg34AmhJ+aNvQj+tAGT41+FeheNGM9xG1tfdrmHAJ/wB4dDXj2tfs+eIbEPJpd3a3yDJCEmNz+fH619Ng8VBc3EVrE800iRxIuWdzgAe9AHwpqGnX2j30lnfQSW1zE2GjcYINezfA3x3qkmtp4avbh7i0ljZoTI2TEw5wD6EZ4rhfir4itPE/jm7vrLDWyKsMbgffCjG7866z9n3w9Ne+Kp9adCLaziKK3q7cY/LNAHnvjRbyTxtrAuQ7Ti6k3Z69eP0xUfhnxPqvhTVYr/TLho3VhvTPyuO4YdxX2mdI08zvObOAzOMNIYxuYe5xzXyn8X/CQ8J+M5Wto9tje/voMDgf3l/A/wA6ANP4l/EPVfFUFgbKSa30uaAFo4yRul6MrEdcenvXE6R4J8Ta6w+waNeTK38ZjKr+Z4rv/gJ4hS38SzaFdhHgvV3whwDtlX0z6jP5CvpsRqBgUAfLdt8AfGM1sZZPsEL4yI3mJP6CuR8TeAfEnhKJZ9WsTFAz7BMjhlJ+or7UPCmvl343+Ov7f11dFsnBsLByHI/5aS9z9B0/OgDn/hz461fw34jsYYbuR7OaVY5bd2JUgnGQOx5r7AjO9AxHUV8u/Bv4dza/rcGu3qlNNtJA6ZH+ukHQD2HevqNeFxQB8ifGjSBpPxJ1Aou2O623Kj/e6/qDVj4HamdP+JVnEWwl2jwsPwyP1FdX+0jYKup6LqAHzPE8LH6EEf8AoRry3wJcmy8c6JcZxtu0Gfqcf1oA+3KKapyKdQAUUUUAFFFFABRRRQAjEAZNeF/Fz4uvYzT+HvD0+ydflubpeqeqr7+pr034h67J4d8DanqUJxMke2M+jMcA/rXxdNK8s7SSMWdjkk9SfWgDd8OeFta8Y6n9m063eZ2OZJn+6me7NX0t4B+Emj+EEju50W91THM7j5U/3B2+vWq3wK0g2Hw5huJF2veTPN/wH7o/lXp4GKAEApaKKACiiigAooooAKKKKACiiigAooooAKKKKACiiigAooooAKKKKACiiigAooooAKKKKACiiigDyb9oK9+z/DwWwODc3cakeoXLfzAryH4HXsFl8S7MzsFEsUkaE/3ivArvP2kb3FtotiD955JSPyFfP8cskTq8blWU5BU4INAH3w0iIpLEADqTXAeKvjB4W8NF4ftRvrsceTa4bB926CvmiLXvF3iSSHSU1PUrwv8AIkAlY5/CsbULC90q/msb2F4bmFisiMOQaALnibXJfE3iO+1eVdjXMpcJ/dHQD8sV9J/AfQG0jwKLyVCJtQlM3P8AcAwv8ifxrwn4ceA7vxrrqReWyadEQ1zPjgD+6Pc19hWlrDZWsVtbxiOKJAiKOgA6UAT15D+0Pa+b4DtJ/wDnjfofwKMP8K9erzX47Q+b8MLs/wDPOeJ//Hv/AK9AHyao3SquepAzXZXeleKfhtqsd5GZrcsoaK6h5jkU8/5BrjASGB75r7f0K2ttV8H6cl5BHcRS2ke9JVDA/KOxoA+eof2gfF0dsI3t9OlcD/WtEwP5A4rj/EXjvxN4vfZqV/JJEx4t4vlT/vkda+krv4MeB7m4Mx0coSclYpmVfyzW7ongLwvoGG07RraKQdJGXe/5nJoA+b/BHwc1/wATTx3F7CdP008tLKMO4/2V/wAa+nfDvh6w8M6PBpmmxCO3iH4se5J7mtYIo6CgDAxQAteY/HDw8mseAri7Cjz9Pbz0bvjow/L+VenVyPxNvIrP4ca68pGGtWjAPctwP50AfI3hrUG0jxNpuoI21re5jfPsG5r7L1DxfoOkQRy6lqltbb0DhZHGSCPTrXxASQ+R1HepZbm4vJzLPLJLI38TksTQB9H+O/jZoKaDeW3h+7kuNQlQxpIsZCpngnJ74r50tbqBb+Oa7haeENukQNtLjuM16N4X+CPiLxJpX9oyyw6fFIuYlnB3P74HQVR1H4K+NdPu/IXTBdqT8s1vICp/PBH40Aev/Cz4oaf4lvE8PQaR/Z3kQ5gVG3IVXqPY163Xkfwj+Fdz4Pnk1fVmT+0JY/LSJDkRA9cnueleuUAeI/tHQ7vDeky45W5Zc/Va8C8NkjxNpZHX7VH/AOhCvoP9ouQL4T01e7XfH/fNeCeEIDceMNHjA5a7j/8AQhQB9wR/cH0FPpqfdH0p1ABRRRQAUUUUAFFFFAHlnx9vBb/Ddoe9xdxoPwy39K+ZNF046rrdlYAn/SJ0jz9TivdP2kNQAsdF08Ny0jzEfQYH8zXjngnzD410UxglvtkeP++hQB9o6ZYQ6Zp8FlbIEhgjWNFHYAYq5TVp1ABRRRQAUUUUAFFFFABRRRQAUUUUAFFFFABRRRQAUUUUAFFFFABRRRQAUUUUAFFFFABRRRQAUUUUAfPf7Rum3Ul7pWoLG7WyRtEWAyFbOea8r8GeCdS8Z6zHZWaFIgczXDKdsa+p9/avtOe2huYminhjljbqrqCD+BpltY2llEYrW2hhQnO2NAo/SgDnPCXw/wBE8HWaxafbg3BH7y5cZdz9ew9hWd4p+E3h3xdrCanfi4jnACyeS+0SAdM8frXeUUAZ2j6Jp+g6fHY6ZbJb28YwEUdfc+prRoooAK8/+NShvhbqvsYz/wCPCvQK4f4vJ5nww1kekan/AMeFAHx10Nfbvgd/M8D6K+c5tI//AEGviHvX2z8Pf+SfaF/15x/yoA6WiiigAooooAK4D4v6PqOueALy10uFppw6yGNerKDk49a7+kwPSgD4s8K+CdW8QeJLfTVsZ0Hmj7QzoQI1B+bPpX1Dp3ws8H6ZfpfW+jw/aFxgsSyg+oUnArstoznApaAGouxQvpTqKKACiiigDwf9pG6C6dolrnl5ZH/IAf1ryv4VWZvfiXoceCQs+84/2QT/AErr/wBojUhc+MbGwU5Fra5b/eck/wAgKr/s/acbrx892RlbS2Zs+hb5R/M0AfUoGKKKKACiiigAooooAKKKKAPCvjd4E8ReItRt9X0yFbq2t4PKMEZ/eA5JJx3/AAq78IPhWuiQw69rcOdRb5oIXH+oHqR/e/lXs+BjGKAAO1AABiloooAKKKKACiiigAooooAKKKKACiiigAooooAKKKKACiiigAooooAKKKKACiiigAooooAKKKKACiiigAooooAKKKKACiiigArjviou/wCGmuD0gz+orsa5b4jx+Z8O9cX/AKdWoA+K+9fbngVPK8DaKnpZx/yr4j6mvuXwrH5XhTSkxjFpGP8Ax0UAbFFFFABRRRQAUUUUAFFFGcUAFFJkUtABTJHEaMzEBVGSTT65P4k6wdC8A6vfK2JBAY4/95vlH86APlLx9rR8QeNtV1HOUedlj/3FOB+gr2j9nHSTDomq6q64M8yxIfZRk/q1fOiks+Tkk/rX2b8NNE/sTwBpFsVCyNAJpP8Aefk/zoA6+iiigAooooAKKKKACiiigAophlVRljge9OBBGaAFooooAKKKKACiiigAooooAKKKKACiiigAooooAKKKKACiiigAooooAKKKKACiiigAooooAKKKKACiiigAooooAKKKKACiiigArnvHah/Autg/8+kn8q6GsLxoM+Cda/685P8A0E0AfEMI3Txr6sBX3fpUflaXax/3IUX9BXw5odu13r+n26jJkuY1A+rCvuyNQqBQOAMCgB9FFFABRRRQAUUUUAFcf8Q9X8S6R4fWbwxprXt68gQgR7zGuPvbe9dhRQB8saj8TvinoF2Dqrz2u45CXFgiq30+X+Rrr/Cn7Qazzx2viW0SHcQPtVuPlHuy9vwr2fWNE0/XbCWz1K2S4gkUgq46fQ9jXyr8Tfhvc+CNREtuHl0qdj5MuM7P9lvf+dAH1nZ3lvfWsVzazRzQyqGR0YEMD3FeQ/tFap9m8Ladp6tzdXBZh7IP8SK87+FfxVl8I3K6ZqjPNo8h47tAfUe3qKu/HvX7PXNZ0b7BdxXFutoZA0Thh8x746HigDzjwlpTa34t0vTVBPn3Cq2P7ucn9M19wQoscKIgwqgAD2FfL3wC0b7b46e/Zdy2MDMD2DNwP619SL0oAWiiigAooooAKKKKAEJwK8m+LXxTvvBV7baZpMcD3c0Xmu8oyIxnAwPXg16y3SvCvi38MPEPivxgmp6RDHLC1siNvkC7WBPHP4UAeO61488T+IZN2oaxcyDORGjbFH4LgV758EPGeteJtJuLPVI2lWyCql4f48/wn1I9a8n/AOFF+Nx1srfH/Xda+i/AXhOLwh4UtNNTaZwN9w4/jkPX/CgDqaKKKACiiigAooooAKKKKACiiigAooooAKKKKACiiigAooooAKKKKACiiigAooooAKKKKACiiigAooooAKKKKACiiigAooooAK5/xw+zwPrR/wCnOT/0E10FQXlnBf2c1pcoHhmQo6nuCMEUAfH/AMKdHfVfiPpMQTcsMvnucdFXnP54r7GAxXKeFPh14f8ABs81xpUDieYYaSR9xC/3R6CusoAKKKKACiiigAooooAKKKKACszXNEstf0mfTb+FZbeZSrAjp7j3rTooA+L/AB74LvPBOuyWMyl7dyWt7jGA6/4jvXJ/NmvtzxZ4R0vxfo8mn6jFuBO6OQD5o29RXmvh79n3SLOW4bW7x79WbEKx5jCj39TQBL+zvoxtPCt9qki4a8n2pkfwoP8AEn8q9lqho+j2WhaXBp2nxCK1gXaiDnir9ABRRRQAUUUUAFFFFABTWwFJ9BTqjnO23lPohP6UAVmu1RGZjwoJNYltquq6gry2wt44g20B8k1FJc+fFJFuI3qVyBnGaqWv2y1iWCK5tiueAVOcn8K4MU6vtIpX5etu52YdU+Rt25vM07fV9QTVksrnyX3DJMfbjNMi1vUtQmm+wxwLDG2N0h61j21xIJNQvpWBkSMoGHTJ4GPy/Wm6dFPDaK6X7web82xYw3sOprqyn38PKrN7vS5x5m3GvGlBdLux0Ed9raXMYlht3iJG4o2MCrF3dan55+y/Z/KwMbzzmsKyvboalcW89z50MSFmYqARjFMgu7q7QzvePCpYhUjUUZhPknGklq9fd0/MrAR5oSqN6LT3tfyNG61nVLAxGdbdldsAKTk1rvqWyTy1hlkcKGYRrnaD/wDqNcyyxGRZ7m6ln8r5gHwAKmj1UxTX8oPlzrBHsSTgscsQMd8g1hhYVk5Ope3S+rOjESptRULX62N3+2ISV2h2U7cuF4XdwM0LqjOiulrOUYZVvlGR+dYs0tr/AGfNcwSKrTyxM0BPKMHGRj65NQ3Cx3NjYFbeG4KwAEteGIqfTAIrsOU6BNXWQDy4Znc5yiqCRg4OefUU9dSPmxpJbzxbztUuowT+dco8qf2S4ZQJIkcKc52kZ6H0960WuYX1meVSrkOqq4OccDIBoA6yiiigAooooAKKKKACiiigAooooAKKKKACiiigAooooAKKKKACiiigAooooAKKKKACiiigAooooAKKKKACiiigAooooAKKKKACiiigAooooAKKKKACiiigAooooAKKKKACiiigAqC+O2wuT6RMf0NT1V1LP9lXmBk+Q+AP900AecrqajMLNKN/IaLqMf8A66lXU4yPlv7kj2Vf8a5wi4OP3EuRyPkPFW4r2bgXmmi7UfxMhWQf8DHP51z1MNTqS5pb+rNoV5wXKvyRqC8txA1sEbyX+8d3zE5HP6UqXqRoES8vFUDAAYcVVT+x5sbrfVLU+gG8f1NSi00Xr9t1D6fZ2/8Aia6aMvYwVOGiRzVYKrPnnqyWO+hhDqiswkz5jO2Wb/DrQl9BBHtS6uo064DDAqFk0OLnbqlx7BCv9BTDqsNv/wAg/QAjf89bgF2/L/69Y16EK8ueors2o1JUY8kNEWpdU22ruGupUcbVaUfJnrwe54omRLPz/nlP2coHZYVAywyMZasvUtU1DVEgWe2YeSpHyoQGJ74xxxxVsa5cxptigviu+L5XY/cUfNznqxJ/Sqp04048sQnNzd2PtZjd3MaKcMxA8wRhsZYKM8+9TXUK2wd/MWQpIEdGiUEZ5BPzZ6ZPTmse1nMF+biSyuJVDhk3LllIlVs/XCkfjVm/1OS7geKOxlTdKr7jGM4Vdo5HU/yFWQa8Fu89nDKJZD5q8IipgHsvJ6kComk+yagtuJN6jYynAHB57VnQavLb29tENMkkaEqxZiRllzjgDpzUUtxLc6rFJHazRxjy0UMpzgYGaAPYKKKKACiiigAooooAKKKKACiiigAooooAKKKKACiiigAooooAKKKKACiiigAooooAKKKKACiiigAooooAKKKKACiiigAooooAKKKKACiiigAooooAKKKKACiiigAooooAKKKKACiiigAooooAKKKKACiiigAooooAKKKKACiiigAooooA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6" name="AutoShape 6" descr="data:image/jpeg;base64,/9j/4AAQSkZJRgABAQAAAQABAAD/2wBDAAgGBgcGBQgHBwcJCQgKDBQNDAsLDBkSEw8UHRofHh0aHBwgJC4nICIsIxwcKDcpLDAxNDQ0Hyc5PTgyPC4zNDL/2wBDAQkJCQwLDBgNDRgyIRwhMjIyMjIyMjIyMjIyMjIyMjIyMjIyMjIyMjIyMjIyMjIyMjIyMjIyMjIyMjIyMjIyMjL/wAARCAEsAU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kJxQAtFFFABRRRQAUUUUAFFFFABRRRQAUUUUAFFFFABRRRQAUUUUAFFFFABRRRQAUUUUAFFFFABRRRQAUUUUAFFFFABRRRQAUUUUAFFFQ3F1FawtLM6xxqMszNgAepNAE1Z+pa3p2jWxuNSvIbWIc7pXC15T4p+MNxf3w0XwRZNf3rEq1xtyqn/ZHf6niqWk/B7VfEd2NS8c6xcTS9Vt4pM4z2LdB9BQBra38eNEhn+z6HY3OqzZIynyKT7cEn8qyE8WfGHxGudM0CLToW6PNHtP5uf6V6loXhDQvDcax6XpkEBAxvC5c/VjzW/tzigDxKPwb8W9RIa/8ZJaA9Vikbj8FAH61YHwn8byAGT4kX4b/AGWl/wDi69mC4p2B6UAeJS/DD4h2gD2fxCuZG7CSSQf+zGoxY/GzRBuhv7XVEH8LFWJ/76AP617gVzTdlAHh0Xxh8WaBII/FnhKeNQcedErJn6ZBB/Ou88O/Fbwp4idIrfUVguG48m5/dtn0GeD+BrsZoI5ozHKiyIRgqwyDXnniT4M+FteUyQW50655IktcAZ916fyoA9GWVXAK8g9DTwc18/f8XC+Fbb9x1rQ0OCDk7F/mn6ivUvB3xB0XxlahrGby7pR+9tZTh1/xHuKAOwopAc0tABRRRQAUUUUAFFFFABRRRQAUUUUAFFFFABRRRQAUUUUAFFFFABRRRQAUUUUAFFFFABRRUcrrGpZiAoGSScAUAVdU1a00ewlvb2VYoIlLM7HGAK8NvNR8RfGHV2stNL2Ph6BsPIeN/wBfU+g6DvTdd1K++LvjIaFpcrR6FYtunlXOHwfve+eg/Ova9G0Sz0HTYLGxgWKGJcKFH6n3oAoeFfBuj+ELH7Pplqqu4HmzMMvIfUn+ldGF6Uq9KdQA0rTqKKACiiigAooooAKMCiigBrIrqVZQQRggjrXkHjf4TMl0uveD2+walETIYYztWQ9fl9D7dDXsNIRmgDzD4d/Ew6/IdG1qP7LrMGVZW+US46kD19q9PB4ryT4r+AHvIF8R6IjR6xZneTDw0ij6dx/9atn4YeO18YaGFnZV1K1AW4j9f9oD0NAHoQOaWkU5paACiiigAooooAKKKKACiiigAooooAKKKKACiiigAooooAKKKKACiiigAooooAK8n+NfjCTSfD6aNYMRfallDt6rH3x7nOPzr1G6uI7aJpJGCooJZj0AFeEeEraT4k/FS98TXgJ0zTX22yEcEjOwf+zH8KAPQPhh4PXwh4YihkjH264AkuX6nd2X6D/Gu828VGg44qQDAoAdRXMWPj3QtR8TXHh+3uC1/bgl1x8px1APcjvXT0AFFFFABRRRQAUUVWvL6CwtJbm5cRwxKXdmOAAOpoAs0Vj6F4n0jxLbvPpF7FdRo21yh+6fcVsUAFFFFACMoYEEA188+LLKT4W/E208QacrDTL9j50QHyjJ+df/AGYV9D1yHxI8Lp4r8JXNiEBuEBlgbuHA4/PkfjQB0thdw31pHcwOHikUOjDoQRkGrVeVfAzxJJqvhKTS7kk3WmP5RDddhzt/LBH4V6rQAUUUUAFFFFABRRRQAUUUUAFFFFABRRRQAUUUUAFFFFABRRRQAUUUUAFFFITigDz74za2dF+Ht5sbbNdkW6Hv83X/AMdBqb4U+HxoPgHTo2TbNcJ9olz1y3I/IYFcd8cHbU9a8K6CmT9ouCxH1Kr/AFNeyW8SQQxxIoVEUKoHoBQBOFxRJxG2PQ06kIzQB80/BGzmvPiVqV/IpYQRyFmI6s74/wAa+lErM0/Q9N0qaaSwsYLdp23ymNAu8+pxWqp4oAWikBzS5oAKKQnFLQAVyPxNR5vhzriRKS5tWwB17V11MkjWVCjKGUjBBGQRQB4J+zlYXES65espED+VGrEcFhuJ/mPzr30HNVLWyt7OLyrWCOCMHOyNQo/IVaXpQA6iiigApDj0paQigDwzw0g8MftBatpSny7fUY2lRegJPzjH/j1e5qcivEfGqfYvj94SvIxzcgRsfXllP6Gvbx0oAKKKKACiiigAooooAKKKKACiiigAooooAKKKKACiiigAooooAKKKKACmtTqKAPE/HKm4+O/hC3OSqR+Zj8WP/ste0heleM+MpBa/H7wlPIPlaExj6kuP617QOlAC0UUUANK0pFLRQB5d4/8AGmpeFfGnh2ESJFpNyzC6dlznkDr2wCDXoUepWbwrMt1E0ZG7eHGMfWqPiXwppfivTfsOqW4ljB3IwOGQ+oPY15m37PWj+afL1vUkgJ/1fyk49M4/pQBu+L/jFo2iE2mlEapqR+VYoDlA3uw/kK6/wxqOoanoNpeanZ/Y7qVNzwg52n/9VZPhn4beG/CRWTTrIPcjrcTnfJ+B6D8K7AJgcAUAOBzS0CigAooooAKKKKACiiigDxTx9J5vxw8EwDGY23n6F/8A61e1DpXhhb/hIP2lFaM7odLgwcdAQvP/AI836V7oOlABRRRQAUUUUAFFFFABRRRQAUUUUAFFFFABRRRQAUUUUAFFFFABRRRQAUUUUAeI/Gxf7M8S+EtbGR5NwULDthlb/GvaYpA6K4OQwyDXAfGXw63iDwLP5KFrizP2mPHU4+8PyJ/KrHwn8Tp4m8EWjM4N1ZqLecZ5yBgH8RzQB3lFFFABRRRQAUmBS0UAJgUtFFABRRRQAUUUUAFFFFABWR4j1q38PaFd6pdOBHbxlsE/ePYfia05JFjXcxwO59K8G8d67dfEvxRb+D/DzF7KGTfd3C/dyOCfoP1NAGn8C9LuLs6x4rvV/e6hMVjZupGSWP0JI/KvaqydE0i20HSLXTbNdsFvGEX3x3PvWotADqKKKACiiigAooooAKKKKACiiigAooooAKKKKACiiigAooooAKKKKACiiigBkiq6lWUMCMEEV4FrNlqPwh8ZPrulwPN4fvm2zwL0TnOPbHOD+FfQFUtQsLa/tXtruBJoJFKujjIIoAr6B4h07xLpsd/plws0Dgcg8qfQjqDWrXher/DrxJ4I1FtY8CXkkkJyZbFmySPTB4cfrWj4c+OFl81n4rs5tLvUO0nYShPuOq/rQB7HRWRpHiXR9ch83TNQt7pMcmNwSPqOorXoAKKKKACiiigAooooAKKKjkmWNSzcKOST2oAkqrfX9tp9u091MkMKglndgoAHqa878WfGXR9HuTp+kxvq2o52+XAfkDehYdfwzXLx+GPHHxKvIrnxZI2l6Qp3R2kfDMP93192/KgB/ijx3qXj69HhjwUsrQynbdX2CoCd+ey+/U9BXovgnwTp3grSRa2iiS4kAM9ww+aRv6D0FaPh7w3pXhuwFpplpHBH/FtHLH1J6k1t7aAGquakoxRQAUUUUAFFFFABRRRQAUUUUAFFFFABRRRQAUUUUAFFFFABRRRQAUUUUAFFFFABSEZpaKAGhfUCsnWvDej66gTU9NtroAEDzYwSPoeorYooA8L8d/CTQ9A0a98Q6LeXmmy2sZk8uOTKt7A9R+ddp8IZ9Tuvh9Z3eqXktzJO7sjSsSwTOAMnr0NN+NVwLf4YamMkGUxxgj3cf4VpfDmA23wz0aI9Vswfzyf60AdRb3sFzu8mRJAh2sVYHB9KsV4t8AJGbT/EO5i3+nDqfY17QDmgBaQmloNAHHL47tG+IjeEBbS/aFh83zs/LnG7GPpXXpyK8Q0B/wC3f2h9V1GD5oLCExll6E7Qn88/lXt6jAoAUivFvjTPez634Z0SG9mt7fUJjHKI2wDllXkd8ZNe1V4n8ZD5fjjwRMfui7/9nSgDvPCfw/0HwhAP7Ptd1yRh7mXDSN+PYewrqwuQKeowBTqAGAbTyKfRRQAUUUUAFFFFABRRRQAUUUUAFFFFABRRRQAUUUUAFFFFABRRRQAUUUUAFFFFABRRRQAUUUUAFFFFAHmfx3iaT4ZXRUfcmiY+w3f/AF66fwMyz+AtGKHhrKMf+Oik8f6M/iDwXqemRAGWaEmPP98cr+orlfgt4jTUPBaaXLgXemsYXTvtzlTj8x+FAGD8EJBp2ueK9DmH76G63j3AZlP9K9sXpXhXiOeX4c/F9PEbQv8A2RqibJyozg8bvxyA3517Tp1/balZxXdpMs0EqhkdDkEGgC9nFeZfE74jDw9Cuk6SrT61dDbGqcmIHgMR6+grtvEWsw6DoV5qlwf3dtEXI9fQfia8p+EPh6XW7u88b6xGHuLuZvswcZ2DJyR/IewoA6n4V+DZPCegPLejdqN8wlnY8svoufbJP1JruLy5FrZTTsQFjQsSTwMDNWAvA6V5d8YfGMdhoLaDYN5mp6h+6CIcsiHqT9eg+tAFn4OeJNX8T6HqN3ql00+y6KQswAwMZxx25rn/AI2/8jV4J/6/D/6FHXefDvw9/wAIx4L0/TmXbOE8yf8A66NyR+HT8K4j452dxE3h3XUjMlvp90TKB2yVI/8AQcUAezL90UtZmiazZ65pVvqFlIJIJkDKQa06ACiiigAooooAKKKKACiiigAooooAKKKKACiiigAooooAKKKKACiiigAooooAKKKKACiiigAooooAKQnFLWT4jv30vQL6/QAm3gklAJ6kKTQBynjv4n6Z4UYWUSm81Nh8ltHzgnpuPb+deT2Fp4+8O6qfHKaIscFzIWuLOPqUPUlOSB39jXXfBjw1b6lYT+LtTUXWoXVw/lvKNxjweSPcnv7V7MEAA4FAHz94p+MOl+I/Dl3pM/hy9W5njKoZQpCP2PrxXofwvV/D3wu0/wDtZfsxjSSVzL8u1SxIznpxXfG2gJ3GGPPrtFePfGe+udR1LQPCNk5RtRmzIVPVcgDPt1P4UAYPjPxhr3xIivdH8K6e8ulwjdPJt+aXByMZ6cjgdTU3hX4w2HhTwzZaLqWiaitzaJ5bbVGDj6kEV7B4d8Oad4a0uHT9OgWOJBz6se5J7mthra3kO54I2PqVBoA8Tf4oeOPFQa38KeFpYEcEC5nGdvvk4UfrW34F+GL6bqB13xLP9v1ljuyxLLEfbPU/y7V6sFVRgAAD0FG0elAESqOOKp6vplvq1hLZXcSyW8yFHVh1BFaOBWfrOsWOhabLf38yxW8SlmZjj/JoA8i+FF3deHPGOteBrpiyQMZrdj6ZH8wwP517aoxXiXwrjuvEnj7XfGskDR2k4MFvv6nkdPoFH517arZoAWiiigAooooAKKKKACiiigAooooAKKKKACiiigAooooAKKKKACiiigAooooAKKKKACiiigAooooAKzNe03+19Gu9PLlBcwvEW9NwIzWnQRmgDw34Z+K08DzT+CvFCCylimJtp2+4+49CemD1Br2iG6gnVWilR1PQqwINYvivwRonjC1WHVbUM8efLmQ7ZE+h/pXnT/ARbWTdpPivUrQZ4B5x+KkUAeyPOka5cgD1JrwX4h+INJtfjF4X1T7dBNbWg23BicN5fzHrj/erUHwM1Odgl9441GeA/eT5jn83NdBY/BTwdYWElu1nJdPIpVp55CXHuuOAaAO/tru2voI57WVJYnG5XRgQR9RVwdK8Uk+Duu6FIZPCXi25tE6iCZmA/McH8qYLD45Ww8qPU7CdR0c+WT+qg0Ae3VHLOkK7pGCr6k4rxT7L8cpz5b3thED/AB5jGPyU0q/CTxT4gZW8VeMriRDyYbdmYfTnA/SgDtvEHxZ8J+HwyS6gLq4HHkWvzsD7noPzrzj7L4o+MOqQS31rLpvhmF9yoxwZfz6n36CvQPD/AMI/Cfh4pJFYC6uBz510fMOfUA8D8q7oRhQAAABwMdqAKGl6Va6RYQWVlCsVvCu1EXoBWmBikC4p1ABRRRQAUUUUAFFFFABRRRQAUUUUAFFFFABRRRQAUUUUAFFFFABRTd1OoAKKM0UAFFITiloAKKKKACiiigAooooAKTApaKAEwKCM0tFADNlOAxS0UANK00pjtUlFADQuKdiiigAooooAKKKKACiiigAooooAKKKKACiiigAooooAKKKKACiiigBkkixrliAPevLfGury3XxL8I6VZag8cO57icRS4DAdA2DyPlPBr0fVtNt9X06ewugxhnjMbhWwcHrzXhOhfDjw7rPxI1qxSC4Ol6bGiDE53eaevzfnQB7Rq9zqL6PcHQGtptQVR5Qlb5M5HXHtmuIF58ZB1sNAP/Az/jVH4PWNlpuqeKzauUs0vFgh8x88LnuevWuh+K3ii70Lwe02k3UcdxNKsHmZyUDcEj3oAwvCfjjxnqvjttC1GDTZIbZSbuSzBIjOOBuzjOccV6dqWqW+kabPfXkgSGFC7knsKwPBeg6V4W0SK1tJ0kml/eTzMwLyuepNc/8AEDR9Y8SavYadcXENj4bUebdTtIFMjA8JzQBx/hbx/wCLhqGo6xJ4d1vU7S+cNbRRk+VEgz0GMc8flXV/8LR8SD/mnetf5/Cm31vryXbrofxA0Ww04YWC2McbeWoGAM1W8vxr/wBFP0P/AL9R0AW/+Fo+Ix1+Hmtf5/CvQZr549Le8MRVkhMhjY8jAziuF0Gz8ZSavBNP4703UrSJsz29vCuWX0yOldxq4/4kl7/17yf+gmgDysfGnXToZ1oeDZP7N3bftH2n5euP7vrWx4n+LH9h2bJa6NeXV2kKSytsIhjDAEEv+NcOhP8AwzKxzz5x/wDR1aXjqbxt/wAIRdKtppo0E2kWZQx87Zhe2eufagC1rOqeLLT4a2+r3+sst1eXsDxi2ynlRuR8mR1610+keLNX0/xk3h7xFCCLzMmnXUSna6jnYfcV5l4jl8dt8N7BtRtdMXSYzbtC8ZPmHkbMjP0zXonh66+Idxrdi2u2OiLZBSS8RzKFx1Xn1xQB6aoOOaWmHtT6ACiiigAooooAKKKKACiiigAooooAKKKKACiiigAooooAKKKKACiiigAooooAKKKKACiiigCG43+W3l43YOM9M9q8L0LxKPh1b69Y+IrSa21e5eS6inxujuCR8oVvr/Ovc7u4itYHmmdY4kUs7scBQO5rxXU9/wAY/EsdraCSPw5pxJluAvM0h7KaANXwb4Bt9W+G1pb6x9ojlvJmvpDFJsbcxOMn6EcVy/xN+GeheGPDEd/ZTag8rXMcZE1wXGCeeK7rwXp/inwvf3GkarKl5osEW+2vXbDIP7hHsKxvjF4g0XVPCFvZ2Oq2lzcNexEJDKHOAeeBQBsab8GvDds9peRT6lvjKyANdEjI5HFdlrnh7TfEenGw1S3M9sSCU3lckdOQQav2uRawg9QgH6VZwPSgDz7/AIUv4DbpozD/ALeZP/iqX/hS3gP/AKArf+BMv/xVd/tp3agDyDwBoun6B8VfFWmabAYbWK3gKJuLYzg9Tz1zXp2r/wDIDvf+veT/ANBNea3Oo2nhT41X11qcy2tpqlgpjlk4UumOM/hWh4E1TVfEnhTW9Ru5pJobuacWMbdVjwQAPxoA4SMf8YyP/wBdT/6Oq9458Y38vgu60O38O3xhS0iWa+biNRtU5HrWVa/C/wAYXHgA2w1G8hZnJ/siQhY/v9c5x713nxH1CxsfhVe6ZPeW63wtY4/K8wbtw28Y69qAOX1KDxPP8Fr251prYW6wWz2UMA5RFZeWPqRWz4EvZvGnjM6+ryDTNNtEtbdckBpCo3n35z+lUNV1LxDrfhnTvBeiaXKHm0+I3V3OuI1Qr0B9eMVB4R8TtY6D4d8LaKEg1kXzQ30ezO1FZi7H6jFAHuYGafSL0FLQAUUUUAFFFFABRRRQAUUUUAFFFFABRRRQAUUUUAFFFFABRRRQAUUUUAFFFFABRRRQAUUUUAQXdrFe28lvPGskUilXRhwwPUVS0vSbHRbNLPT7ZLeBBhUQYArUrJ8Q+INP8MaPNqepOUt4sZ2jJOTjAHfrQBdmhSZGSRQyMCGB7iuYtfhn4OtLlLq20K1SVG3KxBOD68mt+LWdPktoZ2uY4kmQPH5rBCVPsacur6YP+Yha/wDf1f8AGgC0BgYp69Krw6hZ3LFbe4hlI6iNw2PyqnqHiLSdHurW21C9it5bpisKyNjeRQBrUVTu9UsrCETXl1FbxE4DyuFGfqao/wDCXeHP+g7p3/gSn+NAC+IPDGjeJYI4dXsIrpIzuTeOVPsRzVuy0+10yzhs7SBIbeJdqRoMBRVP/hLvDn/Qc07/AMCU/wAa0LS9tb+ETWs8c8R6PGwYH8RQBNtBGO1c1qngDwzrOpjUdR0qG4uuPnfPOOmRnFaOs+KdD8OeT/bGpW9l52fL85sbsdcfnWR/wtDwQP8AmZbD/vugDqo4Y41AVFUAYGBjArKg8MaRaaxJqsGn28d9IMPOqYYjvWX/AMLR8EdvElh/33XQaXrFhrVhHe6dcpcW0mdsiHIODg/qKALiU6sXUvFugaLci31PVrS0mZdwSaQKSPWqJ+I3g4f8zJp3/f4UAdRRXLf8LH8G/wDQx6f/AN/hTh8RfBx/5mPTv+/woA6eis/S9b07WrX7Tpt3FdQbivmRNuGR2qt4j8T6b4W0z+0NUkZIN4QFVyST7UAbNFYl14u0CxZEvdWtLV3QOqTSBG2nocGoP+E88J/9DDp3/gQv+NAHRUVnaXr2l60JDpl/b3YiwHMLhtuemcfSrd3dR2drLcykiOJC7EDoAMmgCais3RNdsfEOlQ6lp0hktps7GIweDg8fUVbu7uOytJbmXPlxIXbAycAZNAE9FZPh7xFY+J9Gh1XTjIbabO3zF2ngkHj6itXNAC0ViXnivSbHXLbR559t7co0kaYyNq9ST2/H0qO78YaTaXWlW/nGY6nK0Vu8OGUkDJyc+1AG/RWRf+JdM0/Sb7UnuFlgsgTOIWDMpHUY9farWmanBqunW99bhxDPGJE3jBwRkZFAF2iqWp6pa6Rp09/ePsggQyO3sKh0PXrPxBpEGp2RcW867k8xdpx9KANOisbxF4m0/wAMaNNqmouwt4sZ2DLEk4AA/Grtlqdvf2MF3ExWOZA6h+DgjPIoAuUUxZVcZUgj2p9ABRRRQAUUUUAITivHPGl6njf4jaX4Mt5Fa0tG+03pzkMRzs/L+dej+LH1ceHbsaGitqLR4h3dicDP9a8h8HeG28LfGazs553ubyXTXnuZmOd0jE5x7cUAanjjQNP134u+GdK1CAS2r2coMeSBxkjp9K6X/hS3gQ/8wY/9/n/xrmfiFps2sfF7w5ZW+oXGnyy2ku24tzh0xnpWwPhbrBHPxB178JP/AK9AGT8PdJ0/Qfi54n03ToPJtobeIImc4zg9/rXo3inwtpni3SWsdRgDLyY5APmjb1Brzb4d6dJpPxZ8S2M17PfSxW8W65nPzvkA8123ifQvFOpXiT6H4nGl26x4aH7OJNzc85NAFLRPAs0/hj+w/Fs8erQwTZtmIIIQfd3HPJrivif4T8C+EPDLtb6TCmo3P7u3G9iQe7Yz0ArV8I/Ek2Hw+/tXxLfNdXZuZYYVVAHmK4woAHvXHeMNE1jWfCGpeNPE6vDcMY0sbPoIIy46j1IoA6/wt8Pvh3c2ltpc8Fte6vFbJLcAyEPlgDkjPvXp2i6NY6Dp8dhpsAgtkztQHOMnJ6+5rzXxT4Xu4tG0jxd4eGzVrC2jaRVH+vj2AEH1wK7Lw/4107WvB48RKWSCOJnuEA3NEyjLDHegDh/jCkr+LPB4hsI7+XzpQtrKQFkPy8EninC28SDp8KNGx/13i/wrO8XeMPh94ynsZrvU9atZLIsYntYHQ5OO+Pasc6r4DVfm8a+MVA9Xk/woA2tYtfEA0e8aT4Y6RboIJN0yzRkoNpywwOo6113wa/5Jbo5xziX/ANGNXmkl/wCApomSTxj4xkRwQys0hBB7Hiu28DeOfBWl2mneGdIu7+X5ykXn27AksxPJwB1NAGp8TLjQNF0631fVPDsOrTPItuisAG56DJBryzx86P4ZYD4bSaITKmLttvr93gDr0r1r4n+HdS8UeH7W20gQm5huknAmfauFrz/4k3Hj2XwhJ/wkNvosNnHIjBoJWLlgRgAd6AMPxs8b+E9o+Gz6Od0f+msF55HHA71tz6rp2kaQLy/+EjR20aLvuJNgHOBn7tXdXsPiV458KQWdxYaRb28ojmX96yuMcjI5q3r2kfE7xD4ck0S6stESCRVUukzbhtIP9KAPSvD9pp9rpFu2m2UNnbzKJfKiUAAsM9q808TXsHjj4r6X4YjlVrPTN1zdAchnGPl/Dgfia7nVodbsvBH2XR0RtUS2WJDngNgAkH8zXmXgzw0PCfxkgtJrlp7l9Mee6mc53SMcsRQBp6zpOj6t8dfsutW9vNarpYZUn+7uzxXW/wDCB/DnH/IJ0j8x/jXIeI9V+EHifVjf6tqjPdKgj3IZU4HbgVwOkwfDeTxlq6399KmiKifYiHkyxwN3Tn160Ael/B22trTxB41t7NUS3jvlWNY/uhfnxj2rZ8f+KtY0qC4sLLw1e6hBLaOXuoWwseQQc8HoOazPBHiD4Z6BdNp/hzUz59/IqlX8xizDIHLDjrXb+K9TsLHw3qBuruGDfbSKpkcLuJU4AoA83+D3iXUP+Ef03SG0C6jsUWQnUmf92eSfT1461Prvg+drO/uP+FjXxQpI/wBnEy7cYJ29enasz4a+MNJbwTaeHbu3uGiSKb7bdEbYolJY8t6nI/OrH/CNfBbHOpW3/gc/+NAGR8PvC8upeDbO6j8d3uloxfFrFKoVMOR3Pfr+NertqsPhbwYbma9l1X7FF88ykM8p7Zx35FeRanY/Cix13TLC0jjurW6LCa4S/cLb49frXqnhSDwjpXhqb+w7m3k0xXZ5XMu9QQBnJP4UAcv4W0m7uW1LxR4j2RarqVu62dsxw0UIU8AdSeRmuC0vxNa2en+CoJLG/L6PczSXW22Y8Nuxj16iuo8M68PH3xTvdRiGbfS7Rl0+Nx8u4nG8j3rcN18UlONnhYY9XbNAHEXOoSTfD3xU9tBNGdX1fy7dZkKFg7A9D7V0+k+I/H2l+JtG8K3dho4Dwq+YyxIhU4Y5z1wK57xsfGerG3t9TtrVH0mNtReSzBMb4ICgE9T1rrdIu08Q/GiPULc7oLXR0O7sDJyB+RoAvfEu21vxBLpnhjT7WZLS9fN3eAZVEHJX9K4fWfhlZ+H/ABhpFqv9rXGi3oMTeTKd0Mg7kgdP/r17Zrllc3+lT21jqDafdOMR3KqGKHPoetcIfAXjFyPN+I1wR/s26g/zoAwtd8DtJqWjeDLCHUf7GaRry8uZXLBu20N+H61UufhVY2Hjm0tHN/Pot3ERuS52tbuPU9wf603wn4d1bxbq+uWupeMtYWLTbnyEaKYr5nXnrx0rtdP+EXhu0v4b6e91O9uonDpJcXbHBHTpigDp/DHhXT/CVi9ppzXDRSP5h8+Tec/WugBzUSEEcHNSLQA6iiigAooooAaR7V5TOf8AjIu2/wCwQf5tXq5OK85fQtTf41w64LRv7OXTTCZsjG/LcfrQBF428J+JtS8ZaZr3h2exils4Gj/0onqxPYD0NRfZfjB/0EPD/wD37b/4mnXNt8WRdzG1v9DEBc+WHjbIXPGfwqP7L8Yv+ghoH/fpqALHgjwh4l0vxbqmu+IZ7GWa9iVP9FJ6j2wOwr0C4ljht3eRlRFUksxwBXn1lb/FZdQt2vr3RGtRIPNVI23Fc8498VY8eeHtc8U3umaVA/laKzF76RHwzY6Lj0NAGH8G9N07U/BSPd28Fy1tqE0kW8BtjZHIrY+NSgfDHUFAwN8f/oYqK4+HV74euxqHgS8i052ULPZzgvDNjofUHrVLUT8UNSs3sdQ8N+HL23Y/MryNtbHTjdQB6HoaBvDunA8g2sfB/wB0VLp2j6fpNs1tY2cNvCzFjHGgCknqcV59FqXxZhiSKHw5oKogCqombAA6fxV1GhXXiubQrmTWrSxg1MFvIihYlDx8uTk96AON+KfiuHRtQ0bSNPnjtLiedXuJkUfu4sgc/X+lX/jBHat8LL6aFIjnyyroo5G4c5pPCXw9lYX+qeLNt5qupKUlU8rFH/dH4Y/KsbX/AIZeLF0GfQ9I1uG70mXGy3vAd0QByAG9KAJNI8V+KYtHs0h+HE00awoFlEqjeNoweneu88L3d3qunm41Pw8NIuFchYX2sSPXIFcnZXvxV0+ygtE8PaPKkKLGrC4IyAMDPNaejar8RbrV7eLV/D+m2liSfNljmLMBjsN3rQBZ8QfDix8Sam19Pqur2zFQuy2uiice1eM6z4b0q18a/wBm63qOvWuiQjPn3jO/mv8A7JxgD3r2/wAV6x4p0yW2Tw9oMWp+areYzzBBGRjGc9c/0rmpLL4n+IFaO+n0XR4W4xHCZmI/EkUAc5eeHPAlnoz6kvjnV5oUXhYdS3Mx7KB1zU3gr4Yz63og1DW9Y160eZy0EKXbKVj7bs961rT4EeGxbyG/ub66vJDua4DhMNnqFAwPxzUr+GvHvhUCTw9ri6vbD/lz1JcsB6BgRQB2nhfwpB4XsZbSC+vbtZZPMLXcxkYHGMA+nFcQ6gftFRqRkHSD/Ou+8N32qX+kRXGr6eLG7bO6ASb9v41xt94b1W6+MLaskU0Ni2mGAXSEfI59PegDN8brpGoalD4P8O6Vp7apdn/Sp47dP9Fi7sSBwa5O18CWeoeM/FuiWMccctnBbtZuVBCuoU8/XkH61674K8DWPhCylEcj3V9cHdcXcv35D/QVi+GdB1Kz+KXifVbqzeOyu441glJGHIAzQAngK/0LW7Zo5dHsbTW7Btl1D9nRWVwcbl4zg4qfxr4D0HW0u9Z1GGSae3s3Ea+YQoKhiDgdTVvWPAFnqPiix1+0uJrG7gf98YTjz0/un/PSoPHFx4vEBsfD2j297BcwMksry7TGTkdCeeKAKPwk0+0vfhNp9vcW0MscokEiuoIb526+tZGhWnhqbxhfeG9f8IaTZXqsXs2S3UpPF6gkda7f4e6DceGvBWnaXeFTcRKxk2nIBLE4/WneKNNdlj1aw0i3v9Yswfswlbb1xkA9qAPOvGPhTQLL4m+DbK20izitrl5fOiSFQsmBxkDrXpjeD9EOhz6PDp8NvZTj95FAuwHPXp9K8/s9K8beJviDoer69okOmWml72G2YOXLA+59q9gxgUAeVeFrS2sPjRr9paQpDbxafAqRoMBRXGaX4S0zxBonjDXLw3TTW11cC2ZJ2UDbk9Bwea7O40PxLB468U6rptoFa6sEjtJZGAUuO31rc0DwMLD4dN4dnuGS5uYn+0Tp13vyceuOlAGR4K8QaHL4AsdIu7yOS5i0sy3S9dkfQ7j2PPSsb4CLZm21mdZ3kuTKiASdRCoOw/z/ACq5dfCqW0srDQNGkEOlzEvqd0T++mx0U+x9q2NT8E3mneJNI1jwsYrfylW0u4G4V4B3+oFAGv4r8BWfi27gnudS1K1MKFFW0n2A5Ocn3rg/FXw88NeFNDn1G98R66Nqny0N7zI+OFArsfFOoeOV1CKy8NaZZNFJHl7y4fiM+m3I/rWZpHwxkutSi1bxfqkms3qcpEwxDEfYd6APJ7bwTe+H9M0rXdXudUj0y9JN79mlKvBn7jN68EZr0yx+E2g6lZxXdp4m1yaCVdyOl6SCK9Pns4Z7dreaJHhdSrIy5BHpivObr4eax4cuJL3wLq5tVdiz6dc/PCx/2fSgDtfDPh+HwzpI0+G6ublQ5bfcyF259621rnPCV34gutMLeI7G3tLtXKhIH3BgO/U/zrok6UAPooooAKKKKACmEc0+jFAEZFOwfWnYFFACYphHORUlGBQAzZQRT6MCgBoGKTZT6KAE2j0FIF9adRQAYpu006igBu0U0D1qSjA9KAI9h9qXZ9KfRQAgUDoKMClooATFN2fSn0UAJgDtTNuDUlGKAGBMUu32p1FADWXOKXFLRQBGy0oSn4ooAbtGc4pCAO1PoxQAzZ9M0oXFOooAbto206igBuwdhilUYpaKACiiigD/2Q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6" name="AutoShape 2" descr="data:image/jpeg;base64,/9j/4AAQSkZJRgABAQAAAQABAAD/2wBDAAgGBgcGBQgHBwcJCQgKDBQNDAsLDBkSEw8UHRofHh0aHBwgJC4nICIsIxwcKDcpLDAxNDQ0Hyc5PTgyPC4zNDL/2wBDAQkJCQwLDBgNDRgyIRwhMjIyMjIyMjIyMjIyMjIyMjIyMjIyMjIyMjIyMjIyMjIyMjIyMjIyMjIyMjIyMjIyMjL/wAARCAEsAU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6iiigAooooAKKKKACiiigAooooAKKKKACiiigAooooAKKKKACiikJxQAtFFFABRRRQAUUUUAFFFFABRRRQAUUUUAFFFFABRRRQAUUUUAFFFFABRRRQAUUUUAFFFFABRRRQAUUUUAFFFFABRRRQAUUUUAFFFQ3F1FawtLM6xxqMszNgAepNAE1Z+pa3p2jWxuNSvIbWIc7pXC15T4p+MNxf3w0XwRZNf3rEq1xtyqn/ZHf6niqWk/B7VfEd2NS8c6xcTS9Vt4pM4z2LdB9BQBra38eNEhn+z6HY3OqzZIynyKT7cEn8qyE8WfGHxGudM0CLToW6PNHtP5uf6V6loXhDQvDcax6XpkEBAxvC5c/VjzW/tzigDxKPwb8W9RIa/8ZJaA9Vikbj8FAH61YHwn8byAGT4kX4b/AGWl/wDi69mC4p2B6UAeJS/DD4h2gD2fxCuZG7CSSQf+zGoxY/GzRBuhv7XVEH8LFWJ/76AP617gVzTdlAHh0Xxh8WaBII/FnhKeNQcedErJn6ZBB/Ou88O/Fbwp4idIrfUVguG48m5/dtn0GeD+BrsZoI5ozHKiyIRgqwyDXnniT4M+FteUyQW50655IktcAZ916fyoA9GWVXAK8g9DTwc18/f8XC+Fbb9x1rQ0OCDk7F/mn6ivUvB3xB0XxlahrGby7pR+9tZTh1/xHuKAOwopAc0tABRRRQAUUUUAFFFFABRRRQAUUUUAFFFFABRRRQAUUUUAFFFFABRRRQAUUUUAFFFFABRRUcrrGpZiAoGSScAUAVdU1a00ewlvb2VYoIlLM7HGAK8NvNR8RfGHV2stNL2Ph6BsPIeN/wBfU+g6DvTdd1K++LvjIaFpcrR6FYtunlXOHwfve+eg/Ova9G0Sz0HTYLGxgWKGJcKFH6n3oAoeFfBuj+ELH7Pplqqu4HmzMMvIfUn+ldGF6Uq9KdQA0rTqKKACiiigAooooAKMCiigBrIrqVZQQRggjrXkHjf4TMl0uveD2+walETIYYztWQ9fl9D7dDXsNIRmgDzD4d/Ew6/IdG1qP7LrMGVZW+US46kD19q9PB4ryT4r+AHvIF8R6IjR6xZneTDw0ij6dx/9atn4YeO18YaGFnZV1K1AW4j9f9oD0NAHoQOaWkU5paACiiigAooooAKKKKACiiigAooooAKKKKACiiigAooooAKKKKACiiigAooooAK8n+NfjCTSfD6aNYMRfallDt6rH3x7nOPzr1G6uI7aJpJGCooJZj0AFeEeEraT4k/FS98TXgJ0zTX22yEcEjOwf+zH8KAPQPhh4PXwh4YihkjH264AkuX6nd2X6D/Gu828VGg44qQDAoAdRXMWPj3QtR8TXHh+3uC1/bgl1x8px1APcjvXT0AFFFFABRRRQAUUVWvL6CwtJbm5cRwxKXdmOAAOpoAs0Vj6F4n0jxLbvPpF7FdRo21yh+6fcVsUAFFFFACMoYEEA188+LLKT4W/E208QacrDTL9j50QHyjJ+df/AGYV9D1yHxI8Lp4r8JXNiEBuEBlgbuHA4/PkfjQB0thdw31pHcwOHikUOjDoQRkGrVeVfAzxJJqvhKTS7kk3WmP5RDddhzt/LBH4V6rQAUUUUAFFFFABRRRQAUUUUAFFFFABRRRQAUUUUAFFFFABRRRQAUUUUAFFFITigDz74za2dF+Ht5sbbNdkW6Hv83X/AMdBqb4U+HxoPgHTo2TbNcJ9olz1y3I/IYFcd8cHbU9a8K6CmT9ouCxH1Kr/AFNeyW8SQQxxIoVEUKoHoBQBOFxRJxG2PQ06kIzQB80/BGzmvPiVqV/IpYQRyFmI6s74/wAa+lErM0/Q9N0qaaSwsYLdp23ymNAu8+pxWqp4oAWikBzS5oAKKQnFLQAVyPxNR5vhzriRKS5tWwB17V11MkjWVCjKGUjBBGQRQB4J+zlYXES65espED+VGrEcFhuJ/mPzr30HNVLWyt7OLyrWCOCMHOyNQo/IVaXpQA6iiigApDj0paQigDwzw0g8MftBatpSny7fUY2lRegJPzjH/j1e5qcivEfGqfYvj94SvIxzcgRsfXllP6Gvbx0oAKKKKACiiigAooooAKKKKACiiigAooooAKKKKACiiigAooooAKKKKACmtTqKAPE/HKm4+O/hC3OSqR+Zj8WP/ste0heleM+MpBa/H7wlPIPlaExj6kuP617QOlAC0UUUANK0pFLRQB5d4/8AGmpeFfGnh2ESJFpNyzC6dlznkDr2wCDXoUepWbwrMt1E0ZG7eHGMfWqPiXwppfivTfsOqW4ljB3IwOGQ+oPY15m37PWj+afL1vUkgJ/1fyk49M4/pQBu+L/jFo2iE2mlEapqR+VYoDlA3uw/kK6/wxqOoanoNpeanZ/Y7qVNzwg52n/9VZPhn4beG/CRWTTrIPcjrcTnfJ+B6D8K7AJgcAUAOBzS0CigAooooAKKKKACiiigDxTx9J5vxw8EwDGY23n6F/8A61e1DpXhhb/hIP2lFaM7odLgwcdAQvP/AI836V7oOlABRRRQAUUUUAFFFFABRRRQAUUUUAFFFFABRRRQAUUUUAFFFFABRRRQAUUUUAeI/Gxf7M8S+EtbGR5NwULDthlb/GvaYpA6K4OQwyDXAfGXw63iDwLP5KFrizP2mPHU4+8PyJ/KrHwn8Tp4m8EWjM4N1ZqLecZ5yBgH8RzQB3lFFFABRRRQAUmBS0UAJgUtFFABRRRQAUUUUAFFFFABWR4j1q38PaFd6pdOBHbxlsE/ePYfia05JFjXcxwO59K8G8d67dfEvxRb+D/DzF7KGTfd3C/dyOCfoP1NAGn8C9LuLs6x4rvV/e6hMVjZupGSWP0JI/KvaqydE0i20HSLXTbNdsFvGEX3x3PvWotADqKKKACiiigAooooAKKKKACiiigAooooAKKKKACiiigAooooAKKKKACiiigBkiq6lWUMCMEEV4FrNlqPwh8ZPrulwPN4fvm2zwL0TnOPbHOD+FfQFUtQsLa/tXtruBJoJFKujjIIoAr6B4h07xLpsd/plws0Dgcg8qfQjqDWrXher/DrxJ4I1FtY8CXkkkJyZbFmySPTB4cfrWj4c+OFl81n4rs5tLvUO0nYShPuOq/rQB7HRWRpHiXR9ch83TNQt7pMcmNwSPqOorXoAKKKKACiiigAooooAKKKjkmWNSzcKOST2oAkqrfX9tp9u091MkMKglndgoAHqa878WfGXR9HuTp+kxvq2o52+XAfkDehYdfwzXLx+GPHHxKvIrnxZI2l6Qp3R2kfDMP93192/KgB/ijx3qXj69HhjwUsrQynbdX2CoCd+ey+/U9BXovgnwTp3grSRa2iiS4kAM9ww+aRv6D0FaPh7w3pXhuwFpplpHBH/FtHLH1J6k1t7aAGquakoxRQAUUUUAFFFFABRRRQAUUUUAFFFFABRRRQAUUUUAFFFFABRRRQAUUUUAFFFFABSEZpaKAGhfUCsnWvDej66gTU9NtroAEDzYwSPoeorYooA8L8d/CTQ9A0a98Q6LeXmmy2sZk8uOTKt7A9R+ddp8IZ9Tuvh9Z3eqXktzJO7sjSsSwTOAMnr0NN+NVwLf4YamMkGUxxgj3cf4VpfDmA23wz0aI9Vswfzyf60AdRb3sFzu8mRJAh2sVYHB9KsV4t8AJGbT/EO5i3+nDqfY17QDmgBaQmloNAHHL47tG+IjeEBbS/aFh83zs/LnG7GPpXXpyK8Q0B/wC3f2h9V1GD5oLCExll6E7Qn88/lXt6jAoAUivFvjTPez634Z0SG9mt7fUJjHKI2wDllXkd8ZNe1V4n8ZD5fjjwRMfui7/9nSgDvPCfw/0HwhAP7Ptd1yRh7mXDSN+PYewrqwuQKeowBTqAGAbTyKfRRQAUUUUAFFFFABRRRQAUUUUAFFFFABRRRQAUUUUAFFFFABRRRQAUUUUAFFFFABRRRQAUUUUAFFFFAHmfx3iaT4ZXRUfcmiY+w3f/AF66fwMyz+AtGKHhrKMf+Oik8f6M/iDwXqemRAGWaEmPP98cr+orlfgt4jTUPBaaXLgXemsYXTvtzlTj8x+FAGD8EJBp2ueK9DmH76G63j3AZlP9K9sXpXhXiOeX4c/F9PEbQv8A2RqibJyozg8bvxyA3517Tp1/balZxXdpMs0EqhkdDkEGgC9nFeZfE74jDw9Cuk6SrT61dDbGqcmIHgMR6+grtvEWsw6DoV5qlwf3dtEXI9fQfia8p+EPh6XW7u88b6xGHuLuZvswcZ2DJyR/IewoA6n4V+DZPCegPLejdqN8wlnY8svoufbJP1JruLy5FrZTTsQFjQsSTwMDNWAvA6V5d8YfGMdhoLaDYN5mp6h+6CIcsiHqT9eg+tAFn4OeJNX8T6HqN3ql00+y6KQswAwMZxx25rn/AI2/8jV4J/6/D/6FHXefDvw9/wAIx4L0/TmXbOE8yf8A66NyR+HT8K4j452dxE3h3XUjMlvp90TKB2yVI/8AQcUAezL90UtZmiazZ65pVvqFlIJIJkDKQa06ACiiigAooooAKKKKACiiigAooooAKKKKACiiigAooooAKKKKACiiigAooooAKKKKACiiigAooooAKQnFLWT4jv30vQL6/QAm3gklAJ6kKTQBynjv4n6Z4UYWUSm81Nh8ltHzgnpuPb+deT2Fp4+8O6qfHKaIscFzIWuLOPqUPUlOSB39jXXfBjw1b6lYT+LtTUXWoXVw/lvKNxjweSPcnv7V7MEAA4FAHz94p+MOl+I/Dl3pM/hy9W5njKoZQpCP2PrxXofwvV/D3wu0/wDtZfsxjSSVzL8u1SxIznpxXfG2gJ3GGPPrtFePfGe+udR1LQPCNk5RtRmzIVPVcgDPt1P4UAYPjPxhr3xIivdH8K6e8ulwjdPJt+aXByMZ6cjgdTU3hX4w2HhTwzZaLqWiaitzaJ5bbVGDj6kEV7B4d8Oad4a0uHT9OgWOJBz6se5J7mthra3kO54I2PqVBoA8Tf4oeOPFQa38KeFpYEcEC5nGdvvk4UfrW34F+GL6bqB13xLP9v1ljuyxLLEfbPU/y7V6sFVRgAAD0FG0elAESqOOKp6vplvq1hLZXcSyW8yFHVh1BFaOBWfrOsWOhabLf38yxW8SlmZjj/JoA8i+FF3deHPGOteBrpiyQMZrdj6ZH8wwP517aoxXiXwrjuvEnj7XfGskDR2k4MFvv6nkdPoFH517arZoAWiiigAooooAKKKKACiiigAooooAKKKKACiiigAooooAKKKKACiiigAooooAKKKKACiiigAooooAKzNe03+19Gu9PLlBcwvEW9NwIzWnQRmgDw34Z+K08DzT+CvFCCylimJtp2+4+49CemD1Br2iG6gnVWilR1PQqwINYvivwRonjC1WHVbUM8efLmQ7ZE+h/pXnT/ARbWTdpPivUrQZ4B5x+KkUAeyPOka5cgD1JrwX4h+INJtfjF4X1T7dBNbWg23BicN5fzHrj/erUHwM1Odgl9441GeA/eT5jn83NdBY/BTwdYWElu1nJdPIpVp55CXHuuOAaAO/tru2voI57WVJYnG5XRgQR9RVwdK8Uk+Duu6FIZPCXi25tE6iCZmA/McH8qYLD45Ww8qPU7CdR0c+WT+qg0Ae3VHLOkK7pGCr6k4rxT7L8cpz5b3thED/AB5jGPyU0q/CTxT4gZW8VeMriRDyYbdmYfTnA/SgDtvEHxZ8J+HwyS6gLq4HHkWvzsD7noPzrzj7L4o+MOqQS31rLpvhmF9yoxwZfz6n36CvQPD/AMI/Cfh4pJFYC6uBz510fMOfUA8D8q7oRhQAAABwMdqAKGl6Va6RYQWVlCsVvCu1EXoBWmBikC4p1ABRRRQAUUUUAFFFFABRRRQAUUUUAFFFFABRRRQAUUUUAFFFFABRTd1OoAKKM0UAFFITiloAKKKKACiiigAooooAKTApaKAEwKCM0tFADNlOAxS0UANK00pjtUlFADQuKdiiigAooooAKKKKACiiigAooooAKKKKACiiigAooooAKKKKACiiigBkkixrliAPevLfGury3XxL8I6VZag8cO57icRS4DAdA2DyPlPBr0fVtNt9X06ewugxhnjMbhWwcHrzXhOhfDjw7rPxI1qxSC4Ol6bGiDE53eaevzfnQB7Rq9zqL6PcHQGtptQVR5Qlb5M5HXHtmuIF58ZB1sNAP/Az/jVH4PWNlpuqeKzauUs0vFgh8x88LnuevWuh+K3ii70Lwe02k3UcdxNKsHmZyUDcEj3oAwvCfjjxnqvjttC1GDTZIbZSbuSzBIjOOBuzjOccV6dqWqW+kabPfXkgSGFC7knsKwPBeg6V4W0SK1tJ0kml/eTzMwLyuepNc/8AEDR9Y8SavYadcXENj4bUebdTtIFMjA8JzQBx/hbx/wCLhqGo6xJ4d1vU7S+cNbRRk+VEgz0GMc8flXV/8LR8SD/mnetf5/Cm31vryXbrofxA0Ww04YWC2McbeWoGAM1W8vxr/wBFP0P/AL9R0AW/+Fo+Ix1+Hmtf5/CvQZr549Le8MRVkhMhjY8jAziuF0Gz8ZSavBNP4703UrSJsz29vCuWX0yOldxq4/4kl7/17yf+gmgDysfGnXToZ1oeDZP7N3bftH2n5euP7vrWx4n+LH9h2bJa6NeXV2kKSytsIhjDAEEv+NcOhP8AwzKxzz5x/wDR1aXjqbxt/wAIRdKtppo0E2kWZQx87Zhe2eufagC1rOqeLLT4a2+r3+sst1eXsDxi2ynlRuR8mR1610+keLNX0/xk3h7xFCCLzMmnXUSna6jnYfcV5l4jl8dt8N7BtRtdMXSYzbtC8ZPmHkbMjP0zXonh66+Idxrdi2u2OiLZBSS8RzKFx1Xn1xQB6aoOOaWmHtT6ACiiigAooooAKKKKACiiigAooooAKKKKACiiigAooooAKKKKACiiigAooooAKKKKACiiigCG43+W3l43YOM9M9q8L0LxKPh1b69Y+IrSa21e5eS6inxujuCR8oVvr/Ovc7u4itYHmmdY4kUs7scBQO5rxXU9/wAY/EsdraCSPw5pxJluAvM0h7KaANXwb4Bt9W+G1pb6x9ojlvJmvpDFJsbcxOMn6EcVy/xN+GeheGPDEd/ZTag8rXMcZE1wXGCeeK7rwXp/inwvf3GkarKl5osEW+2vXbDIP7hHsKxvjF4g0XVPCFvZ2Oq2lzcNexEJDKHOAeeBQBsab8GvDds9peRT6lvjKyANdEjI5HFdlrnh7TfEenGw1S3M9sSCU3lckdOQQav2uRawg9QgH6VZwPSgDz7/AIUv4DbpozD/ALeZP/iqX/hS3gP/AKArf+BMv/xVd/tp3agDyDwBoun6B8VfFWmabAYbWK3gKJuLYzg9Tz1zXp2r/wDIDvf+veT/ANBNea3Oo2nhT41X11qcy2tpqlgpjlk4UumOM/hWh4E1TVfEnhTW9Ru5pJobuacWMbdVjwQAPxoA4SMf8YyP/wBdT/6Oq9458Y38vgu60O38O3xhS0iWa+biNRtU5HrWVa/C/wAYXHgA2w1G8hZnJ/siQhY/v9c5x713nxH1CxsfhVe6ZPeW63wtY4/K8wbtw28Y69qAOX1KDxPP8Fr251prYW6wWz2UMA5RFZeWPqRWz4EvZvGnjM6+ryDTNNtEtbdckBpCo3n35z+lUNV1LxDrfhnTvBeiaXKHm0+I3V3OuI1Qr0B9eMVB4R8TtY6D4d8LaKEg1kXzQ30ezO1FZi7H6jFAHuYGafSL0FLQAUUUUAFFFFABRRRQAUUUUAFFFFABRRRQAUUUUAFFFFABRRRQAUUUUAFFFFABRRRQAUUUUAQXdrFe28lvPGskUilXRhwwPUVS0vSbHRbNLPT7ZLeBBhUQYArUrJ8Q+INP8MaPNqepOUt4sZ2jJOTjAHfrQBdmhSZGSRQyMCGB7iuYtfhn4OtLlLq20K1SVG3KxBOD68mt+LWdPktoZ2uY4kmQPH5rBCVPsacur6YP+Yha/wDf1f8AGgC0BgYp69Krw6hZ3LFbe4hlI6iNw2PyqnqHiLSdHurW21C9it5bpisKyNjeRQBrUVTu9UsrCETXl1FbxE4DyuFGfqao/wDCXeHP+g7p3/gSn+NAC+IPDGjeJYI4dXsIrpIzuTeOVPsRzVuy0+10yzhs7SBIbeJdqRoMBRVP/hLvDn/Qc07/AMCU/wAa0LS9tb+ETWs8c8R6PGwYH8RQBNtBGO1c1qngDwzrOpjUdR0qG4uuPnfPOOmRnFaOs+KdD8OeT/bGpW9l52fL85sbsdcfnWR/wtDwQP8AmZbD/vugDqo4Y41AVFUAYGBjArKg8MaRaaxJqsGn28d9IMPOqYYjvWX/AMLR8EdvElh/33XQaXrFhrVhHe6dcpcW0mdsiHIODg/qKALiU6sXUvFugaLci31PVrS0mZdwSaQKSPWqJ+I3g4f8zJp3/f4UAdRRXLf8LH8G/wDQx6f/AN/hTh8RfBx/5mPTv+/woA6eis/S9b07WrX7Tpt3FdQbivmRNuGR2qt4j8T6b4W0z+0NUkZIN4QFVyST7UAbNFYl14u0CxZEvdWtLV3QOqTSBG2nocGoP+E88J/9DDp3/gQv+NAHRUVnaXr2l60JDpl/b3YiwHMLhtuemcfSrd3dR2drLcykiOJC7EDoAMmgCais3RNdsfEOlQ6lp0hktps7GIweDg8fUVbu7uOytJbmXPlxIXbAycAZNAE9FZPh7xFY+J9Gh1XTjIbabO3zF2ngkHj6itXNAC0ViXnivSbHXLbR559t7co0kaYyNq9ST2/H0qO78YaTaXWlW/nGY6nK0Vu8OGUkDJyc+1AG/RWRf+JdM0/Sb7UnuFlgsgTOIWDMpHUY9farWmanBqunW99bhxDPGJE3jBwRkZFAF2iqWp6pa6Rp09/ePsggQyO3sKh0PXrPxBpEGp2RcW867k8xdpx9KANOisbxF4m0/wAMaNNqmouwt4sZ2DLEk4AA/Grtlqdvf2MF3ExWOZA6h+DgjPIoAuUUxZVcZUgj2p9ABRRRQAUUUUAITivHPGl6njf4jaX4Mt5Fa0tG+03pzkMRzs/L+dej+LH1ceHbsaGitqLR4h3dicDP9a8h8HeG28LfGazs553ubyXTXnuZmOd0jE5x7cUAanjjQNP134u+GdK1CAS2r2coMeSBxkjp9K6X/hS3gQ/8wY/9/n/xrmfiFps2sfF7w5ZW+oXGnyy2ku24tzh0xnpWwPhbrBHPxB178JP/AK9AGT8PdJ0/Qfi54n03ToPJtobeIImc4zg9/rXo3inwtpni3SWsdRgDLyY5APmjb1Brzb4d6dJpPxZ8S2M17PfSxW8W65nPzvkA8123ifQvFOpXiT6H4nGl26x4aH7OJNzc85NAFLRPAs0/hj+w/Fs8erQwTZtmIIIQfd3HPJrivif4T8C+EPDLtb6TCmo3P7u3G9iQe7Yz0ArV8I/Ek2Hw+/tXxLfNdXZuZYYVVAHmK4woAHvXHeMNE1jWfCGpeNPE6vDcMY0sbPoIIy46j1IoA6/wt8Pvh3c2ltpc8Fte6vFbJLcAyEPlgDkjPvXp2i6NY6Dp8dhpsAgtkztQHOMnJ6+5rzXxT4Xu4tG0jxd4eGzVrC2jaRVH+vj2AEH1wK7Lw/4107WvB48RKWSCOJnuEA3NEyjLDHegDh/jCkr+LPB4hsI7+XzpQtrKQFkPy8EninC28SDp8KNGx/13i/wrO8XeMPh94ynsZrvU9atZLIsYntYHQ5OO+Pasc6r4DVfm8a+MVA9Xk/woA2tYtfEA0e8aT4Y6RboIJN0yzRkoNpywwOo6113wa/5Jbo5xziX/ANGNXmkl/wCApomSTxj4xkRwQys0hBB7Hiu28DeOfBWl2mneGdIu7+X5ykXn27AksxPJwB1NAGp8TLjQNF0631fVPDsOrTPItuisAG56DJBryzx86P4ZYD4bSaITKmLttvr93gDr0r1r4n+HdS8UeH7W20gQm5huknAmfauFrz/4k3Hj2XwhJ/wkNvosNnHIjBoJWLlgRgAd6AMPxs8b+E9o+Gz6Od0f+msF55HHA71tz6rp2kaQLy/+EjR20aLvuJNgHOBn7tXdXsPiV458KQWdxYaRb28ojmX96yuMcjI5q3r2kfE7xD4ck0S6stESCRVUukzbhtIP9KAPSvD9pp9rpFu2m2UNnbzKJfKiUAAsM9q808TXsHjj4r6X4YjlVrPTN1zdAchnGPl/Dgfia7nVodbsvBH2XR0RtUS2WJDngNgAkH8zXmXgzw0PCfxkgtJrlp7l9Mee6mc53SMcsRQBp6zpOj6t8dfsutW9vNarpYZUn+7uzxXW/wDCB/DnH/IJ0j8x/jXIeI9V+EHifVjf6tqjPdKgj3IZU4HbgVwOkwfDeTxlq6399KmiKifYiHkyxwN3Tn160Ael/B22trTxB41t7NUS3jvlWNY/uhfnxj2rZ8f+KtY0qC4sLLw1e6hBLaOXuoWwseQQc8HoOazPBHiD4Z6BdNp/hzUz59/IqlX8xizDIHLDjrXb+K9TsLHw3qBuruGDfbSKpkcLuJU4AoA83+D3iXUP+Ef03SG0C6jsUWQnUmf92eSfT1461Prvg+drO/uP+FjXxQpI/wBnEy7cYJ29enasz4a+MNJbwTaeHbu3uGiSKb7bdEbYolJY8t6nI/OrH/CNfBbHOpW3/gc/+NAGR8PvC8upeDbO6j8d3uloxfFrFKoVMOR3Pfr+NertqsPhbwYbma9l1X7FF88ykM8p7Zx35FeRanY/Cix13TLC0jjurW6LCa4S/cLb49frXqnhSDwjpXhqb+w7m3k0xXZ5XMu9QQBnJP4UAcv4W0m7uW1LxR4j2RarqVu62dsxw0UIU8AdSeRmuC0vxNa2en+CoJLG/L6PczSXW22Y8Nuxj16iuo8M68PH3xTvdRiGbfS7Rl0+Nx8u4nG8j3rcN18UlONnhYY9XbNAHEXOoSTfD3xU9tBNGdX1fy7dZkKFg7A9D7V0+k+I/H2l+JtG8K3dho4Dwq+YyxIhU4Y5z1wK57xsfGerG3t9TtrVH0mNtReSzBMb4ICgE9T1rrdIu08Q/GiPULc7oLXR0O7sDJyB+RoAvfEu21vxBLpnhjT7WZLS9fN3eAZVEHJX9K4fWfhlZ+H/ABhpFqv9rXGi3oMTeTKd0Mg7kgdP/r17Zrllc3+lT21jqDafdOMR3KqGKHPoetcIfAXjFyPN+I1wR/s26g/zoAwtd8DtJqWjeDLCHUf7GaRry8uZXLBu20N+H61UufhVY2Hjm0tHN/Pot3ERuS52tbuPU9wf603wn4d1bxbq+uWupeMtYWLTbnyEaKYr5nXnrx0rtdP+EXhu0v4b6e91O9uonDpJcXbHBHTpigDp/DHhXT/CVi9ppzXDRSP5h8+Tec/WugBzUSEEcHNSLQA6iiigAooooAaR7V5TOf8AjIu2/wCwQf5tXq5OK85fQtTf41w64LRv7OXTTCZsjG/LcfrQBF428J+JtS8ZaZr3h2exils4Gj/0onqxPYD0NRfZfjB/0EPD/wD37b/4mnXNt8WRdzG1v9DEBc+WHjbIXPGfwqP7L8Yv+ghoH/fpqALHgjwh4l0vxbqmu+IZ7GWa9iVP9FJ6j2wOwr0C4ljht3eRlRFUksxwBXn1lb/FZdQt2vr3RGtRIPNVI23Fc8498VY8eeHtc8U3umaVA/laKzF76RHwzY6Lj0NAGH8G9N07U/BSPd28Fy1tqE0kW8BtjZHIrY+NSgfDHUFAwN8f/oYqK4+HV74euxqHgS8i052ULPZzgvDNjofUHrVLUT8UNSs3sdQ8N+HL23Y/MryNtbHTjdQB6HoaBvDunA8g2sfB/wB0VLp2j6fpNs1tY2cNvCzFjHGgCknqcV59FqXxZhiSKHw5oKogCqombAA6fxV1GhXXiubQrmTWrSxg1MFvIihYlDx8uTk96AON+KfiuHRtQ0bSNPnjtLiedXuJkUfu4sgc/X+lX/jBHat8LL6aFIjnyyroo5G4c5pPCXw9lYX+qeLNt5qupKUlU8rFH/dH4Y/KsbX/AIZeLF0GfQ9I1uG70mXGy3vAd0QByAG9KAJNI8V+KYtHs0h+HE00awoFlEqjeNoweneu88L3d3qunm41Pw8NIuFchYX2sSPXIFcnZXvxV0+ygtE8PaPKkKLGrC4IyAMDPNaejar8RbrV7eLV/D+m2liSfNljmLMBjsN3rQBZ8QfDix8Sam19Pqur2zFQuy2uiice1eM6z4b0q18a/wBm63qOvWuiQjPn3jO/mv8A7JxgD3r2/wAV6x4p0yW2Tw9oMWp+areYzzBBGRjGc9c/0rmpLL4n+IFaO+n0XR4W4xHCZmI/EkUAc5eeHPAlnoz6kvjnV5oUXhYdS3Mx7KB1zU3gr4Yz63og1DW9Y160eZy0EKXbKVj7bs961rT4EeGxbyG/ub66vJDua4DhMNnqFAwPxzUr+GvHvhUCTw9ri6vbD/lz1JcsB6BgRQB2nhfwpB4XsZbSC+vbtZZPMLXcxkYHGMA+nFcQ6gftFRqRkHSD/Ou+8N32qX+kRXGr6eLG7bO6ASb9v41xt94b1W6+MLaskU0Ni2mGAXSEfI59PegDN8brpGoalD4P8O6Vp7apdn/Sp47dP9Fi7sSBwa5O18CWeoeM/FuiWMccctnBbtZuVBCuoU8/XkH61674K8DWPhCylEcj3V9cHdcXcv35D/QVi+GdB1Kz+KXifVbqzeOyu441glJGHIAzQAngK/0LW7Zo5dHsbTW7Btl1D9nRWVwcbl4zg4qfxr4D0HW0u9Z1GGSae3s3Ea+YQoKhiDgdTVvWPAFnqPiix1+0uJrG7gf98YTjz0/un/PSoPHFx4vEBsfD2j297BcwMksry7TGTkdCeeKAKPwk0+0vfhNp9vcW0MscokEiuoIb526+tZGhWnhqbxhfeG9f8IaTZXqsXs2S3UpPF6gkda7f4e6DceGvBWnaXeFTcRKxk2nIBLE4/WneKNNdlj1aw0i3v9Yswfswlbb1xkA9qAPOvGPhTQLL4m+DbK20izitrl5fOiSFQsmBxkDrXpjeD9EOhz6PDp8NvZTj95FAuwHPXp9K8/s9K8beJviDoer69okOmWml72G2YOXLA+59q9gxgUAeVeFrS2sPjRr9paQpDbxafAqRoMBRXGaX4S0zxBonjDXLw3TTW11cC2ZJ2UDbk9Bwea7O40PxLB468U6rptoFa6sEjtJZGAUuO31rc0DwMLD4dN4dnuGS5uYn+0Tp13vyceuOlAGR4K8QaHL4AsdIu7yOS5i0sy3S9dkfQ7j2PPSsb4CLZm21mdZ3kuTKiASdRCoOw/z/ACq5dfCqW0srDQNGkEOlzEvqd0T++mx0U+x9q2NT8E3mneJNI1jwsYrfylW0u4G4V4B3+oFAGv4r8BWfi27gnudS1K1MKFFW0n2A5Ocn3rg/FXw88NeFNDn1G98R66Nqny0N7zI+OFArsfFOoeOV1CKy8NaZZNFJHl7y4fiM+m3I/rWZpHwxkutSi1bxfqkms3qcpEwxDEfYd6APJ7bwTe+H9M0rXdXudUj0y9JN79mlKvBn7jN68EZr0yx+E2g6lZxXdp4m1yaCVdyOl6SCK9Pns4Z7dreaJHhdSrIy5BHpivObr4eax4cuJL3wLq5tVdiz6dc/PCx/2fSgDtfDPh+HwzpI0+G6ublQ5bfcyF259621rnPCV34gutMLeI7G3tLtXKhIH3BgO/U/zrok6UAPooooAKKKKACmEc0+jFAEZFOwfWnYFFACYphHORUlGBQAzZQRT6MCgBoGKTZT6KAE2j0FIF9adRQAYpu006igBu0U0D1qSjA9KAI9h9qXZ9KfRQAgUDoKMClooATFN2fSn0UAJgDtTNuDUlGKAGBMUu32p1FADWXOKXFLRQBGy0oSn4ooAbtGc4pCAO1PoxQAzZ9M0oXFOooAbto206igBuwdhilUYpaKACiiigD/2Q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 descr="untitl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0230" y="3947160"/>
            <a:ext cx="2476500" cy="2286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339334"/>
            <a:ext cx="487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ESP8266WIFI</a:t>
            </a:r>
            <a:r>
              <a:rPr lang="zh-CN" altLang="en-US" dirty="0" smtClean="0"/>
              <a:t>模块作为服务器，进行远程控制。</a:t>
            </a:r>
            <a:endParaRPr lang="zh-CN" altLang="en-US" dirty="0"/>
          </a:p>
        </p:txBody>
      </p:sp>
      <p:pic>
        <p:nvPicPr>
          <p:cNvPr id="14" name="图片 13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2011629"/>
            <a:ext cx="5274310" cy="414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5410200" y="26750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上述设置完成后，模块自动成为透传模块</a:t>
            </a:r>
          </a:p>
          <a:p>
            <a:r>
              <a:rPr lang="zh-CN" altLang="en-US" dirty="0" smtClean="0"/>
              <a:t>无线透传模块，顾名思义即数据透明传输，透明传输就是在数据传输过程中，发送方和接收方数据的长度和内复容完全一致，不需对数据做任何处理，相当于一条数据线或者串口线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79720" y="2326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ESP8266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种工作模式”</a:t>
            </a:r>
            <a:r>
              <a:rPr lang="en-US" altLang="zh-CN" dirty="0" smtClean="0"/>
              <a:t>STA”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AP”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STA+AP”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① STA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该模块通过路由器连接网络</a:t>
            </a:r>
            <a:r>
              <a:rPr lang="en-US" altLang="zh-CN" dirty="0" smtClean="0"/>
              <a:t>,</a:t>
            </a:r>
            <a:r>
              <a:rPr lang="zh-CN" altLang="en-US" dirty="0" smtClean="0"/>
              <a:t>手机或者电脑实现该设备的远程控制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② AP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该模块作为热点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手机或者电脑连接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与该模块通信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实现局域网的无线控制</a:t>
            </a:r>
          </a:p>
          <a:p>
            <a:r>
              <a:rPr lang="zh-CN" altLang="en-US" dirty="0" smtClean="0"/>
              <a:t>③ </a:t>
            </a:r>
            <a:r>
              <a:rPr lang="en-US" altLang="zh-CN" dirty="0" smtClean="0"/>
              <a:t>STA+AP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两种模式共存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既可以通过路由器连接到互联网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也可以作为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热点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使其他设备连接到这个模块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实现广域网与局域网的无缝切换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4033" name="Picture 1" descr="IMG_20200517_225913"/>
          <p:cNvPicPr>
            <a:picLocks noChangeAspect="1" noChangeArrowheads="1"/>
          </p:cNvPicPr>
          <p:nvPr/>
        </p:nvPicPr>
        <p:blipFill>
          <a:blip r:embed="rId8" cstate="print"/>
          <a:srcRect l="19588" t="54512" r="52063" b="21092"/>
          <a:stretch>
            <a:fillRect/>
          </a:stretch>
        </p:blipFill>
        <p:spPr bwMode="auto">
          <a:xfrm>
            <a:off x="5577840" y="4389120"/>
            <a:ext cx="1449976" cy="169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AE793281-5902-4BEC-8C2D-55924AF0F392}"/>
              </a:ext>
            </a:extLst>
          </p:cNvPr>
          <p:cNvGrpSpPr/>
          <p:nvPr/>
        </p:nvGrpSpPr>
        <p:grpSpPr>
          <a:xfrm>
            <a:off x="-410464" y="1124612"/>
            <a:ext cx="4479474" cy="4343354"/>
            <a:chOff x="6783613" y="1466873"/>
            <a:chExt cx="4479474" cy="43433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3AC1ABA1-3093-4997-905C-16A0A4F9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EDCD73B0-14ED-4878-AFCA-BB8E265B1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sp>
        <p:nvSpPr>
          <p:cNvPr id="5" name="TextBox 28">
            <a:extLst>
              <a:ext uri="{FF2B5EF4-FFF2-40B4-BE49-F238E27FC236}">
                <a16:creationId xmlns:a16="http://schemas.microsoft.com/office/drawing/2014/main" xmlns="" id="{50292E8D-4852-40E8-9224-1C7C53E103C9}"/>
              </a:ext>
            </a:extLst>
          </p:cNvPr>
          <p:cNvSpPr txBox="1"/>
          <p:nvPr/>
        </p:nvSpPr>
        <p:spPr>
          <a:xfrm>
            <a:off x="542434" y="3429000"/>
            <a:ext cx="3007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4000" b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gency FB" panose="020B0503020202020204" pitchFamily="34" charset="0"/>
              </a:rPr>
              <a:t>CONTENT</a:t>
            </a:r>
            <a:endParaRPr lang="zh-CN" altLang="en-US" sz="4000" b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xmlns="" id="{C048ED06-5058-460B-A168-B1BAFB307C7A}"/>
              </a:ext>
            </a:extLst>
          </p:cNvPr>
          <p:cNvSpPr txBox="1"/>
          <p:nvPr/>
        </p:nvSpPr>
        <p:spPr>
          <a:xfrm>
            <a:off x="951609" y="2505670"/>
            <a:ext cx="2188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4A5134B-D3C7-4EC4-BB37-5ADE09310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0505" y="-837187"/>
            <a:ext cx="3447619" cy="3342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E63CEC2-17F7-4080-BC44-0B336BB84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-940261" y="-411038"/>
            <a:ext cx="3447619" cy="3342857"/>
          </a:xfrm>
          <a:prstGeom prst="rect">
            <a:avLst/>
          </a:prstGeom>
        </p:spPr>
      </p:pic>
      <p:grpSp>
        <p:nvGrpSpPr>
          <p:cNvPr id="21" name="组 20"/>
          <p:cNvGrpSpPr/>
          <p:nvPr/>
        </p:nvGrpSpPr>
        <p:grpSpPr>
          <a:xfrm>
            <a:off x="4897346" y="1267727"/>
            <a:ext cx="4394218" cy="643774"/>
            <a:chOff x="4897346" y="1767736"/>
            <a:chExt cx="4394218" cy="643774"/>
          </a:xfrm>
        </p:grpSpPr>
        <p:sp>
          <p:nvSpPr>
            <p:cNvPr id="9" name="椭圆 8"/>
            <p:cNvSpPr/>
            <p:nvPr/>
          </p:nvSpPr>
          <p:spPr>
            <a:xfrm>
              <a:off x="4897346" y="1767736"/>
              <a:ext cx="643774" cy="643774"/>
            </a:xfrm>
            <a:prstGeom prst="ellipse">
              <a:avLst/>
            </a:prstGeom>
            <a:solidFill>
              <a:srgbClr val="392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FuturaBookC" charset="-52"/>
                </a:rPr>
                <a:t>01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9719" y="1836599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是什么？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916396" y="2460630"/>
            <a:ext cx="4439938" cy="899860"/>
            <a:chOff x="4897346" y="1767736"/>
            <a:chExt cx="4439938" cy="899860"/>
          </a:xfrm>
        </p:grpSpPr>
        <p:sp>
          <p:nvSpPr>
            <p:cNvPr id="23" name="椭圆 22"/>
            <p:cNvSpPr/>
            <p:nvPr/>
          </p:nvSpPr>
          <p:spPr>
            <a:xfrm>
              <a:off x="4897346" y="1767736"/>
              <a:ext cx="643774" cy="643774"/>
            </a:xfrm>
            <a:prstGeom prst="ellipse">
              <a:avLst/>
            </a:prstGeom>
            <a:solidFill>
              <a:srgbClr val="392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FuturaBookC" charset="-52"/>
                </a:rPr>
                <a:t>02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35439" y="1836599"/>
              <a:ext cx="3701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整体框架</a:t>
              </a:r>
            </a:p>
            <a:p>
              <a:pPr algn="just"/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916396" y="3653533"/>
            <a:ext cx="4439938" cy="643774"/>
            <a:chOff x="4897346" y="1767736"/>
            <a:chExt cx="4439938" cy="643774"/>
          </a:xfrm>
        </p:grpSpPr>
        <p:sp>
          <p:nvSpPr>
            <p:cNvPr id="27" name="椭圆 26"/>
            <p:cNvSpPr/>
            <p:nvPr/>
          </p:nvSpPr>
          <p:spPr>
            <a:xfrm>
              <a:off x="4897346" y="1767736"/>
              <a:ext cx="643774" cy="643774"/>
            </a:xfrm>
            <a:prstGeom prst="ellipse">
              <a:avLst/>
            </a:prstGeom>
            <a:solidFill>
              <a:srgbClr val="392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FuturaBookC" charset="-52"/>
                </a:rPr>
                <a:t>03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35439" y="1836599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具体功能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4916396" y="4846437"/>
            <a:ext cx="4439938" cy="643774"/>
            <a:chOff x="4897346" y="1767736"/>
            <a:chExt cx="4439938" cy="643774"/>
          </a:xfrm>
        </p:grpSpPr>
        <p:sp>
          <p:nvSpPr>
            <p:cNvPr id="31" name="椭圆 30"/>
            <p:cNvSpPr/>
            <p:nvPr/>
          </p:nvSpPr>
          <p:spPr>
            <a:xfrm>
              <a:off x="4897346" y="1767736"/>
              <a:ext cx="643774" cy="643774"/>
            </a:xfrm>
            <a:prstGeom prst="ellipse">
              <a:avLst/>
            </a:prstGeom>
            <a:solidFill>
              <a:srgbClr val="3923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FuturaBookC" charset="-52"/>
                </a:rPr>
                <a:t>04</a:t>
              </a:r>
              <a:endParaRPr lang="zh-CN" altLang="en-US" sz="1200" b="1" dirty="0">
                <a:solidFill>
                  <a:schemeClr val="bg1"/>
                </a:solidFill>
                <a:latin typeface="FuturaBookC" charset="-5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35439" y="1851839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有什么用？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4" name="组合 11">
            <a:extLst>
              <a:ext uri="{FF2B5EF4-FFF2-40B4-BE49-F238E27FC236}">
                <a16:creationId xmlns:a16="http://schemas.microsoft.com/office/drawing/2014/main" xmlns="" id="{BC53E71A-920B-4EBB-B7E6-61BD10E0981F}"/>
              </a:ext>
            </a:extLst>
          </p:cNvPr>
          <p:cNvGrpSpPr/>
          <p:nvPr/>
        </p:nvGrpSpPr>
        <p:grpSpPr>
          <a:xfrm>
            <a:off x="8775817" y="3174544"/>
            <a:ext cx="4479474" cy="4343354"/>
            <a:chOff x="6783613" y="1466873"/>
            <a:chExt cx="4479474" cy="434335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xmlns="" id="{90DA0706-6B29-4993-A34C-5691C2D0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xmlns="" id="{423836CD-8A87-4CF3-BA37-359263FD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sp>
        <p:nvSpPr>
          <p:cNvPr id="23554" name="AutoShape 2" descr="http://img4.imgtn.bdimg.com/it/u=2121526729,1932528099&amp;fm=26&amp;gp=0.jp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AutoShape 4" descr="http://img4.imgtn.bdimg.com/it/u=2121526729,1932528099&amp;fm=26&amp;gp=0.jp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60" name="AutoShape 8" descr="http://img4.imgtn.bdimg.com/it/u=2121526729,1932528099&amp;fm=26&amp;gp=0.jp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7" name="图片 36" descr="u=2121526729,1932528099&amp;fm=26&amp;gp=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161" y="1732331"/>
            <a:ext cx="1818639" cy="18731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748517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13AEE10-7BC4-4B3D-948B-2AC857FDE8F3}"/>
              </a:ext>
            </a:extLst>
          </p:cNvPr>
          <p:cNvGrpSpPr/>
          <p:nvPr/>
        </p:nvGrpSpPr>
        <p:grpSpPr>
          <a:xfrm rot="3151703">
            <a:off x="-1883974" y="-542977"/>
            <a:ext cx="6711766" cy="6507812"/>
            <a:chOff x="6783613" y="1466873"/>
            <a:chExt cx="4479474" cy="43433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488F20AA-3AE4-44ED-9AF1-184DBB55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01DE9A1-85D8-48ED-8F02-0BC124CC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sp>
        <p:nvSpPr>
          <p:cNvPr id="5" name="TextBox 28">
            <a:extLst>
              <a:ext uri="{FF2B5EF4-FFF2-40B4-BE49-F238E27FC236}">
                <a16:creationId xmlns:a16="http://schemas.microsoft.com/office/drawing/2014/main" xmlns="" id="{4C84C055-FC03-453F-8F41-1B527D27D1D0}"/>
              </a:ext>
            </a:extLst>
          </p:cNvPr>
          <p:cNvSpPr txBox="1"/>
          <p:nvPr/>
        </p:nvSpPr>
        <p:spPr>
          <a:xfrm>
            <a:off x="70468" y="2305615"/>
            <a:ext cx="3007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en-US" altLang="zh-CN" sz="14000" b="1" i="1" kern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04</a:t>
            </a:r>
            <a:endParaRPr lang="zh-CN" altLang="en-US" sz="140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DA0F2A-CB9E-49D5-ADB3-74591D858543}"/>
              </a:ext>
            </a:extLst>
          </p:cNvPr>
          <p:cNvSpPr/>
          <p:nvPr/>
        </p:nvSpPr>
        <p:spPr>
          <a:xfrm>
            <a:off x="5503080" y="3122041"/>
            <a:ext cx="6688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IOT</a:t>
            </a:r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产品优势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006C550-81E9-45E3-B300-3A252E42404A}"/>
              </a:ext>
            </a:extLst>
          </p:cNvPr>
          <p:cNvSpPr/>
          <p:nvPr/>
        </p:nvSpPr>
        <p:spPr>
          <a:xfrm>
            <a:off x="5503080" y="2407280"/>
            <a:ext cx="2956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第四部分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4A5134B-D3C7-4EC4-BB37-5ADE09310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8078" y="-1218274"/>
            <a:ext cx="3447619" cy="33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737866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功能优势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87040" y="1489055"/>
            <a:ext cx="4225836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信息交互功能丰富</a:t>
            </a:r>
            <a:endParaRPr lang="en-US" altLang="zh-CN" sz="28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 smtClean="0"/>
              <a:t>1.</a:t>
            </a:r>
            <a:r>
              <a:rPr lang="zh-CN" altLang="en-US" sz="2000" dirty="0" smtClean="0"/>
              <a:t>视觉：灯、显示屏、手机软件反馈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2.</a:t>
            </a:r>
            <a:r>
              <a:rPr lang="zh-CN" altLang="en-US" sz="2000" dirty="0" smtClean="0"/>
              <a:t>听觉：蜂鸣器</a:t>
            </a:r>
            <a:endParaRPr lang="en-US" altLang="zh-CN" sz="2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522920" y="1565255"/>
            <a:ext cx="45801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监测光线强度，导出数据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zh-CN" altLang="en-US" sz="2000" dirty="0" smtClean="0"/>
              <a:t>对家内环境的监测有利于分析改善</a:t>
            </a:r>
          </a:p>
        </p:txBody>
      </p:sp>
      <p:sp>
        <p:nvSpPr>
          <p:cNvPr id="14" name="矩形 13"/>
          <p:cNvSpPr/>
          <p:nvPr/>
        </p:nvSpPr>
        <p:spPr>
          <a:xfrm>
            <a:off x="432760" y="2860655"/>
            <a:ext cx="458010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3.</a:t>
            </a:r>
            <a:r>
              <a:rPr lang="zh-CN" alt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灯根据屋内亮度自动亮灭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 smtClean="0"/>
              <a:t>1.</a:t>
            </a:r>
            <a:r>
              <a:rPr lang="zh-CN" altLang="en-US" sz="2000" dirty="0" smtClean="0"/>
              <a:t>节约能源、电费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2.</a:t>
            </a:r>
            <a:r>
              <a:rPr lang="zh-CN" altLang="en-US" sz="2000" dirty="0" smtClean="0"/>
              <a:t>减轻亮度过暗对用户视力影响</a:t>
            </a:r>
          </a:p>
        </p:txBody>
      </p:sp>
      <p:sp>
        <p:nvSpPr>
          <p:cNvPr id="15" name="矩形 14"/>
          <p:cNvSpPr/>
          <p:nvPr/>
        </p:nvSpPr>
        <p:spPr>
          <a:xfrm>
            <a:off x="5538160" y="2830175"/>
            <a:ext cx="4580100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4.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支持遥控和手机软件控制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 smtClean="0"/>
              <a:t>1.</a:t>
            </a:r>
            <a:r>
              <a:rPr lang="zh-CN" altLang="en-US" sz="2000" dirty="0" smtClean="0"/>
              <a:t>给用户带来便利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2.</a:t>
            </a:r>
            <a:r>
              <a:rPr lang="zh-CN" altLang="en-US" sz="2000" dirty="0" smtClean="0"/>
              <a:t>实现多方式无线控制</a:t>
            </a:r>
          </a:p>
        </p:txBody>
      </p:sp>
      <p:sp>
        <p:nvSpPr>
          <p:cNvPr id="16" name="矩形 15"/>
          <p:cNvSpPr/>
          <p:nvPr/>
        </p:nvSpPr>
        <p:spPr>
          <a:xfrm>
            <a:off x="417520" y="4399895"/>
            <a:ext cx="49952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5</a:t>
            </a:r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手机控制室内灯的颜色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 smtClean="0"/>
              <a:t>1.</a:t>
            </a:r>
            <a:r>
              <a:rPr lang="zh-CN" altLang="en-US" sz="2000" dirty="0" smtClean="0"/>
              <a:t>三色灯及控制三原色的比例使得用户可以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自由选择控制灯的颜色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2.</a:t>
            </a:r>
            <a:r>
              <a:rPr lang="zh-CN" altLang="en-US" sz="2000" dirty="0" smtClean="0"/>
              <a:t>使家内环境不再单调</a:t>
            </a:r>
          </a:p>
        </p:txBody>
      </p:sp>
      <p:sp>
        <p:nvSpPr>
          <p:cNvPr id="17" name="矩形 16"/>
          <p:cNvSpPr/>
          <p:nvPr/>
        </p:nvSpPr>
        <p:spPr>
          <a:xfrm>
            <a:off x="5736280" y="4338935"/>
            <a:ext cx="3712876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6.</a:t>
            </a:r>
            <a:r>
              <a:rPr lang="zh-CN" alt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计时功能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 smtClean="0"/>
              <a:t>1.</a:t>
            </a:r>
            <a:r>
              <a:rPr lang="zh-CN" altLang="en-US" sz="2000" dirty="0" smtClean="0"/>
              <a:t>提高用户对时间的把控能力</a:t>
            </a:r>
            <a:endParaRPr lang="en-US" altLang="zh-CN" sz="2000" dirty="0" smtClean="0"/>
          </a:p>
          <a:p>
            <a:pPr algn="ctr"/>
            <a:r>
              <a:rPr lang="en-US" altLang="zh-CN" sz="2000" dirty="0" smtClean="0"/>
              <a:t>2.</a:t>
            </a:r>
            <a:r>
              <a:rPr lang="zh-CN" altLang="en-US" sz="2000" dirty="0" smtClean="0"/>
              <a:t>设置定时可用来提醒用户事项</a:t>
            </a:r>
          </a:p>
        </p:txBody>
      </p:sp>
      <p:pic>
        <p:nvPicPr>
          <p:cNvPr id="43010" name="Picture 2" descr="https://timgsa.baidu.com/timg?image&amp;quality=80&amp;size=b9999_10000&amp;sec=1589870577055&amp;di=c4e2c85ddde3e9182031f941c6fbb004&amp;imgtype=0&amp;src=http%3A%2F%2Fdingyue.ws.126.net%2Ffs1ifb5wBeDyIcEO0UQG0j%3DHeqNwOKDvLrvCgpm73Zo5c1555315222774.gif">
            <a:hlinkClick r:id="rId4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08055" y="5548312"/>
            <a:ext cx="857250" cy="828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20720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产品优势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8000" y="1550015"/>
            <a:ext cx="3464410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1.</a:t>
            </a:r>
            <a:r>
              <a:rPr lang="zh-CN" altLang="en-US" sz="28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小型化、集成化</a:t>
            </a:r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endParaRPr lang="en-US" altLang="zh-CN" sz="2800" b="1" cap="none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altLang="zh-CN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2.</a:t>
            </a:r>
            <a:r>
              <a:rPr lang="zh-CN" alt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低能耗、绿色环保</a:t>
            </a:r>
            <a:endParaRPr lang="en-US" altLang="zh-CN" sz="28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endParaRPr lang="en-US" altLang="zh-CN" sz="28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altLang="zh-CN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3.</a:t>
            </a:r>
            <a:r>
              <a:rPr lang="zh-CN" alt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操控方便</a:t>
            </a:r>
            <a:endParaRPr lang="en-US" altLang="zh-CN" sz="28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endParaRPr lang="en-US" altLang="zh-CN" sz="28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r>
              <a:rPr lang="en-US" altLang="zh-CN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4.</a:t>
            </a:r>
            <a:r>
              <a:rPr lang="zh-CN" alt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功能多样反馈清晰</a:t>
            </a:r>
            <a:endParaRPr lang="en-US" altLang="zh-CN" sz="28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5058" name="AutoShape 2" descr="data:image/jpeg;base64,/9j/4AAQSkZJRgABAQAAAQABAAD//gA7Q1JFQVRPUjogZ2QtanBlZyB2MS4wICh1c2luZyBJSkcgSlBFRyB2OTApLCBxdWFsaXR5ID0gODYK/9sAQwAEAwMEAwMEBAQEBQUEBQcLBwcGBgcOCgoICxAOEREQDhAPEhQaFhITGBMPEBYfFxgbGx0dHREWICIfHCIaHB0c/9sAQwEFBQUHBgcNBwcNHBIQEhwcHBwcHBwcHBwcHBwcHBwcHBwcHBwcHBwcHBwcHBwcHBwcHBwcHBwcHBwcHBwcHBwc/8AAEQgBHwEfAwEiAAIRAQMRAf/EAB8AAAEFAQEBAQEBAAAAAAAAAAABAgMEBQYHCAkKC//EALUQAAIBAwMCBAMFBQQEAAABfQECAwAEEQUSITFBBhNRYQcicRQygZGhCCNCscEVUtHwJDNicoIJChYXGBkaJSYnKCkqNDU2Nzg5OkNERUZHSElKU1RVVldYWVpjZGVmZ2hpanN0dXZ3eHl6g4SFhoeIiYqSk5SVlpeYmZqio6Slpqeoqaqys7S1tre4ubrCw8TFxsfIycrS09TV1tfY2drh4uPk5ebn6Onq8fLz9PX29/j5+v/EAB8BAAMBAQEBAQEBAQEAAAAAAAABAgMEBQYHCAkKC//EALURAAIBAgQEAwQHBQQEAAECdwABAgMRBAUhMQYSQVEHYXETIjKBCBRCkaGxwQkjM1LwFWJy0QoWJDThJfEXGBkaJicoKSo1Njc4OTpDREVGR0hJSlNUVVZXWFlaY2RlZmdoaWpzdHV2d3h5eoKDhIWGh4iJipKTlJWWl5iZmqKjpKWmp6ipqrKztLW2t7i5usLDxMXGx8jJytLT1NXW19jZ2uLj5OXm5+jp6vLz9PX29/j5+v/aAAwDAQACEQMRAD8A+/qKKKACiiigAooooAKKKKACiiigAooooAKKKKACiiigAooooAKKKKACiiigAooooAKKKKACiiigAooooAKKKKACiiigAooooAKKKKACiiigBvc0DrR3NA60AOoopPyoAWiiigAooooAKKKKACiiigAooooAKKKKACikz1qjp2rWOrJM9jdw3KwyNDIYnDbHU4KnHQg9qAL9FFFABRSEgdSKBz0NAC0UUUAFFFFABRRRQAUUUUAFFFFABRRRQAUUUUAN7mvEfiF8Zr3R/jB4V+Gmkwxrfa1E9xNdSf8ALKNVY/L6nKHr617d3NePfGv4Tr4na18aaNcvp/jLw5FJPZ3KDIlAU5icYyQRuHGOtAGz4V1jxzH461XRdc0pJPD0cayWerR/8tM5yjDjBHFZv7R3jLVvA3wv1PV9FuBbahEVCS7Q23J9DXafD3XNQ8S+CtC1bVrdbfUry0imuIUUqEdlBIAPI5riv2m7SO6+CPi0yDJitg6+x3rQB6jpszT2FrK5yzxIxPqSKuVxeveM7TwT4BXXLs70ht4wiA4MjtgKo+pIFeQ+Afjh45f4m2Hhvx3oFrp1hr9s11pskAO6PaAfLf5jlvmAyOKAPSPAHizUtc8ffEjSbycPZ6LeWsVpHtA2I9urtyOvJ716KZowVBkUbzxz1rzLwXFFH8SPiFEnyTXMsDsw68QqM1zg+GGleG77wnba7471+81SC/mudPE8isXdo8NH8qfcC56/nQB7fcTxWsUk00ixxRjczMcBRXnvgz4qReJ9f1nTbyybTUguEh09p2G69UrkuuCeM8V03ieDRtcgbwzqrI/9rQyKLcn5pEAw2PpmvDdd8N+DvBlxdzeFvBK3+seA7Mz20iyYEczEMI8E9SGJz0oA7/47eMdX8EeF7DUdKIVWv7eGd8ZIR5UXj/vqofi38Tr7wFrfh+0iiVdP1COdpbkgkrIm3Yn/AAIsR+Fcb8QvGL/En9m3SfEy2jW8mqXOnTmDOTH/AKZGCP0rtf2g/Ees+Efh++taJEJJ7K6hkuDtyUtgSZW/IUAenafcG7sbadgAZYlcge4zVquWsPGmlFNBtprrF/q1rHPDEFJZlKg5OOg56muooAPbvXmWr+MdTs/jXpPhmOZRpVzoNxfPGyjmZJlVTnr0Jrlvjr4n8R/D7xN4P8U215P/AMIolz9j1O3Q/KBKyhZCOp24Y12OrWNjqHxA0HVlwzz6c8COOpjdg1AHgHiD4l+NfiDrWpaBo1lNq2o2ExhntNPJXT4x2ZpxiUHnoB6V7P8AATwN4r8FeHblPFN/bPNdSeZHYWo3R2w558wgO7NnndnpXA6t8HPE3wV/tTxP8NNYubu2ac3t7oN6ymKbpvKEAYIUZ5Pavcfh542tfiD4U0/XbWNoluUBeF/vRPj5kPuDxQB1dFVmu7dLhLd541uHG5Yi43MPUDrXinxa8Q67rXi638DaD4ptfC0qWiX8+oTSqskqM5URxAn72Vzkg8GgDY/aF8Zat4H8F6dqGkXX2eebV7O1kO0NujkfDLz6ivUdOkM+n2sjHl4lY/iK+fvjR4R8Rv8AB7StOu9RbW7+01qzuGuv4ngSTO5vU45JFel+OviBB8OPh42tvA11cxW8a29pH9+4kIGEX36n8KAPQaparqVvo+nXWoXT7La1jaWRvRQMmvBfhZ8YPGV18RH8G+PdOsbXUbyzW/tfsYK7VJI2tljk4U9K+gpmRInMpXywMtu6YoA8G8FfHhNc8ZRQyyvc6J4im2aOI4/mhCfK/mdMZdWI68EV76OlfMWofGPxzA9r4xsvDunQ/DuG9e1uFkjLXUcSMyNKCpx95eBjODXtXxB8V3mgeGPtOkW63OqXhSK0iY4G5iBuOeyg5/CgDtK8N+G3xa13xh8SNW0S+gtLezs45AYF3earBwFPIxgrz171D8LPGXj3SvHd34J+IRsbm4uITc6df2aMqzBcmRcEn7vy/nWg/jLUtO/aKt/DczomjXmjyXESKnLSiRBnP4mgD2iiiigAooooAKKKKACiiigBMVj+J9In17Qr/Tre9lsp7mJo0uYs7oiRwwxWzRQBxnwy8G33gPwjZ6JqGuXOt3kH3725J3yH8Sa1vGHhWw8beGtS0DU1drDUIjDKEba2OvB+oFbtFAHzTqX7MXiDxTpdhoHib4j3174c01t1tb21uYJsj7pklDkvg4IyO1W/B37Nmu6D4z0XWta+IF7rthopnNpb3UJMy+bt4MpckgbR2r6LooA8h8afCPXNQ8XnxV4Q8WvoGpzxeVcpNb/aYZhxg7NwAOABmuA1z9mHxb4o1GPXtU+Kd+3ie1lElnc21uYre39R5IkwcjIPPQ19O0UAfOY+AfxBHia38VH4oiTxDCjwrJNpm+BEbGQkRkwpOOSOvFZKfst+LbXVbjXbT4p3kWuag+/UGa0LW13xgZh8zHC4HfpX1FmjOaAPMLL4PWtr8IbP4fm/cx2sCxpdou0h1fer4z2bB61xx+BHjTW1sbDxT8TLjUtDtlCPa21obdrlf7sriQ7we4I5zX0BRmgDyrW/g/Lf/Erwn4usNdmsbfQbI2L2EacXEeQcFs8DgcY7V3nifR7jXdCv9Ptb6WxuLiJkS5iJ3REjhhitmigD57X4DeNtb0zT9B8XfEk6x4ctTGXgj0/yp59nTdN5hJ9+Oa7z4ifDCfxZpWlx6JrtzoeqaVt+yXSZdQFGAHUEbh7Zr0ik4FAHzzrHwH+IXjC7tR4j+Ld42mwk77fSbQ2TSgjGGZZDmvavCfhbT/BmgWejabGUtbVAoLcs5xyzHuT3NbtGaAPnv45a3qXw4+IXhbx//Zc+o+H7e1k028S1jMksRd9/mBR2AXGfevKfiN4w+Gn7StzpzaJ4T8Tan4mtmMNtdxwSWQiODjfMAeBnOK+y9VsBqenz225VaRSqsyB9p9cHivFvC3wH17Qp9Cnn8ZySvp95JcyiGzihEiMm0R/Ioz65NAHW+GPh1fWnwoXwlqeq3LX81k0El0ZTI8LMuPlbqdvY15zqf7MuveLksI/FnxH1C8i0pf8AiXiwia1aFxwrsQ53sBkZ4619IBQKWgD51+HH7NGqeEviFY+L/EHjm78Q3WnWv2S0E0JV1T5vvuWO77xr3nWL2wsNPnl1K4it7Mja7ysFXn3NaOaoarpdprVhcWN9As1rcIUdGHUGgD4q+IPhFdIsp/D2g/GJ7zT9evttnoUH7yUyMSxTzQ5Kp949MdK+hfiJ4d8P6l4ItfCus+L20e/ihRobv7X5c6EfxZyCelbvhb4KeB/B2qnU9K0KGO+xgSyMZCn+7uJwfpWl42+Gfhj4gpAuv6at0YD8jByjD2ypBoA+YvCWjeOdd+IOnaZ4d+K1nrSeHbSWN9Xl0wTLD5gA2b/MPmMdnPIxj3r2j4c/BK48NeK5vGHiTxJc+IPEjwNbLK4McMMZYEhIySF+6OleheEvA2g+B9N/s/QtOis7bO4hOSx9STyfxroVUKMAcUAOooooAKKKKACiiigAooooAKKKKACiiigAooooAaSBk9qqyarZQttku4Uf0ZwDRqUhisp3XqqH+VfDlxNretS3Wr3F3fPYRT7JpEdiY+euPxoA+5kvYJR+7mjceoYGng56cn2r5u8PfCq/13SE1Hw98Qbt0bom4jHsfm4phtPi94IlaSKcalaxnkkmVmH0oA+lwSTzTS5U8jj1rxXwh+0HY3gmtfEdu2nX8A5BH3v5YrO1b45ar4gu2sPCOkSTZ4E7KTz/ALuOKAPdri7htELzTxxp/ekOBXP33xF8NacD5+r24x/dbd/KvJLf4XeNvFoaTxFrklujc+ShJXH0zW/pP7OfhqzBN201w56kNtH5UAbtz8c/Btu2DqW73CN/hSW3xz8G3JIXUsH3jb/Cp7f4LeEIE2/2aGH+0c/0ps3wU8IzZB08KP8AYO3+lAG7p/xB8N6kAbfV7Yk9AzhT+tdBBcxXK+ZFIrrjgqcivF9W/Zo8O3TtJY3M9pIejbi2K52++HXxE8DL5mha1JfWyHIidyR/3zmgD6NBOOaXcRzmvAvDv7Qdxp1zHpvjDSpbKZflacA8n/dxWl44/aD07S0Sz8PRnUdRnHyFeVX8s5PtQB7PPdwWqF55kjQdS7BaitdRtr9C1tcwzD/YcN/KvlHxDYeL9W0q71rxfrcunWLAmG2UkGVuy7MjFY1hp3jD4d6JZ+JIbu4htJpwFgYnDqc9V/CgD7RU54IxT6xvDOqf25odhfg/LcRB62aACiiigAooooAKKKKACiiigAooooAKKKKACiiigAooooAKKKKAKeoR+ZZzr2KH+VfPH7OljBez+KLK5jWW3LEMjDIOTX0VfDdaTD1Q/wAq+f8A9nJtmv8AieI9Vwf/AB6gClrWjXnwN8WR6zpiSzeGrs7ZoSSViPr+te+6Lq1rr2mQX1nMssMyhgw/lT9d0a21zTJ7C6iV4J12lSK8n+Gmn6l4B8V3vhqZpJdLk/eQMRwvt+tAHY+KPhP4a8XXcN5f2Ki4jPLR/Lu+uK6TR/DWm6FbJBZ2cMSoOCq8/nWg08Skq0yKfQsKkQgjIbcKAAKce3tRg+nFSjpSAUAIAQDRzinUUAMAPPNIY93U5qTFAGKAOY8U+BNF8XWrW+o2MUgP8YGG/Mc1zfhD4NeGfA9xNe21uJJuW3zfNsHtmvSe/wBKyvEljc6jo93a2knlzzLsDHtmgDxSCzl+MfxDM04I8N6C+1F/hlkB6+/3a3f2jY0h+HoSNQqpOoUAdODXceAPBkHgvRlsozulZi8r/wB5j1rzb9p7UPI8KWFqPvS3SnHqMEUAd98IgR8PtDDE58gdfqa7iuZ8A2hsPCmlWxGPLgArpqACiiigAooooAKKKKACiiigAooooAKKKKACiiigAooooAKKKM0AZfiHVbbRdHvL66cJBDGWY14R+zgHvdd8TapHGws58BGI75zik+PPiO68R69p/gfSXfzpnHn7ffsfbBr2jwR4UtvB2gW2mWyKBGo3OBy59TQB0D4YHuRXgPjy/wDiPqXiWeDRdPjtbBSEjuNm5jxyd3bmvfdwU4A5pk88Nsu6V1RR3J6UAfMmofBz4kCdtV/4SqeV1XeYN5x+Wak8D/FPxLpF/wDYdeZvLjfZyvWvoy21axukcpdxMM4JDVwXjTwvpckgniWJps7mHegDv9G1WLV7JLiIfKwq8Wwua4/4fzN9hlhPCocAVt6xrUek2+6Q/MQcUARax4s0nQg32++t4Cozh5AD+VeOeN/2uvAnguV4pmurh1Gcxx5U/Q1znj7wrqXxGvJns97Sn5QM1z4/YxPiTSVj13VjDNj/AJZjcR+lAHX+FP22vhr4jlEM9xc2EjHANxFtX8zXtehfELw14j2DTdas7guMgJID/WvhDxP/AME8vEVpM0ugeIYbmMHIW44YfkKraL8NvHvwl2pr1rMlsvCzwE7R754oA/R7Oec8Utfn3o/7Ver/AA/1u1he6fUtHmfbKk/VOeoPWvuXwZ4u0/xv4es9Z02QPbXKBh7e1AG/jivAf2ldNup7bSb1YS9lbt+8x2OSc179WR4g0O38Q6Zc6fdoHgnQoRQBU8Fa9aa/oNldWZHktGOM9D6V0W6vnT4TaxceAvGd/wCEdTkK2sjHyCx/j/8A1CvorIJxQA+imjvnpTqACiiigAooooAKKKKACiiigAooooAKKKKACiiigBMe9YvijW4fDmh3upTkbLeMtyepArZPA968I/aV8QyR6NY+HrXm51KUZwewPT9aAM34CaJL4j1zVfGOoEymSQi3Lemeo+mMV9CgFDn161y/w38Mw+FfCWm2EIOFjDHP948n+ddWo5P50AJ3zjmvKvjd4am1rQ3+zzyRFsbirYr1fbWXrmkRa1ZvaykhG7igD4V+M3jWT4ZR6XaeG9LvLh/KPnyqc735/wDrV137O3jPxT4s+zx61b3ZWQdZVI257c17Hr/wZvLm+jltJbeWNeB56A4/Ou48JeDptEVTdSws6jhY0AFAGp4V0ptLt5RJ1ZuKwfFkv22+a2B5HSu2uLhLa3aRztVR3rzFrxrrWS6ASEyDv2zQBteHGstADfb/AC7dyPvtxXUWniLS7sEwX0MgXqQ2QK4D4p+DR4qitVmuZreCFgziMkeZ7GvEPj1r/i3wRb21t4A0W3bTvI23E/lbjn16daAPraLVbKdf3V5A65xkODT7u1tr+IxSxJLEwwQRkV+a/wAPviN4vGmXEE6XkV3CxKFwVVq+oP2aPibr3iuC6tdb+/G2F3nk0AcP+1N+zBHrGlnxJ4Ttgl1at5k9on8Y55HvW3+wtq97deBNU0+8Lf6HclQjfwcLxX1QIlniZZFyrjBUiuN8FfDPTfAmsaxeaUPKg1J/NeIdA3HT8qAO5puAuT2606kPIx3oA8B/aI8MvaRWXi2yVhc2UiiQqOcA8fqa9X+H/iZPFnhew1IMPNlQeYPR8c1f8TaHFr2hXunygFJ4yBkd8cfrXiP7PeryaHq+r+D7yRjNbSMU3exOaAPocdKdTEbcuRT6ACiiigAooooAKKKKACiiigAooooAKKKKACiiigBrDKkZr5p1kjxv8d7ezb57bTcEDtlDz/Kvo3UroWVhdXDHAijZ8/QE18/fs/xHX/FvibxFKMnzSI29QxagD6FgQRxqo6DpUi0o5GadQAU3b706igBu0CoJJNjcLz61M7hFZj0FZNpfx3M9wzOAkXfNAGH4913+ztLlVtoDD1rzfwtrMVzdE5yc9jUXxb1aa5trlssyg4ULXC/C28ub3WEtmOJFYcH0oA+pbS3h1DT0Ey7gfU1xXir4a3OpM7afdCJD1jbkH869CtEWOBEHTGTVgdPagDwi3+BFzJcxyXU1v5Y6hVA/pXe+EvhjpXhSdp7df3hPHtXeU3b27UAIBgAUtOFFADaKdRQBGTwa+a/iLEvgX4w6TrUY221+yo+Pcjd/OvpVyApz2rw39prR1m8K22rIP31nMACPQn/61AHt9tKs8EcifddQw+hqauU+HWsrr3hDS7xTkNEF/Lj+ldXQAUUUUAFFFFABRRRQAUUUUAFFFFABRRRQAUUUUAcj8S9QGm+CtXmPH7kr19eK89/Zh002ngR7krhp5m6+xroPj/cNbfDXU2XqSg/8fFTfAmz+x/DvTlx/rMv+eKAPShRSfjS0AFFFGaAKWrW8l1p1zDC22V0IU++K+btcn8aeDdE1CW63Hy2LB8nlea+nscVQ1LS7TVrWS2u4FlhkGGVhQB+bOjftMaofFq2erwebYzS+Wd5xt969g8JeKrSw+Kumx25Ux3pHCngda9D139jXwTrWtS6julhMh3bEHAP51t+Gv2YNA8Pa/aauL24mltWzGGoA9yVQWGPSpACBTAORjpinjPNAC0UUUAFFFFABRRRQA1lDAg9K4D402Cah8PNWR13COMyD6qCa9A9a5n4gwCfwbrSEZ/0WT/0E0AcL+zZevdfDe1jc5MMjr/48a9fyfzrxL9maTPhG/izxHcY/nXt2fagBaKKKACiiigAooooAKKKKACiiigAooooAKKKQntQB5b+0HCZvhnqar13If/HxVv4HTLJ8PNMA/hBB/Stj4n6SdY8F6pbgZIiZ8f7oz/SuD/Zp1kX3gg2jH99bStuHoCeKAPa1HFLScflS0AFMOBn3p9MYZBx1oA5Txt8QtH8CQRTarcpCspwNxqro3xT8Na9t+xarbyM2OA4r5k/b5dk0TTQC25l+UA45ya+D9J8Za5osnm2mpSwSRsPuOaAP26hkjnjDqQV9Qalj9c5FfAPwc/au1p9Ot7LVrkNJGAA2Pvivsr4d+PLbxnpcdwh/eMORQB2+AKWiigAooooAKKKKACiiigBPauX+It0LPwVrchOP9FkA/wC+TXTnODXmPx51UaV8OdQJPMzLEOf72RQBhfsz2+zwfdz9p593869s4ry74AaPLpHw509JhiSUs547FjivUAKAHUUUUAFFFFABRRRQAUUUUAFFFFABRRRQAU3uadRQBXuYUuLeWJ/uSKUP0PFfOHw6vB8PPizqnh6b93Z6gxZM9Op2fzr6UYZU8Zrw/wCP/gme6soPFGl7l1PT2DHYOSBzn8MUAe3xsGBIPFP61518JPiHa+OfDsT5WO/gASaMnnI716GhBzg0APppIAJJp1NKg9eaAPkL9vbSpLjwVpl9HGWEEh3GvzyksGmSPACtOd1fsL8Y/CVv408NDTLiMPG7gsD6V8gfGn9jzXZ7lLrwTaxzactsuYyRu3459KAPmrRRdaX5VzGoYWy/MB3r78/Zm1Ca48OWN9nKSnkeleM/Cn9lfxn/AGa0Wu6fDboWGQ7Akj8DX0t4P02w8L/ZvDunlWkt2HmBOimgD2xX3fj0p3SoYQVUbuwqYUALRRRQAUUUUAFFFNz94UAI3Cn1r50/aC1V/EGvaL4StX3M8qmZVPqRj+te0+M/FVr4R0S51O5lVRGh2qT95uwrxb4KeHrjxj4kvPHOqRsNzMsCN05J/lQB71oNgul6TZ2argQxKn5CtMDApqYOSKfQAUUUUAFFFFABRRRQAUUUUAFFFFABRRRQAUUUUANx1qKe3juYZIZVDxuMMpHBFT02gD5h8a+DNW+EPiFvFHh1Xk0mR900A/hz1B9q9j+HHxK0rx7pwltZgt0g/eQPwyn29R712V7ZQ39vJbzxLJFIMMrDINeB+Ovgje6NeHXfBVzJb3AO42qk9fb1/GgD6DEgPQg0LIG4718++Ff2g20yVdK8YWT2d1HhWnxwT6t6V7bo3iXTNftY7rT7yKeB+jIetAFbxTcQ2Nslxcf8e4bD8evFVPD1y4dltp1lsicoAMYFamvaXHruny2cmQrDjHr2r5J+I/j3xX8HLy4ikgnW13ExTYypWgD6b8efEDTfBulzz3M6ecF+WMnBNeO/s6a1Hr+v6zeOxlaViyljnFfLur/EvVfH88l1qEzypj5QDX0/+yl4fmj0ubVHhMMTDCg/xGgD6UUZ3A1IOPpTR940o780AOoozRQAUUnAqG4uobWJpJpFRFGSWNAExbArC8TeKNO8L6dLe6jcrDHGMgE8sfQeted+Ofj/AKH4aR4NNP8AaWoA7RHHyoPbNcFpPw+8WfF7Ul1XxRcS2elBg6QDjcvoB6e/WgCtLLrf7QniPbEr23hm0bJzwCM/qa+kdA0K08PaZbafZxhLeBAigd/c0zw/4a0/w1p0Vjp1usMEQ42jk/WthTgc0AAGBTqTORS0AFFFFABRRRQAUUUUAFFFFABRRRQAUUUUAFFFFABRRRQA3HFNKg8HpUlJigDlfFHw90DxdbtDqVhHISOHA+Ye4rxrWP2fdb0G4F54Q16SIKc+TIfmH07V9ICqGranb6PYTXt04jt4V3OxOMCgD5uk+KPxE+H0qR+IdPjntAceY5yzfiDitS7+Ong/xhZGz8R+HpfIbr5o3KfpisW6n1P48eLxb2wlj8N2cuWySBgdz6k+le13vwm8L6ho6adJpkKhE2LIigOPfNAHkWg+DvgpPeC9ghiWXOQjqcD9K9n0HX/Cml2SW2nX1nFbJ0UMFxXzl48+AureFZJLzSDJfaeQS23/AFie2O9eZRPdPcraRx/v3YIEI+bOelAH3h/wlOkb8/2pabf+uo/xqGXxroUYO7VbUf8AbUf414PJ+z28fhNr9ruf+01t/OMOTgNjO2vBJ3ImZJVy6sUIx3FAH3Dc/FHwvZKzTatDtX+7838q5PV/2ivCenbhA8t0y/wopGfzFfP/AIM+EPiTxg6NFam0smPzTTfLx6gHrXuVn+znoNnoE9o8jy6jKP8Aj7b+Ej0Hb+tAGDqvx+17Wk8vwv4cmJbgSTIWH4EVRT4efET4gSRy65qzWVk55hJzx7Y6Uvwy13WPht4vi8HavCz2VzJiBwM49x7V9IxqrAlMAH2oA878G/BPwz4R2TC3+2Xo6zT8nPtXo8caxoFVQFA4GKI02DrUlACdKXFFFABRRRQAUUUUAFFFFABRRRQAUUUUAFFFFABRRRQAUUUUAFFFFABRRRQAVl69olp4j0u5029Qva3C7HUEjI/CtSigDnfCfg7TfB2nLY6bCEiHUnq31reQc5zxjpUmKMUAQlVdSrKCM9DXI3Hww8N3Otxaw2mxC+iOVZeBn6Diu0xRQBWktEeMqR8uMEeteeab8EvC2n6zNqn2HzZ5JPMCyE7VP0r0zFN2jsKAK1vax26qkcaIqjACjAqbYGyDT8D2pwGKAKMmk2U1xHcyWsL3Ef3JGUFl+hq5sX0p1FAABiiiigAooooAKKKKACiiigAooooAKKKKACiiigAooooAKKKKACiiigAooooAKKKKACiiigAooooAKKKKACiiigAooooAKKKKACiiigAooooAKKKKACiiigAooooAKKKKACiiigAooooAKKKKACiiigAooooAKKKKACiiigAooooAKKKKACiiigAooooAKKKKACqD6tYpIUe8t0cBjtaVQSFzuPXoNrZ9Np9Kv1x9/BKlvq0MFrAC1g0LrHcF2BCyMoC7MknzATkjr3xyAdLDf2tzGzw3MMiKu8sjggLkjOR2yrfkahOtaeFQi8hYOSF2Nu3EYzjH+8PzqAGVdb1Ewojy/Y7farsVUnfN1IBx+VZ06aibu2hMMYvHguQri8ICRl4s4byeuSAOOAOpoA6G1uUu4FmiLGNicFlKnrjoeaifUYxcNDGksrof3hjXIj+p9fYZPtT7FJkto454o4mQbQkcpkGB0+YgE/lWCsF1FbJGXnV2gJPkK/8ArSxMrEj9PqcUAbk+oQW0AnkZ9hbYAiM7bs4xtUE9aU3tuInmaTCx435U5XIBGR1HUVj3jmO2luJZxZRz3iOrzFFZECqM/OMAnaTjrz61E15ELTVpbVorhAsbC6c7kll6Y44IGE+7xkmgDbk1K3juHgzI0y7dyxxO+3d0ztBx/k1HDrVpMksitKI4vvO8Eir1xwSMHn0pLFUsbh7VnQzTZn3dGc8Bjj64/Agdqzg6Hws7GSNUIY73cKv3z/EeKAOjoqpaahaX4c2l3BcKhwxhkD7frirdABRRRQAUUUUAFFFFABRRRQAUUUUAFFFFABRRRQAUUUUAFFFFABRRRQAUUUUAFFFFABVGDTba3HEe5vMMpd/mYuRgnJ9uPpxV6igCnZabaaaGFrbRxF8B2UfM+OmT1PXvSpYQJdtdgObhl27mdmAHHABOF6Dp6VbooAKpy6dbzuXZXyeoWRlVvqoOD+NXKKACiiigAooooAKKKKAP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5060" name="Picture 4" descr="https://ss0.bdstatic.com/70cFvHSh_Q1YnxGkpoWK1HF6hhy/it/u=3247205125,559838831&amp;fm=26&amp;gp=0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27645" y="3406775"/>
            <a:ext cx="2428875" cy="2428875"/>
          </a:xfrm>
          <a:prstGeom prst="rect">
            <a:avLst/>
          </a:prstGeom>
          <a:noFill/>
        </p:spPr>
      </p:pic>
      <p:pic>
        <p:nvPicPr>
          <p:cNvPr id="45062" name="Picture 6" descr="https://ss0.bdstatic.com/70cFvHSh_Q1YnxGkpoWK1HF6hhy/it/u=1586091161,1651025917&amp;fm=26&amp;gp=0.jp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3695" y="274320"/>
            <a:ext cx="4924425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1976107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9C3D2C3-655B-4A7F-B3D8-9BF067C8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10119998" y="4527932"/>
            <a:ext cx="3447619" cy="3342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692322B-8FDB-42F6-B0BD-FD995651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1754526" y="4067139"/>
            <a:ext cx="3447619" cy="3342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06D7959-2E71-404F-9280-1982B69A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rot="17047034">
            <a:off x="-914773" y="-528429"/>
            <a:ext cx="3447619" cy="3342857"/>
          </a:xfrm>
          <a:prstGeom prst="rect">
            <a:avLst/>
          </a:prstGeom>
        </p:spPr>
      </p:pic>
      <p:sp>
        <p:nvSpPr>
          <p:cNvPr id="5" name="矩形: 圆角 7">
            <a:extLst>
              <a:ext uri="{FF2B5EF4-FFF2-40B4-BE49-F238E27FC236}">
                <a16:creationId xmlns:a16="http://schemas.microsoft.com/office/drawing/2014/main" xmlns="" id="{F4600358-703B-413B-903D-6879F5C64BEE}"/>
              </a:ext>
            </a:extLst>
          </p:cNvPr>
          <p:cNvSpPr/>
          <p:nvPr/>
        </p:nvSpPr>
        <p:spPr>
          <a:xfrm>
            <a:off x="732012" y="665542"/>
            <a:ext cx="11058598" cy="5550484"/>
          </a:xfrm>
          <a:prstGeom prst="roundRect">
            <a:avLst>
              <a:gd name="adj" fmla="val 6198"/>
            </a:avLst>
          </a:prstGeom>
          <a:solidFill>
            <a:srgbClr val="392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11">
            <a:extLst>
              <a:ext uri="{FF2B5EF4-FFF2-40B4-BE49-F238E27FC236}">
                <a16:creationId xmlns:a16="http://schemas.microsoft.com/office/drawing/2014/main" xmlns="" id="{BC53E71A-920B-4EBB-B7E6-61BD10E0981F}"/>
              </a:ext>
            </a:extLst>
          </p:cNvPr>
          <p:cNvGrpSpPr/>
          <p:nvPr/>
        </p:nvGrpSpPr>
        <p:grpSpPr>
          <a:xfrm>
            <a:off x="7311136" y="1487469"/>
            <a:ext cx="4479474" cy="4343354"/>
            <a:chOff x="6783613" y="1466873"/>
            <a:chExt cx="4479474" cy="434335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0DA0706-6B29-4993-A34C-5691C2D0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423836CD-8A87-4CF3-BA37-359263FD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51627AF-5718-43A8-B424-083C6981FB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29783" y="2309190"/>
            <a:ext cx="2168608" cy="3717512"/>
          </a:xfrm>
          <a:prstGeom prst="rect">
            <a:avLst/>
          </a:prstGeom>
        </p:spPr>
      </p:pic>
      <p:sp>
        <p:nvSpPr>
          <p:cNvPr id="10" name="TextBox 28">
            <a:extLst>
              <a:ext uri="{FF2B5EF4-FFF2-40B4-BE49-F238E27FC236}">
                <a16:creationId xmlns:a16="http://schemas.microsoft.com/office/drawing/2014/main" xmlns="" id="{5458C3D7-7DE2-4FD3-A38B-250CC8ADE03C}"/>
              </a:ext>
            </a:extLst>
          </p:cNvPr>
          <p:cNvSpPr txBox="1"/>
          <p:nvPr/>
        </p:nvSpPr>
        <p:spPr>
          <a:xfrm>
            <a:off x="1712214" y="1308979"/>
            <a:ext cx="43838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zh-CN" sz="9600" b="1" i="1" kern="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2 0 </a:t>
            </a:r>
            <a:r>
              <a:rPr lang="en-US" altLang="zh-CN" sz="9600" b="1" i="1" kern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2 0</a:t>
            </a:r>
            <a:endParaRPr lang="zh-CN" altLang="en-US" sz="96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xmlns="" id="{7ADCF8CA-EE2A-4E47-847E-5BB46731F4E1}"/>
              </a:ext>
            </a:extLst>
          </p:cNvPr>
          <p:cNvSpPr txBox="1"/>
          <p:nvPr/>
        </p:nvSpPr>
        <p:spPr>
          <a:xfrm>
            <a:off x="1712215" y="2663957"/>
            <a:ext cx="7475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THANK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YOU</a:t>
            </a:r>
            <a:endParaRPr lang="en-US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14" name="组合 3">
            <a:extLst>
              <a:ext uri="{FF2B5EF4-FFF2-40B4-BE49-F238E27FC236}">
                <a16:creationId xmlns="" xmlns:a16="http://schemas.microsoft.com/office/drawing/2014/main" id="{986AB043-4227-4892-9A81-A0F371C9CA14}"/>
              </a:ext>
            </a:extLst>
          </p:cNvPr>
          <p:cNvGrpSpPr/>
          <p:nvPr/>
        </p:nvGrpSpPr>
        <p:grpSpPr>
          <a:xfrm>
            <a:off x="1712214" y="4639528"/>
            <a:ext cx="3672840" cy="524256"/>
            <a:chOff x="4053840" y="4657432"/>
            <a:chExt cx="3672840" cy="524256"/>
          </a:xfrm>
        </p:grpSpPr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435CB38E-F206-4D14-A568-A965A639A84D}"/>
                </a:ext>
              </a:extLst>
            </p:cNvPr>
            <p:cNvSpPr txBox="1"/>
            <p:nvPr/>
          </p:nvSpPr>
          <p:spPr>
            <a:xfrm>
              <a:off x="5572453" y="47348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BB6F3F5E-5848-4E35-9DB5-A4A34283DAEC}"/>
                </a:ext>
              </a:extLst>
            </p:cNvPr>
            <p:cNvSpPr/>
            <p:nvPr/>
          </p:nvSpPr>
          <p:spPr>
            <a:xfrm>
              <a:off x="4053840" y="4657432"/>
              <a:ext cx="3672840" cy="524256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65558D73-C55B-4B8F-A744-CE21DE74A1CD}"/>
                </a:ext>
              </a:extLst>
            </p:cNvPr>
            <p:cNvSpPr/>
            <p:nvPr/>
          </p:nvSpPr>
          <p:spPr>
            <a:xfrm>
              <a:off x="4053840" y="4657432"/>
              <a:ext cx="1449696" cy="52425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E8268BE2-A87F-49C0-816A-81C4A8D713C5}"/>
                </a:ext>
              </a:extLst>
            </p:cNvPr>
            <p:cNvSpPr txBox="1"/>
            <p:nvPr/>
          </p:nvSpPr>
          <p:spPr>
            <a:xfrm>
              <a:off x="4271307" y="47348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dist"/>
              <a:endParaRPr lang="zh-CN" altLang="en-US" dirty="0">
                <a:solidFill>
                  <a:srgbClr val="39239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8432284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13AEE10-7BC4-4B3D-948B-2AC857FDE8F3}"/>
              </a:ext>
            </a:extLst>
          </p:cNvPr>
          <p:cNvGrpSpPr/>
          <p:nvPr/>
        </p:nvGrpSpPr>
        <p:grpSpPr>
          <a:xfrm rot="3151703">
            <a:off x="-1883974" y="-542977"/>
            <a:ext cx="6711766" cy="6507812"/>
            <a:chOff x="6783613" y="1466873"/>
            <a:chExt cx="4479474" cy="43433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488F20AA-3AE4-44ED-9AF1-184DBB55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01DE9A1-85D8-48ED-8F02-0BC124CC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sp>
        <p:nvSpPr>
          <p:cNvPr id="5" name="TextBox 28">
            <a:extLst>
              <a:ext uri="{FF2B5EF4-FFF2-40B4-BE49-F238E27FC236}">
                <a16:creationId xmlns:a16="http://schemas.microsoft.com/office/drawing/2014/main" xmlns="" id="{4C84C055-FC03-453F-8F41-1B527D27D1D0}"/>
              </a:ext>
            </a:extLst>
          </p:cNvPr>
          <p:cNvSpPr txBox="1"/>
          <p:nvPr/>
        </p:nvSpPr>
        <p:spPr>
          <a:xfrm>
            <a:off x="70468" y="2305615"/>
            <a:ext cx="3007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en-US" altLang="zh-CN" sz="14000" b="1" i="1" kern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01</a:t>
            </a:r>
            <a:endParaRPr lang="zh-CN" altLang="en-US" sz="140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DA0F2A-CB9E-49D5-ADB3-74591D858543}"/>
              </a:ext>
            </a:extLst>
          </p:cNvPr>
          <p:cNvSpPr/>
          <p:nvPr/>
        </p:nvSpPr>
        <p:spPr>
          <a:xfrm>
            <a:off x="5503080" y="3122041"/>
            <a:ext cx="6688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手机和红外遥控远程控制的小型智能家居产品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006C550-81E9-45E3-B300-3A252E42404A}"/>
              </a:ext>
            </a:extLst>
          </p:cNvPr>
          <p:cNvSpPr/>
          <p:nvPr/>
        </p:nvSpPr>
        <p:spPr>
          <a:xfrm>
            <a:off x="5503080" y="2407280"/>
            <a:ext cx="2956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第一部分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4A5134B-D3C7-4EC4-BB37-5ADE09310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8078" y="-1218274"/>
            <a:ext cx="3447619" cy="3342857"/>
          </a:xfrm>
          <a:prstGeom prst="rect">
            <a:avLst/>
          </a:prstGeom>
        </p:spPr>
      </p:pic>
      <p:pic>
        <p:nvPicPr>
          <p:cNvPr id="22530" name="Picture 2" descr="https://ss1.bdstatic.com/70cFuXSh_Q1YnxGkpoWK1HF6hhy/it/u=3731381015,3792618880&amp;fm=26&amp;gp=0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6335" y="685800"/>
            <a:ext cx="1150620" cy="1150620"/>
          </a:xfrm>
          <a:prstGeom prst="rect">
            <a:avLst/>
          </a:prstGeom>
          <a:noFill/>
        </p:spPr>
      </p:pic>
      <p:pic>
        <p:nvPicPr>
          <p:cNvPr id="22532" name="Picture 4" descr="https://ss2.bdstatic.com/70cFvnSh_Q1YnxGkpoWK1HF6hhy/it/u=1271890256,1800208500&amp;fm=26&amp;gp=0.jp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049660">
            <a:off x="8959216" y="1356359"/>
            <a:ext cx="901445" cy="1287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825463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09333" y="144378"/>
            <a:ext cx="4798363" cy="1004803"/>
            <a:chOff x="209333" y="144378"/>
            <a:chExt cx="4798363" cy="1004803"/>
          </a:xfrm>
        </p:grpSpPr>
        <p:grpSp>
          <p:nvGrpSpPr>
            <p:cNvPr id="9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11" name="文本框 10"/>
            <p:cNvSpPr txBox="1"/>
            <p:nvPr/>
          </p:nvSpPr>
          <p:spPr>
            <a:xfrm>
              <a:off x="1305851" y="42056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实现的功能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3923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73695" y="2171298"/>
            <a:ext cx="424710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实现对光线强度的监测，并依靠光强控制灯的亮灭。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可设立时间的计时功能，时间到时依靠蜂鸣器发出声音来提醒用户。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支持红外遥控控制。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支持手机软件对其的控制。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可直接控制灯的颜色。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输出数据可显示在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LED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显示屏或手机上。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120932" y="2064774"/>
            <a:ext cx="5388077" cy="34511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715473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09333" y="144378"/>
            <a:ext cx="4844083" cy="1004803"/>
            <a:chOff x="209333" y="144378"/>
            <a:chExt cx="4844083" cy="1004803"/>
          </a:xfrm>
        </p:grpSpPr>
        <p:grpSp>
          <p:nvGrpSpPr>
            <p:cNvPr id="9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11" name="文本框 10"/>
            <p:cNvSpPr txBox="1"/>
            <p:nvPr/>
          </p:nvSpPr>
          <p:spPr>
            <a:xfrm>
              <a:off x="1351571" y="29864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智能体现在哪儿？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45" name="Group 10"/>
          <p:cNvGrpSpPr>
            <a:grpSpLocks/>
          </p:cNvGrpSpPr>
          <p:nvPr/>
        </p:nvGrpSpPr>
        <p:grpSpPr bwMode="auto">
          <a:xfrm>
            <a:off x="797719" y="1812398"/>
            <a:ext cx="3286125" cy="1809750"/>
            <a:chOff x="0" y="0"/>
            <a:chExt cx="2208" cy="1216"/>
          </a:xfrm>
        </p:grpSpPr>
        <p:sp>
          <p:nvSpPr>
            <p:cNvPr id="46" name="Rectangle 11"/>
            <p:cNvSpPr>
              <a:spLocks/>
            </p:cNvSpPr>
            <p:nvPr/>
          </p:nvSpPr>
          <p:spPr bwMode="auto">
            <a:xfrm>
              <a:off x="0" y="0"/>
              <a:ext cx="2208" cy="1216"/>
            </a:xfrm>
            <a:prstGeom prst="rect">
              <a:avLst/>
            </a:prstGeom>
            <a:solidFill>
              <a:srgbClr val="4029B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sz="3937">
                <a:ea typeface="微软雅黑 Light" panose="020B0502040204020203" pitchFamily="34" charset="-122"/>
              </a:endParaRPr>
            </a:p>
          </p:txBody>
        </p:sp>
        <p:sp>
          <p:nvSpPr>
            <p:cNvPr id="48" name="Rectangle 13"/>
            <p:cNvSpPr>
              <a:spLocks/>
            </p:cNvSpPr>
            <p:nvPr/>
          </p:nvSpPr>
          <p:spPr bwMode="auto">
            <a:xfrm>
              <a:off x="1023" y="268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125"/>
                </a:spcBef>
              </a:pPr>
              <a:r>
                <a:rPr lang="zh-CN" altLang="en-US" sz="1687" b="1" dirty="0" smtClean="0">
                  <a:solidFill>
                    <a:srgbClr val="FFFFFF"/>
                  </a:solidFill>
                  <a:latin typeface="Lato Bold" charset="0"/>
                  <a:ea typeface="微软雅黑 Light" panose="020B0502040204020203" pitchFamily="34" charset="-122"/>
                  <a:cs typeface="Lato Bold" charset="0"/>
                  <a:sym typeface="Lato Bold" charset="0"/>
                </a:rPr>
                <a:t>红外遥控</a:t>
              </a:r>
              <a:endParaRPr lang="en-US" sz="1687" b="1" dirty="0">
                <a:solidFill>
                  <a:srgbClr val="FFFFFF"/>
                </a:solidFill>
                <a:latin typeface="Lato Bold" charset="0"/>
                <a:ea typeface="微软雅黑 Light" panose="020B0502040204020203" pitchFamily="34" charset="-122"/>
                <a:cs typeface="Lato Bold" charset="0"/>
                <a:sym typeface="Lato Bold" charset="0"/>
              </a:endParaRPr>
            </a:p>
          </p:txBody>
        </p:sp>
        <p:sp>
          <p:nvSpPr>
            <p:cNvPr id="49" name="Rectangle 14"/>
            <p:cNvSpPr>
              <a:spLocks/>
            </p:cNvSpPr>
            <p:nvPr/>
          </p:nvSpPr>
          <p:spPr bwMode="auto">
            <a:xfrm>
              <a:off x="1031" y="500"/>
              <a:ext cx="109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红外接收器和红外发射装置实现了使用红外信号对器件的控制。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0" name="Group 15"/>
          <p:cNvGrpSpPr>
            <a:grpSpLocks/>
          </p:cNvGrpSpPr>
          <p:nvPr/>
        </p:nvGrpSpPr>
        <p:grpSpPr bwMode="auto">
          <a:xfrm>
            <a:off x="4464844" y="1812398"/>
            <a:ext cx="3286125" cy="1809750"/>
            <a:chOff x="0" y="0"/>
            <a:chExt cx="2208" cy="1216"/>
          </a:xfrm>
        </p:grpSpPr>
        <p:sp>
          <p:nvSpPr>
            <p:cNvPr id="51" name="Rectangle 16"/>
            <p:cNvSpPr>
              <a:spLocks/>
            </p:cNvSpPr>
            <p:nvPr/>
          </p:nvSpPr>
          <p:spPr bwMode="auto">
            <a:xfrm>
              <a:off x="0" y="0"/>
              <a:ext cx="2208" cy="1216"/>
            </a:xfrm>
            <a:prstGeom prst="rect">
              <a:avLst/>
            </a:prstGeom>
            <a:solidFill>
              <a:srgbClr val="39239E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sz="3937">
                <a:ea typeface="微软雅黑 Light" panose="020B0502040204020203" pitchFamily="34" charset="-122"/>
              </a:endParaRPr>
            </a:p>
          </p:txBody>
        </p:sp>
        <p:sp>
          <p:nvSpPr>
            <p:cNvPr id="53" name="Rectangle 18"/>
            <p:cNvSpPr>
              <a:spLocks/>
            </p:cNvSpPr>
            <p:nvPr/>
          </p:nvSpPr>
          <p:spPr bwMode="auto">
            <a:xfrm>
              <a:off x="1023" y="268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spcBef>
                  <a:spcPts val="1125"/>
                </a:spcBef>
              </a:pPr>
              <a:r>
                <a:rPr lang="zh-CN" altLang="en-US" sz="1687" b="1" dirty="0" smtClean="0">
                  <a:solidFill>
                    <a:srgbClr val="FFFFFF"/>
                  </a:solidFill>
                  <a:latin typeface="Lato Bold" charset="0"/>
                  <a:ea typeface="微软雅黑 Light" panose="020B0502040204020203" pitchFamily="34" charset="-122"/>
                  <a:cs typeface="Lato Bold" charset="0"/>
                  <a:sym typeface="Lato Bold" charset="0"/>
                </a:rPr>
                <a:t>灯光自动亮灭</a:t>
              </a:r>
              <a:endParaRPr lang="en-US" altLang="zh-CN" sz="1687" b="1" dirty="0">
                <a:solidFill>
                  <a:srgbClr val="FFFFFF"/>
                </a:solidFill>
                <a:latin typeface="Lato Bold" charset="0"/>
                <a:ea typeface="微软雅黑 Light" panose="020B0502040204020203" pitchFamily="34" charset="-122"/>
                <a:cs typeface="Lato Bold" charset="0"/>
                <a:sym typeface="Lato Bold" charset="0"/>
              </a:endParaRPr>
            </a:p>
          </p:txBody>
        </p:sp>
        <p:sp>
          <p:nvSpPr>
            <p:cNvPr id="54" name="Rectangle 19"/>
            <p:cNvSpPr>
              <a:spLocks/>
            </p:cNvSpPr>
            <p:nvPr/>
          </p:nvSpPr>
          <p:spPr bwMode="auto">
            <a:xfrm>
              <a:off x="1031" y="500"/>
              <a:ext cx="109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亮度高时自动关灯，亮度低时自动开灯。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8131969" y="1812398"/>
            <a:ext cx="3286125" cy="1809750"/>
            <a:chOff x="0" y="0"/>
            <a:chExt cx="2208" cy="1216"/>
          </a:xfrm>
        </p:grpSpPr>
        <p:sp>
          <p:nvSpPr>
            <p:cNvPr id="56" name="Rectangle 21"/>
            <p:cNvSpPr>
              <a:spLocks/>
            </p:cNvSpPr>
            <p:nvPr/>
          </p:nvSpPr>
          <p:spPr bwMode="auto">
            <a:xfrm>
              <a:off x="0" y="0"/>
              <a:ext cx="2208" cy="1216"/>
            </a:xfrm>
            <a:prstGeom prst="rect">
              <a:avLst/>
            </a:prstGeom>
            <a:solidFill>
              <a:srgbClr val="4029B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sz="3937">
                <a:ea typeface="微软雅黑 Light" panose="020B0502040204020203" pitchFamily="34" charset="-122"/>
              </a:endParaRPr>
            </a:p>
          </p:txBody>
        </p:sp>
        <p:sp>
          <p:nvSpPr>
            <p:cNvPr id="58" name="Rectangle 23"/>
            <p:cNvSpPr>
              <a:spLocks/>
            </p:cNvSpPr>
            <p:nvPr/>
          </p:nvSpPr>
          <p:spPr bwMode="auto">
            <a:xfrm>
              <a:off x="1023" y="268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ts val="1125"/>
                </a:spcBef>
              </a:pPr>
              <a:r>
                <a:rPr lang="zh-CN" altLang="en-US" sz="1687" b="1" dirty="0" smtClean="0">
                  <a:solidFill>
                    <a:srgbClr val="FFFFFF"/>
                  </a:solidFill>
                  <a:latin typeface="Lato Bold" charset="0"/>
                  <a:ea typeface="微软雅黑 Light" panose="020B0502040204020203" pitchFamily="34" charset="-122"/>
                  <a:cs typeface="Lato Bold" charset="0"/>
                  <a:sym typeface="Lato Bold" charset="0"/>
                </a:rPr>
                <a:t>手机远程控制</a:t>
              </a:r>
              <a:endParaRPr lang="en-US" altLang="zh-CN" sz="1687" b="1" dirty="0">
                <a:solidFill>
                  <a:srgbClr val="FFFFFF"/>
                </a:solidFill>
                <a:latin typeface="Lato Bold" charset="0"/>
                <a:ea typeface="微软雅黑 Light" panose="020B0502040204020203" pitchFamily="34" charset="-122"/>
                <a:cs typeface="Lato Bold" charset="0"/>
                <a:sym typeface="Lato Bold" charset="0"/>
              </a:endParaRPr>
            </a:p>
          </p:txBody>
        </p:sp>
        <p:sp>
          <p:nvSpPr>
            <p:cNvPr id="59" name="Rectangle 24"/>
            <p:cNvSpPr>
              <a:spLocks/>
            </p:cNvSpPr>
            <p:nvPr/>
          </p:nvSpPr>
          <p:spPr bwMode="auto">
            <a:xfrm>
              <a:off x="1031" y="500"/>
              <a:ext cx="109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+mn-ea"/>
                </a:rPr>
                <a:t>WiFi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模块的引入使得能从手机端利用直接传输信息给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+mn-ea"/>
                </a:rPr>
                <a:t>Arduino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，实现无线控制。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0" name="Group 25"/>
          <p:cNvGrpSpPr>
            <a:grpSpLocks/>
          </p:cNvGrpSpPr>
          <p:nvPr/>
        </p:nvGrpSpPr>
        <p:grpSpPr bwMode="auto">
          <a:xfrm>
            <a:off x="797719" y="4110306"/>
            <a:ext cx="3286125" cy="1809750"/>
            <a:chOff x="0" y="0"/>
            <a:chExt cx="2208" cy="1216"/>
          </a:xfrm>
        </p:grpSpPr>
        <p:sp>
          <p:nvSpPr>
            <p:cNvPr id="61" name="Rectangle 26"/>
            <p:cNvSpPr>
              <a:spLocks/>
            </p:cNvSpPr>
            <p:nvPr/>
          </p:nvSpPr>
          <p:spPr bwMode="auto">
            <a:xfrm>
              <a:off x="0" y="0"/>
              <a:ext cx="2208" cy="1216"/>
            </a:xfrm>
            <a:prstGeom prst="rect">
              <a:avLst/>
            </a:prstGeom>
            <a:solidFill>
              <a:srgbClr val="39239E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sz="3937">
                <a:ea typeface="微软雅黑 Light" panose="020B0502040204020203" pitchFamily="34" charset="-122"/>
              </a:endParaRPr>
            </a:p>
          </p:txBody>
        </p:sp>
        <p:sp>
          <p:nvSpPr>
            <p:cNvPr id="63" name="Rectangle 28"/>
            <p:cNvSpPr>
              <a:spLocks/>
            </p:cNvSpPr>
            <p:nvPr/>
          </p:nvSpPr>
          <p:spPr bwMode="auto">
            <a:xfrm>
              <a:off x="1023" y="268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ts val="1125"/>
                </a:spcBef>
              </a:pPr>
              <a:r>
                <a:rPr lang="zh-CN" altLang="en-US" sz="1687" b="1" dirty="0" smtClean="0">
                  <a:solidFill>
                    <a:srgbClr val="FFFFFF"/>
                  </a:solidFill>
                  <a:latin typeface="Lato Bold" charset="0"/>
                  <a:ea typeface="微软雅黑 Light" panose="020B0502040204020203" pitchFamily="34" charset="-122"/>
                  <a:cs typeface="Lato Bold" charset="0"/>
                  <a:sym typeface="Lato Bold" charset="0"/>
                </a:rPr>
                <a:t>灯颜色可调</a:t>
              </a:r>
              <a:endParaRPr lang="en-US" altLang="zh-CN" sz="1687" b="1" dirty="0">
                <a:solidFill>
                  <a:srgbClr val="FFFFFF"/>
                </a:solidFill>
                <a:latin typeface="Lato Bold" charset="0"/>
                <a:ea typeface="微软雅黑 Light" panose="020B0502040204020203" pitchFamily="34" charset="-122"/>
                <a:cs typeface="Lato Bold" charset="0"/>
                <a:sym typeface="Lato Bold" charset="0"/>
              </a:endParaRPr>
            </a:p>
          </p:txBody>
        </p:sp>
        <p:sp>
          <p:nvSpPr>
            <p:cNvPr id="64" name="Rectangle 29"/>
            <p:cNvSpPr>
              <a:spLocks/>
            </p:cNvSpPr>
            <p:nvPr/>
          </p:nvSpPr>
          <p:spPr bwMode="auto">
            <a:xfrm>
              <a:off x="1031" y="500"/>
              <a:ext cx="109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手机端可以直接控制一个灯的输出颜色。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5" name="Group 30"/>
          <p:cNvGrpSpPr>
            <a:grpSpLocks/>
          </p:cNvGrpSpPr>
          <p:nvPr/>
        </p:nvGrpSpPr>
        <p:grpSpPr bwMode="auto">
          <a:xfrm>
            <a:off x="4464844" y="4110306"/>
            <a:ext cx="3286125" cy="1809750"/>
            <a:chOff x="0" y="0"/>
            <a:chExt cx="2208" cy="1216"/>
          </a:xfrm>
        </p:grpSpPr>
        <p:sp>
          <p:nvSpPr>
            <p:cNvPr id="66" name="Rectangle 31"/>
            <p:cNvSpPr>
              <a:spLocks/>
            </p:cNvSpPr>
            <p:nvPr/>
          </p:nvSpPr>
          <p:spPr bwMode="auto">
            <a:xfrm>
              <a:off x="0" y="0"/>
              <a:ext cx="2208" cy="1216"/>
            </a:xfrm>
            <a:prstGeom prst="rect">
              <a:avLst/>
            </a:prstGeom>
            <a:solidFill>
              <a:srgbClr val="4029B4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sz="3937">
                <a:ea typeface="微软雅黑 Light" panose="020B0502040204020203" pitchFamily="34" charset="-122"/>
              </a:endParaRPr>
            </a:p>
          </p:txBody>
        </p:sp>
        <p:sp>
          <p:nvSpPr>
            <p:cNvPr id="68" name="Rectangle 33"/>
            <p:cNvSpPr>
              <a:spLocks/>
            </p:cNvSpPr>
            <p:nvPr/>
          </p:nvSpPr>
          <p:spPr bwMode="auto">
            <a:xfrm>
              <a:off x="1023" y="268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ts val="1125"/>
                </a:spcBef>
              </a:pPr>
              <a:r>
                <a:rPr lang="zh-CN" altLang="en-US" sz="1687" b="1" dirty="0" smtClean="0">
                  <a:solidFill>
                    <a:srgbClr val="FFFFFF"/>
                  </a:solidFill>
                  <a:latin typeface="Lato Bold" charset="0"/>
                  <a:ea typeface="微软雅黑 Light" panose="020B0502040204020203" pitchFamily="34" charset="-122"/>
                  <a:cs typeface="Lato Bold" charset="0"/>
                  <a:sym typeface="Lato Bold" charset="0"/>
                </a:rPr>
                <a:t>数据交互可见化</a:t>
              </a:r>
              <a:endParaRPr lang="en-US" altLang="zh-CN" sz="1687" b="1" dirty="0">
                <a:solidFill>
                  <a:srgbClr val="FFFFFF"/>
                </a:solidFill>
                <a:latin typeface="Lato Bold" charset="0"/>
                <a:ea typeface="微软雅黑 Light" panose="020B0502040204020203" pitchFamily="34" charset="-122"/>
                <a:cs typeface="Lato Bold" charset="0"/>
                <a:sym typeface="Lato Bold" charset="0"/>
              </a:endParaRPr>
            </a:p>
          </p:txBody>
        </p:sp>
        <p:sp>
          <p:nvSpPr>
            <p:cNvPr id="69" name="Rectangle 34"/>
            <p:cNvSpPr>
              <a:spLocks/>
            </p:cNvSpPr>
            <p:nvPr/>
          </p:nvSpPr>
          <p:spPr bwMode="auto">
            <a:xfrm>
              <a:off x="1031" y="500"/>
              <a:ext cx="109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+mn-ea"/>
                </a:rPr>
                <a:t>LED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显示屏、灯、蜂鸣器使得在视觉和听觉上能清晰感知信息反馈。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0" name="Group 35"/>
          <p:cNvGrpSpPr>
            <a:grpSpLocks/>
          </p:cNvGrpSpPr>
          <p:nvPr/>
        </p:nvGrpSpPr>
        <p:grpSpPr bwMode="auto">
          <a:xfrm>
            <a:off x="8131969" y="4110306"/>
            <a:ext cx="3286125" cy="1809750"/>
            <a:chOff x="0" y="0"/>
            <a:chExt cx="2208" cy="1216"/>
          </a:xfrm>
        </p:grpSpPr>
        <p:sp>
          <p:nvSpPr>
            <p:cNvPr id="71" name="Rectangle 36"/>
            <p:cNvSpPr>
              <a:spLocks/>
            </p:cNvSpPr>
            <p:nvPr/>
          </p:nvSpPr>
          <p:spPr bwMode="auto">
            <a:xfrm>
              <a:off x="0" y="0"/>
              <a:ext cx="2208" cy="1216"/>
            </a:xfrm>
            <a:prstGeom prst="rect">
              <a:avLst/>
            </a:prstGeom>
            <a:solidFill>
              <a:srgbClr val="39239E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s-ES" sz="3937">
                <a:ea typeface="微软雅黑 Light" panose="020B0502040204020203" pitchFamily="34" charset="-122"/>
              </a:endParaRPr>
            </a:p>
          </p:txBody>
        </p:sp>
        <p:sp>
          <p:nvSpPr>
            <p:cNvPr id="73" name="Rectangle 38"/>
            <p:cNvSpPr>
              <a:spLocks/>
            </p:cNvSpPr>
            <p:nvPr/>
          </p:nvSpPr>
          <p:spPr bwMode="auto">
            <a:xfrm>
              <a:off x="1023" y="268"/>
              <a:ext cx="109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spcBef>
                  <a:spcPts val="1125"/>
                </a:spcBef>
              </a:pPr>
              <a:r>
                <a:rPr lang="zh-CN" altLang="en-US" sz="1687" b="1" dirty="0" smtClean="0">
                  <a:solidFill>
                    <a:srgbClr val="FFFFFF"/>
                  </a:solidFill>
                  <a:latin typeface="Lato Bold" charset="0"/>
                  <a:ea typeface="微软雅黑 Light" panose="020B0502040204020203" pitchFamily="34" charset="-122"/>
                  <a:cs typeface="Lato Bold" charset="0"/>
                  <a:sym typeface="Lato Bold" charset="0"/>
                </a:rPr>
                <a:t>数据可导出</a:t>
              </a:r>
              <a:endParaRPr lang="en-US" altLang="zh-CN" sz="1687" b="1" dirty="0">
                <a:solidFill>
                  <a:srgbClr val="FFFFFF"/>
                </a:solidFill>
                <a:latin typeface="Lato Bold" charset="0"/>
                <a:ea typeface="微软雅黑 Light" panose="020B0502040204020203" pitchFamily="34" charset="-122"/>
                <a:cs typeface="Lato Bold" charset="0"/>
                <a:sym typeface="Lato Bold" charset="0"/>
              </a:endParaRPr>
            </a:p>
          </p:txBody>
        </p:sp>
        <p:sp>
          <p:nvSpPr>
            <p:cNvPr id="74" name="Rectangle 39"/>
            <p:cNvSpPr>
              <a:spLocks/>
            </p:cNvSpPr>
            <p:nvPr/>
          </p:nvSpPr>
          <p:spPr bwMode="auto">
            <a:xfrm>
              <a:off x="1031" y="500"/>
              <a:ext cx="109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+mn-ea"/>
                </a:rPr>
                <a:t>收集的光线强度的数据同时直接导出至电脑端和手机端。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97719" y="1801817"/>
            <a:ext cx="1357629" cy="1820332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464844" y="1815047"/>
            <a:ext cx="1357629" cy="1807101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131969" y="1812397"/>
            <a:ext cx="1345723" cy="1809751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799365" y="4110306"/>
            <a:ext cx="1332172" cy="18203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451133" y="4110306"/>
            <a:ext cx="1345723" cy="18203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8131970" y="4110305"/>
            <a:ext cx="1332011" cy="1820331"/>
          </a:xfrm>
          <a:prstGeom prst="rect">
            <a:avLst/>
          </a:prstGeom>
        </p:spPr>
      </p:pic>
      <p:pic>
        <p:nvPicPr>
          <p:cNvPr id="20482" name="Picture 2" descr="https://ss3.bdstatic.com/70cFv8Sh_Q1YnxGkpoWK1HF6hhy/it/u=1177139507,2766228070&amp;fm=26&amp;gp=0.jpg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797416" y="213360"/>
            <a:ext cx="2120266" cy="13569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345184034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13AEE10-7BC4-4B3D-948B-2AC857FDE8F3}"/>
              </a:ext>
            </a:extLst>
          </p:cNvPr>
          <p:cNvGrpSpPr/>
          <p:nvPr/>
        </p:nvGrpSpPr>
        <p:grpSpPr>
          <a:xfrm rot="3151703">
            <a:off x="-1883974" y="-542977"/>
            <a:ext cx="6711766" cy="6507812"/>
            <a:chOff x="6783613" y="1466873"/>
            <a:chExt cx="4479474" cy="43433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488F20AA-3AE4-44ED-9AF1-184DBB55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01DE9A1-85D8-48ED-8F02-0BC124CC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sp>
        <p:nvSpPr>
          <p:cNvPr id="5" name="TextBox 28">
            <a:extLst>
              <a:ext uri="{FF2B5EF4-FFF2-40B4-BE49-F238E27FC236}">
                <a16:creationId xmlns:a16="http://schemas.microsoft.com/office/drawing/2014/main" xmlns="" id="{4C84C055-FC03-453F-8F41-1B527D27D1D0}"/>
              </a:ext>
            </a:extLst>
          </p:cNvPr>
          <p:cNvSpPr txBox="1"/>
          <p:nvPr/>
        </p:nvSpPr>
        <p:spPr>
          <a:xfrm>
            <a:off x="70468" y="2305615"/>
            <a:ext cx="3007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en-US" altLang="zh-CN" sz="14000" b="1" i="1" kern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02</a:t>
            </a:r>
            <a:endParaRPr lang="zh-CN" altLang="en-US" sz="140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DA0F2A-CB9E-49D5-ADB3-74591D858543}"/>
              </a:ext>
            </a:extLst>
          </p:cNvPr>
          <p:cNvSpPr/>
          <p:nvPr/>
        </p:nvSpPr>
        <p:spPr>
          <a:xfrm>
            <a:off x="5503080" y="3122041"/>
            <a:ext cx="6688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整体的框架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006C550-81E9-45E3-B300-3A252E42404A}"/>
              </a:ext>
            </a:extLst>
          </p:cNvPr>
          <p:cNvSpPr/>
          <p:nvPr/>
        </p:nvSpPr>
        <p:spPr>
          <a:xfrm>
            <a:off x="5503080" y="2407280"/>
            <a:ext cx="2956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第二部分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4A5134B-D3C7-4EC4-BB37-5ADE09310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8078" y="-1218274"/>
            <a:ext cx="3447619" cy="33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834593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798363" cy="1004803"/>
            <a:chOff x="209333" y="144378"/>
            <a:chExt cx="479836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05851" y="40532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流程图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pic>
        <p:nvPicPr>
          <p:cNvPr id="1026" name="Picture 2" descr="C:\Users\Dell\Desktop\图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9840" y="777240"/>
            <a:ext cx="8991600" cy="6080760"/>
          </a:xfrm>
          <a:prstGeom prst="rect">
            <a:avLst/>
          </a:prstGeom>
          <a:noFill/>
        </p:spPr>
      </p:pic>
      <p:sp>
        <p:nvSpPr>
          <p:cNvPr id="1028" name="AutoShape 4" descr="http://img5.imgtn.bdimg.com/it/u=1515389897,129219642&amp;fm=26&amp;gp=0.jp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5.imgtn.bdimg.com/it/u=1515389897,129219642&amp;fm=26&amp;gp=0.jp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9" name="图片 118" descr="u=1515389897,129219642&amp;fm=26&amp;gp=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5654040"/>
            <a:ext cx="1203960" cy="1203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24914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09333" y="144378"/>
            <a:ext cx="4828843" cy="1004803"/>
            <a:chOff x="209333" y="144378"/>
            <a:chExt cx="4828843" cy="1004803"/>
          </a:xfrm>
        </p:grpSpPr>
        <p:grpSp>
          <p:nvGrpSpPr>
            <p:cNvPr id="3" name="组合 11">
              <a:extLst>
                <a:ext uri="{FF2B5EF4-FFF2-40B4-BE49-F238E27FC236}">
                  <a16:creationId xmlns:a16="http://schemas.microsoft.com/office/drawing/2014/main" xmlns="" id="{BC53E71A-920B-4EBB-B7E6-61BD10E0981F}"/>
                </a:ext>
              </a:extLst>
            </p:cNvPr>
            <p:cNvGrpSpPr/>
            <p:nvPr/>
          </p:nvGrpSpPr>
          <p:grpSpPr>
            <a:xfrm>
              <a:off x="209333" y="144378"/>
              <a:ext cx="1036293" cy="1004803"/>
              <a:chOff x="6783613" y="1466873"/>
              <a:chExt cx="4479474" cy="434335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90DA0706-6B29-4993-A34C-5691C2D04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3613" y="1466873"/>
                <a:ext cx="4479474" cy="434335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423836CD-8A87-4CF3-BA37-359263FD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5693" y="1738432"/>
                <a:ext cx="3919334" cy="3800236"/>
              </a:xfrm>
              <a:prstGeom prst="rect">
                <a:avLst/>
              </a:prstGeom>
            </p:spPr>
          </p:pic>
        </p:grpSp>
        <p:sp>
          <p:nvSpPr>
            <p:cNvPr id="5" name="文本框 4"/>
            <p:cNvSpPr txBox="1"/>
            <p:nvPr/>
          </p:nvSpPr>
          <p:spPr>
            <a:xfrm>
              <a:off x="1336331" y="390081"/>
              <a:ext cx="3701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整体样貌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</p:grpSp>
      <p:sp>
        <p:nvSpPr>
          <p:cNvPr id="16386" name="AutoShape 2" descr="http://img5.imgtn.bdimg.com/it/u=1515389897,129219642&amp;fm=26&amp;gp=0.jpg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1280" y="1203960"/>
            <a:ext cx="630936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348709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13AEE10-7BC4-4B3D-948B-2AC857FDE8F3}"/>
              </a:ext>
            </a:extLst>
          </p:cNvPr>
          <p:cNvGrpSpPr/>
          <p:nvPr/>
        </p:nvGrpSpPr>
        <p:grpSpPr>
          <a:xfrm rot="3151703">
            <a:off x="-1883974" y="-542977"/>
            <a:ext cx="6711766" cy="6507812"/>
            <a:chOff x="6783613" y="1466873"/>
            <a:chExt cx="4479474" cy="43433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488F20AA-3AE4-44ED-9AF1-184DBB55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3613" y="1466873"/>
              <a:ext cx="4479474" cy="434335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01DE9A1-85D8-48ED-8F02-0BC124CC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5693" y="1738432"/>
              <a:ext cx="3919334" cy="3800236"/>
            </a:xfrm>
            <a:prstGeom prst="rect">
              <a:avLst/>
            </a:prstGeom>
          </p:spPr>
        </p:pic>
      </p:grpSp>
      <p:sp>
        <p:nvSpPr>
          <p:cNvPr id="5" name="TextBox 28">
            <a:extLst>
              <a:ext uri="{FF2B5EF4-FFF2-40B4-BE49-F238E27FC236}">
                <a16:creationId xmlns:a16="http://schemas.microsoft.com/office/drawing/2014/main" xmlns="" id="{4C84C055-FC03-453F-8F41-1B527D27D1D0}"/>
              </a:ext>
            </a:extLst>
          </p:cNvPr>
          <p:cNvSpPr txBox="1"/>
          <p:nvPr/>
        </p:nvSpPr>
        <p:spPr>
          <a:xfrm>
            <a:off x="70468" y="2305615"/>
            <a:ext cx="30070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en-US" altLang="zh-CN" sz="14000" b="1" i="1" kern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03</a:t>
            </a:r>
            <a:endParaRPr lang="zh-CN" altLang="en-US" sz="14000" b="1" i="1" kern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1DA0F2A-CB9E-49D5-ADB3-74591D858543}"/>
              </a:ext>
            </a:extLst>
          </p:cNvPr>
          <p:cNvSpPr/>
          <p:nvPr/>
        </p:nvSpPr>
        <p:spPr>
          <a:xfrm>
            <a:off x="5503080" y="3122041"/>
            <a:ext cx="6688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具体功能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006C550-81E9-45E3-B300-3A252E42404A}"/>
              </a:ext>
            </a:extLst>
          </p:cNvPr>
          <p:cNvSpPr/>
          <p:nvPr/>
        </p:nvSpPr>
        <p:spPr>
          <a:xfrm>
            <a:off x="5503080" y="2407280"/>
            <a:ext cx="2956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第三部分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4A5134B-D3C7-4EC4-BB37-5ADE09310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8078" y="-1218274"/>
            <a:ext cx="3447619" cy="33428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291728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843</Words>
  <Application>Microsoft Office PowerPoint</Application>
  <PresentationFormat>自定义</PresentationFormat>
  <Paragraphs>125</Paragraphs>
  <Slides>23</Slides>
  <Notes>1</Notes>
  <HiddenSlides>0</HiddenSlides>
  <MMClips>3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蓝紫动感多边形</dc:title>
  <dc:creator>第一PPT</dc:creator>
  <cp:keywords>www.1ppt.com</cp:keywords>
  <dc:description>www.1ppt.com</dc:description>
  <cp:lastModifiedBy>Dell</cp:lastModifiedBy>
  <cp:revision>112</cp:revision>
  <dcterms:created xsi:type="dcterms:W3CDTF">2017-08-18T03:02:00Z</dcterms:created>
  <dcterms:modified xsi:type="dcterms:W3CDTF">2020-05-19T04:03:44Z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