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89" r:id="rId4"/>
    <p:sldId id="396" r:id="rId5"/>
    <p:sldId id="408" r:id="rId6"/>
    <p:sldId id="393" r:id="rId7"/>
    <p:sldId id="409" r:id="rId8"/>
    <p:sldId id="410" r:id="rId9"/>
    <p:sldId id="294" r:id="rId10"/>
    <p:sldId id="361" r:id="rId11"/>
    <p:sldId id="357" r:id="rId12"/>
    <p:sldId id="358" r:id="rId13"/>
    <p:sldId id="359" r:id="rId14"/>
    <p:sldId id="397" r:id="rId15"/>
    <p:sldId id="398" r:id="rId16"/>
    <p:sldId id="405" r:id="rId17"/>
    <p:sldId id="406" r:id="rId18"/>
    <p:sldId id="407" r:id="rId19"/>
    <p:sldId id="399" r:id="rId20"/>
    <p:sldId id="400" r:id="rId21"/>
    <p:sldId id="411" r:id="rId22"/>
    <p:sldId id="412" r:id="rId23"/>
    <p:sldId id="413" r:id="rId24"/>
    <p:sldId id="414" r:id="rId25"/>
    <p:sldId id="415" r:id="rId26"/>
    <p:sldId id="392" r:id="rId27"/>
    <p:sldId id="376" r:id="rId28"/>
    <p:sldId id="401" r:id="rId29"/>
    <p:sldId id="402" r:id="rId30"/>
    <p:sldId id="403" r:id="rId31"/>
    <p:sldId id="404" r:id="rId32"/>
    <p:sldId id="288" r:id="rId33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Ubuntu" panose="020B0600000101010101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병국" initials="김" lastIdx="1" clrIdx="0">
    <p:extLst>
      <p:ext uri="{19B8F6BF-5375-455C-9EA6-DF929625EA0E}">
        <p15:presenceInfo xmlns:p15="http://schemas.microsoft.com/office/powerpoint/2012/main" userId="김병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767171"/>
    <a:srgbClr val="4472C4"/>
    <a:srgbClr val="FFC000"/>
    <a:srgbClr val="E2F0D9"/>
    <a:srgbClr val="B4C7E7"/>
    <a:srgbClr val="A9D18E"/>
    <a:srgbClr val="47B0BB"/>
    <a:srgbClr val="85BF4C"/>
    <a:srgbClr val="A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43C34-F032-4A18-A4ED-FCE0F6D6D70D}" v="7" dt="2019-05-12T16:37:35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72257" autoAdjust="0"/>
  </p:normalViewPr>
  <p:slideViewPr>
    <p:cSldViewPr snapToGrid="0">
      <p:cViewPr varScale="1">
        <p:scale>
          <a:sx n="62" d="100"/>
          <a:sy n="62" d="100"/>
        </p:scale>
        <p:origin x="151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병국" userId="2c193c81-1a59-48d0-9133-26ac3e418eb2" providerId="ADAL" clId="{F5443C34-F032-4A18-A4ED-FCE0F6D6D70D}"/>
    <pc:docChg chg="custSel addSld delSld modSld sldOrd">
      <pc:chgData name="김병국" userId="2c193c81-1a59-48d0-9133-26ac3e418eb2" providerId="ADAL" clId="{F5443C34-F032-4A18-A4ED-FCE0F6D6D70D}" dt="2019-05-12T16:37:35.759" v="24"/>
      <pc:docMkLst>
        <pc:docMk/>
      </pc:docMkLst>
      <pc:sldChg chg="modSp">
        <pc:chgData name="김병국" userId="2c193c81-1a59-48d0-9133-26ac3e418eb2" providerId="ADAL" clId="{F5443C34-F032-4A18-A4ED-FCE0F6D6D70D}" dt="2019-05-12T16:27:02.182" v="9" actId="14100"/>
        <pc:sldMkLst>
          <pc:docMk/>
          <pc:sldMk cId="1130271395" sldId="359"/>
        </pc:sldMkLst>
        <pc:spChg chg="mod">
          <ac:chgData name="김병국" userId="2c193c81-1a59-48d0-9133-26ac3e418eb2" providerId="ADAL" clId="{F5443C34-F032-4A18-A4ED-FCE0F6D6D70D}" dt="2019-05-12T16:27:02.182" v="9" actId="14100"/>
          <ac:spMkLst>
            <pc:docMk/>
            <pc:sldMk cId="1130271395" sldId="359"/>
            <ac:spMk id="9" creationId="{7B2D749B-C201-480D-ABC1-3012BFF4F63E}"/>
          </ac:spMkLst>
        </pc:spChg>
      </pc:sldChg>
      <pc:sldChg chg="del">
        <pc:chgData name="김병국" userId="2c193c81-1a59-48d0-9133-26ac3e418eb2" providerId="ADAL" clId="{F5443C34-F032-4A18-A4ED-FCE0F6D6D70D}" dt="2019-05-12T16:27:18.870" v="15" actId="2696"/>
        <pc:sldMkLst>
          <pc:docMk/>
          <pc:sldMk cId="2197961937" sldId="378"/>
        </pc:sldMkLst>
      </pc:sldChg>
      <pc:sldChg chg="del">
        <pc:chgData name="김병국" userId="2c193c81-1a59-48d0-9133-26ac3e418eb2" providerId="ADAL" clId="{F5443C34-F032-4A18-A4ED-FCE0F6D6D70D}" dt="2019-05-12T16:27:18.858" v="13" actId="2696"/>
        <pc:sldMkLst>
          <pc:docMk/>
          <pc:sldMk cId="2649366860" sldId="379"/>
        </pc:sldMkLst>
      </pc:sldChg>
      <pc:sldChg chg="del">
        <pc:chgData name="김병국" userId="2c193c81-1a59-48d0-9133-26ac3e418eb2" providerId="ADAL" clId="{F5443C34-F032-4A18-A4ED-FCE0F6D6D70D}" dt="2019-05-12T16:27:18.852" v="12" actId="2696"/>
        <pc:sldMkLst>
          <pc:docMk/>
          <pc:sldMk cId="1262539541" sldId="380"/>
        </pc:sldMkLst>
      </pc:sldChg>
      <pc:sldChg chg="del">
        <pc:chgData name="김병국" userId="2c193c81-1a59-48d0-9133-26ac3e418eb2" providerId="ADAL" clId="{F5443C34-F032-4A18-A4ED-FCE0F6D6D70D}" dt="2019-05-12T16:27:18.846" v="11" actId="2696"/>
        <pc:sldMkLst>
          <pc:docMk/>
          <pc:sldMk cId="1781096065" sldId="382"/>
        </pc:sldMkLst>
      </pc:sldChg>
      <pc:sldChg chg="del">
        <pc:chgData name="김병국" userId="2c193c81-1a59-48d0-9133-26ac3e418eb2" providerId="ADAL" clId="{F5443C34-F032-4A18-A4ED-FCE0F6D6D70D}" dt="2019-05-12T16:27:18.885" v="18" actId="2696"/>
        <pc:sldMkLst>
          <pc:docMk/>
          <pc:sldMk cId="1544330784" sldId="386"/>
        </pc:sldMkLst>
      </pc:sldChg>
      <pc:sldChg chg="del">
        <pc:chgData name="김병국" userId="2c193c81-1a59-48d0-9133-26ac3e418eb2" providerId="ADAL" clId="{F5443C34-F032-4A18-A4ED-FCE0F6D6D70D}" dt="2019-05-12T16:27:18.863" v="14" actId="2696"/>
        <pc:sldMkLst>
          <pc:docMk/>
          <pc:sldMk cId="766555885" sldId="391"/>
        </pc:sldMkLst>
      </pc:sldChg>
      <pc:sldChg chg="add del">
        <pc:chgData name="김병국" userId="2c193c81-1a59-48d0-9133-26ac3e418eb2" providerId="ADAL" clId="{F5443C34-F032-4A18-A4ED-FCE0F6D6D70D}" dt="2019-05-12T16:37:35.759" v="24"/>
        <pc:sldMkLst>
          <pc:docMk/>
          <pc:sldMk cId="3353433964" sldId="392"/>
        </pc:sldMkLst>
      </pc:sldChg>
      <pc:sldChg chg="add">
        <pc:chgData name="김병국" userId="2c193c81-1a59-48d0-9133-26ac3e418eb2" providerId="ADAL" clId="{F5443C34-F032-4A18-A4ED-FCE0F6D6D70D}" dt="2019-05-12T16:26:22.348" v="0"/>
        <pc:sldMkLst>
          <pc:docMk/>
          <pc:sldMk cId="3374961213" sldId="393"/>
        </pc:sldMkLst>
      </pc:sldChg>
      <pc:sldChg chg="del">
        <pc:chgData name="김병국" userId="2c193c81-1a59-48d0-9133-26ac3e418eb2" providerId="ADAL" clId="{F5443C34-F032-4A18-A4ED-FCE0F6D6D70D}" dt="2019-05-12T16:27:18.880" v="17" actId="2696"/>
        <pc:sldMkLst>
          <pc:docMk/>
          <pc:sldMk cId="1385546589" sldId="394"/>
        </pc:sldMkLst>
      </pc:sldChg>
      <pc:sldChg chg="del">
        <pc:chgData name="김병국" userId="2c193c81-1a59-48d0-9133-26ac3e418eb2" providerId="ADAL" clId="{F5443C34-F032-4A18-A4ED-FCE0F6D6D70D}" dt="2019-05-12T16:27:18.875" v="16" actId="2696"/>
        <pc:sldMkLst>
          <pc:docMk/>
          <pc:sldMk cId="2086615772" sldId="395"/>
        </pc:sldMkLst>
      </pc:sldChg>
      <pc:sldChg chg="ord">
        <pc:chgData name="김병국" userId="2c193c81-1a59-48d0-9133-26ac3e418eb2" providerId="ADAL" clId="{F5443C34-F032-4A18-A4ED-FCE0F6D6D70D}" dt="2019-05-12T16:26:39.133" v="1"/>
        <pc:sldMkLst>
          <pc:docMk/>
          <pc:sldMk cId="4214664173" sldId="396"/>
        </pc:sldMkLst>
      </pc:sldChg>
      <pc:sldChg chg="add">
        <pc:chgData name="김병국" userId="2c193c81-1a59-48d0-9133-26ac3e418eb2" providerId="ADAL" clId="{F5443C34-F032-4A18-A4ED-FCE0F6D6D70D}" dt="2019-05-12T16:26:22.348" v="0"/>
        <pc:sldMkLst>
          <pc:docMk/>
          <pc:sldMk cId="4041509851" sldId="408"/>
        </pc:sldMkLst>
      </pc:sldChg>
      <pc:sldChg chg="add">
        <pc:chgData name="김병국" userId="2c193c81-1a59-48d0-9133-26ac3e418eb2" providerId="ADAL" clId="{F5443C34-F032-4A18-A4ED-FCE0F6D6D70D}" dt="2019-05-12T16:26:22.348" v="0"/>
        <pc:sldMkLst>
          <pc:docMk/>
          <pc:sldMk cId="1734406732" sldId="409"/>
        </pc:sldMkLst>
      </pc:sldChg>
      <pc:sldChg chg="add">
        <pc:chgData name="김병국" userId="2c193c81-1a59-48d0-9133-26ac3e418eb2" providerId="ADAL" clId="{F5443C34-F032-4A18-A4ED-FCE0F6D6D70D}" dt="2019-05-12T16:26:22.348" v="0"/>
        <pc:sldMkLst>
          <pc:docMk/>
          <pc:sldMk cId="3868516854" sldId="410"/>
        </pc:sldMkLst>
      </pc:sldChg>
      <pc:sldChg chg="add">
        <pc:chgData name="김병국" userId="2c193c81-1a59-48d0-9133-26ac3e418eb2" providerId="ADAL" clId="{F5443C34-F032-4A18-A4ED-FCE0F6D6D70D}" dt="2019-05-12T16:27:28.677" v="19"/>
        <pc:sldMkLst>
          <pc:docMk/>
          <pc:sldMk cId="4102683527" sldId="411"/>
        </pc:sldMkLst>
      </pc:sldChg>
      <pc:sldChg chg="addSp delSp add">
        <pc:chgData name="김병국" userId="2c193c81-1a59-48d0-9133-26ac3e418eb2" providerId="ADAL" clId="{F5443C34-F032-4A18-A4ED-FCE0F6D6D70D}" dt="2019-05-12T16:30:13.136" v="21"/>
        <pc:sldMkLst>
          <pc:docMk/>
          <pc:sldMk cId="1868377345" sldId="412"/>
        </pc:sldMkLst>
        <pc:spChg chg="add">
          <ac:chgData name="김병국" userId="2c193c81-1a59-48d0-9133-26ac3e418eb2" providerId="ADAL" clId="{F5443C34-F032-4A18-A4ED-FCE0F6D6D70D}" dt="2019-05-12T16:30:13.136" v="21"/>
          <ac:spMkLst>
            <pc:docMk/>
            <pc:sldMk cId="1868377345" sldId="412"/>
            <ac:spMk id="44" creationId="{24488BC2-1198-469E-9DA0-BF308A28EC93}"/>
          </ac:spMkLst>
        </pc:spChg>
        <pc:spChg chg="del">
          <ac:chgData name="김병국" userId="2c193c81-1a59-48d0-9133-26ac3e418eb2" providerId="ADAL" clId="{F5443C34-F032-4A18-A4ED-FCE0F6D6D70D}" dt="2019-05-12T16:30:12.864" v="20" actId="478"/>
          <ac:spMkLst>
            <pc:docMk/>
            <pc:sldMk cId="1868377345" sldId="412"/>
            <ac:spMk id="51" creationId="{F6D115F5-9E45-4DFC-8881-CE9A1C896AEE}"/>
          </ac:spMkLst>
        </pc:spChg>
      </pc:sldChg>
      <pc:sldChg chg="add">
        <pc:chgData name="김병국" userId="2c193c81-1a59-48d0-9133-26ac3e418eb2" providerId="ADAL" clId="{F5443C34-F032-4A18-A4ED-FCE0F6D6D70D}" dt="2019-05-12T16:27:28.677" v="19"/>
        <pc:sldMkLst>
          <pc:docMk/>
          <pc:sldMk cId="1055814264" sldId="413"/>
        </pc:sldMkLst>
      </pc:sldChg>
      <pc:sldChg chg="addSp delSp add">
        <pc:chgData name="김병국" userId="2c193c81-1a59-48d0-9133-26ac3e418eb2" providerId="ADAL" clId="{F5443C34-F032-4A18-A4ED-FCE0F6D6D70D}" dt="2019-05-12T16:37:30.878" v="23"/>
        <pc:sldMkLst>
          <pc:docMk/>
          <pc:sldMk cId="3706972310" sldId="414"/>
        </pc:sldMkLst>
        <pc:spChg chg="add del">
          <ac:chgData name="김병국" userId="2c193c81-1a59-48d0-9133-26ac3e418eb2" providerId="ADAL" clId="{F5443C34-F032-4A18-A4ED-FCE0F6D6D70D}" dt="2019-05-12T16:37:30.878" v="23"/>
          <ac:spMkLst>
            <pc:docMk/>
            <pc:sldMk cId="3706972310" sldId="414"/>
            <ac:spMk id="26" creationId="{68E8419D-797C-48C8-B838-E86CC464C8F4}"/>
          </ac:spMkLst>
        </pc:spChg>
        <pc:spChg chg="add del">
          <ac:chgData name="김병국" userId="2c193c81-1a59-48d0-9133-26ac3e418eb2" providerId="ADAL" clId="{F5443C34-F032-4A18-A4ED-FCE0F6D6D70D}" dt="2019-05-12T16:37:30.878" v="23"/>
          <ac:spMkLst>
            <pc:docMk/>
            <pc:sldMk cId="3706972310" sldId="414"/>
            <ac:spMk id="27" creationId="{4E83D83E-397B-4AEC-84B4-47505654EC46}"/>
          </ac:spMkLst>
        </pc:spChg>
      </pc:sldChg>
      <pc:sldChg chg="add">
        <pc:chgData name="김병국" userId="2c193c81-1a59-48d0-9133-26ac3e418eb2" providerId="ADAL" clId="{F5443C34-F032-4A18-A4ED-FCE0F6D6D70D}" dt="2019-05-12T16:37:35.759" v="24"/>
        <pc:sldMkLst>
          <pc:docMk/>
          <pc:sldMk cId="677356288" sldId="415"/>
        </pc:sldMkLst>
      </pc:sldChg>
    </pc:docChg>
  </pc:docChgLst>
  <pc:docChgLst>
    <pc:chgData name="김병국" userId="2c193c81-1a59-48d0-9133-26ac3e418eb2" providerId="ADAL" clId="{12BE4039-E208-45E9-84CE-0FA47A0694FF}"/>
    <pc:docChg chg="undo custSel addSld delSld modSld sldOrd">
      <pc:chgData name="김병국" userId="2c193c81-1a59-48d0-9133-26ac3e418eb2" providerId="ADAL" clId="{12BE4039-E208-45E9-84CE-0FA47A0694FF}" dt="2019-04-28T15:17:44.148" v="4851" actId="20577"/>
      <pc:docMkLst>
        <pc:docMk/>
      </pc:docMkLst>
      <pc:sldChg chg="modSp">
        <pc:chgData name="김병국" userId="2c193c81-1a59-48d0-9133-26ac3e418eb2" providerId="ADAL" clId="{12BE4039-E208-45E9-84CE-0FA47A0694FF}" dt="2019-04-28T14:54:31.504" v="4652" actId="20577"/>
        <pc:sldMkLst>
          <pc:docMk/>
          <pc:sldMk cId="34723386" sldId="256"/>
        </pc:sldMkLst>
        <pc:spChg chg="mod">
          <ac:chgData name="김병국" userId="2c193c81-1a59-48d0-9133-26ac3e418eb2" providerId="ADAL" clId="{12BE4039-E208-45E9-84CE-0FA47A0694FF}" dt="2019-04-28T14:54:31.504" v="4652" actId="20577"/>
          <ac:spMkLst>
            <pc:docMk/>
            <pc:sldMk cId="34723386" sldId="256"/>
            <ac:spMk id="11" creationId="{50C6617E-771C-4EA4-BCD2-F1370CC7CA08}"/>
          </ac:spMkLst>
        </pc:spChg>
      </pc:sldChg>
      <pc:sldChg chg="modSp">
        <pc:chgData name="김병국" userId="2c193c81-1a59-48d0-9133-26ac3e418eb2" providerId="ADAL" clId="{12BE4039-E208-45E9-84CE-0FA47A0694FF}" dt="2019-04-28T13:05:50.651" v="6" actId="20577"/>
        <pc:sldMkLst>
          <pc:docMk/>
          <pc:sldMk cId="887149140" sldId="258"/>
        </pc:sldMkLst>
        <pc:spChg chg="mod">
          <ac:chgData name="김병국" userId="2c193c81-1a59-48d0-9133-26ac3e418eb2" providerId="ADAL" clId="{12BE4039-E208-45E9-84CE-0FA47A0694FF}" dt="2019-04-28T13:05:50.651" v="6" actId="20577"/>
          <ac:spMkLst>
            <pc:docMk/>
            <pc:sldMk cId="887149140" sldId="258"/>
            <ac:spMk id="3" creationId="{CF70D531-987E-4C13-93FD-04EB6003BD7B}"/>
          </ac:spMkLst>
        </pc:spChg>
      </pc:sldChg>
      <pc:sldChg chg="modNotesTx">
        <pc:chgData name="김병국" userId="2c193c81-1a59-48d0-9133-26ac3e418eb2" providerId="ADAL" clId="{12BE4039-E208-45E9-84CE-0FA47A0694FF}" dt="2019-04-28T14:55:24.442" v="4670" actId="20577"/>
        <pc:sldMkLst>
          <pc:docMk/>
          <pc:sldMk cId="2067472321" sldId="294"/>
        </pc:sldMkLst>
      </pc:sldChg>
      <pc:sldChg chg="modSp modNotesTx">
        <pc:chgData name="김병국" userId="2c193c81-1a59-48d0-9133-26ac3e418eb2" providerId="ADAL" clId="{12BE4039-E208-45E9-84CE-0FA47A0694FF}" dt="2019-04-28T13:54:59.304" v="3351" actId="20577"/>
        <pc:sldMkLst>
          <pc:docMk/>
          <pc:sldMk cId="3739423766" sldId="357"/>
        </pc:sldMkLst>
        <pc:graphicFrameChg chg="modGraphic">
          <ac:chgData name="김병국" userId="2c193c81-1a59-48d0-9133-26ac3e418eb2" providerId="ADAL" clId="{12BE4039-E208-45E9-84CE-0FA47A0694FF}" dt="2019-04-28T13:11:24.878" v="31" actId="207"/>
          <ac:graphicFrameMkLst>
            <pc:docMk/>
            <pc:sldMk cId="3739423766" sldId="357"/>
            <ac:graphicFrameMk id="6" creationId="{BB242607-8229-461A-AF38-78FB91EE7C8D}"/>
          </ac:graphicFrameMkLst>
        </pc:graphicFrameChg>
      </pc:sldChg>
      <pc:sldChg chg="modSp">
        <pc:chgData name="김병국" userId="2c193c81-1a59-48d0-9133-26ac3e418eb2" providerId="ADAL" clId="{12BE4039-E208-45E9-84CE-0FA47A0694FF}" dt="2019-04-28T13:11:17.015" v="30" actId="207"/>
        <pc:sldMkLst>
          <pc:docMk/>
          <pc:sldMk cId="24041443" sldId="358"/>
        </pc:sldMkLst>
        <pc:graphicFrameChg chg="modGraphic">
          <ac:chgData name="김병국" userId="2c193c81-1a59-48d0-9133-26ac3e418eb2" providerId="ADAL" clId="{12BE4039-E208-45E9-84CE-0FA47A0694FF}" dt="2019-04-28T13:11:17.015" v="30" actId="207"/>
          <ac:graphicFrameMkLst>
            <pc:docMk/>
            <pc:sldMk cId="24041443" sldId="358"/>
            <ac:graphicFrameMk id="6" creationId="{BB242607-8229-461A-AF38-78FB91EE7C8D}"/>
          </ac:graphicFrameMkLst>
        </pc:graphicFrameChg>
      </pc:sldChg>
      <pc:sldChg chg="modSp">
        <pc:chgData name="김병국" userId="2c193c81-1a59-48d0-9133-26ac3e418eb2" providerId="ADAL" clId="{12BE4039-E208-45E9-84CE-0FA47A0694FF}" dt="2019-04-28T13:11:36.776" v="33" actId="207"/>
        <pc:sldMkLst>
          <pc:docMk/>
          <pc:sldMk cId="1130271395" sldId="359"/>
        </pc:sldMkLst>
        <pc:graphicFrameChg chg="modGraphic">
          <ac:chgData name="김병국" userId="2c193c81-1a59-48d0-9133-26ac3e418eb2" providerId="ADAL" clId="{12BE4039-E208-45E9-84CE-0FA47A0694FF}" dt="2019-04-28T13:11:36.776" v="33" actId="207"/>
          <ac:graphicFrameMkLst>
            <pc:docMk/>
            <pc:sldMk cId="1130271395" sldId="359"/>
            <ac:graphicFrameMk id="6" creationId="{BB242607-8229-461A-AF38-78FB91EE7C8D}"/>
          </ac:graphicFrameMkLst>
        </pc:graphicFrameChg>
      </pc:sldChg>
      <pc:sldChg chg="modSp modNotesTx">
        <pc:chgData name="김병국" userId="2c193c81-1a59-48d0-9133-26ac3e418eb2" providerId="ADAL" clId="{12BE4039-E208-45E9-84CE-0FA47A0694FF}" dt="2019-04-28T13:54:47.331" v="3296" actId="20577"/>
        <pc:sldMkLst>
          <pc:docMk/>
          <pc:sldMk cId="2830972158" sldId="361"/>
        </pc:sldMkLst>
        <pc:graphicFrameChg chg="modGraphic">
          <ac:chgData name="김병국" userId="2c193c81-1a59-48d0-9133-26ac3e418eb2" providerId="ADAL" clId="{12BE4039-E208-45E9-84CE-0FA47A0694FF}" dt="2019-04-28T13:12:31.677" v="39" actId="207"/>
          <ac:graphicFrameMkLst>
            <pc:docMk/>
            <pc:sldMk cId="2830972158" sldId="361"/>
            <ac:graphicFrameMk id="6" creationId="{BB242607-8229-461A-AF38-78FB91EE7C8D}"/>
          </ac:graphicFrameMkLst>
        </pc:graphicFrameChg>
      </pc:sldChg>
    </pc:docChg>
  </pc:docChgLst>
  <pc:docChgLst>
    <pc:chgData name="김병국" userId="2c193c81-1a59-48d0-9133-26ac3e418eb2" providerId="ADAL" clId="{507D124D-A0E1-4C5B-B761-A9D72F4FF691}"/>
    <pc:docChg chg="custSel modSld">
      <pc:chgData name="김병국" userId="2c193c81-1a59-48d0-9133-26ac3e418eb2" providerId="ADAL" clId="{507D124D-A0E1-4C5B-B761-A9D72F4FF691}" dt="2019-04-28T17:07:18.918" v="100" actId="20577"/>
      <pc:docMkLst>
        <pc:docMk/>
      </pc:docMkLst>
      <pc:sldChg chg="addSp modSp addCm">
        <pc:chgData name="김병국" userId="2c193c81-1a59-48d0-9133-26ac3e418eb2" providerId="ADAL" clId="{507D124D-A0E1-4C5B-B761-A9D72F4FF691}" dt="2019-04-28T17:03:02.644" v="3" actId="1076"/>
        <pc:sldMkLst>
          <pc:docMk/>
          <pc:sldMk cId="34723386" sldId="256"/>
        </pc:sldMkLst>
        <pc:spChg chg="add mod">
          <ac:chgData name="김병국" userId="2c193c81-1a59-48d0-9133-26ac3e418eb2" providerId="ADAL" clId="{507D124D-A0E1-4C5B-B761-A9D72F4FF691}" dt="2019-04-28T17:03:02.644" v="3" actId="1076"/>
          <ac:spMkLst>
            <pc:docMk/>
            <pc:sldMk cId="34723386" sldId="256"/>
            <ac:spMk id="2" creationId="{9BAB0EC9-C9C0-40E4-8F3D-9D16C0084982}"/>
          </ac:spMkLst>
        </pc:spChg>
      </pc:sldChg>
      <pc:sldChg chg="addSp delSp modSp">
        <pc:chgData name="김병국" userId="2c193c81-1a59-48d0-9133-26ac3e418eb2" providerId="ADAL" clId="{507D124D-A0E1-4C5B-B761-A9D72F4FF691}" dt="2019-04-28T17:03:11.222" v="7" actId="20577"/>
        <pc:sldMkLst>
          <pc:docMk/>
          <pc:sldMk cId="887149140" sldId="258"/>
        </pc:sldMkLst>
        <pc:spChg chg="add del">
          <ac:chgData name="김병국" userId="2c193c81-1a59-48d0-9133-26ac3e418eb2" providerId="ADAL" clId="{507D124D-A0E1-4C5B-B761-A9D72F4FF691}" dt="2019-04-28T17:03:05.802" v="5" actId="478"/>
          <ac:spMkLst>
            <pc:docMk/>
            <pc:sldMk cId="887149140" sldId="258"/>
            <ac:spMk id="8" creationId="{629B7C7E-BD38-4DF4-B48C-027085353758}"/>
          </ac:spMkLst>
        </pc:spChg>
        <pc:spChg chg="add mod">
          <ac:chgData name="김병국" userId="2c193c81-1a59-48d0-9133-26ac3e418eb2" providerId="ADAL" clId="{507D124D-A0E1-4C5B-B761-A9D72F4FF691}" dt="2019-04-28T17:03:11.222" v="7" actId="20577"/>
          <ac:spMkLst>
            <pc:docMk/>
            <pc:sldMk cId="887149140" sldId="258"/>
            <ac:spMk id="9" creationId="{F897A52A-9663-42B4-9034-FFE14415CFC9}"/>
          </ac:spMkLst>
        </pc:spChg>
      </pc:sldChg>
      <pc:sldChg chg="addSp modSp">
        <pc:chgData name="김병국" userId="2c193c81-1a59-48d0-9133-26ac3e418eb2" providerId="ADAL" clId="{507D124D-A0E1-4C5B-B761-A9D72F4FF691}" dt="2019-04-28T17:07:10.389" v="99" actId="20577"/>
        <pc:sldMkLst>
          <pc:docMk/>
          <pc:sldMk cId="241519575" sldId="288"/>
        </pc:sldMkLst>
        <pc:spChg chg="add mod">
          <ac:chgData name="김병국" userId="2c193c81-1a59-48d0-9133-26ac3e418eb2" providerId="ADAL" clId="{507D124D-A0E1-4C5B-B761-A9D72F4FF691}" dt="2019-04-28T17:07:10.389" v="99" actId="20577"/>
          <ac:spMkLst>
            <pc:docMk/>
            <pc:sldMk cId="241519575" sldId="288"/>
            <ac:spMk id="10" creationId="{B6E64EC4-A199-4AB1-BA14-0F25F7E1E6ED}"/>
          </ac:spMkLst>
        </pc:spChg>
      </pc:sldChg>
      <pc:sldChg chg="addSp modSp">
        <pc:chgData name="김병국" userId="2c193c81-1a59-48d0-9133-26ac3e418eb2" providerId="ADAL" clId="{507D124D-A0E1-4C5B-B761-A9D72F4FF691}" dt="2019-04-28T17:03:21.706" v="9" actId="20577"/>
        <pc:sldMkLst>
          <pc:docMk/>
          <pc:sldMk cId="2618509157" sldId="289"/>
        </pc:sldMkLst>
        <pc:spChg chg="add mod">
          <ac:chgData name="김병국" userId="2c193c81-1a59-48d0-9133-26ac3e418eb2" providerId="ADAL" clId="{507D124D-A0E1-4C5B-B761-A9D72F4FF691}" dt="2019-04-28T17:03:21.706" v="9" actId="20577"/>
          <ac:spMkLst>
            <pc:docMk/>
            <pc:sldMk cId="2618509157" sldId="289"/>
            <ac:spMk id="6" creationId="{AEF9C04B-A7B7-4721-8087-950BC0E83CD0}"/>
          </ac:spMkLst>
        </pc:spChg>
      </pc:sldChg>
      <pc:sldChg chg="addSp modSp">
        <pc:chgData name="김병국" userId="2c193c81-1a59-48d0-9133-26ac3e418eb2" providerId="ADAL" clId="{507D124D-A0E1-4C5B-B761-A9D72F4FF691}" dt="2019-04-28T17:04:45.802" v="35" actId="20577"/>
        <pc:sldMkLst>
          <pc:docMk/>
          <pc:sldMk cId="2067472321" sldId="294"/>
        </pc:sldMkLst>
        <pc:spChg chg="add mod">
          <ac:chgData name="김병국" userId="2c193c81-1a59-48d0-9133-26ac3e418eb2" providerId="ADAL" clId="{507D124D-A0E1-4C5B-B761-A9D72F4FF691}" dt="2019-04-28T17:04:45.802" v="35" actId="20577"/>
          <ac:spMkLst>
            <pc:docMk/>
            <pc:sldMk cId="2067472321" sldId="294"/>
            <ac:spMk id="6" creationId="{16B67031-8C22-44DC-8D44-81C0A4D28E97}"/>
          </ac:spMkLst>
        </pc:spChg>
      </pc:sldChg>
      <pc:sldChg chg="addSp modSp">
        <pc:chgData name="김병국" userId="2c193c81-1a59-48d0-9133-26ac3e418eb2" providerId="ADAL" clId="{507D124D-A0E1-4C5B-B761-A9D72F4FF691}" dt="2019-04-28T17:04:01.897" v="24" actId="14100"/>
        <pc:sldMkLst>
          <pc:docMk/>
          <pc:sldMk cId="3739423766" sldId="357"/>
        </pc:sldMkLst>
        <pc:spChg chg="add mod">
          <ac:chgData name="김병국" userId="2c193c81-1a59-48d0-9133-26ac3e418eb2" providerId="ADAL" clId="{507D124D-A0E1-4C5B-B761-A9D72F4FF691}" dt="2019-04-28T17:03:57.235" v="23" actId="20577"/>
          <ac:spMkLst>
            <pc:docMk/>
            <pc:sldMk cId="3739423766" sldId="357"/>
            <ac:spMk id="7" creationId="{D32AE4FB-8308-4935-9F67-D50E8BC90B35}"/>
          </ac:spMkLst>
        </pc:spChg>
        <pc:graphicFrameChg chg="mod modGraphic">
          <ac:chgData name="김병국" userId="2c193c81-1a59-48d0-9133-26ac3e418eb2" providerId="ADAL" clId="{507D124D-A0E1-4C5B-B761-A9D72F4FF691}" dt="2019-04-28T17:04:01.897" v="24" actId="14100"/>
          <ac:graphicFrameMkLst>
            <pc:docMk/>
            <pc:sldMk cId="3739423766" sldId="357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4:30.365" v="29" actId="14100"/>
        <pc:sldMkLst>
          <pc:docMk/>
          <pc:sldMk cId="24041443" sldId="358"/>
        </pc:sldMkLst>
        <pc:spChg chg="add mod">
          <ac:chgData name="김병국" userId="2c193c81-1a59-48d0-9133-26ac3e418eb2" providerId="ADAL" clId="{507D124D-A0E1-4C5B-B761-A9D72F4FF691}" dt="2019-04-28T17:04:15.941" v="28" actId="20577"/>
          <ac:spMkLst>
            <pc:docMk/>
            <pc:sldMk cId="24041443" sldId="358"/>
            <ac:spMk id="7" creationId="{8C6B3F54-86A3-45EF-977B-2EC82A7B5319}"/>
          </ac:spMkLst>
        </pc:spChg>
        <pc:graphicFrameChg chg="modGraphic">
          <ac:chgData name="김병국" userId="2c193c81-1a59-48d0-9133-26ac3e418eb2" providerId="ADAL" clId="{507D124D-A0E1-4C5B-B761-A9D72F4FF691}" dt="2019-04-28T17:04:30.365" v="29" actId="14100"/>
          <ac:graphicFrameMkLst>
            <pc:docMk/>
            <pc:sldMk cId="24041443" sldId="358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4:40.626" v="33" actId="14100"/>
        <pc:sldMkLst>
          <pc:docMk/>
          <pc:sldMk cId="1130271395" sldId="359"/>
        </pc:sldMkLst>
        <pc:spChg chg="add mod">
          <ac:chgData name="김병국" userId="2c193c81-1a59-48d0-9133-26ac3e418eb2" providerId="ADAL" clId="{507D124D-A0E1-4C5B-B761-A9D72F4FF691}" dt="2019-04-28T17:04:36.926" v="32" actId="20577"/>
          <ac:spMkLst>
            <pc:docMk/>
            <pc:sldMk cId="1130271395" sldId="359"/>
            <ac:spMk id="7" creationId="{3D195D9E-D4D0-494A-B3C6-3B97E9C2E3B6}"/>
          </ac:spMkLst>
        </pc:spChg>
        <pc:graphicFrameChg chg="modGraphic">
          <ac:chgData name="김병국" userId="2c193c81-1a59-48d0-9133-26ac3e418eb2" providerId="ADAL" clId="{507D124D-A0E1-4C5B-B761-A9D72F4FF691}" dt="2019-04-28T17:04:40.626" v="33" actId="14100"/>
          <ac:graphicFrameMkLst>
            <pc:docMk/>
            <pc:sldMk cId="1130271395" sldId="359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3:47.533" v="18" actId="20577"/>
        <pc:sldMkLst>
          <pc:docMk/>
          <pc:sldMk cId="2830972158" sldId="361"/>
        </pc:sldMkLst>
        <pc:spChg chg="add mod">
          <ac:chgData name="김병국" userId="2c193c81-1a59-48d0-9133-26ac3e418eb2" providerId="ADAL" clId="{507D124D-A0E1-4C5B-B761-A9D72F4FF691}" dt="2019-04-28T17:03:47.533" v="18" actId="20577"/>
          <ac:spMkLst>
            <pc:docMk/>
            <pc:sldMk cId="2830972158" sldId="361"/>
            <ac:spMk id="7" creationId="{E9D184BD-BF01-417B-A2FD-2E6235A1FB7F}"/>
          </ac:spMkLst>
        </pc:spChg>
        <pc:graphicFrameChg chg="modGraphic">
          <ac:chgData name="김병국" userId="2c193c81-1a59-48d0-9133-26ac3e418eb2" providerId="ADAL" clId="{507D124D-A0E1-4C5B-B761-A9D72F4FF691}" dt="2019-04-28T17:03:44.493" v="16" actId="14100"/>
          <ac:graphicFrameMkLst>
            <pc:docMk/>
            <pc:sldMk cId="2830972158" sldId="361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6:54.883" v="92" actId="20577"/>
        <pc:sldMkLst>
          <pc:docMk/>
          <pc:sldMk cId="2199989802" sldId="376"/>
        </pc:sldMkLst>
        <pc:spChg chg="add mod">
          <ac:chgData name="김병국" userId="2c193c81-1a59-48d0-9133-26ac3e418eb2" providerId="ADAL" clId="{507D124D-A0E1-4C5B-B761-A9D72F4FF691}" dt="2019-04-28T17:06:54.883" v="92" actId="20577"/>
          <ac:spMkLst>
            <pc:docMk/>
            <pc:sldMk cId="2199989802" sldId="376"/>
            <ac:spMk id="6" creationId="{DBE28DDC-CBED-4010-AFC2-0F608B5A7F7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67ED09-A068-4D71-9944-5975C0B0B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DC55A-C2A0-4EEF-84D2-0CC6815CC9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8802-18CB-467D-BF26-412FC46CA6A2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92AF9-C623-49D8-94EC-FAB7A0E8C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7E10D-5D5E-45C5-8B31-2559B1B99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BC22-17EC-4BC7-A37A-1578DC0E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양태성학우</a:t>
            </a:r>
            <a:r>
              <a:rPr lang="ko-KR" altLang="en-US" baseline="0" dirty="0"/>
              <a:t> 알고리즘 디자인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</a:t>
            </a:r>
            <a:r>
              <a:rPr lang="ko-KR" altLang="en-US" baseline="0" dirty="0" err="1"/>
              <a:t>컬렉팅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추가를 진행</a:t>
            </a: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Web function </a:t>
            </a:r>
            <a:r>
              <a:rPr lang="ko-KR" altLang="en-US" dirty="0" err="1"/>
              <a:t>기능과과</a:t>
            </a:r>
            <a:r>
              <a:rPr lang="ko-KR" altLang="en-US" dirty="0"/>
              <a:t> 데이터 </a:t>
            </a:r>
            <a:r>
              <a:rPr lang="ko-KR" altLang="en-US" dirty="0" err="1"/>
              <a:t>컬렉팅을</a:t>
            </a:r>
            <a:r>
              <a:rPr lang="ko-KR" altLang="en-US" dirty="0"/>
              <a:t> 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를 적용하면서 알게 되었는데</a:t>
            </a:r>
            <a:endParaRPr lang="en-US" altLang="ko-KR" dirty="0"/>
          </a:p>
          <a:p>
            <a:r>
              <a:rPr lang="ko-KR" altLang="en-US" dirty="0"/>
              <a:t>장고는 개발서버</a:t>
            </a:r>
            <a:r>
              <a:rPr lang="en-US" altLang="ko-KR" dirty="0"/>
              <a:t>, </a:t>
            </a:r>
            <a:r>
              <a:rPr lang="ko-KR" altLang="en-US" dirty="0"/>
              <a:t>테스트서버를 지원해서 지금까지 이 서버만 사용해왔는데 이게 보안에 취약하고</a:t>
            </a:r>
            <a:r>
              <a:rPr lang="en-US" altLang="ko-KR" dirty="0"/>
              <a:t>, </a:t>
            </a:r>
            <a:r>
              <a:rPr lang="ko-KR" altLang="en-US" dirty="0"/>
              <a:t>불안정하다고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따로 서버를 구축하였습니다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조는 아마존</a:t>
            </a:r>
            <a:r>
              <a:rPr lang="en-US" altLang="ko-KR" dirty="0"/>
              <a:t>ec2</a:t>
            </a:r>
            <a:r>
              <a:rPr lang="ko-KR" altLang="en-US" dirty="0"/>
              <a:t>에 </a:t>
            </a:r>
            <a:r>
              <a:rPr lang="en-US" altLang="ko-KR" dirty="0" err="1"/>
              <a:t>uwsgi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nginx</a:t>
            </a:r>
            <a:r>
              <a:rPr lang="ko-KR" altLang="en-US" dirty="0"/>
              <a:t>를 사용하여 서버환경을 다시 구축했습니다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4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25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03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3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671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0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8442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20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2335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59408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37023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83330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346122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68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양태성학우</a:t>
            </a:r>
            <a:r>
              <a:rPr lang="ko-KR" altLang="en-US" baseline="0" dirty="0"/>
              <a:t> 알고리즘 디자인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</a:t>
            </a:r>
            <a:r>
              <a:rPr lang="ko-KR" altLang="en-US" baseline="0" dirty="0" err="1"/>
              <a:t>컬렉팅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추가를 진행</a:t>
            </a: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0101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Web function </a:t>
            </a:r>
            <a:r>
              <a:rPr lang="ko-KR" altLang="en-US" dirty="0" err="1"/>
              <a:t>기능과과</a:t>
            </a:r>
            <a:r>
              <a:rPr lang="ko-KR" altLang="en-US" dirty="0"/>
              <a:t> 데이터 </a:t>
            </a:r>
            <a:r>
              <a:rPr lang="ko-KR" altLang="en-US" dirty="0" err="1"/>
              <a:t>컬렉팅을</a:t>
            </a:r>
            <a:r>
              <a:rPr lang="ko-KR" altLang="en-US" dirty="0"/>
              <a:t> 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983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00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https </a:t>
            </a:r>
            <a:r>
              <a:rPr lang="ko-KR" altLang="en-US" dirty="0"/>
              <a:t>를 적용하면서 유동</a:t>
            </a:r>
            <a:r>
              <a:rPr lang="en-US" altLang="ko-KR" dirty="0"/>
              <a:t>IP</a:t>
            </a:r>
            <a:r>
              <a:rPr lang="ko-KR" altLang="en-US" dirty="0"/>
              <a:t>관련으로 오류가 나서 사이트에서 직접 생성한 인증서를 사용하려고 </a:t>
            </a:r>
            <a:r>
              <a:rPr lang="ko-KR" altLang="en-US" dirty="0" err="1"/>
              <a:t>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조교님 말씀때로 아마존</a:t>
            </a:r>
            <a:r>
              <a:rPr lang="en-US" altLang="ko-KR" dirty="0"/>
              <a:t>DNS</a:t>
            </a:r>
            <a:r>
              <a:rPr lang="ko-KR" altLang="en-US" dirty="0"/>
              <a:t>말고 다른</a:t>
            </a:r>
            <a:r>
              <a:rPr lang="en-US" altLang="ko-KR" dirty="0"/>
              <a:t>DNS</a:t>
            </a:r>
            <a:r>
              <a:rPr lang="ko-KR" altLang="en-US" dirty="0"/>
              <a:t>로 시도해보았는데 해결이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인증서는 </a:t>
            </a:r>
            <a:r>
              <a:rPr lang="en-US" altLang="ko-KR" dirty="0"/>
              <a:t>let’s</a:t>
            </a:r>
            <a:r>
              <a:rPr lang="ko-KR" altLang="en-US" dirty="0"/>
              <a:t> </a:t>
            </a:r>
            <a:r>
              <a:rPr lang="en-US" altLang="ko-KR" dirty="0"/>
              <a:t>encrypt</a:t>
            </a:r>
            <a:r>
              <a:rPr lang="ko-KR" altLang="en-US" dirty="0"/>
              <a:t>에서 인증 받아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http </a:t>
            </a:r>
            <a:r>
              <a:rPr lang="ko-KR" altLang="en-US" dirty="0"/>
              <a:t>접속을 </a:t>
            </a:r>
            <a:r>
              <a:rPr lang="en-US" altLang="ko-KR" dirty="0"/>
              <a:t>https</a:t>
            </a:r>
            <a:r>
              <a:rPr lang="ko-KR" altLang="en-US" dirty="0"/>
              <a:t>로 </a:t>
            </a:r>
            <a:r>
              <a:rPr lang="en-US" altLang="ko-KR" dirty="0"/>
              <a:t>redirect</a:t>
            </a:r>
            <a:r>
              <a:rPr lang="ko-KR" altLang="en-US" dirty="0"/>
              <a:t>합니다</a:t>
            </a:r>
            <a:r>
              <a:rPr lang="en-US" altLang="ko-KR" dirty="0"/>
              <a:t>.(</a:t>
            </a:r>
            <a:r>
              <a:rPr lang="en-US" altLang="ko-KR" dirty="0" err="1"/>
              <a:t>nginx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05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저번 </a:t>
            </a:r>
            <a:r>
              <a:rPr lang="ko-KR" altLang="en-US" dirty="0" err="1"/>
              <a:t>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5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수정한 </a:t>
            </a:r>
            <a:r>
              <a:rPr lang="ko-KR" altLang="en-US" dirty="0" err="1"/>
              <a:t>디비</a:t>
            </a:r>
            <a:endParaRPr lang="en-US" altLang="ko-KR" dirty="0"/>
          </a:p>
          <a:p>
            <a:r>
              <a:rPr lang="ko-KR" altLang="en-US" dirty="0"/>
              <a:t>수정한 이유는 커트라인 점수가 평균값만 넣어 놨었는데 </a:t>
            </a:r>
            <a:r>
              <a:rPr lang="ko-KR" altLang="en-US" dirty="0" err="1"/>
              <a:t>이런식으로</a:t>
            </a:r>
            <a:r>
              <a:rPr lang="ko-KR" altLang="en-US" dirty="0"/>
              <a:t> 알고리즘을 디자인 하다 보니까 </a:t>
            </a:r>
            <a:r>
              <a:rPr lang="ko-KR" altLang="en-US" dirty="0" err="1"/>
              <a:t>여러면으로</a:t>
            </a:r>
            <a:r>
              <a:rPr lang="ko-KR" altLang="en-US" dirty="0"/>
              <a:t> 제약됨</a:t>
            </a:r>
            <a:endParaRPr lang="en-US" altLang="ko-KR" dirty="0"/>
          </a:p>
          <a:p>
            <a:r>
              <a:rPr lang="ko-KR" altLang="en-US" dirty="0"/>
              <a:t>그래서 커트라인 정보에 최고점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최저점이 있어서 최저</a:t>
            </a:r>
            <a:r>
              <a:rPr lang="en-US" altLang="ko-KR" dirty="0"/>
              <a:t> ~ </a:t>
            </a:r>
            <a:r>
              <a:rPr lang="ko-KR" altLang="en-US" dirty="0"/>
              <a:t>최고 범위 안에 사용자의 성적이 있는 경우 해당학교 해당학과를 추천해줌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9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이게 최종 </a:t>
            </a:r>
            <a:r>
              <a:rPr lang="ko-KR" altLang="en-US" dirty="0" err="1"/>
              <a:t>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4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커트라인을 </a:t>
            </a:r>
            <a:r>
              <a:rPr lang="en-US" altLang="ko-KR" dirty="0"/>
              <a:t>3</a:t>
            </a:r>
            <a:r>
              <a:rPr lang="ko-KR" altLang="en-US" dirty="0"/>
              <a:t>구간으로 나누고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계산된 사용자의 성적이 최저 </a:t>
            </a:r>
            <a:r>
              <a:rPr lang="en-US" altLang="ko-KR" dirty="0"/>
              <a:t>~ (</a:t>
            </a:r>
            <a:r>
              <a:rPr lang="ko-KR" altLang="en-US" dirty="0"/>
              <a:t>최저 </a:t>
            </a:r>
            <a:r>
              <a:rPr lang="en-US" altLang="ko-KR" dirty="0"/>
              <a:t>+ </a:t>
            </a:r>
            <a:r>
              <a:rPr lang="ko-KR" altLang="en-US" dirty="0"/>
              <a:t>평균</a:t>
            </a:r>
            <a:r>
              <a:rPr lang="en-US" altLang="ko-KR" dirty="0"/>
              <a:t>) / 2 </a:t>
            </a:r>
            <a:r>
              <a:rPr lang="ko-KR" altLang="en-US" dirty="0"/>
              <a:t>이면 불안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최저 </a:t>
            </a:r>
            <a:r>
              <a:rPr lang="en-US" altLang="ko-KR" dirty="0"/>
              <a:t>+ </a:t>
            </a:r>
            <a:r>
              <a:rPr lang="ko-KR" altLang="en-US" dirty="0" err="1"/>
              <a:t>편균</a:t>
            </a:r>
            <a:r>
              <a:rPr lang="en-US" altLang="ko-KR" dirty="0"/>
              <a:t>) / 2 ~ (</a:t>
            </a:r>
            <a:r>
              <a:rPr lang="ko-KR" altLang="en-US" dirty="0"/>
              <a:t>최고 </a:t>
            </a:r>
            <a:r>
              <a:rPr lang="en-US" altLang="ko-KR" dirty="0"/>
              <a:t>+ </a:t>
            </a:r>
            <a:r>
              <a:rPr lang="ko-KR" altLang="en-US" dirty="0"/>
              <a:t>평균</a:t>
            </a:r>
            <a:r>
              <a:rPr lang="en-US" altLang="ko-KR" dirty="0"/>
              <a:t>) / 2 </a:t>
            </a:r>
            <a:r>
              <a:rPr lang="ko-KR" altLang="en-US" dirty="0"/>
              <a:t>이면 적정</a:t>
            </a:r>
            <a:r>
              <a:rPr lang="en-US" altLang="ko-KR" dirty="0"/>
              <a:t>, (</a:t>
            </a:r>
            <a:r>
              <a:rPr lang="ko-KR" altLang="en-US" dirty="0"/>
              <a:t>최고 </a:t>
            </a:r>
            <a:r>
              <a:rPr lang="en-US" altLang="ko-KR" dirty="0"/>
              <a:t>+ </a:t>
            </a:r>
            <a:r>
              <a:rPr lang="ko-KR" altLang="en-US" dirty="0"/>
              <a:t>평균</a:t>
            </a:r>
            <a:r>
              <a:rPr lang="en-US" altLang="ko-KR" dirty="0"/>
              <a:t>) / 2 ~ </a:t>
            </a:r>
            <a:r>
              <a:rPr lang="ko-KR" altLang="en-US" dirty="0"/>
              <a:t>최고 이면 안정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630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Yoon Jong Yeop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B0EC9-C9C0-40E4-8F3D-9D16C0084982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61624"/>
              </p:ext>
            </p:extLst>
          </p:nvPr>
        </p:nvGraphicFramePr>
        <p:xfrm>
          <a:off x="129005" y="1369096"/>
          <a:ext cx="11873940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184BD-BF01-417B-A2FD-2E6235A1FB7F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73AFBE-F074-419D-81F6-15EE61073F7E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04926-3C2C-4E76-8E8B-E85085F347A0}"/>
              </a:ext>
            </a:extLst>
          </p:cNvPr>
          <p:cNvSpPr/>
          <p:nvPr/>
        </p:nvSpPr>
        <p:spPr>
          <a:xfrm>
            <a:off x="8137003" y="1369096"/>
            <a:ext cx="1273215" cy="4603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 and Algorithm design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48959"/>
              </p:ext>
            </p:extLst>
          </p:nvPr>
        </p:nvGraphicFramePr>
        <p:xfrm>
          <a:off x="302625" y="1412114"/>
          <a:ext cx="11656768" cy="4951618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8991856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2443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2AE4FB-8308-4935-9F67-D50E8BC90B35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C5AD59-A99B-453A-9AC8-808BE24A8278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3CFF9-5D2E-427A-847D-0640A66AB701}"/>
              </a:ext>
            </a:extLst>
          </p:cNvPr>
          <p:cNvSpPr/>
          <p:nvPr/>
        </p:nvSpPr>
        <p:spPr>
          <a:xfrm>
            <a:off x="8773611" y="1412114"/>
            <a:ext cx="1006998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Web design &amp; Web function and Server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938"/>
              </p:ext>
            </p:extLst>
          </p:nvPr>
        </p:nvGraphicFramePr>
        <p:xfrm>
          <a:off x="302625" y="1346886"/>
          <a:ext cx="11685275" cy="5034636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852857119"/>
                    </a:ext>
                  </a:extLst>
                </a:gridCol>
              </a:tblGrid>
              <a:tr h="2329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061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(Search)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B3F54-86A3-45EF-977B-2EC82A7B531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2753C8-9B66-4A63-9E43-7AD8FDE9FD85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4B000D-4113-4E03-ABDE-E7DA2FD71A34}"/>
              </a:ext>
            </a:extLst>
          </p:cNvPr>
          <p:cNvSpPr/>
          <p:nvPr/>
        </p:nvSpPr>
        <p:spPr>
          <a:xfrm>
            <a:off x="8738887" y="1346886"/>
            <a:ext cx="1006998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KimByungGook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design, Data normalization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78404"/>
              </p:ext>
            </p:extLst>
          </p:nvPr>
        </p:nvGraphicFramePr>
        <p:xfrm>
          <a:off x="302625" y="1412113"/>
          <a:ext cx="11681929" cy="501734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1623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95D9E-D4D0-494A-B3C6-3B97E9C2E3B6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4258B4-648B-4EBF-8EA3-78E9650D6583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D749B-C201-480D-ABC1-3012BFF4F63E}"/>
              </a:ext>
            </a:extLst>
          </p:cNvPr>
          <p:cNvSpPr/>
          <p:nvPr/>
        </p:nvSpPr>
        <p:spPr>
          <a:xfrm>
            <a:off x="8728093" y="1412113"/>
            <a:ext cx="1058457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 Implementation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9CE9B7-595A-4FC0-9229-591C1889C4AE}"/>
              </a:ext>
            </a:extLst>
          </p:cNvPr>
          <p:cNvGrpSpPr/>
          <p:nvPr/>
        </p:nvGrpSpPr>
        <p:grpSpPr>
          <a:xfrm>
            <a:off x="4565606" y="778565"/>
            <a:ext cx="2980811" cy="5847144"/>
            <a:chOff x="4806824" y="778565"/>
            <a:chExt cx="2980811" cy="584714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E211202-9707-4563-8E85-119E99E22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94"/>
            <a:stretch/>
          </p:blipFill>
          <p:spPr>
            <a:xfrm>
              <a:off x="4806824" y="2197790"/>
              <a:ext cx="2980811" cy="442791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0ABADF-E65D-4AD3-AFE3-B3DB2514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8535" y="778565"/>
              <a:ext cx="1409700" cy="1419225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506C755-2E8B-4561-8B66-7C6C29AF71F6}"/>
                </a:ext>
              </a:extLst>
            </p:cNvPr>
            <p:cNvCxnSpPr>
              <a:cxnSpLocks/>
            </p:cNvCxnSpPr>
            <p:nvPr/>
          </p:nvCxnSpPr>
          <p:spPr>
            <a:xfrm>
              <a:off x="6321944" y="1899698"/>
              <a:ext cx="0" cy="29809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135A109D-A96A-4956-B809-F4C081F78209}"/>
              </a:ext>
            </a:extLst>
          </p:cNvPr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</p:spTree>
    <p:extLst>
      <p:ext uri="{BB962C8B-B14F-4D97-AF65-F5344CB8AC3E}">
        <p14:creationId xmlns:p14="http://schemas.microsoft.com/office/powerpoint/2010/main" val="21057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Temporary Save : Using Cookie 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javascript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348C32-62C7-4254-A7FC-EABBB8CB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5" y="1637328"/>
            <a:ext cx="5155980" cy="4877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5FF5EA-38D6-4E17-A4C0-6472767B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77" y="1717283"/>
            <a:ext cx="3212342" cy="4797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F9A0725-2668-44D3-BC68-94BE1DF2A2B9}"/>
              </a:ext>
            </a:extLst>
          </p:cNvPr>
          <p:cNvSpPr/>
          <p:nvPr/>
        </p:nvSpPr>
        <p:spPr>
          <a:xfrm>
            <a:off x="1195919" y="1255618"/>
            <a:ext cx="2484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&lt;Search page&gt;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0F3FCF4-838D-4132-9B0B-F69228AEDC10}"/>
              </a:ext>
            </a:extLst>
          </p:cNvPr>
          <p:cNvSpPr/>
          <p:nvPr/>
        </p:nvSpPr>
        <p:spPr>
          <a:xfrm rot="5400000">
            <a:off x="5033041" y="2130091"/>
            <a:ext cx="461665" cy="2034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806B75A-468B-45D6-BFF1-FFEF45C8F44C}"/>
              </a:ext>
            </a:extLst>
          </p:cNvPr>
          <p:cNvSpPr/>
          <p:nvPr/>
        </p:nvSpPr>
        <p:spPr>
          <a:xfrm>
            <a:off x="4142930" y="2639580"/>
            <a:ext cx="2360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Cookie data</a:t>
            </a:r>
          </a:p>
        </p:txBody>
      </p:sp>
    </p:spTree>
    <p:extLst>
      <p:ext uri="{BB962C8B-B14F-4D97-AF65-F5344CB8AC3E}">
        <p14:creationId xmlns:p14="http://schemas.microsoft.com/office/powerpoint/2010/main" val="39141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Previous result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317286-9203-4AA0-A45D-EDA48E3E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279150"/>
            <a:ext cx="2466975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65DDDA-1BF0-450A-9A7A-A4DEA29B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27" y="3291735"/>
            <a:ext cx="10360754" cy="3082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í¬ì¸í¸, í¸ë, ì»¤ì, ë§¥, í´ë¦­íì­ìì¤, ì»´í¨í°">
            <a:extLst>
              <a:ext uri="{FF2B5EF4-FFF2-40B4-BE49-F238E27FC236}">
                <a16:creationId xmlns:a16="http://schemas.microsoft.com/office/drawing/2014/main" id="{569691C5-B4F1-4B25-B25F-6B20D376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30" y="2569490"/>
            <a:ext cx="346748" cy="372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66F6CD24-146F-4323-999D-F2C70D9AE0FC}"/>
              </a:ext>
            </a:extLst>
          </p:cNvPr>
          <p:cNvSpPr/>
          <p:nvPr/>
        </p:nvSpPr>
        <p:spPr>
          <a:xfrm rot="16200000" flipV="1">
            <a:off x="5489138" y="3070894"/>
            <a:ext cx="772041" cy="4416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Previous result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822488B-EE09-4F5B-B1FF-E6F1A962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32" y="1214514"/>
            <a:ext cx="7437023" cy="5226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 descr="í¬ì¸í¸, í¸ë, ì»¤ì, ë§¥, í´ë¦­íì­ìì¤, ì»´í¨í°">
            <a:extLst>
              <a:ext uri="{FF2B5EF4-FFF2-40B4-BE49-F238E27FC236}">
                <a16:creationId xmlns:a16="http://schemas.microsoft.com/office/drawing/2014/main" id="{F5CCEB16-F3F4-4120-A84E-3BC2606B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45" y="6069311"/>
            <a:ext cx="346748" cy="372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Previous result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B857648-7A6C-4BB8-8FC4-E8B945391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412692"/>
              </p:ext>
            </p:extLst>
          </p:nvPr>
        </p:nvGraphicFramePr>
        <p:xfrm>
          <a:off x="3402814" y="1043945"/>
          <a:ext cx="4958428" cy="566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1212560" imgH="12787200" progId="">
                  <p:embed/>
                </p:oleObj>
              </mc:Choice>
              <mc:Fallback>
                <p:oleObj r:id="rId4" imgW="11212560" imgH="12787200" progId="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2B857648-7A6C-4BB8-8FC4-E8B9453918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2814" y="1043945"/>
                        <a:ext cx="4958428" cy="566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6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2DE1DF-56C5-4877-858A-6932B8CC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6" y="1679225"/>
            <a:ext cx="8195628" cy="4245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5713B889-B380-4E83-8324-C504642654A4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Calculate student grade</a:t>
            </a:r>
          </a:p>
        </p:txBody>
      </p:sp>
    </p:spTree>
    <p:extLst>
      <p:ext uri="{BB962C8B-B14F-4D97-AF65-F5344CB8AC3E}">
        <p14:creationId xmlns:p14="http://schemas.microsoft.com/office/powerpoint/2010/main" val="18221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1905796"/>
            <a:ext cx="5391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Feedback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Development Progress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Schedule check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7A52A-9663-42B4-9034-FFE14415CFC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Calculate student grade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4E7F1F-5FD9-4D19-8E98-EBE677CC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0" y="1612548"/>
            <a:ext cx="3934878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B9A004-26BA-4E37-9B83-4443B42D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249891"/>
            <a:ext cx="8077200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F2DC39-B7D5-42FF-BC28-BAD663961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368" y="1675643"/>
            <a:ext cx="2101158" cy="186645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3315EE4-4D4F-4F69-AF6A-A37396950A9F}"/>
              </a:ext>
            </a:extLst>
          </p:cNvPr>
          <p:cNvSpPr/>
          <p:nvPr/>
        </p:nvSpPr>
        <p:spPr>
          <a:xfrm>
            <a:off x="5458304" y="2400890"/>
            <a:ext cx="80629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E38744A-7B82-4B80-9A2F-C25B877E6B75}"/>
              </a:ext>
            </a:extLst>
          </p:cNvPr>
          <p:cNvSpPr/>
          <p:nvPr/>
        </p:nvSpPr>
        <p:spPr>
          <a:xfrm>
            <a:off x="4681383" y="2123890"/>
            <a:ext cx="2360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Insert</a:t>
            </a:r>
          </a:p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5C593-9395-4205-8EA0-810A9B5C3CA6}"/>
                  </a:ext>
                </a:extLst>
              </p:cNvPr>
              <p:cNvSpPr/>
              <p:nvPr/>
            </p:nvSpPr>
            <p:spPr>
              <a:xfrm>
                <a:off x="7482947" y="3556092"/>
                <a:ext cx="3710777" cy="857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/>
                  <a:t>※</a:t>
                </a:r>
                <a:r>
                  <a:rPr lang="en-US" altLang="ko-KR" b="1" dirty="0"/>
                  <a:t> Calculating method</a:t>
                </a:r>
                <a:r>
                  <a:rPr lang="ko-KR" altLang="en-US" b="1" dirty="0"/>
                  <a:t> ※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b="1" dirty="0"/>
                          <m:t>∑(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rate</m:t>
                        </m:r>
                        <m:r>
                          <m:rPr>
                            <m:nor/>
                          </m:rPr>
                          <a:rPr lang="ko-KR" altLang="en-US" b="1" dirty="0"/>
                          <m:t> ∗ 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complete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unit</m:t>
                        </m:r>
                        <m:r>
                          <m:rPr>
                            <m:nor/>
                          </m:rPr>
                          <a:rPr lang="ko-KR" altLang="en-US" b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b="1" dirty="0"/>
                          <m:t>∑(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complete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ko-KR" b="1" i="0" dirty="0" smtClean="0"/>
                          <m:t>unit</m:t>
                        </m:r>
                        <m:r>
                          <m:rPr>
                            <m:nor/>
                          </m:rPr>
                          <a:rPr lang="ko-KR" altLang="en-US" b="1" dirty="0"/>
                          <m:t>)</m:t>
                        </m:r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5C593-9395-4205-8EA0-810A9B5C3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47" y="3556092"/>
                <a:ext cx="3710777" cy="857222"/>
              </a:xfrm>
              <a:prstGeom prst="rect">
                <a:avLst/>
              </a:prstGeom>
              <a:blipFill>
                <a:blip r:embed="rId6"/>
                <a:stretch>
                  <a:fillRect t="-4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83D42B2-94D1-43BF-902A-BB83681A8FBA}"/>
              </a:ext>
            </a:extLst>
          </p:cNvPr>
          <p:cNvSpPr/>
          <p:nvPr/>
        </p:nvSpPr>
        <p:spPr>
          <a:xfrm rot="5113538">
            <a:off x="7089678" y="3940962"/>
            <a:ext cx="159113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9303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 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4E7FA2A-BA61-4639-AA33-CA974AE4921E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6A99A-56B6-4D1F-A4A2-4FADC2BA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3" y="1486451"/>
            <a:ext cx="1873177" cy="1896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8C1228-E66C-4309-A1E2-6ACBD7651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3" y="4127621"/>
            <a:ext cx="1867321" cy="16265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2274C-EB41-43E5-8D5B-C94C0B865031}"/>
              </a:ext>
            </a:extLst>
          </p:cNvPr>
          <p:cNvSpPr/>
          <p:nvPr/>
        </p:nvSpPr>
        <p:spPr>
          <a:xfrm>
            <a:off x="1243426" y="2468296"/>
            <a:ext cx="714914" cy="16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6C0281-EDC6-4462-9C17-C38CD23C59DB}"/>
              </a:ext>
            </a:extLst>
          </p:cNvPr>
          <p:cNvSpPr/>
          <p:nvPr/>
        </p:nvSpPr>
        <p:spPr>
          <a:xfrm>
            <a:off x="1235806" y="3085516"/>
            <a:ext cx="1149254" cy="16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3A61FD6-38A2-45E7-B7AF-FCEB3E5609E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958340" y="2534677"/>
            <a:ext cx="815866" cy="26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8771A73-7A03-414E-950C-3608928A3E04}"/>
              </a:ext>
            </a:extLst>
          </p:cNvPr>
          <p:cNvCxnSpPr>
            <a:cxnSpLocks/>
          </p:cNvCxnSpPr>
          <p:nvPr/>
        </p:nvCxnSpPr>
        <p:spPr>
          <a:xfrm flipV="1">
            <a:off x="2385060" y="3169338"/>
            <a:ext cx="40859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178695-805A-4DD3-98C4-3F1CB682EC6D}"/>
              </a:ext>
            </a:extLst>
          </p:cNvPr>
          <p:cNvSpPr txBox="1"/>
          <p:nvPr/>
        </p:nvSpPr>
        <p:spPr>
          <a:xfrm>
            <a:off x="2774206" y="2214182"/>
            <a:ext cx="20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Availability of </a:t>
            </a:r>
          </a:p>
          <a:p>
            <a:r>
              <a:rPr lang="en-US" altLang="ko-KR" b="1" dirty="0"/>
              <a:t>women’s university 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DF74A0-9471-46F3-BD4B-F20FF21234A9}"/>
              </a:ext>
            </a:extLst>
          </p:cNvPr>
          <p:cNvSpPr txBox="1"/>
          <p:nvPr/>
        </p:nvSpPr>
        <p:spPr>
          <a:xfrm>
            <a:off x="2793654" y="2951267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High school type check</a:t>
            </a:r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5A6176-FEA4-46EB-87AE-DACFC2B97BAB}"/>
              </a:ext>
            </a:extLst>
          </p:cNvPr>
          <p:cNvSpPr/>
          <p:nvPr/>
        </p:nvSpPr>
        <p:spPr>
          <a:xfrm>
            <a:off x="1243426" y="5216553"/>
            <a:ext cx="1222654" cy="14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FDAABC-FCD1-4AA9-9EFB-29E3E8769A66}"/>
              </a:ext>
            </a:extLst>
          </p:cNvPr>
          <p:cNvSpPr/>
          <p:nvPr/>
        </p:nvSpPr>
        <p:spPr>
          <a:xfrm>
            <a:off x="1235805" y="5367029"/>
            <a:ext cx="792805" cy="16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B69A5D8-C475-482A-80D3-7E8377F80590}"/>
              </a:ext>
            </a:extLst>
          </p:cNvPr>
          <p:cNvCxnSpPr>
            <a:cxnSpLocks/>
          </p:cNvCxnSpPr>
          <p:nvPr/>
        </p:nvCxnSpPr>
        <p:spPr>
          <a:xfrm flipV="1">
            <a:off x="2466080" y="5275314"/>
            <a:ext cx="30812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5F0AF83-A1A7-465E-9919-92786B9FFF91}"/>
              </a:ext>
            </a:extLst>
          </p:cNvPr>
          <p:cNvCxnSpPr>
            <a:cxnSpLocks/>
          </p:cNvCxnSpPr>
          <p:nvPr/>
        </p:nvCxnSpPr>
        <p:spPr>
          <a:xfrm flipV="1">
            <a:off x="2028611" y="5450852"/>
            <a:ext cx="7455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6D115F5-9E45-4DFC-8881-CE9A1C896AEE}"/>
              </a:ext>
            </a:extLst>
          </p:cNvPr>
          <p:cNvSpPr txBox="1"/>
          <p:nvPr/>
        </p:nvSpPr>
        <p:spPr>
          <a:xfrm>
            <a:off x="2793654" y="501716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Mutiply</a:t>
            </a:r>
            <a:r>
              <a:rPr lang="en-US" altLang="ko-KR" b="1" dirty="0"/>
              <a:t> &amp; </a:t>
            </a:r>
          </a:p>
          <a:p>
            <a:r>
              <a:rPr lang="en-US" altLang="ko-KR" b="1" dirty="0"/>
              <a:t>Sum of same subject1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26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9303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 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4E7FA2A-BA61-4639-AA33-CA974AE4921E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6A99A-56B6-4D1F-A4A2-4FADC2BA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3" y="1486451"/>
            <a:ext cx="1873177" cy="1896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8C1228-E66C-4309-A1E2-6ACBD7651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3" y="4127621"/>
            <a:ext cx="1867321" cy="16265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2274C-EB41-43E5-8D5B-C94C0B865031}"/>
              </a:ext>
            </a:extLst>
          </p:cNvPr>
          <p:cNvSpPr/>
          <p:nvPr/>
        </p:nvSpPr>
        <p:spPr>
          <a:xfrm>
            <a:off x="1243426" y="2468296"/>
            <a:ext cx="714914" cy="16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6C0281-EDC6-4462-9C17-C38CD23C59DB}"/>
              </a:ext>
            </a:extLst>
          </p:cNvPr>
          <p:cNvSpPr/>
          <p:nvPr/>
        </p:nvSpPr>
        <p:spPr>
          <a:xfrm>
            <a:off x="1235806" y="3085516"/>
            <a:ext cx="1149254" cy="16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3A61FD6-38A2-45E7-B7AF-FCEB3E5609E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958340" y="2534677"/>
            <a:ext cx="815866" cy="26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8771A73-7A03-414E-950C-3608928A3E04}"/>
              </a:ext>
            </a:extLst>
          </p:cNvPr>
          <p:cNvCxnSpPr>
            <a:cxnSpLocks/>
          </p:cNvCxnSpPr>
          <p:nvPr/>
        </p:nvCxnSpPr>
        <p:spPr>
          <a:xfrm flipV="1">
            <a:off x="2385060" y="3169338"/>
            <a:ext cx="40859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178695-805A-4DD3-98C4-3F1CB682EC6D}"/>
              </a:ext>
            </a:extLst>
          </p:cNvPr>
          <p:cNvSpPr txBox="1"/>
          <p:nvPr/>
        </p:nvSpPr>
        <p:spPr>
          <a:xfrm>
            <a:off x="2774206" y="2214182"/>
            <a:ext cx="20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Availability of </a:t>
            </a:r>
          </a:p>
          <a:p>
            <a:r>
              <a:rPr lang="en-US" altLang="ko-KR" b="1" dirty="0"/>
              <a:t>women’s university 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DF74A0-9471-46F3-BD4B-F20FF21234A9}"/>
              </a:ext>
            </a:extLst>
          </p:cNvPr>
          <p:cNvSpPr txBox="1"/>
          <p:nvPr/>
        </p:nvSpPr>
        <p:spPr>
          <a:xfrm>
            <a:off x="2793654" y="2951267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High school type check</a:t>
            </a:r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5A6176-FEA4-46EB-87AE-DACFC2B97BAB}"/>
              </a:ext>
            </a:extLst>
          </p:cNvPr>
          <p:cNvSpPr/>
          <p:nvPr/>
        </p:nvSpPr>
        <p:spPr>
          <a:xfrm>
            <a:off x="1243426" y="5216553"/>
            <a:ext cx="1222654" cy="14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FDAABC-FCD1-4AA9-9EFB-29E3E8769A66}"/>
              </a:ext>
            </a:extLst>
          </p:cNvPr>
          <p:cNvSpPr/>
          <p:nvPr/>
        </p:nvSpPr>
        <p:spPr>
          <a:xfrm>
            <a:off x="1235805" y="5367029"/>
            <a:ext cx="792805" cy="16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B69A5D8-C475-482A-80D3-7E8377F80590}"/>
              </a:ext>
            </a:extLst>
          </p:cNvPr>
          <p:cNvCxnSpPr>
            <a:cxnSpLocks/>
          </p:cNvCxnSpPr>
          <p:nvPr/>
        </p:nvCxnSpPr>
        <p:spPr>
          <a:xfrm flipV="1">
            <a:off x="2466080" y="5275314"/>
            <a:ext cx="30812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5F0AF83-A1A7-465E-9919-92786B9FFF91}"/>
              </a:ext>
            </a:extLst>
          </p:cNvPr>
          <p:cNvCxnSpPr>
            <a:cxnSpLocks/>
          </p:cNvCxnSpPr>
          <p:nvPr/>
        </p:nvCxnSpPr>
        <p:spPr>
          <a:xfrm flipV="1">
            <a:off x="2028611" y="5450852"/>
            <a:ext cx="7455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6754384-B511-4AB2-BCD9-8AF1B40E0348}"/>
              </a:ext>
            </a:extLst>
          </p:cNvPr>
          <p:cNvSpPr/>
          <p:nvPr/>
        </p:nvSpPr>
        <p:spPr>
          <a:xfrm>
            <a:off x="5155198" y="4614025"/>
            <a:ext cx="1019932" cy="8062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9242D-0F5D-4A6F-B028-3CAFC7B3B8D5}"/>
              </a:ext>
            </a:extLst>
          </p:cNvPr>
          <p:cNvSpPr txBox="1"/>
          <p:nvPr/>
        </p:nvSpPr>
        <p:spPr>
          <a:xfrm>
            <a:off x="8502512" y="1394521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 set</a:t>
            </a:r>
            <a:endParaRPr lang="ko-KR" altLang="en-US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B3B5C7-42CD-47FF-AADC-FFC6E96EB77E}"/>
              </a:ext>
            </a:extLst>
          </p:cNvPr>
          <p:cNvGraphicFramePr>
            <a:graphicFrameLocks noGrp="1"/>
          </p:cNvGraphicFramePr>
          <p:nvPr/>
        </p:nvGraphicFramePr>
        <p:xfrm>
          <a:off x="6151335" y="1957848"/>
          <a:ext cx="585413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67">
                  <a:extLst>
                    <a:ext uri="{9D8B030D-6E8A-4147-A177-3AD203B41FA5}">
                      <a16:colId xmlns:a16="http://schemas.microsoft.com/office/drawing/2014/main" val="8834801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2379422257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1671698179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37445660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4260778884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1288623268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4088460917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3764333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Korea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English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Society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Science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Liberal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Natural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Total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9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846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CF545D5-0B37-44D6-BA13-FC032B21BCDE}"/>
              </a:ext>
            </a:extLst>
          </p:cNvPr>
          <p:cNvSpPr txBox="1"/>
          <p:nvPr/>
        </p:nvSpPr>
        <p:spPr>
          <a:xfrm>
            <a:off x="6320064" y="21586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BCACD3-F103-4F5F-9A44-A65CA88DE66C}"/>
              </a:ext>
            </a:extLst>
          </p:cNvPr>
          <p:cNvSpPr txBox="1"/>
          <p:nvPr/>
        </p:nvSpPr>
        <p:spPr>
          <a:xfrm>
            <a:off x="7030782" y="21645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1C81F6-A8F4-4430-AC54-7358176E8285}"/>
              </a:ext>
            </a:extLst>
          </p:cNvPr>
          <p:cNvSpPr txBox="1"/>
          <p:nvPr/>
        </p:nvSpPr>
        <p:spPr>
          <a:xfrm>
            <a:off x="7741500" y="21586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F23872-4C29-48EB-9613-48548684F305}"/>
              </a:ext>
            </a:extLst>
          </p:cNvPr>
          <p:cNvSpPr txBox="1"/>
          <p:nvPr/>
        </p:nvSpPr>
        <p:spPr>
          <a:xfrm>
            <a:off x="8458813" y="21586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5C299-4A1B-4764-8D08-FB1045903D21}"/>
              </a:ext>
            </a:extLst>
          </p:cNvPr>
          <p:cNvSpPr txBox="1"/>
          <p:nvPr/>
        </p:nvSpPr>
        <p:spPr>
          <a:xfrm>
            <a:off x="9217258" y="21586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E5307-7627-49D3-8DAD-62AD3852B500}"/>
              </a:ext>
            </a:extLst>
          </p:cNvPr>
          <p:cNvSpPr txBox="1"/>
          <p:nvPr/>
        </p:nvSpPr>
        <p:spPr>
          <a:xfrm>
            <a:off x="9975703" y="21586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C21BB0-6C9D-4D5F-B61E-B5CA1C3AF5CD}"/>
              </a:ext>
            </a:extLst>
          </p:cNvPr>
          <p:cNvSpPr txBox="1"/>
          <p:nvPr/>
        </p:nvSpPr>
        <p:spPr>
          <a:xfrm>
            <a:off x="10734148" y="21571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ABDF8-96C3-4276-9D09-8AEA3F698F79}"/>
              </a:ext>
            </a:extLst>
          </p:cNvPr>
          <p:cNvSpPr txBox="1"/>
          <p:nvPr/>
        </p:nvSpPr>
        <p:spPr>
          <a:xfrm>
            <a:off x="11439658" y="21571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2158DF0-20A1-4792-9E5F-2FBBEFF2681D}"/>
              </a:ext>
            </a:extLst>
          </p:cNvPr>
          <p:cNvSpPr/>
          <p:nvPr/>
        </p:nvSpPr>
        <p:spPr>
          <a:xfrm rot="16200000">
            <a:off x="8748834" y="3005541"/>
            <a:ext cx="646331" cy="8062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D8B5B3-6872-4C8D-989F-3333B9D1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420" y="4655689"/>
            <a:ext cx="5006774" cy="8077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47A68D6-BD35-47A2-A6BA-21F230D86CDC}"/>
              </a:ext>
            </a:extLst>
          </p:cNvPr>
          <p:cNvSpPr txBox="1"/>
          <p:nvPr/>
        </p:nvSpPr>
        <p:spPr>
          <a:xfrm>
            <a:off x="8533233" y="4163302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SQL Query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488BC2-1198-469E-9DA0-BF308A28EC93}"/>
              </a:ext>
            </a:extLst>
          </p:cNvPr>
          <p:cNvSpPr txBox="1"/>
          <p:nvPr/>
        </p:nvSpPr>
        <p:spPr>
          <a:xfrm>
            <a:off x="2793654" y="501716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Mutiply</a:t>
            </a:r>
            <a:r>
              <a:rPr lang="en-US" altLang="ko-KR" b="1" dirty="0"/>
              <a:t> &amp; </a:t>
            </a:r>
          </a:p>
          <a:p>
            <a:r>
              <a:rPr lang="en-US" altLang="ko-KR" b="1" dirty="0"/>
              <a:t>Sum of same subject1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83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9303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 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4E7FA2A-BA61-4639-AA33-CA974AE4921E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9242D-0F5D-4A6F-B028-3CAFC7B3B8D5}"/>
              </a:ext>
            </a:extLst>
          </p:cNvPr>
          <p:cNvSpPr txBox="1"/>
          <p:nvPr/>
        </p:nvSpPr>
        <p:spPr>
          <a:xfrm>
            <a:off x="3967802" y="4718477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 set</a:t>
            </a:r>
            <a:endParaRPr lang="ko-KR" altLang="en-US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B3B5C7-42CD-47FF-AADC-FFC6E96EB77E}"/>
              </a:ext>
            </a:extLst>
          </p:cNvPr>
          <p:cNvGraphicFramePr>
            <a:graphicFrameLocks noGrp="1"/>
          </p:cNvGraphicFramePr>
          <p:nvPr/>
        </p:nvGraphicFramePr>
        <p:xfrm>
          <a:off x="1616625" y="5281804"/>
          <a:ext cx="585413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67">
                  <a:extLst>
                    <a:ext uri="{9D8B030D-6E8A-4147-A177-3AD203B41FA5}">
                      <a16:colId xmlns:a16="http://schemas.microsoft.com/office/drawing/2014/main" val="8834801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2379422257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1671698179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37445660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4260778884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1288623268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4088460917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3764333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Korea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English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Society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Science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Liberal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Natural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Total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9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846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CF545D5-0B37-44D6-BA13-FC032B21BCDE}"/>
              </a:ext>
            </a:extLst>
          </p:cNvPr>
          <p:cNvSpPr txBox="1"/>
          <p:nvPr/>
        </p:nvSpPr>
        <p:spPr>
          <a:xfrm>
            <a:off x="1785354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BCACD3-F103-4F5F-9A44-A65CA88DE66C}"/>
              </a:ext>
            </a:extLst>
          </p:cNvPr>
          <p:cNvSpPr txBox="1"/>
          <p:nvPr/>
        </p:nvSpPr>
        <p:spPr>
          <a:xfrm>
            <a:off x="2496072" y="54884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1C81F6-A8F4-4430-AC54-7358176E8285}"/>
              </a:ext>
            </a:extLst>
          </p:cNvPr>
          <p:cNvSpPr txBox="1"/>
          <p:nvPr/>
        </p:nvSpPr>
        <p:spPr>
          <a:xfrm>
            <a:off x="3206790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F23872-4C29-48EB-9613-48548684F305}"/>
              </a:ext>
            </a:extLst>
          </p:cNvPr>
          <p:cNvSpPr txBox="1"/>
          <p:nvPr/>
        </p:nvSpPr>
        <p:spPr>
          <a:xfrm>
            <a:off x="3924103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5C299-4A1B-4764-8D08-FB1045903D21}"/>
              </a:ext>
            </a:extLst>
          </p:cNvPr>
          <p:cNvSpPr txBox="1"/>
          <p:nvPr/>
        </p:nvSpPr>
        <p:spPr>
          <a:xfrm>
            <a:off x="4682548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E5307-7627-49D3-8DAD-62AD3852B500}"/>
              </a:ext>
            </a:extLst>
          </p:cNvPr>
          <p:cNvSpPr txBox="1"/>
          <p:nvPr/>
        </p:nvSpPr>
        <p:spPr>
          <a:xfrm>
            <a:off x="5440993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C21BB0-6C9D-4D5F-B61E-B5CA1C3AF5CD}"/>
              </a:ext>
            </a:extLst>
          </p:cNvPr>
          <p:cNvSpPr txBox="1"/>
          <p:nvPr/>
        </p:nvSpPr>
        <p:spPr>
          <a:xfrm>
            <a:off x="6199438" y="54811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ABDF8-96C3-4276-9D09-8AEA3F698F79}"/>
              </a:ext>
            </a:extLst>
          </p:cNvPr>
          <p:cNvSpPr txBox="1"/>
          <p:nvPr/>
        </p:nvSpPr>
        <p:spPr>
          <a:xfrm>
            <a:off x="6904948" y="54811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8C76F-2567-4593-A87E-19318636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11" y="2061094"/>
            <a:ext cx="1912559" cy="205967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01F263-2660-4558-8D42-D1EA95239CE6}"/>
              </a:ext>
            </a:extLst>
          </p:cNvPr>
          <p:cNvSpPr/>
          <p:nvPr/>
        </p:nvSpPr>
        <p:spPr>
          <a:xfrm>
            <a:off x="1864500" y="2574976"/>
            <a:ext cx="1279338" cy="16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841961F-CE4F-4B3C-8DA9-B880467AEA50}"/>
              </a:ext>
            </a:extLst>
          </p:cNvPr>
          <p:cNvCxnSpPr>
            <a:cxnSpLocks/>
          </p:cNvCxnSpPr>
          <p:nvPr/>
        </p:nvCxnSpPr>
        <p:spPr>
          <a:xfrm flipV="1">
            <a:off x="3143838" y="2658798"/>
            <a:ext cx="40859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1C2A64-8B8C-437D-93C5-6A71DE21DE92}"/>
              </a:ext>
            </a:extLst>
          </p:cNvPr>
          <p:cNvSpPr txBox="1"/>
          <p:nvPr/>
        </p:nvSpPr>
        <p:spPr>
          <a:xfrm>
            <a:off x="3552432" y="24407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c_name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69BB547-BB7E-41A0-942F-2BB6CC0FF06D}"/>
              </a:ext>
            </a:extLst>
          </p:cNvPr>
          <p:cNvCxnSpPr>
            <a:cxnSpLocks/>
          </p:cNvCxnSpPr>
          <p:nvPr/>
        </p:nvCxnSpPr>
        <p:spPr>
          <a:xfrm flipV="1">
            <a:off x="5213677" y="2625393"/>
            <a:ext cx="214724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838F711-7F46-4286-9A2C-6B776A325AA5}"/>
              </a:ext>
            </a:extLst>
          </p:cNvPr>
          <p:cNvCxnSpPr>
            <a:cxnSpLocks/>
          </p:cNvCxnSpPr>
          <p:nvPr/>
        </p:nvCxnSpPr>
        <p:spPr>
          <a:xfrm flipV="1">
            <a:off x="5213677" y="2903220"/>
            <a:ext cx="2147243" cy="19999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2294F8-434A-4B36-8121-DBE2A8DFB960}"/>
              </a:ext>
            </a:extLst>
          </p:cNvPr>
          <p:cNvGrpSpPr/>
          <p:nvPr/>
        </p:nvGrpSpPr>
        <p:grpSpPr>
          <a:xfrm>
            <a:off x="7470761" y="2377272"/>
            <a:ext cx="4372879" cy="818162"/>
            <a:chOff x="6838301" y="2430612"/>
            <a:chExt cx="4372879" cy="81816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47FFE5-A586-494D-A61A-4185A4E298FB}"/>
                </a:ext>
              </a:extLst>
            </p:cNvPr>
            <p:cNvSpPr/>
            <p:nvPr/>
          </p:nvSpPr>
          <p:spPr>
            <a:xfrm>
              <a:off x="6838301" y="2430612"/>
              <a:ext cx="4372879" cy="81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4D7983-A50A-4367-845D-7D39F56C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5905" y="2443419"/>
              <a:ext cx="4335275" cy="79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8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9303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 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4E7FA2A-BA61-4639-AA33-CA974AE4921E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9242D-0F5D-4A6F-B028-3CAFC7B3B8D5}"/>
              </a:ext>
            </a:extLst>
          </p:cNvPr>
          <p:cNvSpPr txBox="1"/>
          <p:nvPr/>
        </p:nvSpPr>
        <p:spPr>
          <a:xfrm>
            <a:off x="3967802" y="4718477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 set</a:t>
            </a:r>
            <a:endParaRPr lang="ko-KR" altLang="en-US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B3B5C7-42CD-47FF-AADC-FFC6E96EB77E}"/>
              </a:ext>
            </a:extLst>
          </p:cNvPr>
          <p:cNvGraphicFramePr>
            <a:graphicFrameLocks noGrp="1"/>
          </p:cNvGraphicFramePr>
          <p:nvPr/>
        </p:nvGraphicFramePr>
        <p:xfrm>
          <a:off x="1616625" y="5281804"/>
          <a:ext cx="585413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67">
                  <a:extLst>
                    <a:ext uri="{9D8B030D-6E8A-4147-A177-3AD203B41FA5}">
                      <a16:colId xmlns:a16="http://schemas.microsoft.com/office/drawing/2014/main" val="8834801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2379422257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1671698179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37445660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4260778884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1288623268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4088460917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3764333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Korea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English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Society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Science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Liberal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Natural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Total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9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846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CF545D5-0B37-44D6-BA13-FC032B21BCDE}"/>
              </a:ext>
            </a:extLst>
          </p:cNvPr>
          <p:cNvSpPr txBox="1"/>
          <p:nvPr/>
        </p:nvSpPr>
        <p:spPr>
          <a:xfrm>
            <a:off x="1785354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BCACD3-F103-4F5F-9A44-A65CA88DE66C}"/>
              </a:ext>
            </a:extLst>
          </p:cNvPr>
          <p:cNvSpPr txBox="1"/>
          <p:nvPr/>
        </p:nvSpPr>
        <p:spPr>
          <a:xfrm>
            <a:off x="2496072" y="54884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1C81F6-A8F4-4430-AC54-7358176E8285}"/>
              </a:ext>
            </a:extLst>
          </p:cNvPr>
          <p:cNvSpPr txBox="1"/>
          <p:nvPr/>
        </p:nvSpPr>
        <p:spPr>
          <a:xfrm>
            <a:off x="3206790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F23872-4C29-48EB-9613-48548684F305}"/>
              </a:ext>
            </a:extLst>
          </p:cNvPr>
          <p:cNvSpPr txBox="1"/>
          <p:nvPr/>
        </p:nvSpPr>
        <p:spPr>
          <a:xfrm>
            <a:off x="3924103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5C299-4A1B-4764-8D08-FB1045903D21}"/>
              </a:ext>
            </a:extLst>
          </p:cNvPr>
          <p:cNvSpPr txBox="1"/>
          <p:nvPr/>
        </p:nvSpPr>
        <p:spPr>
          <a:xfrm>
            <a:off x="4682548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E5307-7627-49D3-8DAD-62AD3852B500}"/>
              </a:ext>
            </a:extLst>
          </p:cNvPr>
          <p:cNvSpPr txBox="1"/>
          <p:nvPr/>
        </p:nvSpPr>
        <p:spPr>
          <a:xfrm>
            <a:off x="5440993" y="54825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C21BB0-6C9D-4D5F-B61E-B5CA1C3AF5CD}"/>
              </a:ext>
            </a:extLst>
          </p:cNvPr>
          <p:cNvSpPr txBox="1"/>
          <p:nvPr/>
        </p:nvSpPr>
        <p:spPr>
          <a:xfrm>
            <a:off x="6199438" y="54811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ABDF8-96C3-4276-9D09-8AEA3F698F79}"/>
              </a:ext>
            </a:extLst>
          </p:cNvPr>
          <p:cNvSpPr txBox="1"/>
          <p:nvPr/>
        </p:nvSpPr>
        <p:spPr>
          <a:xfrm>
            <a:off x="6904948" y="54811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8C76F-2567-4593-A87E-19318636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11" y="2061094"/>
            <a:ext cx="1912559" cy="205967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01F263-2660-4558-8D42-D1EA95239CE6}"/>
              </a:ext>
            </a:extLst>
          </p:cNvPr>
          <p:cNvSpPr/>
          <p:nvPr/>
        </p:nvSpPr>
        <p:spPr>
          <a:xfrm>
            <a:off x="1864500" y="2574976"/>
            <a:ext cx="1279338" cy="16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841961F-CE4F-4B3C-8DA9-B880467AEA50}"/>
              </a:ext>
            </a:extLst>
          </p:cNvPr>
          <p:cNvCxnSpPr>
            <a:cxnSpLocks/>
          </p:cNvCxnSpPr>
          <p:nvPr/>
        </p:nvCxnSpPr>
        <p:spPr>
          <a:xfrm flipV="1">
            <a:off x="3143838" y="2658798"/>
            <a:ext cx="40859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1C2A64-8B8C-437D-93C5-6A71DE21DE92}"/>
              </a:ext>
            </a:extLst>
          </p:cNvPr>
          <p:cNvSpPr txBox="1"/>
          <p:nvPr/>
        </p:nvSpPr>
        <p:spPr>
          <a:xfrm>
            <a:off x="3552432" y="24407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c_name</a:t>
            </a:r>
            <a:r>
              <a:rPr lang="en-US" altLang="ko-KR" b="1" dirty="0"/>
              <a:t> check</a:t>
            </a:r>
            <a:endParaRPr lang="ko-KR" altLang="en-US" b="1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69BB547-BB7E-41A0-942F-2BB6CC0FF06D}"/>
              </a:ext>
            </a:extLst>
          </p:cNvPr>
          <p:cNvCxnSpPr>
            <a:cxnSpLocks/>
          </p:cNvCxnSpPr>
          <p:nvPr/>
        </p:nvCxnSpPr>
        <p:spPr>
          <a:xfrm flipV="1">
            <a:off x="5213677" y="2625393"/>
            <a:ext cx="214724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838F711-7F46-4286-9A2C-6B776A325AA5}"/>
              </a:ext>
            </a:extLst>
          </p:cNvPr>
          <p:cNvCxnSpPr>
            <a:cxnSpLocks/>
          </p:cNvCxnSpPr>
          <p:nvPr/>
        </p:nvCxnSpPr>
        <p:spPr>
          <a:xfrm flipV="1">
            <a:off x="5213677" y="2903220"/>
            <a:ext cx="2147243" cy="19999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2294F8-434A-4B36-8121-DBE2A8DFB960}"/>
              </a:ext>
            </a:extLst>
          </p:cNvPr>
          <p:cNvGrpSpPr/>
          <p:nvPr/>
        </p:nvGrpSpPr>
        <p:grpSpPr>
          <a:xfrm>
            <a:off x="7470761" y="2377272"/>
            <a:ext cx="4372879" cy="818162"/>
            <a:chOff x="6838301" y="2430612"/>
            <a:chExt cx="4372879" cy="81816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47FFE5-A586-494D-A61A-4185A4E298FB}"/>
                </a:ext>
              </a:extLst>
            </p:cNvPr>
            <p:cNvSpPr/>
            <p:nvPr/>
          </p:nvSpPr>
          <p:spPr>
            <a:xfrm>
              <a:off x="6838301" y="2430612"/>
              <a:ext cx="4372879" cy="81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4D7983-A50A-4367-845D-7D39F56C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5905" y="2443419"/>
              <a:ext cx="4335275" cy="792549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B237ED-C291-4E10-8BB1-53290864B73A}"/>
              </a:ext>
            </a:extLst>
          </p:cNvPr>
          <p:cNvSpPr/>
          <p:nvPr/>
        </p:nvSpPr>
        <p:spPr>
          <a:xfrm>
            <a:off x="1863781" y="3378540"/>
            <a:ext cx="1161359" cy="51503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8F346EC-B7F8-4803-8EFF-809504662E3D}"/>
              </a:ext>
            </a:extLst>
          </p:cNvPr>
          <p:cNvCxnSpPr>
            <a:stCxn id="2" idx="2"/>
          </p:cNvCxnSpPr>
          <p:nvPr/>
        </p:nvCxnSpPr>
        <p:spPr>
          <a:xfrm rot="5400000">
            <a:off x="6090226" y="117543"/>
            <a:ext cx="520692" cy="6650863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94B0BA36-6A70-40EE-B30E-44E468B1D8EC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0E1434-12FA-427A-88C8-BDF93ECB147F}"/>
              </a:ext>
            </a:extLst>
          </p:cNvPr>
          <p:cNvSpPr txBox="1"/>
          <p:nvPr/>
        </p:nvSpPr>
        <p:spPr>
          <a:xfrm>
            <a:off x="882880" y="130877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Ubuntu" panose="020B0604020202020204" charset="0"/>
              </a:rPr>
              <a:t>Result set</a:t>
            </a:r>
            <a:endParaRPr lang="ko-KR" altLang="en-US" dirty="0">
              <a:latin typeface="Ubuntu" panose="020B0604020202020204" charset="0"/>
            </a:endParaRPr>
          </a:p>
        </p:txBody>
      </p:sp>
      <p:pic>
        <p:nvPicPr>
          <p:cNvPr id="3" name="그림 2" descr="컴퓨터, 노트북, 모니터, 실내이(가) 표시된 사진&#10;&#10;자동 생성된 설명">
            <a:extLst>
              <a:ext uri="{FF2B5EF4-FFF2-40B4-BE49-F238E27FC236}">
                <a16:creationId xmlns:a16="http://schemas.microsoft.com/office/drawing/2014/main" id="{E0B6C029-8146-498B-A30A-A10C2357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0" y="1686841"/>
            <a:ext cx="9800587" cy="2141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879C97-2903-44F8-9BD5-CDECAA23B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851" y="3901268"/>
            <a:ext cx="2072624" cy="281025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5E4651D-A4FA-4FC6-9662-1F826CE0336E}"/>
              </a:ext>
            </a:extLst>
          </p:cNvPr>
          <p:cNvSpPr/>
          <p:nvPr/>
        </p:nvSpPr>
        <p:spPr>
          <a:xfrm>
            <a:off x="10043797" y="4435307"/>
            <a:ext cx="1685747" cy="725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620E4B-687C-419E-B9D5-E392FF941E3A}"/>
              </a:ext>
            </a:extLst>
          </p:cNvPr>
          <p:cNvCxnSpPr/>
          <p:nvPr/>
        </p:nvCxnSpPr>
        <p:spPr>
          <a:xfrm>
            <a:off x="4582510" y="3827947"/>
            <a:ext cx="0" cy="1008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72FA2D8-D86D-4A4D-93F0-4DF8157B5636}"/>
              </a:ext>
            </a:extLst>
          </p:cNvPr>
          <p:cNvCxnSpPr>
            <a:cxnSpLocks/>
          </p:cNvCxnSpPr>
          <p:nvPr/>
        </p:nvCxnSpPr>
        <p:spPr>
          <a:xfrm flipH="1">
            <a:off x="4572001" y="4826430"/>
            <a:ext cx="5461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E193BB-FEF4-4736-8477-56DD392E32E7}"/>
              </a:ext>
            </a:extLst>
          </p:cNvPr>
          <p:cNvSpPr/>
          <p:nvPr/>
        </p:nvSpPr>
        <p:spPr>
          <a:xfrm>
            <a:off x="10043796" y="5339256"/>
            <a:ext cx="1685747" cy="12675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D106B6-8AD6-418D-B0F7-DFAA10122CCA}"/>
              </a:ext>
            </a:extLst>
          </p:cNvPr>
          <p:cNvSpPr txBox="1"/>
          <p:nvPr/>
        </p:nvSpPr>
        <p:spPr>
          <a:xfrm>
            <a:off x="9072574" y="56785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Ubuntu" panose="020B0604020202020204" charset="0"/>
              </a:rPr>
              <a:t>Bring!</a:t>
            </a:r>
            <a:endParaRPr lang="ko-KR" altLang="en-US" b="1" dirty="0">
              <a:solidFill>
                <a:srgbClr val="00B050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6DC18-D67D-4B41-9BC0-886C581F805B}"/>
              </a:ext>
            </a:extLst>
          </p:cNvPr>
          <p:cNvGrpSpPr/>
          <p:nvPr/>
        </p:nvGrpSpPr>
        <p:grpSpPr>
          <a:xfrm>
            <a:off x="2172182" y="1668627"/>
            <a:ext cx="7847636" cy="3520745"/>
            <a:chOff x="1695705" y="1486451"/>
            <a:chExt cx="7847636" cy="352074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ED6C70F-8AE3-4BA4-82D9-871528A0A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705" y="1486451"/>
              <a:ext cx="7847636" cy="352074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021009" y="1932968"/>
              <a:ext cx="72491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  <a:latin typeface="Ubuntu" panose="020B0604020202020204" charset="0"/>
                </a:rPr>
                <a:t>1111’s Diagnosis Result </a:t>
              </a:r>
            </a:p>
            <a:p>
              <a:endParaRPr lang="en-US" altLang="ko-KR" dirty="0">
                <a:latin typeface="Ubuntu" panose="020B0604020202020204" charset="0"/>
              </a:endParaRPr>
            </a:p>
            <a:p>
              <a:r>
                <a:rPr lang="en-US" altLang="ko-KR" dirty="0">
                  <a:latin typeface="Ubuntu" panose="020B0604020202020204" charset="0"/>
                </a:rPr>
                <a:t>A universe B major C type =&gt; You lack Service time 60 , President 2 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D universe E major F type =&gt;  You lack President 1, Club activities 15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G universe H major I type =&gt;  You lack Service time 30, Awards 10 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Z universe K major L type =&gt;  You lack Club activities 10, President 3</a:t>
              </a:r>
              <a:endParaRPr lang="ko-KR" altLang="en-US" dirty="0">
                <a:latin typeface="Ubuntu" panose="020B060402020202020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4748" y="3687294"/>
              <a:ext cx="114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.</a:t>
              </a:r>
            </a:p>
            <a:p>
              <a:r>
                <a:rPr lang="en-US" altLang="ko-KR" sz="1400" dirty="0"/>
                <a:t>.</a:t>
              </a:r>
            </a:p>
            <a:p>
              <a:r>
                <a:rPr lang="en-US" altLang="ko-KR" sz="1400" dirty="0"/>
                <a:t>.</a:t>
              </a:r>
            </a:p>
            <a:p>
              <a:endParaRPr lang="ko-KR" altLang="en-US" sz="1400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58FC102-D2B8-4096-95D0-B1ACD3990FC5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60610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Schedule check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28DDC-CBED-4010-AFC2-0F608B5A7F71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9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005" y="1369096"/>
          <a:ext cx="11873940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184BD-BF01-417B-A2FD-2E6235A1FB7F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96A0D3-D909-4923-976F-445D686A86D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 Schedule check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50EAF5-6304-43E5-8521-2A5B5053FBC3}"/>
              </a:ext>
            </a:extLst>
          </p:cNvPr>
          <p:cNvSpPr/>
          <p:nvPr/>
        </p:nvSpPr>
        <p:spPr>
          <a:xfrm>
            <a:off x="8160150" y="1369095"/>
            <a:ext cx="1192193" cy="4603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4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 and Algorithm design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625" y="1412114"/>
          <a:ext cx="11656768" cy="4951618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8991856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2443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2AE4FB-8308-4935-9F67-D50E8BC90B35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E2CEDD-EAA9-43CC-8F64-E5DD4D15CBAA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 Schedule check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34A6A-6CA6-48E2-BBA4-F95931C42056}"/>
              </a:ext>
            </a:extLst>
          </p:cNvPr>
          <p:cNvSpPr/>
          <p:nvPr/>
        </p:nvSpPr>
        <p:spPr>
          <a:xfrm>
            <a:off x="8750462" y="1412113"/>
            <a:ext cx="1006998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Web design &amp; Web function and Server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625" y="1346886"/>
          <a:ext cx="11685275" cy="5034636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852857119"/>
                    </a:ext>
                  </a:extLst>
                </a:gridCol>
              </a:tblGrid>
              <a:tr h="2329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061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(Search)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B3F54-86A3-45EF-977B-2EC82A7B531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0C9052-4EF8-415A-BAC9-6051F764C229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 Schedule check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B6E35-32E5-4F43-A749-61D34489E9E3}"/>
              </a:ext>
            </a:extLst>
          </p:cNvPr>
          <p:cNvSpPr/>
          <p:nvPr/>
        </p:nvSpPr>
        <p:spPr>
          <a:xfrm>
            <a:off x="8727312" y="1342663"/>
            <a:ext cx="1006998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KimByungGook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design, Data normalization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625" y="1412113"/>
          <a:ext cx="11681929" cy="501734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1623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95D9E-D4D0-494A-B3C6-3B97E9C2E3B6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E6F032-639B-4483-B6D1-ED0B38A0B3FE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 Schedule check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8569A-BF09-4A98-AAA7-CDFACF1394F9}"/>
              </a:ext>
            </a:extLst>
          </p:cNvPr>
          <p:cNvSpPr/>
          <p:nvPr/>
        </p:nvSpPr>
        <p:spPr>
          <a:xfrm>
            <a:off x="8715737" y="1412113"/>
            <a:ext cx="1006998" cy="44662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FFC000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rgbClr val="FFC000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64EC4-A199-4AB1-BA14-0F25F7E1E6ED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4270" y="816496"/>
            <a:ext cx="74141" cy="5934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20EE2-1871-4BE6-9D76-74208274BAC8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166CC2-4D54-4A1C-AD66-9661EA0A1F77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Security issue : Link the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‘https ’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3F388-3A8F-45EE-86B1-1193C88E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69" y="1009397"/>
            <a:ext cx="4275085" cy="5270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F2832B-F79B-4077-A0C7-CD61F5AB7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79" y="1009397"/>
            <a:ext cx="37909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B0DA161-D2ED-4C35-8EB4-DCAF8333C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95" y="4322452"/>
            <a:ext cx="4301253" cy="780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7AEB7E-4A0C-4732-BD64-AD2A2A3E74AE}"/>
              </a:ext>
            </a:extLst>
          </p:cNvPr>
          <p:cNvCxnSpPr>
            <a:cxnSpLocks/>
          </p:cNvCxnSpPr>
          <p:nvPr/>
        </p:nvCxnSpPr>
        <p:spPr>
          <a:xfrm>
            <a:off x="3111022" y="3625024"/>
            <a:ext cx="0" cy="636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981C6CC-2796-4C1C-9575-142357109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766" y="3136433"/>
            <a:ext cx="3783864" cy="585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2" descr="letsencryptì ëí ì´ë¯¸ì§ ê²ìê²°ê³¼">
            <a:extLst>
              <a:ext uri="{FF2B5EF4-FFF2-40B4-BE49-F238E27FC236}">
                <a16:creationId xmlns:a16="http://schemas.microsoft.com/office/drawing/2014/main" id="{730CD18B-9A25-4855-971E-37B81F25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88" y="5208781"/>
            <a:ext cx="1071562" cy="1071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>
            <a:extLst>
              <a:ext uri="{FF2B5EF4-FFF2-40B4-BE49-F238E27FC236}">
                <a16:creationId xmlns:a16="http://schemas.microsoft.com/office/drawing/2014/main" id="{D6F387C2-95A2-4923-BA45-13B9B79B6AB3}"/>
              </a:ext>
            </a:extLst>
          </p:cNvPr>
          <p:cNvSpPr/>
          <p:nvPr/>
        </p:nvSpPr>
        <p:spPr>
          <a:xfrm>
            <a:off x="1083580" y="2532008"/>
            <a:ext cx="4054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All http to https redirection</a:t>
            </a:r>
          </a:p>
        </p:txBody>
      </p:sp>
    </p:spTree>
    <p:extLst>
      <p:ext uri="{BB962C8B-B14F-4D97-AF65-F5344CB8AC3E}">
        <p14:creationId xmlns:p14="http://schemas.microsoft.com/office/powerpoint/2010/main" val="42146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220C82-1094-4900-BAEE-12392716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30" y="1486449"/>
            <a:ext cx="9513026" cy="52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220C82-1094-4900-BAEE-12392716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30" y="1486449"/>
            <a:ext cx="9513026" cy="522506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84C323E-8163-49F5-BE5B-B91C11DEB0EB}"/>
              </a:ext>
            </a:extLst>
          </p:cNvPr>
          <p:cNvCxnSpPr>
            <a:cxnSpLocks/>
          </p:cNvCxnSpPr>
          <p:nvPr/>
        </p:nvCxnSpPr>
        <p:spPr>
          <a:xfrm>
            <a:off x="5416826" y="3041374"/>
            <a:ext cx="1321904" cy="1063487"/>
          </a:xfrm>
          <a:prstGeom prst="bentConnector3">
            <a:avLst>
              <a:gd name="adj1" fmla="val 729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ED1631-5C0F-4661-84AE-6A1CF8853258}"/>
              </a:ext>
            </a:extLst>
          </p:cNvPr>
          <p:cNvSpPr/>
          <p:nvPr/>
        </p:nvSpPr>
        <p:spPr>
          <a:xfrm>
            <a:off x="4189140" y="2960802"/>
            <a:ext cx="1227685" cy="179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8D03D-BF4A-41AA-BD0B-ECD395BCDF0C}"/>
              </a:ext>
            </a:extLst>
          </p:cNvPr>
          <p:cNvSpPr txBox="1"/>
          <p:nvPr/>
        </p:nvSpPr>
        <p:spPr>
          <a:xfrm>
            <a:off x="6659217" y="3677074"/>
            <a:ext cx="1860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h_cut_off</a:t>
            </a:r>
            <a:r>
              <a:rPr lang="en-US" altLang="ko-KR" b="1" dirty="0">
                <a:solidFill>
                  <a:srgbClr val="FF0000"/>
                </a:solidFill>
              </a:rPr>
              <a:t> : FLOAT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cut_off</a:t>
            </a:r>
            <a:r>
              <a:rPr lang="en-US" altLang="ko-KR" b="1" dirty="0">
                <a:solidFill>
                  <a:srgbClr val="FF0000"/>
                </a:solidFill>
              </a:rPr>
              <a:t> : FLOAT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l_cut_off</a:t>
            </a:r>
            <a:r>
              <a:rPr lang="en-US" altLang="ko-KR" b="1" dirty="0">
                <a:solidFill>
                  <a:srgbClr val="FF0000"/>
                </a:solidFill>
              </a:rPr>
              <a:t> : FLOAT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67E330-B383-4149-AE08-F879CC2A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87" y="1367181"/>
            <a:ext cx="9652969" cy="52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CF9261-190C-4853-BC23-0561FA7D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51" y="1566179"/>
            <a:ext cx="3109229" cy="333022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2A4632-CC25-468F-AB42-A92640C2D924}"/>
              </a:ext>
            </a:extLst>
          </p:cNvPr>
          <p:cNvGrpSpPr/>
          <p:nvPr/>
        </p:nvGrpSpPr>
        <p:grpSpPr>
          <a:xfrm>
            <a:off x="3365616" y="3762635"/>
            <a:ext cx="357338" cy="602182"/>
            <a:chOff x="3340902" y="3429000"/>
            <a:chExt cx="357338" cy="60218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F26B0DC-8E8B-493C-91EB-A9F151EC4C69}"/>
                </a:ext>
              </a:extLst>
            </p:cNvPr>
            <p:cNvCxnSpPr>
              <a:cxnSpLocks/>
            </p:cNvCxnSpPr>
            <p:nvPr/>
          </p:nvCxnSpPr>
          <p:spPr>
            <a:xfrm>
              <a:off x="3695406" y="3429000"/>
              <a:ext cx="0" cy="6021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D56236-6A3D-43E8-B89A-841958705D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50152" y="4024266"/>
              <a:ext cx="348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C24C8B-E3D1-46F7-AE0F-EE74EFDEF5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40902" y="3723837"/>
              <a:ext cx="348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BA10EB3-41F3-4549-AC6B-B348093CF4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43750" y="3441486"/>
              <a:ext cx="348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14C4FA0-8D46-4D65-825E-D6BBA9A03C9A}"/>
              </a:ext>
            </a:extLst>
          </p:cNvPr>
          <p:cNvCxnSpPr/>
          <p:nvPr/>
        </p:nvCxnSpPr>
        <p:spPr>
          <a:xfrm flipV="1">
            <a:off x="3717878" y="2914789"/>
            <a:ext cx="1675314" cy="114268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A40561-7FF7-44FC-AF9E-2AC18994156E}"/>
              </a:ext>
            </a:extLst>
          </p:cNvPr>
          <p:cNvSpPr txBox="1"/>
          <p:nvPr/>
        </p:nvSpPr>
        <p:spPr>
          <a:xfrm>
            <a:off x="5393192" y="2142269"/>
            <a:ext cx="6469656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stable : (</a:t>
            </a:r>
            <a:r>
              <a:rPr lang="en-US" altLang="ko-KR" sz="2000" dirty="0" err="1"/>
              <a:t>h_cut_off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cut_off</a:t>
            </a:r>
            <a:r>
              <a:rPr lang="en-US" altLang="ko-KR" sz="2000" dirty="0"/>
              <a:t>) / 2</a:t>
            </a:r>
            <a:r>
              <a:rPr lang="ko-KR" altLang="en-US" sz="2000" dirty="0"/>
              <a:t>  </a:t>
            </a:r>
            <a:r>
              <a:rPr lang="en-US" altLang="ko-KR" sz="2000" dirty="0"/>
              <a:t>~</a:t>
            </a:r>
            <a:r>
              <a:rPr lang="ko-KR" altLang="en-US" sz="2000" dirty="0"/>
              <a:t>  </a:t>
            </a:r>
            <a:r>
              <a:rPr lang="en-US" altLang="ko-KR" sz="2000" dirty="0" err="1"/>
              <a:t>h_cut_off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optimal : (</a:t>
            </a:r>
            <a:r>
              <a:rPr lang="en-US" altLang="ko-KR" sz="2000" dirty="0" err="1"/>
              <a:t>l_cut_off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cut_off</a:t>
            </a:r>
            <a:r>
              <a:rPr lang="en-US" altLang="ko-KR" sz="2000" dirty="0"/>
              <a:t>) / 2  ~  (</a:t>
            </a:r>
            <a:r>
              <a:rPr lang="en-US" altLang="ko-KR" sz="2000" dirty="0" err="1"/>
              <a:t>h_cut_off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cut_off</a:t>
            </a:r>
            <a:r>
              <a:rPr lang="en-US" altLang="ko-KR" sz="2000" dirty="0"/>
              <a:t>) / 2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Insecurity : </a:t>
            </a:r>
            <a:r>
              <a:rPr lang="en-US" altLang="ko-KR" sz="2000" dirty="0" err="1"/>
              <a:t>L_cut_off</a:t>
            </a:r>
            <a:r>
              <a:rPr lang="en-US" altLang="ko-KR" sz="2000" dirty="0"/>
              <a:t>  ~  (</a:t>
            </a:r>
            <a:r>
              <a:rPr lang="en-US" altLang="ko-KR" sz="2000" dirty="0" err="1"/>
              <a:t>l_cut_off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cut_off</a:t>
            </a:r>
            <a:r>
              <a:rPr lang="en-US" altLang="ko-KR" sz="2000" dirty="0"/>
              <a:t>) / 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5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7031-8C22-44DC-8D44-81C0A4D28E9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1302</Words>
  <Application>Microsoft Office PowerPoint</Application>
  <PresentationFormat>와이드스크린</PresentationFormat>
  <Paragraphs>704</Paragraphs>
  <Slides>32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Ubuntu</vt:lpstr>
      <vt:lpstr>Calibri</vt:lpstr>
      <vt:lpstr>Cambria Math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김병국</cp:lastModifiedBy>
  <cp:revision>442</cp:revision>
  <dcterms:created xsi:type="dcterms:W3CDTF">2018-08-21T13:08:41Z</dcterms:created>
  <dcterms:modified xsi:type="dcterms:W3CDTF">2019-05-12T16:37:40Z</dcterms:modified>
</cp:coreProperties>
</file>