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9" r:id="rId4"/>
    <p:sldId id="396" r:id="rId5"/>
    <p:sldId id="417" r:id="rId6"/>
    <p:sldId id="294" r:id="rId7"/>
    <p:sldId id="361" r:id="rId8"/>
    <p:sldId id="357" r:id="rId9"/>
    <p:sldId id="359" r:id="rId10"/>
    <p:sldId id="358" r:id="rId11"/>
    <p:sldId id="257" r:id="rId12"/>
    <p:sldId id="397" r:id="rId13"/>
    <p:sldId id="421" r:id="rId14"/>
    <p:sldId id="422" r:id="rId15"/>
    <p:sldId id="423" r:id="rId16"/>
    <p:sldId id="425" r:id="rId17"/>
    <p:sldId id="419" r:id="rId18"/>
    <p:sldId id="376" r:id="rId19"/>
    <p:sldId id="416" r:id="rId20"/>
    <p:sldId id="288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Ubuntu" panose="020B0600000101010101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병국" initials="김" lastIdx="1" clrIdx="0">
    <p:extLst>
      <p:ext uri="{19B8F6BF-5375-455C-9EA6-DF929625EA0E}">
        <p15:presenceInfo xmlns:p15="http://schemas.microsoft.com/office/powerpoint/2012/main" userId="김병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4C7E7"/>
    <a:srgbClr val="4472C4"/>
    <a:srgbClr val="E2F0D9"/>
    <a:srgbClr val="A9D18E"/>
    <a:srgbClr val="767171"/>
    <a:srgbClr val="7C7C7C"/>
    <a:srgbClr val="47B0BB"/>
    <a:srgbClr val="85BF4C"/>
    <a:srgbClr val="A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2257" autoAdjust="0"/>
  </p:normalViewPr>
  <p:slideViewPr>
    <p:cSldViewPr snapToGrid="0">
      <p:cViewPr varScale="1">
        <p:scale>
          <a:sx n="65" d="100"/>
          <a:sy n="65" d="100"/>
        </p:scale>
        <p:origin x="119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67ED09-A068-4D71-9944-5975C0B0B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DC55A-C2A0-4EEF-84D2-0CC6815CC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8802-18CB-467D-BF26-412FC46CA6A2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92AF9-C623-49D8-94EC-FAB7A0E8C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7E10D-5D5E-45C5-8B31-2559B1B99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BC22-17EC-4BC7-A37A-1578DC0E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32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3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7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0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67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AAA1B-9D16-4D29-B1D5-B09E1B4653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4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28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6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0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03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95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6607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88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90820-0C32-4AD7-B783-B84B6BD8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08B3D-D8CA-40CD-8C86-2BE43EA4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B1268-42E9-421A-8777-98A8B744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77BD1-F4EC-405D-AD87-22F90B3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DE4C1-343B-4DE2-BE84-266DDBF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5F40-09C6-4FD0-BCB4-7C719112E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D17F-3913-4301-8B5A-3247ED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0A72-0618-4A63-B39F-2F7BD5A1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BC250-0342-4FA5-91C9-C7021F90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B1BB5-D42B-40E2-A541-68FCED9D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C32B-BE1B-4554-BC79-91D1CF30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5F40-09C6-4FD0-BCB4-7C719112E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4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60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Kim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Byoung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Gook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B0EC9-C9C0-40E4-8F3D-9D16C0084982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346886"/>
          <a:ext cx="11134819" cy="5034636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329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2753C8-9B66-4A63-9E43-7AD8FDE9FD85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B000D-4113-4E03-ABDE-E7DA2FD71A34}"/>
              </a:ext>
            </a:extLst>
          </p:cNvPr>
          <p:cNvSpPr/>
          <p:nvPr/>
        </p:nvSpPr>
        <p:spPr>
          <a:xfrm>
            <a:off x="9765322" y="1346886"/>
            <a:ext cx="554989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EC924A-4361-45BE-8774-AAD2B11A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53" y="1121588"/>
            <a:ext cx="2749645" cy="5313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Change Signup form(User model extension)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7B4938-FC35-471E-8323-7B0655DF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89" y="1746389"/>
            <a:ext cx="3076459" cy="4182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61AD840-7EA4-42CC-81EE-34435ED43CB6}"/>
              </a:ext>
            </a:extLst>
          </p:cNvPr>
          <p:cNvSpPr/>
          <p:nvPr/>
        </p:nvSpPr>
        <p:spPr>
          <a:xfrm>
            <a:off x="5422811" y="3213180"/>
            <a:ext cx="1346379" cy="5705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DD6A-05A1-4CA9-B619-A84D4701165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60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2ACC5B-32B4-4B8A-9475-DC111BEA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64" y="1486451"/>
            <a:ext cx="10600210" cy="42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ACC5B-32B4-4B8A-9475-DC111BEA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30" y="1486451"/>
            <a:ext cx="6276878" cy="42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ACC5B-32B4-4B8A-9475-DC111BEA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46" y="1486451"/>
            <a:ext cx="4670646" cy="42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ACC5B-32B4-4B8A-9475-DC111BEA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0" y="1486451"/>
            <a:ext cx="6280111" cy="3735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FE16F-AF56-4A91-AB0D-D238CCE05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20" y="2119497"/>
            <a:ext cx="4081910" cy="35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ACC5B-32B4-4B8A-9475-DC111BEA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85" y="1486451"/>
            <a:ext cx="4914567" cy="42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68FB51-4878-492E-85A3-B8DE44D6840C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541C9-A8C9-42F4-AD7B-ECF6B99C96C6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091C27-7474-44BD-841D-9C24B0735622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result page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89B6F2-246A-4006-897D-155C71B4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4" y="1747011"/>
            <a:ext cx="6092471" cy="4332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5993E-A0F1-4EBB-87A5-261B96C000A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3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6061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Next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AF167-654D-4A91-A5B4-9B2039973B5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9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6501"/>
              </p:ext>
            </p:extLst>
          </p:nvPr>
        </p:nvGraphicFramePr>
        <p:xfrm>
          <a:off x="482435" y="1369096"/>
          <a:ext cx="11227129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873AFBE-F074-419D-81F6-15EE61073F7E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Next Schedule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10386642" y="1369096"/>
            <a:ext cx="664799" cy="51557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93159-6847-4A52-8482-EC808BEC8B7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Feedback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Next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7A52A-9663-42B4-9034-FFE14415CFC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FFC000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rgbClr val="FFC000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0A88-2363-4FCB-991A-BABA8D206540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Ec2 problem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uWSGI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being turned off at the end of SSH connection</a:t>
            </a:r>
          </a:p>
        </p:txBody>
      </p:sp>
      <p:pic>
        <p:nvPicPr>
          <p:cNvPr id="13" name="Picture 2" descr="welcome to nginxì ëí ì´ë¯¸ì§ ê²ìê²°ê³¼">
            <a:extLst>
              <a:ext uri="{FF2B5EF4-FFF2-40B4-BE49-F238E27FC236}">
                <a16:creationId xmlns:a16="http://schemas.microsoft.com/office/drawing/2014/main" id="{254A3B1F-599E-4435-AA55-458108D12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0" t="3510" r="26000" b="53582"/>
          <a:stretch/>
        </p:blipFill>
        <p:spPr bwMode="auto">
          <a:xfrm>
            <a:off x="3537185" y="3423570"/>
            <a:ext cx="5790368" cy="215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2D62ED-70FD-4399-9262-6D6E42DD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2409685"/>
            <a:ext cx="7734300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B95E2E-72C4-4FD1-97CE-F3166E2643E8}"/>
              </a:ext>
            </a:extLst>
          </p:cNvPr>
          <p:cNvSpPr txBox="1"/>
          <p:nvPr/>
        </p:nvSpPr>
        <p:spPr>
          <a:xfrm>
            <a:off x="2552827" y="1796915"/>
            <a:ext cx="758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Ubuntu" panose="020B0504030602030204" pitchFamily="34" charset="0"/>
              </a:rPr>
              <a:t>nginx</a:t>
            </a:r>
            <a:r>
              <a:rPr lang="en-US" altLang="ko-KR" dirty="0">
                <a:latin typeface="Ubuntu" panose="020B0504030602030204" pitchFamily="34" charset="0"/>
              </a:rPr>
              <a:t> is normally run as a daemon. But, </a:t>
            </a:r>
            <a:r>
              <a:rPr lang="en-US" altLang="ko-KR" dirty="0" err="1">
                <a:latin typeface="Ubuntu" panose="020B0504030602030204" pitchFamily="34" charset="0"/>
              </a:rPr>
              <a:t>uwsgi</a:t>
            </a:r>
            <a:r>
              <a:rPr lang="en-US" altLang="ko-KR" dirty="0">
                <a:latin typeface="Ubuntu" panose="020B0504030602030204" pitchFamily="34" charset="0"/>
              </a:rPr>
              <a:t> should keep on ec2</a:t>
            </a:r>
            <a:endParaRPr lang="ko-KR" alt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A1C34-5E5F-4844-BA9D-902CE005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0" y="1669204"/>
            <a:ext cx="7639050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CAD72C-28B1-44E7-9414-7AA1C1B0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0" y="3240987"/>
            <a:ext cx="7639050" cy="3342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5D5AA8-24FC-4827-B6D9-82EBC8AF79E0}"/>
              </a:ext>
            </a:extLst>
          </p:cNvPr>
          <p:cNvSpPr/>
          <p:nvPr/>
        </p:nvSpPr>
        <p:spPr>
          <a:xfrm>
            <a:off x="1598672" y="2027544"/>
            <a:ext cx="1225118" cy="2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108B74-EDFA-4736-B30D-157D3AAF9926}"/>
              </a:ext>
            </a:extLst>
          </p:cNvPr>
          <p:cNvCxnSpPr/>
          <p:nvPr/>
        </p:nvCxnSpPr>
        <p:spPr>
          <a:xfrm>
            <a:off x="5079169" y="2633286"/>
            <a:ext cx="426128" cy="190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145F6F-CCB3-4E4F-BA5C-A0B94F52E6FE}"/>
              </a:ext>
            </a:extLst>
          </p:cNvPr>
          <p:cNvSpPr txBox="1"/>
          <p:nvPr/>
        </p:nvSpPr>
        <p:spPr>
          <a:xfrm>
            <a:off x="5610687" y="2637073"/>
            <a:ext cx="48294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Run </a:t>
            </a:r>
            <a:r>
              <a:rPr lang="en-US" altLang="ko-KR" b="1" dirty="0" err="1">
                <a:latin typeface="Ubuntu" panose="020B0504030602030204" pitchFamily="34" charset="0"/>
              </a:rPr>
              <a:t>uWSGI</a:t>
            </a:r>
            <a:r>
              <a:rPr lang="en-US" altLang="ko-KR" b="1" dirty="0">
                <a:latin typeface="Ubuntu" panose="020B0504030602030204" pitchFamily="34" charset="0"/>
              </a:rPr>
              <a:t> by accessing generated screen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1DCDA-A1F5-4274-9CB4-FC0184DBB07D}"/>
              </a:ext>
            </a:extLst>
          </p:cNvPr>
          <p:cNvSpPr txBox="1"/>
          <p:nvPr/>
        </p:nvSpPr>
        <p:spPr>
          <a:xfrm>
            <a:off x="5813208" y="1490731"/>
            <a:ext cx="57269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Create a virtual session with the </a:t>
            </a:r>
            <a:r>
              <a:rPr lang="en-US" altLang="ko-KR" b="1" u="sng" dirty="0">
                <a:latin typeface="Ubuntu" panose="020B0504030602030204" pitchFamily="34" charset="0"/>
              </a:rPr>
              <a:t>screen</a:t>
            </a:r>
            <a:r>
              <a:rPr lang="en-US" altLang="ko-KR" b="1" dirty="0">
                <a:latin typeface="Ubuntu" panose="020B0504030602030204" pitchFamily="34" charset="0"/>
              </a:rPr>
              <a:t> command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8D6B0B-CE20-474D-893A-7246C29D1B1C}"/>
              </a:ext>
            </a:extLst>
          </p:cNvPr>
          <p:cNvCxnSpPr>
            <a:cxnSpLocks/>
          </p:cNvCxnSpPr>
          <p:nvPr/>
        </p:nvCxnSpPr>
        <p:spPr>
          <a:xfrm>
            <a:off x="8476510" y="4624110"/>
            <a:ext cx="4003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8C6282-7ADC-40E2-98F9-D665B78B4A7E}"/>
              </a:ext>
            </a:extLst>
          </p:cNvPr>
          <p:cNvSpPr txBox="1"/>
          <p:nvPr/>
        </p:nvSpPr>
        <p:spPr>
          <a:xfrm>
            <a:off x="8852516" y="4159290"/>
            <a:ext cx="284521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In session 30923.django, </a:t>
            </a:r>
            <a:r>
              <a:rPr lang="en-US" altLang="ko-KR" b="1" dirty="0" err="1">
                <a:latin typeface="Ubuntu" panose="020B0504030602030204" pitchFamily="34" charset="0"/>
              </a:rPr>
              <a:t>uWSGI</a:t>
            </a:r>
            <a:r>
              <a:rPr lang="en-US" altLang="ko-KR" b="1" dirty="0">
                <a:latin typeface="Ubuntu" panose="020B0504030602030204" pitchFamily="34" charset="0"/>
              </a:rPr>
              <a:t> is running normally.</a:t>
            </a:r>
            <a:endParaRPr lang="ko-KR" altLang="en-US" b="1" dirty="0">
              <a:latin typeface="Ubuntu" panose="020B050403060203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840EB0E-34D7-47C1-B8DF-A8B1ED7025F4}"/>
              </a:ext>
            </a:extLst>
          </p:cNvPr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551DD88-B5DE-4F0D-B36F-324F69691D9C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6773CF-BFD1-4A2B-95AA-ED6D96B1D4B8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Ec2 problem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uWSGI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being turned off at the end of SSH connection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308223-BBE8-431E-A585-D7288E19A9F8}"/>
              </a:ext>
            </a:extLst>
          </p:cNvPr>
          <p:cNvCxnSpPr>
            <a:cxnSpLocks/>
          </p:cNvCxnSpPr>
          <p:nvPr/>
        </p:nvCxnSpPr>
        <p:spPr>
          <a:xfrm>
            <a:off x="5337763" y="1745618"/>
            <a:ext cx="335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A9CC5-43BF-4697-B8CA-19FEFFEA3B98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85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7031-8C22-44DC-8D44-81C0A4D28E97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435" y="1369096"/>
          <a:ext cx="11227129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73AFBE-F074-419D-81F6-15EE61073F7E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9777046" y="1369096"/>
            <a:ext cx="664799" cy="4603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 collecting &amp; Data adding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412114"/>
          <a:ext cx="11117630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C5AD59-A99B-453A-9AC8-808BE24A8278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3CFF9-5D2E-427A-847D-0640A66AB701}"/>
              </a:ext>
            </a:extLst>
          </p:cNvPr>
          <p:cNvSpPr/>
          <p:nvPr/>
        </p:nvSpPr>
        <p:spPr>
          <a:xfrm>
            <a:off x="9812211" y="1412114"/>
            <a:ext cx="507655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ungGook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 collecting &amp; Data adding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412113"/>
          <a:ext cx="11131712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4258B4-648B-4EBF-8EA3-78E9650D6583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D749B-C201-480D-ABC1-3012BFF4F63E}"/>
              </a:ext>
            </a:extLst>
          </p:cNvPr>
          <p:cNvSpPr/>
          <p:nvPr/>
        </p:nvSpPr>
        <p:spPr>
          <a:xfrm>
            <a:off x="9777046" y="1412113"/>
            <a:ext cx="548762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575</Words>
  <Application>Microsoft Office PowerPoint</Application>
  <PresentationFormat>와이드스크린</PresentationFormat>
  <Paragraphs>378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맑은 고딕</vt:lpstr>
      <vt:lpstr>Ubuntu</vt:lpstr>
      <vt:lpstr>Calibri 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김병국</cp:lastModifiedBy>
  <cp:revision>459</cp:revision>
  <dcterms:created xsi:type="dcterms:W3CDTF">2018-08-21T13:08:41Z</dcterms:created>
  <dcterms:modified xsi:type="dcterms:W3CDTF">2019-05-19T18:08:48Z</dcterms:modified>
</cp:coreProperties>
</file>