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9" r:id="rId4"/>
    <p:sldId id="290" r:id="rId5"/>
    <p:sldId id="303" r:id="rId6"/>
    <p:sldId id="294" r:id="rId7"/>
    <p:sldId id="287" r:id="rId8"/>
    <p:sldId id="307" r:id="rId9"/>
    <p:sldId id="316" r:id="rId10"/>
    <p:sldId id="305" r:id="rId11"/>
    <p:sldId id="308" r:id="rId12"/>
    <p:sldId id="309" r:id="rId13"/>
    <p:sldId id="297" r:id="rId14"/>
    <p:sldId id="298" r:id="rId15"/>
    <p:sldId id="311" r:id="rId16"/>
    <p:sldId id="312" r:id="rId17"/>
    <p:sldId id="313" r:id="rId18"/>
    <p:sldId id="314" r:id="rId19"/>
    <p:sldId id="31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A8493F2D-557C-4310-A1E1-A7D7DF075B19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A5889CB-EF2E-40E3-AFF6-E67BFB4234E7}" type="par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2C11468F-1ED2-4DE6-9C2B-065517D070A2}" type="sib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8CCF7FC5-7735-4D66-A693-9EAE0C3FD1C8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EE4F4405-E336-4DA7-B736-8153E28F5A93}" type="par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5A5D38F3-B26C-471D-8C1F-DDF6B67CDFE4}" type="sib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3" custLinFactNeighborX="-34419" custLinFactNeighborY="-9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3" custLinFactNeighborX="-29946" custLinFactNeighborY="76687">
        <dgm:presLayoutVars>
          <dgm:bulletEnabled val="1"/>
        </dgm:presLayoutVars>
      </dgm:prSet>
      <dgm:spPr/>
    </dgm:pt>
    <dgm:pt modelId="{00F5A154-9B37-47BE-8007-64C4C83D6ED0}" type="pres">
      <dgm:prSet presAssocID="{EF8291D0-A2DD-4296-97EA-C6FA34746AB3}" presName="sibTrans" presStyleCnt="0"/>
      <dgm:spPr/>
    </dgm:pt>
    <dgm:pt modelId="{ADF0840A-7D96-4997-8691-FC92B454BD5F}" type="pres">
      <dgm:prSet presAssocID="{A8493F2D-557C-4310-A1E1-A7D7DF075B19}" presName="composite" presStyleCnt="0"/>
      <dgm:spPr/>
    </dgm:pt>
    <dgm:pt modelId="{592841CD-9A22-4FC8-9893-EEEBBAEC20F9}" type="pres">
      <dgm:prSet presAssocID="{A8493F2D-557C-4310-A1E1-A7D7DF075B19}" presName="rect1" presStyleLbl="bgShp" presStyleIdx="1" presStyleCnt="3" custScaleY="86246" custLinFactNeighborX="6268" custLinFactNeighborY="-94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C62C681-D1A3-415F-85E4-4F9E09E221E7}" type="pres">
      <dgm:prSet presAssocID="{A8493F2D-557C-4310-A1E1-A7D7DF075B19}" presName="rect2" presStyleLbl="trBgShp" presStyleIdx="1" presStyleCnt="3" custLinFactNeighborX="5435" custLinFactNeighborY="76216">
        <dgm:presLayoutVars>
          <dgm:bulletEnabled val="1"/>
        </dgm:presLayoutVars>
      </dgm:prSet>
      <dgm:spPr/>
    </dgm:pt>
    <dgm:pt modelId="{A5EB30E1-8E46-4102-A26B-6B7E282B0D29}" type="pres">
      <dgm:prSet presAssocID="{2C11468F-1ED2-4DE6-9C2B-065517D070A2}" presName="sibTrans" presStyleCnt="0"/>
      <dgm:spPr/>
    </dgm:pt>
    <dgm:pt modelId="{3E3053A7-23EA-421F-A88B-FCC27C826A4B}" type="pres">
      <dgm:prSet presAssocID="{8CCF7FC5-7735-4D66-A693-9EAE0C3FD1C8}" presName="composite" presStyleCnt="0"/>
      <dgm:spPr/>
    </dgm:pt>
    <dgm:pt modelId="{CBC3E7B2-D55A-4D75-B2AB-7B1BE97EE24D}" type="pres">
      <dgm:prSet presAssocID="{8CCF7FC5-7735-4D66-A693-9EAE0C3FD1C8}" presName="rect1" presStyleLbl="bgShp" presStyleIdx="2" presStyleCnt="3" custLinFactNeighborX="-939" custLinFactNeighborY="-77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193AFC-AA6B-4B62-9BCE-BFFAB5B9B0C6}" type="pres">
      <dgm:prSet presAssocID="{8CCF7FC5-7735-4D66-A693-9EAE0C3FD1C8}" presName="rect2" presStyleLbl="trBgShp" presStyleIdx="2" presStyleCnt="3" custLinFactNeighborX="-313" custLinFactNeighborY="97203">
        <dgm:presLayoutVars>
          <dgm:bulletEnabled val="1"/>
        </dgm:presLayoutVars>
      </dgm:prSet>
      <dgm:spPr/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C5400629-6B9F-4BA1-9E5E-A7C48F7593D5}" type="presOf" srcId="{45E36AEB-812D-4016-AAD7-DC9A75FABBD9}" destId="{24FD6D29-FA70-456E-9F9E-242FEB03D6F8}" srcOrd="0" destOrd="0" presId="urn:microsoft.com/office/officeart/2008/layout/BendingPictureSemiTransparentText"/>
    <dgm:cxn modelId="{7077DB6A-F6AB-41A4-87D7-D4367391CB35}" srcId="{45E36AEB-812D-4016-AAD7-DC9A75FABBD9}" destId="{A8493F2D-557C-4310-A1E1-A7D7DF075B19}" srcOrd="1" destOrd="0" parTransId="{9A5889CB-EF2E-40E3-AFF6-E67BFB4234E7}" sibTransId="{2C11468F-1ED2-4DE6-9C2B-065517D070A2}"/>
    <dgm:cxn modelId="{789BB74E-10FD-4CC1-9F0A-753063A6AF5E}" type="presOf" srcId="{A8493F2D-557C-4310-A1E1-A7D7DF075B19}" destId="{BC62C681-D1A3-415F-85E4-4F9E09E221E7}" srcOrd="0" destOrd="0" presId="urn:microsoft.com/office/officeart/2008/layout/BendingPictureSemiTransparentText"/>
    <dgm:cxn modelId="{FED131C1-B204-43CD-9E22-4FC3C26033E5}" srcId="{45E36AEB-812D-4016-AAD7-DC9A75FABBD9}" destId="{8CCF7FC5-7735-4D66-A693-9EAE0C3FD1C8}" srcOrd="2" destOrd="0" parTransId="{EE4F4405-E336-4DA7-B736-8153E28F5A93}" sibTransId="{5A5D38F3-B26C-471D-8C1F-DDF6B67CDFE4}"/>
    <dgm:cxn modelId="{FC6307C6-2088-43C9-BEC5-B9C7706F7F4F}" type="presOf" srcId="{3C87E734-A582-477E-927F-FBB93C1E6507}" destId="{6F8D05F3-3BF3-4773-9684-C1AD12064F25}" srcOrd="0" destOrd="0" presId="urn:microsoft.com/office/officeart/2008/layout/BendingPictureSemiTransparentText"/>
    <dgm:cxn modelId="{431887F0-0B41-4ADA-AD84-0CE64BA31066}" type="presOf" srcId="{8CCF7FC5-7735-4D66-A693-9EAE0C3FD1C8}" destId="{63193AFC-AA6B-4B62-9BCE-BFFAB5B9B0C6}" srcOrd="0" destOrd="0" presId="urn:microsoft.com/office/officeart/2008/layout/BendingPictureSemiTransparentText"/>
    <dgm:cxn modelId="{1663002A-D7E7-4E5B-A2B6-E1EAF7845157}" type="presParOf" srcId="{24FD6D29-FA70-456E-9F9E-242FEB03D6F8}" destId="{FAC1F0B4-2370-49DB-8FA7-0A14695D3D90}" srcOrd="0" destOrd="0" presId="urn:microsoft.com/office/officeart/2008/layout/BendingPictureSemiTransparentText"/>
    <dgm:cxn modelId="{394BC341-D7A5-413D-A25E-F06612EA634B}" type="presParOf" srcId="{FAC1F0B4-2370-49DB-8FA7-0A14695D3D90}" destId="{2ED39B81-2778-4162-81F4-4A0F02964EA1}" srcOrd="0" destOrd="0" presId="urn:microsoft.com/office/officeart/2008/layout/BendingPictureSemiTransparentText"/>
    <dgm:cxn modelId="{F2B86FE2-3181-47D8-B192-6F86E1198DC7}" type="presParOf" srcId="{FAC1F0B4-2370-49DB-8FA7-0A14695D3D90}" destId="{6F8D05F3-3BF3-4773-9684-C1AD12064F25}" srcOrd="1" destOrd="0" presId="urn:microsoft.com/office/officeart/2008/layout/BendingPictureSemiTransparentText"/>
    <dgm:cxn modelId="{55E182A7-5DBB-4634-B9D6-E598245569A2}" type="presParOf" srcId="{24FD6D29-FA70-456E-9F9E-242FEB03D6F8}" destId="{00F5A154-9B37-47BE-8007-64C4C83D6ED0}" srcOrd="1" destOrd="0" presId="urn:microsoft.com/office/officeart/2008/layout/BendingPictureSemiTransparentText"/>
    <dgm:cxn modelId="{8C0F3291-9289-4DBD-B8DA-30FF55922BB9}" type="presParOf" srcId="{24FD6D29-FA70-456E-9F9E-242FEB03D6F8}" destId="{ADF0840A-7D96-4997-8691-FC92B454BD5F}" srcOrd="2" destOrd="0" presId="urn:microsoft.com/office/officeart/2008/layout/BendingPictureSemiTransparentText"/>
    <dgm:cxn modelId="{0A2626A7-077F-4787-A20D-C4D3282E07A0}" type="presParOf" srcId="{ADF0840A-7D96-4997-8691-FC92B454BD5F}" destId="{592841CD-9A22-4FC8-9893-EEEBBAEC20F9}" srcOrd="0" destOrd="0" presId="urn:microsoft.com/office/officeart/2008/layout/BendingPictureSemiTransparentText"/>
    <dgm:cxn modelId="{24CDF692-3F45-4C34-9ABD-E615BE2B6F82}" type="presParOf" srcId="{ADF0840A-7D96-4997-8691-FC92B454BD5F}" destId="{BC62C681-D1A3-415F-85E4-4F9E09E221E7}" srcOrd="1" destOrd="0" presId="urn:microsoft.com/office/officeart/2008/layout/BendingPictureSemiTransparentText"/>
    <dgm:cxn modelId="{B99FC3A1-1755-4973-827D-3B9E9C011785}" type="presParOf" srcId="{24FD6D29-FA70-456E-9F9E-242FEB03D6F8}" destId="{A5EB30E1-8E46-4102-A26B-6B7E282B0D29}" srcOrd="3" destOrd="0" presId="urn:microsoft.com/office/officeart/2008/layout/BendingPictureSemiTransparentText"/>
    <dgm:cxn modelId="{88E8061C-44E1-45BB-981A-DFF8984A1F4E}" type="presParOf" srcId="{24FD6D29-FA70-456E-9F9E-242FEB03D6F8}" destId="{3E3053A7-23EA-421F-A88B-FCC27C826A4B}" srcOrd="4" destOrd="0" presId="urn:microsoft.com/office/officeart/2008/layout/BendingPictureSemiTransparentText"/>
    <dgm:cxn modelId="{9E26D26F-A5B4-4EEB-8BA0-5204B164CE54}" type="presParOf" srcId="{3E3053A7-23EA-421F-A88B-FCC27C826A4B}" destId="{CBC3E7B2-D55A-4D75-B2AB-7B1BE97EE24D}" srcOrd="0" destOrd="0" presId="urn:microsoft.com/office/officeart/2008/layout/BendingPictureSemiTransparentText"/>
    <dgm:cxn modelId="{9E85D569-12C4-4B17-A49A-F79C5CC3A09F}" type="presParOf" srcId="{3E3053A7-23EA-421F-A88B-FCC27C826A4B}" destId="{63193AFC-AA6B-4B62-9BCE-BFFAB5B9B0C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1" custScaleX="62194" custScaleY="49965" custLinFactNeighborX="-45667" custLinFactNeighborY="-220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1" custScaleX="87835" custScaleY="26245" custLinFactNeighborX="-10624" custLinFactNeighborY="88523">
        <dgm:presLayoutVars>
          <dgm:bulletEnabled val="1"/>
        </dgm:presLayoutVars>
      </dgm:prSet>
      <dgm:spPr/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06858329-63BA-44C3-AEA6-375C87DB2A3E}" type="presOf" srcId="{45E36AEB-812D-4016-AAD7-DC9A75FABBD9}" destId="{24FD6D29-FA70-456E-9F9E-242FEB03D6F8}" srcOrd="0" destOrd="0" presId="urn:microsoft.com/office/officeart/2008/layout/BendingPictureSemiTransparentText"/>
    <dgm:cxn modelId="{4802609A-76B1-43C1-8027-EC852D7689FF}" type="presOf" srcId="{3C87E734-A582-477E-927F-FBB93C1E6507}" destId="{6F8D05F3-3BF3-4773-9684-C1AD12064F25}" srcOrd="0" destOrd="0" presId="urn:microsoft.com/office/officeart/2008/layout/BendingPictureSemiTransparentText"/>
    <dgm:cxn modelId="{18E8BECA-ED95-4A00-B639-529E5EF23BEC}" type="presParOf" srcId="{24FD6D29-FA70-456E-9F9E-242FEB03D6F8}" destId="{FAC1F0B4-2370-49DB-8FA7-0A14695D3D90}" srcOrd="0" destOrd="0" presId="urn:microsoft.com/office/officeart/2008/layout/BendingPictureSemiTransparentText"/>
    <dgm:cxn modelId="{5C1E799A-089B-460B-8CA9-2E33867619B6}" type="presParOf" srcId="{FAC1F0B4-2370-49DB-8FA7-0A14695D3D90}" destId="{2ED39B81-2778-4162-81F4-4A0F02964EA1}" srcOrd="0" destOrd="0" presId="urn:microsoft.com/office/officeart/2008/layout/BendingPictureSemiTransparentText"/>
    <dgm:cxn modelId="{1D861E92-E40F-4340-A69E-B752217299FA}" type="presParOf" srcId="{FAC1F0B4-2370-49DB-8FA7-0A14695D3D90}" destId="{6F8D05F3-3BF3-4773-9684-C1AD12064F2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0" y="0"/>
          <a:ext cx="3364784" cy="2884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0" y="255453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0" y="2554534"/>
        <a:ext cx="3364784" cy="692164"/>
      </dsp:txXfrm>
    </dsp:sp>
    <dsp:sp modelId="{592841CD-9A22-4FC8-9893-EEEBBAEC20F9}">
      <dsp:nvSpPr>
        <dsp:cNvPr id="0" name=""/>
        <dsp:cNvSpPr/>
      </dsp:nvSpPr>
      <dsp:spPr>
        <a:xfrm>
          <a:off x="4139111" y="163354"/>
          <a:ext cx="3364784" cy="24873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2C681-D1A3-415F-85E4-4F9E09E221E7}">
      <dsp:nvSpPr>
        <dsp:cNvPr id="0" name=""/>
        <dsp:cNvSpPr/>
      </dsp:nvSpPr>
      <dsp:spPr>
        <a:xfrm>
          <a:off x="4111083" y="2538628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4111083" y="2538628"/>
        <a:ext cx="3364784" cy="692164"/>
      </dsp:txXfrm>
    </dsp:sp>
    <dsp:sp modelId="{CBC3E7B2-D55A-4D75-B2AB-7B1BE97EE24D}">
      <dsp:nvSpPr>
        <dsp:cNvPr id="0" name=""/>
        <dsp:cNvSpPr/>
      </dsp:nvSpPr>
      <dsp:spPr>
        <a:xfrm>
          <a:off x="2042620" y="3001215"/>
          <a:ext cx="3364784" cy="2884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3AFC-AA6B-4B62-9BCE-BFFAB5B9B0C6}">
      <dsp:nvSpPr>
        <dsp:cNvPr id="0" name=""/>
        <dsp:cNvSpPr/>
      </dsp:nvSpPr>
      <dsp:spPr>
        <a:xfrm>
          <a:off x="2063683" y="542219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2063683" y="5422194"/>
        <a:ext cx="3364784" cy="69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346240" y="0"/>
          <a:ext cx="3842447" cy="2645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1719182" y="4961870"/>
          <a:ext cx="5426590" cy="333547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1719182" y="4961870"/>
        <a:ext cx="5426590" cy="33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수시모집 비율은 </a:t>
            </a:r>
            <a:r>
              <a:rPr lang="en-US" altLang="ko-KR" dirty="0"/>
              <a:t>76.2% 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년도의 수시모집 비율은 </a:t>
            </a:r>
            <a:r>
              <a:rPr lang="en-US" altLang="ko-KR" dirty="0"/>
              <a:t>77.3% </a:t>
            </a:r>
            <a:r>
              <a:rPr lang="ko-KR" altLang="en-US" dirty="0"/>
              <a:t>로 소폭 확대되었고 계속해서 수시 모집 비율은 늘어나는 추세입니다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비해 수시 전형 유형의 개수는 대학별 총 </a:t>
            </a:r>
            <a:r>
              <a:rPr lang="en-US" altLang="ko-KR" dirty="0"/>
              <a:t>529</a:t>
            </a:r>
            <a:r>
              <a:rPr lang="ko-KR" altLang="en-US" dirty="0"/>
              <a:t>개이고 학생은 어떤 전형이 본인과 맞는지 대학별로 확인해야 하는 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5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9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수시모집 비율은 </a:t>
            </a:r>
            <a:r>
              <a:rPr lang="en-US" altLang="ko-KR" dirty="0"/>
              <a:t>76.2% 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년도의 수시모집 비율은 </a:t>
            </a:r>
            <a:r>
              <a:rPr lang="en-US" altLang="ko-KR" dirty="0"/>
              <a:t>77.3% </a:t>
            </a:r>
            <a:r>
              <a:rPr lang="ko-KR" altLang="en-US" dirty="0"/>
              <a:t>로 소폭 확대되었고 계속해서 수시 모집 비율은 늘어나는 추세입니다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비해 수시 전형 유형의 개수는 대학별 총 </a:t>
            </a:r>
            <a:r>
              <a:rPr lang="en-US" altLang="ko-KR" dirty="0"/>
              <a:t>529</a:t>
            </a:r>
            <a:r>
              <a:rPr lang="ko-KR" altLang="en-US" dirty="0"/>
              <a:t>개이고 학생은 어떤 전형이 본인과 맞는지 대학별로 확인해야 하는 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9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전국 대학교의 전형을 모두 수집하기에는 힘들 </a:t>
            </a:r>
            <a:r>
              <a:rPr lang="ko-KR" altLang="en-US" dirty="0" err="1"/>
              <a:t>것같아</a:t>
            </a:r>
            <a:r>
              <a:rPr lang="ko-KR" altLang="en-US" dirty="0"/>
              <a:t> 우선 수도권 </a:t>
            </a:r>
            <a:r>
              <a:rPr lang="en-US" altLang="ko-KR" dirty="0"/>
              <a:t>+ </a:t>
            </a:r>
            <a:r>
              <a:rPr lang="ko-KR" altLang="en-US" dirty="0"/>
              <a:t>국립대에 대한 전형 데이터 베이스를 구축하겠습니다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 </a:t>
            </a:r>
            <a:r>
              <a:rPr lang="ko-KR" altLang="en-US" dirty="0"/>
              <a:t>단어 하나라도 더 </a:t>
            </a:r>
            <a:r>
              <a:rPr lang="ko-KR" altLang="en-US" dirty="0" err="1"/>
              <a:t>외워야되는</a:t>
            </a:r>
            <a:r>
              <a:rPr lang="ko-KR" altLang="en-US" dirty="0"/>
              <a:t> 학생들을 위해 간단한 </a:t>
            </a:r>
            <a:r>
              <a:rPr lang="en-US" altLang="ko-KR" dirty="0"/>
              <a:t>UI </a:t>
            </a:r>
            <a:r>
              <a:rPr lang="ko-KR" altLang="en-US" dirty="0"/>
              <a:t>를 제공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 </a:t>
            </a:r>
            <a:r>
              <a:rPr lang="ko-KR" altLang="en-US" dirty="0"/>
              <a:t>전년도 합격자와의 분석 결과를 통해 학생들에게 자기설계 기회를 제공하겠습니다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99653" y="2552998"/>
            <a:ext cx="3824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4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559446"/>
            <a:ext cx="4475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33308" y="53488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7745" y="956521"/>
            <a:ext cx="261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Web site ‘UWAY’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C:\Users\koyoungmi\Desktop\2019-03-24 18;14;2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72" y="1468599"/>
            <a:ext cx="7755455" cy="49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5656" y="99954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②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API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C:\Users\koyoungmi\Desktop\2019-03-24 16;56;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" y="3013552"/>
            <a:ext cx="5205713" cy="11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AE9492-FF9B-48DA-9FA4-31CB05E796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598" y="2847771"/>
            <a:ext cx="4070551" cy="14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33308" y="53488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4834" y="87045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②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API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C:\Users\koyoungmi\Desktop\2019-03-24 16;57;3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" y="1393199"/>
            <a:ext cx="10074276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oyoungmi\Desktop\2019-03-24 16;57;3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89" y="4550684"/>
            <a:ext cx="7162800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1539433" y="3077493"/>
            <a:ext cx="567159" cy="3501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2367770" y="4575339"/>
            <a:ext cx="1891713" cy="3501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115526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3.Developent Progress Situation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25869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4" y="75112"/>
            <a:ext cx="115192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Development Progress Situation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F206C4-5D52-4847-9DCF-581858BF2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12" y="1518063"/>
            <a:ext cx="9565525" cy="4504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525700" y="2443416"/>
            <a:ext cx="590309" cy="993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97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3" y="75112"/>
            <a:ext cx="114819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Development Progress Situation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0227" y="862308"/>
            <a:ext cx="328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- Web Design : Main page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C:\Users\koyoungmi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71" y="1526597"/>
            <a:ext cx="6544040" cy="47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3" y="75112"/>
            <a:ext cx="117152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Development Progress Situation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0227" y="862308"/>
            <a:ext cx="354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- Web design : Search page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C:\Users\koyoungmi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06" y="1399592"/>
            <a:ext cx="7215090" cy="487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4" y="75112"/>
            <a:ext cx="1150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Development Progress Situation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0227" y="862308"/>
            <a:ext cx="3215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- Web Design : FAQ page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C:\Users\koyoungmi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64" y="1670179"/>
            <a:ext cx="9545271" cy="41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4" y="75112"/>
            <a:ext cx="1150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Development Progress Situation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0227" y="862308"/>
            <a:ext cx="339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- Web Design : Login page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7B061-D081-4665-96B4-12EC7D68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3" y="1756265"/>
            <a:ext cx="1077561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4" y="75112"/>
            <a:ext cx="1150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Development Progress Situation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0227" y="862308"/>
            <a:ext cx="363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- Web Design : Sign up page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DAF27-1DC4-4EA6-A4BD-593B9A27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7" y="1508527"/>
            <a:ext cx="9941062" cy="45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394939" y="570855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28168" y="1554863"/>
            <a:ext cx="5391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Noto Sans CJK KR Bold" panose="020B080000000000000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Noto Sans CJK KR Bold" panose="020B0800000000000000"/>
              </a:rPr>
              <a:t>Feedback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Noto Sans CJK KR Bold" panose="020B080000000000000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Noto Sans CJK KR Bold" panose="020B0800000000000000" pitchFamily="34" charset="-127"/>
              </a:rPr>
              <a:t>Development Progress situation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Noto Sans CJK KR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52625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28201240"/>
              </p:ext>
            </p:extLst>
          </p:nvPr>
        </p:nvGraphicFramePr>
        <p:xfrm>
          <a:off x="2535853" y="597159"/>
          <a:ext cx="7513216" cy="611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52625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121192838"/>
              </p:ext>
            </p:extLst>
          </p:nvPr>
        </p:nvGraphicFramePr>
        <p:xfrm>
          <a:off x="1291794" y="1180238"/>
          <a:ext cx="10177692" cy="529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991A9F0-C320-4534-B3E2-CC5548FF7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594" y="3267729"/>
            <a:ext cx="4738700" cy="2455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02EE86-A9BC-4D90-A755-B52E6AA94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225" y="1312112"/>
            <a:ext cx="4167082" cy="211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3251156" y="2530176"/>
            <a:ext cx="1498059" cy="516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1727256"/>
            <a:ext cx="1209869" cy="425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2280144"/>
            <a:ext cx="1209869" cy="4167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37641" y="3451749"/>
            <a:ext cx="1116209" cy="396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49215" y="4652103"/>
            <a:ext cx="1104635" cy="313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33308" y="53488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0970" y="1478130"/>
            <a:ext cx="367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Existing Web site ‘UWAY’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0971" y="2149487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②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Using API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33308" y="53488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3729" y="862308"/>
            <a:ext cx="2598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Web site ‘UWAY’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C:\Users\koyoungmi\Desktop\다운로드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36" y="2141898"/>
            <a:ext cx="3103328" cy="310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4875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312"/>
          <p:cNvSpPr/>
          <p:nvPr/>
        </p:nvSpPr>
        <p:spPr>
          <a:xfrm>
            <a:off x="7133308" y="20794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13"/>
          <p:cNvSpPr/>
          <p:nvPr/>
        </p:nvSpPr>
        <p:spPr>
          <a:xfrm>
            <a:off x="7133308" y="37141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14"/>
          <p:cNvSpPr/>
          <p:nvPr/>
        </p:nvSpPr>
        <p:spPr>
          <a:xfrm>
            <a:off x="7133308" y="534880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7349101" y="555595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4505FF-0509-4974-82CF-E22BD58C9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598" y="2110829"/>
            <a:ext cx="773728" cy="773728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7DDC829-99D1-4DD3-B8F7-75E106296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42" y="3813536"/>
            <a:ext cx="637713" cy="637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3729" y="862308"/>
            <a:ext cx="2598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Web site ‘UWAY’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9315EB-EFF5-48D0-9E8E-CF5D58E59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2211" y="1642671"/>
            <a:ext cx="7207577" cy="40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559</Words>
  <Application>Microsoft Office PowerPoint</Application>
  <PresentationFormat>와이드스크린</PresentationFormat>
  <Paragraphs>88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Lato</vt:lpstr>
      <vt:lpstr>Montserrat</vt:lpstr>
      <vt:lpstr>Noto Sans CJK KR Bold</vt:lpstr>
      <vt:lpstr>Raleway</vt:lpstr>
      <vt:lpstr>맑은 고딕</vt:lpstr>
      <vt:lpstr>Arial</vt:lpstr>
      <vt:lpstr>Arial Rounded MT Bold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yoon jong yeop</cp:lastModifiedBy>
  <cp:revision>216</cp:revision>
  <dcterms:created xsi:type="dcterms:W3CDTF">2018-08-21T13:08:41Z</dcterms:created>
  <dcterms:modified xsi:type="dcterms:W3CDTF">2019-03-24T09:59:56Z</dcterms:modified>
</cp:coreProperties>
</file>