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89" r:id="rId4"/>
    <p:sldId id="290" r:id="rId5"/>
    <p:sldId id="354" r:id="rId6"/>
    <p:sldId id="361" r:id="rId7"/>
    <p:sldId id="357" r:id="rId8"/>
    <p:sldId id="358" r:id="rId9"/>
    <p:sldId id="359" r:id="rId10"/>
    <p:sldId id="294" r:id="rId11"/>
    <p:sldId id="372" r:id="rId12"/>
    <p:sldId id="385" r:id="rId13"/>
    <p:sldId id="381" r:id="rId14"/>
    <p:sldId id="383" r:id="rId15"/>
    <p:sldId id="384" r:id="rId16"/>
    <p:sldId id="386" r:id="rId17"/>
    <p:sldId id="394" r:id="rId18"/>
    <p:sldId id="395" r:id="rId19"/>
    <p:sldId id="378" r:id="rId20"/>
    <p:sldId id="391" r:id="rId21"/>
    <p:sldId id="379" r:id="rId22"/>
    <p:sldId id="380" r:id="rId23"/>
    <p:sldId id="382" r:id="rId24"/>
    <p:sldId id="392" r:id="rId25"/>
    <p:sldId id="388" r:id="rId26"/>
    <p:sldId id="393" r:id="rId27"/>
    <p:sldId id="376" r:id="rId28"/>
    <p:sldId id="375" r:id="rId29"/>
    <p:sldId id="288" r:id="rId30"/>
  </p:sldIdLst>
  <p:sldSz cx="12192000" cy="6858000"/>
  <p:notesSz cx="6858000" cy="9144000"/>
  <p:embeddedFontLst>
    <p:embeddedFont>
      <p:font typeface="Arial Rounded MT Bold" panose="020F0704030504030204" pitchFamily="3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Ubuntu" panose="020B0600000101010101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병국" initials="김" lastIdx="1" clrIdx="0">
    <p:extLst>
      <p:ext uri="{19B8F6BF-5375-455C-9EA6-DF929625EA0E}">
        <p15:presenceInfo xmlns:p15="http://schemas.microsoft.com/office/powerpoint/2012/main" userId="김병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BB"/>
    <a:srgbClr val="85BF4C"/>
    <a:srgbClr val="A0BEE0"/>
    <a:srgbClr val="F5DCA8"/>
    <a:srgbClr val="A49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E4039-E208-45E9-84CE-0FA47A0694FF}" v="597" dt="2019-04-28T15:20:19.175"/>
    <p1510:client id="{507D124D-A0E1-4C5B-B761-A9D72F4FF691}" v="36" dt="2019-04-28T17:07:07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72257" autoAdjust="0"/>
  </p:normalViewPr>
  <p:slideViewPr>
    <p:cSldViewPr snapToGrid="0">
      <p:cViewPr varScale="1">
        <p:scale>
          <a:sx n="62" d="100"/>
          <a:sy n="62" d="100"/>
        </p:scale>
        <p:origin x="151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병국" userId="2c193c81-1a59-48d0-9133-26ac3e418eb2" providerId="ADAL" clId="{12BE4039-E208-45E9-84CE-0FA47A0694FF}"/>
    <pc:docChg chg="undo custSel addSld delSld modSld sldOrd">
      <pc:chgData name="김병국" userId="2c193c81-1a59-48d0-9133-26ac3e418eb2" providerId="ADAL" clId="{12BE4039-E208-45E9-84CE-0FA47A0694FF}" dt="2019-04-28T15:17:44.148" v="4851" actId="20577"/>
      <pc:docMkLst>
        <pc:docMk/>
      </pc:docMkLst>
      <pc:sldChg chg="modSp">
        <pc:chgData name="김병국" userId="2c193c81-1a59-48d0-9133-26ac3e418eb2" providerId="ADAL" clId="{12BE4039-E208-45E9-84CE-0FA47A0694FF}" dt="2019-04-28T14:54:31.504" v="4652" actId="20577"/>
        <pc:sldMkLst>
          <pc:docMk/>
          <pc:sldMk cId="34723386" sldId="256"/>
        </pc:sldMkLst>
        <pc:spChg chg="mod">
          <ac:chgData name="김병국" userId="2c193c81-1a59-48d0-9133-26ac3e418eb2" providerId="ADAL" clId="{12BE4039-E208-45E9-84CE-0FA47A0694FF}" dt="2019-04-28T14:54:31.504" v="4652" actId="20577"/>
          <ac:spMkLst>
            <pc:docMk/>
            <pc:sldMk cId="34723386" sldId="256"/>
            <ac:spMk id="11" creationId="{50C6617E-771C-4EA4-BCD2-F1370CC7CA08}"/>
          </ac:spMkLst>
        </pc:spChg>
      </pc:sldChg>
      <pc:sldChg chg="modSp">
        <pc:chgData name="김병국" userId="2c193c81-1a59-48d0-9133-26ac3e418eb2" providerId="ADAL" clId="{12BE4039-E208-45E9-84CE-0FA47A0694FF}" dt="2019-04-28T13:05:50.651" v="6" actId="20577"/>
        <pc:sldMkLst>
          <pc:docMk/>
          <pc:sldMk cId="887149140" sldId="258"/>
        </pc:sldMkLst>
        <pc:spChg chg="mod">
          <ac:chgData name="김병국" userId="2c193c81-1a59-48d0-9133-26ac3e418eb2" providerId="ADAL" clId="{12BE4039-E208-45E9-84CE-0FA47A0694FF}" dt="2019-04-28T13:05:50.651" v="6" actId="20577"/>
          <ac:spMkLst>
            <pc:docMk/>
            <pc:sldMk cId="887149140" sldId="258"/>
            <ac:spMk id="3" creationId="{CF70D531-987E-4C13-93FD-04EB6003BD7B}"/>
          </ac:spMkLst>
        </pc:spChg>
      </pc:sldChg>
      <pc:sldChg chg="modNotesTx">
        <pc:chgData name="김병국" userId="2c193c81-1a59-48d0-9133-26ac3e418eb2" providerId="ADAL" clId="{12BE4039-E208-45E9-84CE-0FA47A0694FF}" dt="2019-04-28T13:53:47.431" v="3062" actId="20577"/>
        <pc:sldMkLst>
          <pc:docMk/>
          <pc:sldMk cId="2897808963" sldId="290"/>
        </pc:sldMkLst>
      </pc:sldChg>
      <pc:sldChg chg="modNotesTx">
        <pc:chgData name="김병국" userId="2c193c81-1a59-48d0-9133-26ac3e418eb2" providerId="ADAL" clId="{12BE4039-E208-45E9-84CE-0FA47A0694FF}" dt="2019-04-28T14:55:24.442" v="4670" actId="20577"/>
        <pc:sldMkLst>
          <pc:docMk/>
          <pc:sldMk cId="2067472321" sldId="294"/>
        </pc:sldMkLst>
      </pc:sldChg>
      <pc:sldChg chg="modSp add del">
        <pc:chgData name="김병국" userId="2c193c81-1a59-48d0-9133-26ac3e418eb2" providerId="ADAL" clId="{12BE4039-E208-45E9-84CE-0FA47A0694FF}" dt="2019-04-28T14:07:17.343" v="3876" actId="2696"/>
        <pc:sldMkLst>
          <pc:docMk/>
          <pc:sldMk cId="2041794545" sldId="324"/>
        </pc:sldMkLst>
        <pc:spChg chg="mod">
          <ac:chgData name="김병국" userId="2c193c81-1a59-48d0-9133-26ac3e418eb2" providerId="ADAL" clId="{12BE4039-E208-45E9-84CE-0FA47A0694FF}" dt="2019-04-28T14:01:35.324" v="3547"/>
          <ac:spMkLst>
            <pc:docMk/>
            <pc:sldMk cId="2041794545" sldId="324"/>
            <ac:spMk id="4" creationId="{7DCAAE76-4E9B-4A2D-872A-89C4CB03BE6F}"/>
          </ac:spMkLst>
        </pc:spChg>
      </pc:sldChg>
      <pc:sldChg chg="modSp add del">
        <pc:chgData name="김병국" userId="2c193c81-1a59-48d0-9133-26ac3e418eb2" providerId="ADAL" clId="{12BE4039-E208-45E9-84CE-0FA47A0694FF}" dt="2019-04-28T14:08:54.142" v="3907" actId="2696"/>
        <pc:sldMkLst>
          <pc:docMk/>
          <pc:sldMk cId="1998840702" sldId="325"/>
        </pc:sldMkLst>
        <pc:spChg chg="mod">
          <ac:chgData name="김병국" userId="2c193c81-1a59-48d0-9133-26ac3e418eb2" providerId="ADAL" clId="{12BE4039-E208-45E9-84CE-0FA47A0694FF}" dt="2019-04-28T14:01:39.517" v="3548"/>
          <ac:spMkLst>
            <pc:docMk/>
            <pc:sldMk cId="1998840702" sldId="325"/>
            <ac:spMk id="4" creationId="{7DCAAE76-4E9B-4A2D-872A-89C4CB03BE6F}"/>
          </ac:spMkLst>
        </pc:spChg>
      </pc:sldChg>
      <pc:sldChg chg="modSp add del">
        <pc:chgData name="김병국" userId="2c193c81-1a59-48d0-9133-26ac3e418eb2" providerId="ADAL" clId="{12BE4039-E208-45E9-84CE-0FA47A0694FF}" dt="2019-04-28T14:09:18.559" v="3912" actId="2696"/>
        <pc:sldMkLst>
          <pc:docMk/>
          <pc:sldMk cId="2322341059" sldId="327"/>
        </pc:sldMkLst>
        <pc:spChg chg="mod">
          <ac:chgData name="김병국" userId="2c193c81-1a59-48d0-9133-26ac3e418eb2" providerId="ADAL" clId="{12BE4039-E208-45E9-84CE-0FA47A0694FF}" dt="2019-04-28T14:01:42.596" v="3549"/>
          <ac:spMkLst>
            <pc:docMk/>
            <pc:sldMk cId="2322341059" sldId="327"/>
            <ac:spMk id="4" creationId="{7DCAAE76-4E9B-4A2D-872A-89C4CB03BE6F}"/>
          </ac:spMkLst>
        </pc:spChg>
      </pc:sldChg>
      <pc:sldChg chg="modNotesTx">
        <pc:chgData name="김병국" userId="2c193c81-1a59-48d0-9133-26ac3e418eb2" providerId="ADAL" clId="{12BE4039-E208-45E9-84CE-0FA47A0694FF}" dt="2019-04-28T13:53:52.032" v="3064" actId="20577"/>
        <pc:sldMkLst>
          <pc:docMk/>
          <pc:sldMk cId="4002353439" sldId="354"/>
        </pc:sldMkLst>
      </pc:sldChg>
      <pc:sldChg chg="del">
        <pc:chgData name="김병국" userId="2c193c81-1a59-48d0-9133-26ac3e418eb2" providerId="ADAL" clId="{12BE4039-E208-45E9-84CE-0FA47A0694FF}" dt="2019-04-28T13:10:29.141" v="28" actId="2696"/>
        <pc:sldMkLst>
          <pc:docMk/>
          <pc:sldMk cId="3952700900" sldId="355"/>
        </pc:sldMkLst>
      </pc:sldChg>
      <pc:sldChg chg="del">
        <pc:chgData name="김병국" userId="2c193c81-1a59-48d0-9133-26ac3e418eb2" providerId="ADAL" clId="{12BE4039-E208-45E9-84CE-0FA47A0694FF}" dt="2019-04-28T13:10:45.038" v="29" actId="2696"/>
        <pc:sldMkLst>
          <pc:docMk/>
          <pc:sldMk cId="3148999027" sldId="356"/>
        </pc:sldMkLst>
      </pc:sldChg>
      <pc:sldChg chg="modSp modNotesTx">
        <pc:chgData name="김병국" userId="2c193c81-1a59-48d0-9133-26ac3e418eb2" providerId="ADAL" clId="{12BE4039-E208-45E9-84CE-0FA47A0694FF}" dt="2019-04-28T13:54:59.304" v="3351" actId="20577"/>
        <pc:sldMkLst>
          <pc:docMk/>
          <pc:sldMk cId="3739423766" sldId="357"/>
        </pc:sldMkLst>
        <pc:graphicFrameChg chg="modGraphic">
          <ac:chgData name="김병국" userId="2c193c81-1a59-48d0-9133-26ac3e418eb2" providerId="ADAL" clId="{12BE4039-E208-45E9-84CE-0FA47A0694FF}" dt="2019-04-28T13:11:24.878" v="31" actId="207"/>
          <ac:graphicFrameMkLst>
            <pc:docMk/>
            <pc:sldMk cId="3739423766" sldId="357"/>
            <ac:graphicFrameMk id="6" creationId="{BB242607-8229-461A-AF38-78FB91EE7C8D}"/>
          </ac:graphicFrameMkLst>
        </pc:graphicFrameChg>
      </pc:sldChg>
      <pc:sldChg chg="modSp">
        <pc:chgData name="김병국" userId="2c193c81-1a59-48d0-9133-26ac3e418eb2" providerId="ADAL" clId="{12BE4039-E208-45E9-84CE-0FA47A0694FF}" dt="2019-04-28T13:11:17.015" v="30" actId="207"/>
        <pc:sldMkLst>
          <pc:docMk/>
          <pc:sldMk cId="24041443" sldId="358"/>
        </pc:sldMkLst>
        <pc:graphicFrameChg chg="modGraphic">
          <ac:chgData name="김병국" userId="2c193c81-1a59-48d0-9133-26ac3e418eb2" providerId="ADAL" clId="{12BE4039-E208-45E9-84CE-0FA47A0694FF}" dt="2019-04-28T13:11:17.015" v="30" actId="207"/>
          <ac:graphicFrameMkLst>
            <pc:docMk/>
            <pc:sldMk cId="24041443" sldId="358"/>
            <ac:graphicFrameMk id="6" creationId="{BB242607-8229-461A-AF38-78FB91EE7C8D}"/>
          </ac:graphicFrameMkLst>
        </pc:graphicFrameChg>
      </pc:sldChg>
      <pc:sldChg chg="modSp">
        <pc:chgData name="김병국" userId="2c193c81-1a59-48d0-9133-26ac3e418eb2" providerId="ADAL" clId="{12BE4039-E208-45E9-84CE-0FA47A0694FF}" dt="2019-04-28T13:11:36.776" v="33" actId="207"/>
        <pc:sldMkLst>
          <pc:docMk/>
          <pc:sldMk cId="1130271395" sldId="359"/>
        </pc:sldMkLst>
        <pc:graphicFrameChg chg="modGraphic">
          <ac:chgData name="김병국" userId="2c193c81-1a59-48d0-9133-26ac3e418eb2" providerId="ADAL" clId="{12BE4039-E208-45E9-84CE-0FA47A0694FF}" dt="2019-04-28T13:11:36.776" v="33" actId="207"/>
          <ac:graphicFrameMkLst>
            <pc:docMk/>
            <pc:sldMk cId="1130271395" sldId="359"/>
            <ac:graphicFrameMk id="6" creationId="{BB242607-8229-461A-AF38-78FB91EE7C8D}"/>
          </ac:graphicFrameMkLst>
        </pc:graphicFrameChg>
      </pc:sldChg>
      <pc:sldChg chg="modSp modNotesTx">
        <pc:chgData name="김병국" userId="2c193c81-1a59-48d0-9133-26ac3e418eb2" providerId="ADAL" clId="{12BE4039-E208-45E9-84CE-0FA47A0694FF}" dt="2019-04-28T13:54:47.331" v="3296" actId="20577"/>
        <pc:sldMkLst>
          <pc:docMk/>
          <pc:sldMk cId="2830972158" sldId="361"/>
        </pc:sldMkLst>
        <pc:graphicFrameChg chg="modGraphic">
          <ac:chgData name="김병국" userId="2c193c81-1a59-48d0-9133-26ac3e418eb2" providerId="ADAL" clId="{12BE4039-E208-45E9-84CE-0FA47A0694FF}" dt="2019-04-28T13:12:31.677" v="39" actId="207"/>
          <ac:graphicFrameMkLst>
            <pc:docMk/>
            <pc:sldMk cId="2830972158" sldId="361"/>
            <ac:graphicFrameMk id="6" creationId="{BB242607-8229-461A-AF38-78FB91EE7C8D}"/>
          </ac:graphicFrameMkLst>
        </pc:graphicFrameChg>
      </pc:sldChg>
      <pc:sldChg chg="del">
        <pc:chgData name="김병국" userId="2c193c81-1a59-48d0-9133-26ac3e418eb2" providerId="ADAL" clId="{12BE4039-E208-45E9-84CE-0FA47A0694FF}" dt="2019-04-28T13:47:36.499" v="2425" actId="2696"/>
        <pc:sldMkLst>
          <pc:docMk/>
          <pc:sldMk cId="2238132899" sldId="364"/>
        </pc:sldMkLst>
      </pc:sldChg>
      <pc:sldChg chg="del">
        <pc:chgData name="김병국" userId="2c193c81-1a59-48d0-9133-26ac3e418eb2" providerId="ADAL" clId="{12BE4039-E208-45E9-84CE-0FA47A0694FF}" dt="2019-04-28T14:05:19.050" v="3835" actId="2696"/>
        <pc:sldMkLst>
          <pc:docMk/>
          <pc:sldMk cId="3727581427" sldId="366"/>
        </pc:sldMkLst>
      </pc:sldChg>
      <pc:sldChg chg="del">
        <pc:chgData name="김병국" userId="2c193c81-1a59-48d0-9133-26ac3e418eb2" providerId="ADAL" clId="{12BE4039-E208-45E9-84CE-0FA47A0694FF}" dt="2019-04-28T14:15:12.204" v="3913" actId="2696"/>
        <pc:sldMkLst>
          <pc:docMk/>
          <pc:sldMk cId="242510079" sldId="367"/>
        </pc:sldMkLst>
      </pc:sldChg>
      <pc:sldChg chg="del">
        <pc:chgData name="김병국" userId="2c193c81-1a59-48d0-9133-26ac3e418eb2" providerId="ADAL" clId="{12BE4039-E208-45E9-84CE-0FA47A0694FF}" dt="2019-04-28T14:05:19.284" v="3838" actId="2696"/>
        <pc:sldMkLst>
          <pc:docMk/>
          <pc:sldMk cId="17111198" sldId="368"/>
        </pc:sldMkLst>
      </pc:sldChg>
      <pc:sldChg chg="del">
        <pc:chgData name="김병국" userId="2c193c81-1a59-48d0-9133-26ac3e418eb2" providerId="ADAL" clId="{12BE4039-E208-45E9-84CE-0FA47A0694FF}" dt="2019-04-28T14:05:19.151" v="3836" actId="2696"/>
        <pc:sldMkLst>
          <pc:docMk/>
          <pc:sldMk cId="29096187" sldId="369"/>
        </pc:sldMkLst>
      </pc:sldChg>
      <pc:sldChg chg="del">
        <pc:chgData name="김병국" userId="2c193c81-1a59-48d0-9133-26ac3e418eb2" providerId="ADAL" clId="{12BE4039-E208-45E9-84CE-0FA47A0694FF}" dt="2019-04-28T14:05:19.251" v="3837" actId="2696"/>
        <pc:sldMkLst>
          <pc:docMk/>
          <pc:sldMk cId="2383872465" sldId="370"/>
        </pc:sldMkLst>
      </pc:sldChg>
      <pc:sldChg chg="modSp del ord">
        <pc:chgData name="김병국" userId="2c193c81-1a59-48d0-9133-26ac3e418eb2" providerId="ADAL" clId="{12BE4039-E208-45E9-84CE-0FA47A0694FF}" dt="2019-04-28T14:15:12.213" v="3914" actId="2696"/>
        <pc:sldMkLst>
          <pc:docMk/>
          <pc:sldMk cId="3583759985" sldId="371"/>
        </pc:sldMkLst>
        <pc:spChg chg="mod">
          <ac:chgData name="김병국" userId="2c193c81-1a59-48d0-9133-26ac3e418eb2" providerId="ADAL" clId="{12BE4039-E208-45E9-84CE-0FA47A0694FF}" dt="2019-04-28T13:51:25.094" v="2915" actId="20577"/>
          <ac:spMkLst>
            <pc:docMk/>
            <pc:sldMk cId="3583759985" sldId="371"/>
            <ac:spMk id="4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3:52:24.095" v="2960" actId="20577"/>
          <ac:spMkLst>
            <pc:docMk/>
            <pc:sldMk cId="3583759985" sldId="371"/>
            <ac:spMk id="12" creationId="{AC413F7C-BB2A-43F7-AF9F-D551D8E580F4}"/>
          </ac:spMkLst>
        </pc:spChg>
      </pc:sldChg>
      <pc:sldChg chg="addSp delSp modSp modNotesTx">
        <pc:chgData name="김병국" userId="2c193c81-1a59-48d0-9133-26ac3e418eb2" providerId="ADAL" clId="{12BE4039-E208-45E9-84CE-0FA47A0694FF}" dt="2019-04-28T14:29:07.283" v="4448" actId="20577"/>
        <pc:sldMkLst>
          <pc:docMk/>
          <pc:sldMk cId="2501437539" sldId="372"/>
        </pc:sldMkLst>
        <pc:spChg chg="del mod">
          <ac:chgData name="김병국" userId="2c193c81-1a59-48d0-9133-26ac3e418eb2" providerId="ADAL" clId="{12BE4039-E208-45E9-84CE-0FA47A0694FF}" dt="2019-04-28T13:35:10.217" v="131" actId="478"/>
          <ac:spMkLst>
            <pc:docMk/>
            <pc:sldMk cId="2501437539" sldId="372"/>
            <ac:spMk id="2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9:07.283" v="4448" actId="20577"/>
          <ac:spMkLst>
            <pc:docMk/>
            <pc:sldMk cId="2501437539" sldId="372"/>
            <ac:spMk id="5" creationId="{38D46016-C4A1-48C9-943F-F10DBB2B4033}"/>
          </ac:spMkLst>
        </pc:spChg>
        <pc:spChg chg="add">
          <ac:chgData name="김병국" userId="2c193c81-1a59-48d0-9133-26ac3e418eb2" providerId="ADAL" clId="{12BE4039-E208-45E9-84CE-0FA47A0694FF}" dt="2019-04-28T14:08:28.145" v="3899"/>
          <ac:spMkLst>
            <pc:docMk/>
            <pc:sldMk cId="2501437539" sldId="372"/>
            <ac:spMk id="13" creationId="{C7224436-FA52-496B-AF35-77F469B79F41}"/>
          </ac:spMkLst>
        </pc:spChg>
        <pc:spChg chg="del">
          <ac:chgData name="김병국" userId="2c193c81-1a59-48d0-9133-26ac3e418eb2" providerId="ADAL" clId="{12BE4039-E208-45E9-84CE-0FA47A0694FF}" dt="2019-04-28T13:14:51.458" v="48" actId="478"/>
          <ac:spMkLst>
            <pc:docMk/>
            <pc:sldMk cId="2501437539" sldId="372"/>
            <ac:spMk id="14" creationId="{00000000-0000-0000-0000-000000000000}"/>
          </ac:spMkLst>
        </pc:spChg>
        <pc:picChg chg="del">
          <ac:chgData name="김병국" userId="2c193c81-1a59-48d0-9133-26ac3e418eb2" providerId="ADAL" clId="{12BE4039-E208-45E9-84CE-0FA47A0694FF}" dt="2019-04-28T13:14:37.370" v="43" actId="478"/>
          <ac:picMkLst>
            <pc:docMk/>
            <pc:sldMk cId="2501437539" sldId="372"/>
            <ac:picMk id="6" creationId="{357FD4F0-2216-4CBF-AF8B-C65945ECDD09}"/>
          </ac:picMkLst>
        </pc:picChg>
        <pc:picChg chg="add mod">
          <ac:chgData name="김병국" userId="2c193c81-1a59-48d0-9133-26ac3e418eb2" providerId="ADAL" clId="{12BE4039-E208-45E9-84CE-0FA47A0694FF}" dt="2019-04-28T13:14:56.450" v="50" actId="1076"/>
          <ac:picMkLst>
            <pc:docMk/>
            <pc:sldMk cId="2501437539" sldId="372"/>
            <ac:picMk id="9" creationId="{1FFF28DA-F2DC-4544-A5EB-DE2BE6464C1A}"/>
          </ac:picMkLst>
        </pc:picChg>
        <pc:cxnChg chg="del">
          <ac:chgData name="김병국" userId="2c193c81-1a59-48d0-9133-26ac3e418eb2" providerId="ADAL" clId="{12BE4039-E208-45E9-84CE-0FA47A0694FF}" dt="2019-04-28T13:14:53.722" v="49" actId="478"/>
          <ac:cxnSpMkLst>
            <pc:docMk/>
            <pc:sldMk cId="2501437539" sldId="372"/>
            <ac:cxnSpMk id="3" creationId="{00000000-0000-0000-0000-000000000000}"/>
          </ac:cxnSpMkLst>
        </pc:cxnChg>
        <pc:cxnChg chg="add del mod">
          <ac:chgData name="김병국" userId="2c193c81-1a59-48d0-9133-26ac3e418eb2" providerId="ADAL" clId="{12BE4039-E208-45E9-84CE-0FA47A0694FF}" dt="2019-04-28T13:35:10.217" v="131" actId="478"/>
          <ac:cxnSpMkLst>
            <pc:docMk/>
            <pc:sldMk cId="2501437539" sldId="372"/>
            <ac:cxnSpMk id="8" creationId="{8F5473D7-679F-40F7-A28B-648AE231482E}"/>
          </ac:cxnSpMkLst>
        </pc:cxnChg>
        <pc:cxnChg chg="del">
          <ac:chgData name="김병국" userId="2c193c81-1a59-48d0-9133-26ac3e418eb2" providerId="ADAL" clId="{12BE4039-E208-45E9-84CE-0FA47A0694FF}" dt="2019-04-28T13:14:51.458" v="48" actId="478"/>
          <ac:cxnSpMkLst>
            <pc:docMk/>
            <pc:sldMk cId="2501437539" sldId="372"/>
            <ac:cxnSpMk id="12" creationId="{00000000-0000-0000-0000-000000000000}"/>
          </ac:cxnSpMkLst>
        </pc:cxnChg>
      </pc:sldChg>
      <pc:sldChg chg="del">
        <pc:chgData name="김병국" userId="2c193c81-1a59-48d0-9133-26ac3e418eb2" providerId="ADAL" clId="{12BE4039-E208-45E9-84CE-0FA47A0694FF}" dt="2019-04-28T13:47:28.676" v="2422" actId="2696"/>
        <pc:sldMkLst>
          <pc:docMk/>
          <pc:sldMk cId="2032059811" sldId="373"/>
        </pc:sldMkLst>
      </pc:sldChg>
      <pc:sldChg chg="del">
        <pc:chgData name="김병국" userId="2c193c81-1a59-48d0-9133-26ac3e418eb2" providerId="ADAL" clId="{12BE4039-E208-45E9-84CE-0FA47A0694FF}" dt="2019-04-28T14:03:39.903" v="3588" actId="2696"/>
        <pc:sldMkLst>
          <pc:docMk/>
          <pc:sldMk cId="4009976630" sldId="374"/>
        </pc:sldMkLst>
      </pc:sldChg>
      <pc:sldChg chg="modSp modNotesTx">
        <pc:chgData name="김병국" userId="2c193c81-1a59-48d0-9133-26ac3e418eb2" providerId="ADAL" clId="{12BE4039-E208-45E9-84CE-0FA47A0694FF}" dt="2019-04-28T14:05:07.623" v="3834" actId="20577"/>
        <pc:sldMkLst>
          <pc:docMk/>
          <pc:sldMk cId="1559828415" sldId="375"/>
        </pc:sldMkLst>
        <pc:graphicFrameChg chg="modGraphic">
          <ac:chgData name="김병국" userId="2c193c81-1a59-48d0-9133-26ac3e418eb2" providerId="ADAL" clId="{12BE4039-E208-45E9-84CE-0FA47A0694FF}" dt="2019-04-28T14:04:15.719" v="3593" actId="207"/>
          <ac:graphicFrameMkLst>
            <pc:docMk/>
            <pc:sldMk cId="1559828415" sldId="375"/>
            <ac:graphicFrameMk id="6" creationId="{BB242607-8229-461A-AF38-78FB91EE7C8D}"/>
          </ac:graphicFrameMkLst>
        </pc:graphicFrameChg>
      </pc:sldChg>
      <pc:sldChg chg="add del">
        <pc:chgData name="김병국" userId="2c193c81-1a59-48d0-9133-26ac3e418eb2" providerId="ADAL" clId="{12BE4039-E208-45E9-84CE-0FA47A0694FF}" dt="2019-04-28T13:17:40.163" v="62" actId="2696"/>
        <pc:sldMkLst>
          <pc:docMk/>
          <pc:sldMk cId="3379466391" sldId="377"/>
        </pc:sldMkLst>
      </pc:sldChg>
      <pc:sldChg chg="addSp delSp modSp add del modNotesTx">
        <pc:chgData name="김병국" userId="2c193c81-1a59-48d0-9133-26ac3e418eb2" providerId="ADAL" clId="{12BE4039-E208-45E9-84CE-0FA47A0694FF}" dt="2019-04-28T13:50:57.348" v="2852" actId="2696"/>
        <pc:sldMkLst>
          <pc:docMk/>
          <pc:sldMk cId="1551583947" sldId="378"/>
        </pc:sldMkLst>
        <pc:spChg chg="del">
          <ac:chgData name="김병국" userId="2c193c81-1a59-48d0-9133-26ac3e418eb2" providerId="ADAL" clId="{12BE4039-E208-45E9-84CE-0FA47A0694FF}" dt="2019-04-28T13:17:13.614" v="57" actId="478"/>
          <ac:spMkLst>
            <pc:docMk/>
            <pc:sldMk cId="1551583947" sldId="378"/>
            <ac:spMk id="2" creationId="{36861133-E95C-4283-8039-7472B2302073}"/>
          </ac:spMkLst>
        </pc:spChg>
        <pc:picChg chg="add del mod">
          <ac:chgData name="김병국" userId="2c193c81-1a59-48d0-9133-26ac3e418eb2" providerId="ADAL" clId="{12BE4039-E208-45E9-84CE-0FA47A0694FF}" dt="2019-04-28T13:32:53.165" v="109" actId="478"/>
          <ac:picMkLst>
            <pc:docMk/>
            <pc:sldMk cId="1551583947" sldId="378"/>
            <ac:picMk id="3" creationId="{DCFF903A-3F3F-41E0-AA5B-B0B838E8864F}"/>
          </ac:picMkLst>
        </pc:picChg>
        <pc:picChg chg="add del">
          <ac:chgData name="김병국" userId="2c193c81-1a59-48d0-9133-26ac3e418eb2" providerId="ADAL" clId="{12BE4039-E208-45E9-84CE-0FA47A0694FF}" dt="2019-04-28T13:32:55.034" v="111"/>
          <ac:picMkLst>
            <pc:docMk/>
            <pc:sldMk cId="1551583947" sldId="378"/>
            <ac:picMk id="4" creationId="{8D4C0E86-A425-4619-87B3-249125C677DE}"/>
          </ac:picMkLst>
        </pc:picChg>
        <pc:picChg chg="add">
          <ac:chgData name="김병국" userId="2c193c81-1a59-48d0-9133-26ac3e418eb2" providerId="ADAL" clId="{12BE4039-E208-45E9-84CE-0FA47A0694FF}" dt="2019-04-28T13:33:18.506" v="112"/>
          <ac:picMkLst>
            <pc:docMk/>
            <pc:sldMk cId="1551583947" sldId="378"/>
            <ac:picMk id="5" creationId="{FC6DB10E-3BAB-4AA2-BE00-7C477CE6DD2A}"/>
          </ac:picMkLst>
        </pc:picChg>
      </pc:sldChg>
      <pc:sldChg chg="addSp delSp modSp add modNotesTx">
        <pc:chgData name="김병국" userId="2c193c81-1a59-48d0-9133-26ac3e418eb2" providerId="ADAL" clId="{12BE4039-E208-45E9-84CE-0FA47A0694FF}" dt="2019-04-28T15:16:29.044" v="4845" actId="1076"/>
        <pc:sldMkLst>
          <pc:docMk/>
          <pc:sldMk cId="2197961937" sldId="378"/>
        </pc:sldMkLst>
        <pc:spChg chg="mod topLvl">
          <ac:chgData name="김병국" userId="2c193c81-1a59-48d0-9133-26ac3e418eb2" providerId="ADAL" clId="{12BE4039-E208-45E9-84CE-0FA47A0694FF}" dt="2019-04-28T15:16:08.605" v="4834" actId="1038"/>
          <ac:spMkLst>
            <pc:docMk/>
            <pc:sldMk cId="2197961937" sldId="378"/>
            <ac:spMk id="2" creationId="{00000000-0000-0000-0000-000000000000}"/>
          </ac:spMkLst>
        </pc:spChg>
        <pc:spChg chg="del mod">
          <ac:chgData name="김병국" userId="2c193c81-1a59-48d0-9133-26ac3e418eb2" providerId="ADAL" clId="{12BE4039-E208-45E9-84CE-0FA47A0694FF}" dt="2019-04-28T14:32:29.816" v="4608" actId="478"/>
          <ac:spMkLst>
            <pc:docMk/>
            <pc:sldMk cId="2197961937" sldId="378"/>
            <ac:spMk id="3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8:44.391" v="4425" actId="20577"/>
          <ac:spMkLst>
            <pc:docMk/>
            <pc:sldMk cId="2197961937" sldId="378"/>
            <ac:spMk id="5" creationId="{38D46016-C4A1-48C9-943F-F10DBB2B4033}"/>
          </ac:spMkLst>
        </pc:spChg>
        <pc:spChg chg="del mod topLvl">
          <ac:chgData name="김병국" userId="2c193c81-1a59-48d0-9133-26ac3e418eb2" providerId="ADAL" clId="{12BE4039-E208-45E9-84CE-0FA47A0694FF}" dt="2019-04-28T15:15:57.093" v="4829" actId="478"/>
          <ac:spMkLst>
            <pc:docMk/>
            <pc:sldMk cId="2197961937" sldId="378"/>
            <ac:spMk id="6" creationId="{00000000-0000-0000-0000-000000000000}"/>
          </ac:spMkLst>
        </pc:spChg>
        <pc:spChg chg="mod topLvl">
          <ac:chgData name="김병국" userId="2c193c81-1a59-48d0-9133-26ac3e418eb2" providerId="ADAL" clId="{12BE4039-E208-45E9-84CE-0FA47A0694FF}" dt="2019-04-28T15:15:38.752" v="4818" actId="164"/>
          <ac:spMkLst>
            <pc:docMk/>
            <pc:sldMk cId="2197961937" sldId="378"/>
            <ac:spMk id="15" creationId="{00000000-0000-0000-0000-000000000000}"/>
          </ac:spMkLst>
        </pc:spChg>
        <pc:spChg chg="mod topLvl">
          <ac:chgData name="김병국" userId="2c193c81-1a59-48d0-9133-26ac3e418eb2" providerId="ADAL" clId="{12BE4039-E208-45E9-84CE-0FA47A0694FF}" dt="2019-04-28T15:15:38.752" v="4818" actId="164"/>
          <ac:spMkLst>
            <pc:docMk/>
            <pc:sldMk cId="2197961937" sldId="378"/>
            <ac:spMk id="17" creationId="{00000000-0000-0000-0000-000000000000}"/>
          </ac:spMkLst>
        </pc:spChg>
        <pc:spChg chg="del mod topLvl">
          <ac:chgData name="김병국" userId="2c193c81-1a59-48d0-9133-26ac3e418eb2" providerId="ADAL" clId="{12BE4039-E208-45E9-84CE-0FA47A0694FF}" dt="2019-04-28T15:15:58.149" v="4830" actId="478"/>
          <ac:spMkLst>
            <pc:docMk/>
            <pc:sldMk cId="2197961937" sldId="378"/>
            <ac:spMk id="18" creationId="{00000000-0000-0000-0000-000000000000}"/>
          </ac:spMkLst>
        </pc:spChg>
        <pc:spChg chg="mod topLvl">
          <ac:chgData name="김병국" userId="2c193c81-1a59-48d0-9133-26ac3e418eb2" providerId="ADAL" clId="{12BE4039-E208-45E9-84CE-0FA47A0694FF}" dt="2019-04-28T15:15:54.436" v="4828" actId="1035"/>
          <ac:spMkLst>
            <pc:docMk/>
            <pc:sldMk cId="2197961937" sldId="378"/>
            <ac:spMk id="19" creationId="{00000000-0000-0000-0000-000000000000}"/>
          </ac:spMkLst>
        </pc:spChg>
        <pc:spChg chg="del mod">
          <ac:chgData name="김병국" userId="2c193c81-1a59-48d0-9133-26ac3e418eb2" providerId="ADAL" clId="{12BE4039-E208-45E9-84CE-0FA47A0694FF}" dt="2019-04-28T14:33:01.565" v="4620" actId="478"/>
          <ac:spMkLst>
            <pc:docMk/>
            <pc:sldMk cId="2197961937" sldId="378"/>
            <ac:spMk id="23" creationId="{00000000-0000-0000-0000-000000000000}"/>
          </ac:spMkLst>
        </pc:spChg>
        <pc:spChg chg="add">
          <ac:chgData name="김병국" userId="2c193c81-1a59-48d0-9133-26ac3e418eb2" providerId="ADAL" clId="{12BE4039-E208-45E9-84CE-0FA47A0694FF}" dt="2019-04-28T14:16:59.952" v="3945"/>
          <ac:spMkLst>
            <pc:docMk/>
            <pc:sldMk cId="2197961937" sldId="378"/>
            <ac:spMk id="24" creationId="{14E7FA2A-BA61-4639-AA33-CA974AE4921E}"/>
          </ac:spMkLst>
        </pc:spChg>
        <pc:spChg chg="add mod">
          <ac:chgData name="김병국" userId="2c193c81-1a59-48d0-9133-26ac3e418eb2" providerId="ADAL" clId="{12BE4039-E208-45E9-84CE-0FA47A0694FF}" dt="2019-04-28T15:15:38.752" v="4818" actId="164"/>
          <ac:spMkLst>
            <pc:docMk/>
            <pc:sldMk cId="2197961937" sldId="378"/>
            <ac:spMk id="25" creationId="{F7DA867B-A717-4615-A40E-60A01CA61D21}"/>
          </ac:spMkLst>
        </pc:spChg>
        <pc:spChg chg="del">
          <ac:chgData name="김병국" userId="2c193c81-1a59-48d0-9133-26ac3e418eb2" providerId="ADAL" clId="{12BE4039-E208-45E9-84CE-0FA47A0694FF}" dt="2019-04-28T15:12:31.756" v="4744" actId="478"/>
          <ac:spMkLst>
            <pc:docMk/>
            <pc:sldMk cId="2197961937" sldId="378"/>
            <ac:spMk id="28" creationId="{0180C14B-20F7-418F-B1E8-728D8582851F}"/>
          </ac:spMkLst>
        </pc:spChg>
        <pc:spChg chg="del topLvl">
          <ac:chgData name="김병국" userId="2c193c81-1a59-48d0-9133-26ac3e418eb2" providerId="ADAL" clId="{12BE4039-E208-45E9-84CE-0FA47A0694FF}" dt="2019-04-28T15:12:35.697" v="4745" actId="478"/>
          <ac:spMkLst>
            <pc:docMk/>
            <pc:sldMk cId="2197961937" sldId="378"/>
            <ac:spMk id="29" creationId="{0484693B-5C63-48FC-9C18-DF5DB223AD3C}"/>
          </ac:spMkLst>
        </pc:spChg>
        <pc:spChg chg="add mod">
          <ac:chgData name="김병국" userId="2c193c81-1a59-48d0-9133-26ac3e418eb2" providerId="ADAL" clId="{12BE4039-E208-45E9-84CE-0FA47A0694FF}" dt="2019-04-28T15:16:15.633" v="4837" actId="688"/>
          <ac:spMkLst>
            <pc:docMk/>
            <pc:sldMk cId="2197961937" sldId="378"/>
            <ac:spMk id="33" creationId="{229ED355-A0AE-4164-8B53-292792463707}"/>
          </ac:spMkLst>
        </pc:spChg>
        <pc:spChg chg="add mod">
          <ac:chgData name="김병국" userId="2c193c81-1a59-48d0-9133-26ac3e418eb2" providerId="ADAL" clId="{12BE4039-E208-45E9-84CE-0FA47A0694FF}" dt="2019-04-28T15:16:22.234" v="4841" actId="1076"/>
          <ac:spMkLst>
            <pc:docMk/>
            <pc:sldMk cId="2197961937" sldId="378"/>
            <ac:spMk id="34" creationId="{C0B54DC3-2887-45B7-832B-FC281A14C5F9}"/>
          </ac:spMkLst>
        </pc:spChg>
        <pc:spChg chg="add mod">
          <ac:chgData name="김병국" userId="2c193c81-1a59-48d0-9133-26ac3e418eb2" providerId="ADAL" clId="{12BE4039-E208-45E9-84CE-0FA47A0694FF}" dt="2019-04-28T15:16:29.044" v="4845" actId="1076"/>
          <ac:spMkLst>
            <pc:docMk/>
            <pc:sldMk cId="2197961937" sldId="378"/>
            <ac:spMk id="35" creationId="{625B7546-3B98-4B7B-A13E-ACC70C05725B}"/>
          </ac:spMkLst>
        </pc:spChg>
        <pc:grpChg chg="add del mod">
          <ac:chgData name="김병국" userId="2c193c81-1a59-48d0-9133-26ac3e418eb2" providerId="ADAL" clId="{12BE4039-E208-45E9-84CE-0FA47A0694FF}" dt="2019-04-28T15:13:32.840" v="4764" actId="165"/>
          <ac:grpSpMkLst>
            <pc:docMk/>
            <pc:sldMk cId="2197961937" sldId="378"/>
            <ac:grpSpMk id="3" creationId="{61DD995C-012D-45A9-B343-12D8B6B8CE7A}"/>
          </ac:grpSpMkLst>
        </pc:grpChg>
        <pc:grpChg chg="add del mod">
          <ac:chgData name="김병국" userId="2c193c81-1a59-48d0-9133-26ac3e418eb2" providerId="ADAL" clId="{12BE4039-E208-45E9-84CE-0FA47A0694FF}" dt="2019-04-28T14:33:08.519" v="4621" actId="165"/>
          <ac:grpSpMkLst>
            <pc:docMk/>
            <pc:sldMk cId="2197961937" sldId="378"/>
            <ac:grpSpMk id="7" creationId="{307CA504-C923-470C-9676-49C999879652}"/>
          </ac:grpSpMkLst>
        </pc:grpChg>
        <pc:grpChg chg="add mod">
          <ac:chgData name="김병국" userId="2c193c81-1a59-48d0-9133-26ac3e418eb2" providerId="ADAL" clId="{12BE4039-E208-45E9-84CE-0FA47A0694FF}" dt="2019-04-28T15:16:08.605" v="4834" actId="1038"/>
          <ac:grpSpMkLst>
            <pc:docMk/>
            <pc:sldMk cId="2197961937" sldId="378"/>
            <ac:grpSpMk id="7" creationId="{ED6761A8-7FE5-4E11-B6CA-2F3CB50DF074}"/>
          </ac:grpSpMkLst>
        </pc:grpChg>
        <pc:grpChg chg="add del">
          <ac:chgData name="김병국" userId="2c193c81-1a59-48d0-9133-26ac3e418eb2" providerId="ADAL" clId="{12BE4039-E208-45E9-84CE-0FA47A0694FF}" dt="2019-04-28T15:12:35.697" v="4745" actId="478"/>
          <ac:grpSpMkLst>
            <pc:docMk/>
            <pc:sldMk cId="2197961937" sldId="378"/>
            <ac:grpSpMk id="23" creationId="{7E84B921-3562-4428-AF07-F075B3330E44}"/>
          </ac:grpSpMkLst>
        </pc:grpChg>
        <pc:picChg chg="del mod topLvl">
          <ac:chgData name="김병국" userId="2c193c81-1a59-48d0-9133-26ac3e418eb2" providerId="ADAL" clId="{12BE4039-E208-45E9-84CE-0FA47A0694FF}" dt="2019-04-28T15:14:36.773" v="4803" actId="478"/>
          <ac:picMkLst>
            <pc:docMk/>
            <pc:sldMk cId="2197961937" sldId="378"/>
            <ac:picMk id="20" creationId="{77A28151-9F69-45AB-9BC6-2AF8EACD9705}"/>
          </ac:picMkLst>
        </pc:picChg>
        <pc:picChg chg="del mod topLvl">
          <ac:chgData name="김병국" userId="2c193c81-1a59-48d0-9133-26ac3e418eb2" providerId="ADAL" clId="{12BE4039-E208-45E9-84CE-0FA47A0694FF}" dt="2019-04-28T15:14:14.032" v="4795" actId="478"/>
          <ac:picMkLst>
            <pc:docMk/>
            <pc:sldMk cId="2197961937" sldId="378"/>
            <ac:picMk id="21" creationId="{77A28151-9F69-45AB-9BC6-2AF8EACD9705}"/>
          </ac:picMkLst>
        </pc:picChg>
        <pc:picChg chg="del mod topLvl">
          <ac:chgData name="김병국" userId="2c193c81-1a59-48d0-9133-26ac3e418eb2" providerId="ADAL" clId="{12BE4039-E208-45E9-84CE-0FA47A0694FF}" dt="2019-04-28T15:13:56.835" v="4790" actId="478"/>
          <ac:picMkLst>
            <pc:docMk/>
            <pc:sldMk cId="2197961937" sldId="378"/>
            <ac:picMk id="22" creationId="{77A28151-9F69-45AB-9BC6-2AF8EACD9705}"/>
          </ac:picMkLst>
        </pc:picChg>
        <pc:picChg chg="add mod">
          <ac:chgData name="김병국" userId="2c193c81-1a59-48d0-9133-26ac3e418eb2" providerId="ADAL" clId="{12BE4039-E208-45E9-84CE-0FA47A0694FF}" dt="2019-04-28T15:15:48.433" v="4823" actId="1076"/>
          <ac:picMkLst>
            <pc:docMk/>
            <pc:sldMk cId="2197961937" sldId="378"/>
            <ac:picMk id="26" creationId="{3B23B50E-9AA8-4540-82D0-93731B1347D4}"/>
          </ac:picMkLst>
        </pc:picChg>
        <pc:picChg chg="mod ord topLvl">
          <ac:chgData name="김병국" userId="2c193c81-1a59-48d0-9133-26ac3e418eb2" providerId="ADAL" clId="{12BE4039-E208-45E9-84CE-0FA47A0694FF}" dt="2019-04-28T15:13:32.840" v="4764" actId="165"/>
          <ac:picMkLst>
            <pc:docMk/>
            <pc:sldMk cId="2197961937" sldId="378"/>
            <ac:picMk id="27" creationId="{C3F37221-B527-475F-AA8F-DF7DFF1F6021}"/>
          </ac:picMkLst>
        </pc:picChg>
        <pc:picChg chg="add mod ord">
          <ac:chgData name="김병국" userId="2c193c81-1a59-48d0-9133-26ac3e418eb2" providerId="ADAL" clId="{12BE4039-E208-45E9-84CE-0FA47A0694FF}" dt="2019-04-28T15:13:54.138" v="4789" actId="1038"/>
          <ac:picMkLst>
            <pc:docMk/>
            <pc:sldMk cId="2197961937" sldId="378"/>
            <ac:picMk id="30" creationId="{8F859CBA-1E5E-460F-9BCB-F492734CFAAA}"/>
          </ac:picMkLst>
        </pc:picChg>
        <pc:picChg chg="add mod ord">
          <ac:chgData name="김병국" userId="2c193c81-1a59-48d0-9133-26ac3e418eb2" providerId="ADAL" clId="{12BE4039-E208-45E9-84CE-0FA47A0694FF}" dt="2019-04-28T15:14:23.261" v="4798" actId="167"/>
          <ac:picMkLst>
            <pc:docMk/>
            <pc:sldMk cId="2197961937" sldId="378"/>
            <ac:picMk id="31" creationId="{71DCF6FB-8A06-4B84-AEC2-4180CC63EF97}"/>
          </ac:picMkLst>
        </pc:picChg>
        <pc:picChg chg="add mod ord">
          <ac:chgData name="김병국" userId="2c193c81-1a59-48d0-9133-26ac3e418eb2" providerId="ADAL" clId="{12BE4039-E208-45E9-84CE-0FA47A0694FF}" dt="2019-04-28T15:14:56.399" v="4808" actId="167"/>
          <ac:picMkLst>
            <pc:docMk/>
            <pc:sldMk cId="2197961937" sldId="378"/>
            <ac:picMk id="32" creationId="{CFC7C7B9-5FFE-455E-80C9-B08C1C11B3CA}"/>
          </ac:picMkLst>
        </pc:picChg>
        <pc:picChg chg="del mod topLvl">
          <ac:chgData name="김병국" userId="2c193c81-1a59-48d0-9133-26ac3e418eb2" providerId="ADAL" clId="{12BE4039-E208-45E9-84CE-0FA47A0694FF}" dt="2019-04-28T15:12:45.027" v="4749" actId="478"/>
          <ac:picMkLst>
            <pc:docMk/>
            <pc:sldMk cId="2197961937" sldId="378"/>
            <ac:picMk id="56" creationId="{77A28151-9F69-45AB-9BC6-2AF8EACD9705}"/>
          </ac:picMkLst>
        </pc:picChg>
        <pc:picChg chg="mod topLvl">
          <ac:chgData name="김병국" userId="2c193c81-1a59-48d0-9133-26ac3e418eb2" providerId="ADAL" clId="{12BE4039-E208-45E9-84CE-0FA47A0694FF}" dt="2019-04-28T15:14:34.083" v="4802" actId="14100"/>
          <ac:picMkLst>
            <pc:docMk/>
            <pc:sldMk cId="2197961937" sldId="378"/>
            <ac:picMk id="1026" creationId="{00000000-0000-0000-0000-000000000000}"/>
          </ac:picMkLst>
        </pc:picChg>
        <pc:picChg chg="mod topLvl">
          <ac:chgData name="김병국" userId="2c193c81-1a59-48d0-9133-26ac3e418eb2" providerId="ADAL" clId="{12BE4039-E208-45E9-84CE-0FA47A0694FF}" dt="2019-04-28T15:14:08.453" v="4793" actId="14100"/>
          <ac:picMkLst>
            <pc:docMk/>
            <pc:sldMk cId="2197961937" sldId="378"/>
            <ac:picMk id="1027" creationId="{00000000-0000-0000-0000-000000000000}"/>
          </ac:picMkLst>
        </pc:picChg>
        <pc:picChg chg="mod topLvl">
          <ac:chgData name="김병국" userId="2c193c81-1a59-48d0-9133-26ac3e418eb2" providerId="ADAL" clId="{12BE4039-E208-45E9-84CE-0FA47A0694FF}" dt="2019-04-28T15:13:32.840" v="4764" actId="165"/>
          <ac:picMkLst>
            <pc:docMk/>
            <pc:sldMk cId="2197961937" sldId="378"/>
            <ac:picMk id="2050" creationId="{00000000-0000-0000-0000-000000000000}"/>
          </ac:picMkLst>
        </pc:picChg>
        <pc:cxnChg chg="mod topLvl">
          <ac:chgData name="김병국" userId="2c193c81-1a59-48d0-9133-26ac3e418eb2" providerId="ADAL" clId="{12BE4039-E208-45E9-84CE-0FA47A0694FF}" dt="2019-04-28T15:15:38.752" v="4818" actId="164"/>
          <ac:cxnSpMkLst>
            <pc:docMk/>
            <pc:sldMk cId="2197961937" sldId="378"/>
            <ac:cxnSpMk id="16" creationId="{00000000-0000-0000-0000-000000000000}"/>
          </ac:cxnSpMkLst>
        </pc:cxnChg>
      </pc:sldChg>
      <pc:sldChg chg="addSp modSp add">
        <pc:chgData name="김병국" userId="2c193c81-1a59-48d0-9133-26ac3e418eb2" providerId="ADAL" clId="{12BE4039-E208-45E9-84CE-0FA47A0694FF}" dt="2019-04-28T15:16:42.155" v="4847" actId="14100"/>
        <pc:sldMkLst>
          <pc:docMk/>
          <pc:sldMk cId="2649366860" sldId="379"/>
        </pc:sldMkLst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7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15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17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18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19" creationId="{00000000-0000-0000-0000-000000000000}"/>
          </ac:spMkLst>
        </pc:spChg>
        <pc:spChg chg="add">
          <ac:chgData name="김병국" userId="2c193c81-1a59-48d0-9133-26ac3e418eb2" providerId="ADAL" clId="{12BE4039-E208-45E9-84CE-0FA47A0694FF}" dt="2019-04-28T15:09:12.224" v="4737"/>
          <ac:spMkLst>
            <pc:docMk/>
            <pc:sldMk cId="2649366860" sldId="379"/>
            <ac:spMk id="23" creationId="{F750BCDC-7590-4817-AABF-2E3FEDCBC8D6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35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36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37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38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39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41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44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9:06.108" v="4736" actId="14100"/>
          <ac:spMkLst>
            <pc:docMk/>
            <pc:sldMk cId="2649366860" sldId="379"/>
            <ac:spMk id="45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8:46.806" v="4733" actId="164"/>
          <ac:spMkLst>
            <pc:docMk/>
            <pc:sldMk cId="2649366860" sldId="379"/>
            <ac:spMk id="48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16:42.155" v="4847" actId="14100"/>
          <ac:spMkLst>
            <pc:docMk/>
            <pc:sldMk cId="2649366860" sldId="379"/>
            <ac:spMk id="50" creationId="{00000000-0000-0000-0000-000000000000}"/>
          </ac:spMkLst>
        </pc:spChg>
        <pc:grpChg chg="add mod">
          <ac:chgData name="김병국" userId="2c193c81-1a59-48d0-9133-26ac3e418eb2" providerId="ADAL" clId="{12BE4039-E208-45E9-84CE-0FA47A0694FF}" dt="2019-04-28T15:08:54.092" v="4734" actId="14100"/>
          <ac:grpSpMkLst>
            <pc:docMk/>
            <pc:sldMk cId="2649366860" sldId="379"/>
            <ac:grpSpMk id="2" creationId="{79445E2F-D620-4118-89B1-C0D3B55F0AA9}"/>
          </ac:grpSpMkLst>
        </pc:grpChg>
        <pc:picChg chg="mod">
          <ac:chgData name="김병국" userId="2c193c81-1a59-48d0-9133-26ac3e418eb2" providerId="ADAL" clId="{12BE4039-E208-45E9-84CE-0FA47A0694FF}" dt="2019-04-28T15:08:46.806" v="4733" actId="164"/>
          <ac:picMkLst>
            <pc:docMk/>
            <pc:sldMk cId="2649366860" sldId="379"/>
            <ac:picMk id="47" creationId="{00000000-0000-0000-0000-000000000000}"/>
          </ac:picMkLst>
        </pc:picChg>
        <pc:cxnChg chg="mod">
          <ac:chgData name="김병국" userId="2c193c81-1a59-48d0-9133-26ac3e418eb2" providerId="ADAL" clId="{12BE4039-E208-45E9-84CE-0FA47A0694FF}" dt="2019-04-28T15:08:46.806" v="4733" actId="164"/>
          <ac:cxnSpMkLst>
            <pc:docMk/>
            <pc:sldMk cId="2649366860" sldId="379"/>
            <ac:cxnSpMk id="16" creationId="{00000000-0000-0000-0000-000000000000}"/>
          </ac:cxnSpMkLst>
        </pc:cxnChg>
        <pc:cxnChg chg="mod">
          <ac:chgData name="김병국" userId="2c193c81-1a59-48d0-9133-26ac3e418eb2" providerId="ADAL" clId="{12BE4039-E208-45E9-84CE-0FA47A0694FF}" dt="2019-04-28T15:08:46.806" v="4733" actId="164"/>
          <ac:cxnSpMkLst>
            <pc:docMk/>
            <pc:sldMk cId="2649366860" sldId="379"/>
            <ac:cxnSpMk id="32" creationId="{00000000-0000-0000-0000-000000000000}"/>
          </ac:cxnSpMkLst>
        </pc:cxnChg>
      </pc:sldChg>
      <pc:sldChg chg="add del">
        <pc:chgData name="김병국" userId="2c193c81-1a59-48d0-9133-26ac3e418eb2" providerId="ADAL" clId="{12BE4039-E208-45E9-84CE-0FA47A0694FF}" dt="2019-04-28T13:50:59.337" v="2853" actId="2696"/>
        <pc:sldMkLst>
          <pc:docMk/>
          <pc:sldMk cId="3196536841" sldId="379"/>
        </pc:sldMkLst>
      </pc:sldChg>
      <pc:sldChg chg="addSp modSp add">
        <pc:chgData name="김병국" userId="2c193c81-1a59-48d0-9133-26ac3e418eb2" providerId="ADAL" clId="{12BE4039-E208-45E9-84CE-0FA47A0694FF}" dt="2019-04-28T15:09:21.904" v="4740"/>
        <pc:sldMkLst>
          <pc:docMk/>
          <pc:sldMk cId="1262539541" sldId="380"/>
        </pc:sldMkLst>
        <pc:spChg chg="add">
          <ac:chgData name="김병국" userId="2c193c81-1a59-48d0-9133-26ac3e418eb2" providerId="ADAL" clId="{12BE4039-E208-45E9-84CE-0FA47A0694FF}" dt="2019-04-28T15:09:21.904" v="4740"/>
          <ac:spMkLst>
            <pc:docMk/>
            <pc:sldMk cId="1262539541" sldId="380"/>
            <ac:spMk id="17" creationId="{3DFBB1A2-6C7D-4AE7-B63A-1B9AFDA01380}"/>
          </ac:spMkLst>
        </pc:spChg>
        <pc:spChg chg="mod">
          <ac:chgData name="김병국" userId="2c193c81-1a59-48d0-9133-26ac3e418eb2" providerId="ADAL" clId="{12BE4039-E208-45E9-84CE-0FA47A0694FF}" dt="2019-04-28T15:09:18.683" v="4738" actId="164"/>
          <ac:spMkLst>
            <pc:docMk/>
            <pc:sldMk cId="1262539541" sldId="380"/>
            <ac:spMk id="112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9:18.683" v="4738" actId="164"/>
          <ac:spMkLst>
            <pc:docMk/>
            <pc:sldMk cId="1262539541" sldId="380"/>
            <ac:spMk id="141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9:18.683" v="4738" actId="164"/>
          <ac:spMkLst>
            <pc:docMk/>
            <pc:sldMk cId="1262539541" sldId="380"/>
            <ac:spMk id="3095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9:18.683" v="4738" actId="164"/>
          <ac:spMkLst>
            <pc:docMk/>
            <pc:sldMk cId="1262539541" sldId="380"/>
            <ac:spMk id="3096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09:18.683" v="4738" actId="164"/>
          <ac:spMkLst>
            <pc:docMk/>
            <pc:sldMk cId="1262539541" sldId="380"/>
            <ac:spMk id="3097" creationId="{00000000-0000-0000-0000-000000000000}"/>
          </ac:spMkLst>
        </pc:spChg>
        <pc:grpChg chg="add mod">
          <ac:chgData name="김병국" userId="2c193c81-1a59-48d0-9133-26ac3e418eb2" providerId="ADAL" clId="{12BE4039-E208-45E9-84CE-0FA47A0694FF}" dt="2019-04-28T15:09:21.101" v="4739" actId="14100"/>
          <ac:grpSpMkLst>
            <pc:docMk/>
            <pc:sldMk cId="1262539541" sldId="380"/>
            <ac:grpSpMk id="2" creationId="{692C1058-389A-492D-B9B5-12A44873A679}"/>
          </ac:grpSpMkLst>
        </pc:grpChg>
        <pc:picChg chg="mod">
          <ac:chgData name="김병국" userId="2c193c81-1a59-48d0-9133-26ac3e418eb2" providerId="ADAL" clId="{12BE4039-E208-45E9-84CE-0FA47A0694FF}" dt="2019-04-28T15:09:18.683" v="4738" actId="164"/>
          <ac:picMkLst>
            <pc:docMk/>
            <pc:sldMk cId="1262539541" sldId="380"/>
            <ac:picMk id="9" creationId="{00000000-0000-0000-0000-000000000000}"/>
          </ac:picMkLst>
        </pc:picChg>
        <pc:picChg chg="mod">
          <ac:chgData name="김병국" userId="2c193c81-1a59-48d0-9133-26ac3e418eb2" providerId="ADAL" clId="{12BE4039-E208-45E9-84CE-0FA47A0694FF}" dt="2019-04-28T15:09:18.683" v="4738" actId="164"/>
          <ac:picMkLst>
            <pc:docMk/>
            <pc:sldMk cId="1262539541" sldId="380"/>
            <ac:picMk id="140" creationId="{00000000-0000-0000-0000-000000000000}"/>
          </ac:picMkLst>
        </pc:picChg>
        <pc:cxnChg chg="mod">
          <ac:chgData name="김병국" userId="2c193c81-1a59-48d0-9133-26ac3e418eb2" providerId="ADAL" clId="{12BE4039-E208-45E9-84CE-0FA47A0694FF}" dt="2019-04-28T15:09:18.683" v="4738" actId="164"/>
          <ac:cxnSpMkLst>
            <pc:docMk/>
            <pc:sldMk cId="1262539541" sldId="380"/>
            <ac:cxnSpMk id="145" creationId="{00000000-0000-0000-0000-000000000000}"/>
          </ac:cxnSpMkLst>
        </pc:cxnChg>
        <pc:cxnChg chg="mod">
          <ac:chgData name="김병국" userId="2c193c81-1a59-48d0-9133-26ac3e418eb2" providerId="ADAL" clId="{12BE4039-E208-45E9-84CE-0FA47A0694FF}" dt="2019-04-28T15:09:18.683" v="4738" actId="164"/>
          <ac:cxnSpMkLst>
            <pc:docMk/>
            <pc:sldMk cId="1262539541" sldId="380"/>
            <ac:cxnSpMk id="148" creationId="{00000000-0000-0000-0000-000000000000}"/>
          </ac:cxnSpMkLst>
        </pc:cxnChg>
        <pc:cxnChg chg="mod">
          <ac:chgData name="김병국" userId="2c193c81-1a59-48d0-9133-26ac3e418eb2" providerId="ADAL" clId="{12BE4039-E208-45E9-84CE-0FA47A0694FF}" dt="2019-04-28T15:09:18.683" v="4738" actId="164"/>
          <ac:cxnSpMkLst>
            <pc:docMk/>
            <pc:sldMk cId="1262539541" sldId="380"/>
            <ac:cxnSpMk id="151" creationId="{00000000-0000-0000-0000-000000000000}"/>
          </ac:cxnSpMkLst>
        </pc:cxnChg>
        <pc:cxnChg chg="mod">
          <ac:chgData name="김병국" userId="2c193c81-1a59-48d0-9133-26ac3e418eb2" providerId="ADAL" clId="{12BE4039-E208-45E9-84CE-0FA47A0694FF}" dt="2019-04-28T15:09:18.683" v="4738" actId="164"/>
          <ac:cxnSpMkLst>
            <pc:docMk/>
            <pc:sldMk cId="1262539541" sldId="380"/>
            <ac:cxnSpMk id="154" creationId="{00000000-0000-0000-0000-000000000000}"/>
          </ac:cxnSpMkLst>
        </pc:cxnChg>
        <pc:cxnChg chg="mod">
          <ac:chgData name="김병국" userId="2c193c81-1a59-48d0-9133-26ac3e418eb2" providerId="ADAL" clId="{12BE4039-E208-45E9-84CE-0FA47A0694FF}" dt="2019-04-28T15:09:18.683" v="4738" actId="164"/>
          <ac:cxnSpMkLst>
            <pc:docMk/>
            <pc:sldMk cId="1262539541" sldId="380"/>
            <ac:cxnSpMk id="3085" creationId="{00000000-0000-0000-0000-000000000000}"/>
          </ac:cxnSpMkLst>
        </pc:cxnChg>
      </pc:sldChg>
      <pc:sldChg chg="addSp delSp modSp add del ord">
        <pc:chgData name="김병국" userId="2c193c81-1a59-48d0-9133-26ac3e418eb2" providerId="ADAL" clId="{12BE4039-E208-45E9-84CE-0FA47A0694FF}" dt="2019-04-28T13:47:26.720" v="2421" actId="2696"/>
        <pc:sldMkLst>
          <pc:docMk/>
          <pc:sldMk cId="2161815100" sldId="380"/>
        </pc:sldMkLst>
        <pc:spChg chg="del">
          <ac:chgData name="김병국" userId="2c193c81-1a59-48d0-9133-26ac3e418eb2" providerId="ADAL" clId="{12BE4039-E208-45E9-84CE-0FA47A0694FF}" dt="2019-04-28T13:19:24.172" v="66" actId="478"/>
          <ac:spMkLst>
            <pc:docMk/>
            <pc:sldMk cId="2161815100" sldId="380"/>
            <ac:spMk id="2" creationId="{B70AA793-2B5B-45A9-B871-B824E0385244}"/>
          </ac:spMkLst>
        </pc:spChg>
        <pc:picChg chg="add del">
          <ac:chgData name="김병국" userId="2c193c81-1a59-48d0-9133-26ac3e418eb2" providerId="ADAL" clId="{12BE4039-E208-45E9-84CE-0FA47A0694FF}" dt="2019-04-28T13:33:39.467" v="113" actId="478"/>
          <ac:picMkLst>
            <pc:docMk/>
            <pc:sldMk cId="2161815100" sldId="380"/>
            <ac:picMk id="3" creationId="{80EA964F-DE39-431B-A9CD-485FEABEAFA6}"/>
          </ac:picMkLst>
        </pc:picChg>
        <pc:picChg chg="add mod">
          <ac:chgData name="김병국" userId="2c193c81-1a59-48d0-9133-26ac3e418eb2" providerId="ADAL" clId="{12BE4039-E208-45E9-84CE-0FA47A0694FF}" dt="2019-04-28T13:33:43.567" v="116" actId="1076"/>
          <ac:picMkLst>
            <pc:docMk/>
            <pc:sldMk cId="2161815100" sldId="380"/>
            <ac:picMk id="4" creationId="{9D945E13-05E3-409B-B786-CEBF7B2FA9CE}"/>
          </ac:picMkLst>
        </pc:picChg>
      </pc:sldChg>
      <pc:sldChg chg="addSp delSp modSp add modNotesTx">
        <pc:chgData name="김병국" userId="2c193c81-1a59-48d0-9133-26ac3e418eb2" providerId="ADAL" clId="{12BE4039-E208-45E9-84CE-0FA47A0694FF}" dt="2019-04-28T14:29:00.773" v="4440" actId="20577"/>
        <pc:sldMkLst>
          <pc:docMk/>
          <pc:sldMk cId="3980865595" sldId="381"/>
        </pc:sldMkLst>
        <pc:spChg chg="del">
          <ac:chgData name="김병국" userId="2c193c81-1a59-48d0-9133-26ac3e418eb2" providerId="ADAL" clId="{12BE4039-E208-45E9-84CE-0FA47A0694FF}" dt="2019-04-28T13:23:09.932" v="68" actId="478"/>
          <ac:spMkLst>
            <pc:docMk/>
            <pc:sldMk cId="3980865595" sldId="381"/>
            <ac:spMk id="2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9:00.773" v="4440" actId="20577"/>
          <ac:spMkLst>
            <pc:docMk/>
            <pc:sldMk cId="3980865595" sldId="381"/>
            <ac:spMk id="5" creationId="{38D46016-C4A1-48C9-943F-F10DBB2B4033}"/>
          </ac:spMkLst>
        </pc:spChg>
        <pc:spChg chg="add">
          <ac:chgData name="김병국" userId="2c193c81-1a59-48d0-9133-26ac3e418eb2" providerId="ADAL" clId="{12BE4039-E208-45E9-84CE-0FA47A0694FF}" dt="2019-04-28T14:08:30.805" v="3901"/>
          <ac:spMkLst>
            <pc:docMk/>
            <pc:sldMk cId="3980865595" sldId="381"/>
            <ac:spMk id="21" creationId="{A887941D-DCEC-4C8C-AFF3-5B750C402F5A}"/>
          </ac:spMkLst>
        </pc:spChg>
        <pc:cxnChg chg="add mod">
          <ac:chgData name="김병국" userId="2c193c81-1a59-48d0-9133-26ac3e418eb2" providerId="ADAL" clId="{12BE4039-E208-45E9-84CE-0FA47A0694FF}" dt="2019-04-28T13:24:46.210" v="86" actId="14100"/>
          <ac:cxnSpMkLst>
            <pc:docMk/>
            <pc:sldMk cId="3980865595" sldId="381"/>
            <ac:cxnSpMk id="7" creationId="{CF60C943-EFD9-47AC-8641-8B574E61FD68}"/>
          </ac:cxnSpMkLst>
        </pc:cxnChg>
        <pc:cxnChg chg="del">
          <ac:chgData name="김병국" userId="2c193c81-1a59-48d0-9133-26ac3e418eb2" providerId="ADAL" clId="{12BE4039-E208-45E9-84CE-0FA47A0694FF}" dt="2019-04-28T13:23:13.433" v="69" actId="478"/>
          <ac:cxnSpMkLst>
            <pc:docMk/>
            <pc:sldMk cId="3980865595" sldId="381"/>
            <ac:cxnSpMk id="8" creationId="{8F5473D7-679F-40F7-A28B-648AE231482E}"/>
          </ac:cxnSpMkLst>
        </pc:cxnChg>
        <pc:cxnChg chg="add mod">
          <ac:chgData name="김병국" userId="2c193c81-1a59-48d0-9133-26ac3e418eb2" providerId="ADAL" clId="{12BE4039-E208-45E9-84CE-0FA47A0694FF}" dt="2019-04-28T13:24:42.088" v="85" actId="14100"/>
          <ac:cxnSpMkLst>
            <pc:docMk/>
            <pc:sldMk cId="3980865595" sldId="381"/>
            <ac:cxnSpMk id="10" creationId="{83A6012A-A2C3-4C8D-A5AF-DE821514E13C}"/>
          </ac:cxnSpMkLst>
        </pc:cxnChg>
      </pc:sldChg>
      <pc:sldChg chg="delSp add del">
        <pc:chgData name="김병국" userId="2c193c81-1a59-48d0-9133-26ac3e418eb2" providerId="ADAL" clId="{12BE4039-E208-45E9-84CE-0FA47A0694FF}" dt="2019-04-28T13:25:13.899" v="89" actId="2696"/>
        <pc:sldMkLst>
          <pc:docMk/>
          <pc:sldMk cId="449935651" sldId="382"/>
        </pc:sldMkLst>
        <pc:picChg chg="del">
          <ac:chgData name="김병국" userId="2c193c81-1a59-48d0-9133-26ac3e418eb2" providerId="ADAL" clId="{12BE4039-E208-45E9-84CE-0FA47A0694FF}" dt="2019-04-28T13:25:12.362" v="88" actId="478"/>
          <ac:picMkLst>
            <pc:docMk/>
            <pc:sldMk cId="449935651" sldId="382"/>
            <ac:picMk id="9" creationId="{1FFF28DA-F2DC-4544-A5EB-DE2BE6464C1A}"/>
          </ac:picMkLst>
        </pc:picChg>
      </pc:sldChg>
      <pc:sldChg chg="addSp modSp add del">
        <pc:chgData name="김병국" userId="2c193c81-1a59-48d0-9133-26ac3e418eb2" providerId="ADAL" clId="{12BE4039-E208-45E9-84CE-0FA47A0694FF}" dt="2019-04-28T13:34:04.404" v="119" actId="2696"/>
        <pc:sldMkLst>
          <pc:docMk/>
          <pc:sldMk cId="537018209" sldId="382"/>
        </pc:sldMkLst>
        <pc:picChg chg="add mod">
          <ac:chgData name="김병국" userId="2c193c81-1a59-48d0-9133-26ac3e418eb2" providerId="ADAL" clId="{12BE4039-E208-45E9-84CE-0FA47A0694FF}" dt="2019-04-28T13:26:38.008" v="95" actId="1076"/>
          <ac:picMkLst>
            <pc:docMk/>
            <pc:sldMk cId="537018209" sldId="382"/>
            <ac:picMk id="2" creationId="{8B17FC94-B3CE-44B6-BB40-4763FAAC49C5}"/>
          </ac:picMkLst>
        </pc:picChg>
        <pc:cxnChg chg="add mod">
          <ac:chgData name="김병국" userId="2c193c81-1a59-48d0-9133-26ac3e418eb2" providerId="ADAL" clId="{12BE4039-E208-45E9-84CE-0FA47A0694FF}" dt="2019-04-28T13:26:56.007" v="98" actId="14100"/>
          <ac:cxnSpMkLst>
            <pc:docMk/>
            <pc:sldMk cId="537018209" sldId="382"/>
            <ac:cxnSpMk id="8" creationId="{7A37D9D4-F996-4936-A1BE-8A0138E8D9E8}"/>
          </ac:cxnSpMkLst>
        </pc:cxnChg>
      </pc:sldChg>
      <pc:sldChg chg="addSp delSp modSp add">
        <pc:chgData name="김병국" userId="2c193c81-1a59-48d0-9133-26ac3e418eb2" providerId="ADAL" clId="{12BE4039-E208-45E9-84CE-0FA47A0694FF}" dt="2019-04-28T15:09:36.881" v="4742"/>
        <pc:sldMkLst>
          <pc:docMk/>
          <pc:sldMk cId="1781096065" sldId="382"/>
        </pc:sldMkLst>
        <pc:spChg chg="add del mod">
          <ac:chgData name="김병국" userId="2c193c81-1a59-48d0-9133-26ac3e418eb2" providerId="ADAL" clId="{12BE4039-E208-45E9-84CE-0FA47A0694FF}" dt="2019-04-28T15:08:01.997" v="4726"/>
          <ac:spMkLst>
            <pc:docMk/>
            <pc:sldMk cId="1781096065" sldId="382"/>
            <ac:spMk id="9" creationId="{E40DFC69-AD47-40BC-9E13-ADB9891108C9}"/>
          </ac:spMkLst>
        </pc:spChg>
        <pc:spChg chg="add del">
          <ac:chgData name="김병국" userId="2c193c81-1a59-48d0-9133-26ac3e418eb2" providerId="ADAL" clId="{12BE4039-E208-45E9-84CE-0FA47A0694FF}" dt="2019-04-28T15:08:07.152" v="4728" actId="478"/>
          <ac:spMkLst>
            <pc:docMk/>
            <pc:sldMk cId="1781096065" sldId="382"/>
            <ac:spMk id="11" creationId="{A80A5D67-097B-4B4E-8217-C4D2F8306FB1}"/>
          </ac:spMkLst>
        </pc:spChg>
        <pc:spChg chg="mod">
          <ac:chgData name="김병국" userId="2c193c81-1a59-48d0-9133-26ac3e418eb2" providerId="ADAL" clId="{12BE4039-E208-45E9-84CE-0FA47A0694FF}" dt="2019-04-28T14:25:25.455" v="4144" actId="1037"/>
          <ac:spMkLst>
            <pc:docMk/>
            <pc:sldMk cId="1781096065" sldId="382"/>
            <ac:spMk id="18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6:45.931" v="4188" actId="20577"/>
          <ac:spMkLst>
            <pc:docMk/>
            <pc:sldMk cId="1781096065" sldId="382"/>
            <ac:spMk id="20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6:43.088" v="4186" actId="20577"/>
          <ac:spMkLst>
            <pc:docMk/>
            <pc:sldMk cId="1781096065" sldId="382"/>
            <ac:spMk id="21" creationId="{00000000-0000-0000-0000-000000000000}"/>
          </ac:spMkLst>
        </pc:spChg>
        <pc:spChg chg="add">
          <ac:chgData name="김병국" userId="2c193c81-1a59-48d0-9133-26ac3e418eb2" providerId="ADAL" clId="{12BE4039-E208-45E9-84CE-0FA47A0694FF}" dt="2019-04-28T15:09:36.881" v="4742"/>
          <ac:spMkLst>
            <pc:docMk/>
            <pc:sldMk cId="1781096065" sldId="382"/>
            <ac:spMk id="22" creationId="{94B0BA36-6A70-40EE-B30E-44E468B1D8EC}"/>
          </ac:spMkLst>
        </pc:spChg>
        <pc:spChg chg="mod">
          <ac:chgData name="김병국" userId="2c193c81-1a59-48d0-9133-26ac3e418eb2" providerId="ADAL" clId="{12BE4039-E208-45E9-84CE-0FA47A0694FF}" dt="2019-04-28T15:06:46.370" v="4722" actId="14100"/>
          <ac:spMkLst>
            <pc:docMk/>
            <pc:sldMk cId="1781096065" sldId="382"/>
            <ac:spMk id="23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6:30.481" v="4176" actId="20577"/>
          <ac:spMkLst>
            <pc:docMk/>
            <pc:sldMk cId="1781096065" sldId="382"/>
            <ac:spMk id="25" creationId="{00000000-0000-0000-0000-000000000000}"/>
          </ac:spMkLst>
        </pc:spChg>
        <pc:graphicFrameChg chg="add del mod">
          <ac:chgData name="김병국" userId="2c193c81-1a59-48d0-9133-26ac3e418eb2" providerId="ADAL" clId="{12BE4039-E208-45E9-84CE-0FA47A0694FF}" dt="2019-04-28T15:08:01.997" v="4726"/>
          <ac:graphicFrameMkLst>
            <pc:docMk/>
            <pc:sldMk cId="1781096065" sldId="382"/>
            <ac:graphicFrameMk id="8" creationId="{46B358CF-D5D3-4A93-BF44-6F3594A2A80E}"/>
          </ac:graphicFrameMkLst>
        </pc:graphicFrameChg>
        <pc:graphicFrameChg chg="add mod modGraphic">
          <ac:chgData name="김병국" userId="2c193c81-1a59-48d0-9133-26ac3e418eb2" providerId="ADAL" clId="{12BE4039-E208-45E9-84CE-0FA47A0694FF}" dt="2019-04-28T15:08:38.413" v="4732" actId="14100"/>
          <ac:graphicFrameMkLst>
            <pc:docMk/>
            <pc:sldMk cId="1781096065" sldId="382"/>
            <ac:graphicFrameMk id="10" creationId="{601C817A-8A12-4944-B2F4-F8D2CF6FDA69}"/>
          </ac:graphicFrameMkLst>
        </pc:graphicFrameChg>
        <pc:cxnChg chg="mod">
          <ac:chgData name="김병국" userId="2c193c81-1a59-48d0-9133-26ac3e418eb2" providerId="ADAL" clId="{12BE4039-E208-45E9-84CE-0FA47A0694FF}" dt="2019-04-28T15:06:46.370" v="4722" actId="14100"/>
          <ac:cxnSpMkLst>
            <pc:docMk/>
            <pc:sldMk cId="1781096065" sldId="382"/>
            <ac:cxnSpMk id="13" creationId="{00000000-0000-0000-0000-000000000000}"/>
          </ac:cxnSpMkLst>
        </pc:cxnChg>
        <pc:cxnChg chg="mod">
          <ac:chgData name="김병국" userId="2c193c81-1a59-48d0-9133-26ac3e418eb2" providerId="ADAL" clId="{12BE4039-E208-45E9-84CE-0FA47A0694FF}" dt="2019-04-28T14:25:25.455" v="4144" actId="1037"/>
          <ac:cxnSpMkLst>
            <pc:docMk/>
            <pc:sldMk cId="1781096065" sldId="382"/>
            <ac:cxnSpMk id="19" creationId="{00000000-0000-0000-0000-000000000000}"/>
          </ac:cxnSpMkLst>
        </pc:cxnChg>
      </pc:sldChg>
      <pc:sldChg chg="addSp delSp modSp add modNotesTx">
        <pc:chgData name="김병국" userId="2c193c81-1a59-48d0-9133-26ac3e418eb2" providerId="ADAL" clId="{12BE4039-E208-45E9-84CE-0FA47A0694FF}" dt="2019-04-28T14:28:58.340" v="4437" actId="20577"/>
        <pc:sldMkLst>
          <pc:docMk/>
          <pc:sldMk cId="2024296309" sldId="383"/>
        </pc:sldMkLst>
        <pc:spChg chg="mod">
          <ac:chgData name="김병국" userId="2c193c81-1a59-48d0-9133-26ac3e418eb2" providerId="ADAL" clId="{12BE4039-E208-45E9-84CE-0FA47A0694FF}" dt="2019-04-28T14:28:58.340" v="4437" actId="20577"/>
          <ac:spMkLst>
            <pc:docMk/>
            <pc:sldMk cId="2024296309" sldId="383"/>
            <ac:spMk id="5" creationId="{38D46016-C4A1-48C9-943F-F10DBB2B4033}"/>
          </ac:spMkLst>
        </pc:spChg>
        <pc:spChg chg="add">
          <ac:chgData name="김병국" userId="2c193c81-1a59-48d0-9133-26ac3e418eb2" providerId="ADAL" clId="{12BE4039-E208-45E9-84CE-0FA47A0694FF}" dt="2019-04-28T14:08:33.300" v="3902"/>
          <ac:spMkLst>
            <pc:docMk/>
            <pc:sldMk cId="2024296309" sldId="383"/>
            <ac:spMk id="12" creationId="{D3BFD2CD-2A9B-42CF-B78A-F36B609A849A}"/>
          </ac:spMkLst>
        </pc:spChg>
        <pc:picChg chg="del">
          <ac:chgData name="김병국" userId="2c193c81-1a59-48d0-9133-26ac3e418eb2" providerId="ADAL" clId="{12BE4039-E208-45E9-84CE-0FA47A0694FF}" dt="2019-04-28T13:31:18.908" v="100" actId="478"/>
          <ac:picMkLst>
            <pc:docMk/>
            <pc:sldMk cId="2024296309" sldId="383"/>
            <ac:picMk id="2" creationId="{8B17FC94-B3CE-44B6-BB40-4763FAAC49C5}"/>
          </ac:picMkLst>
        </pc:picChg>
        <pc:picChg chg="add mod">
          <ac:chgData name="김병국" userId="2c193c81-1a59-48d0-9133-26ac3e418eb2" providerId="ADAL" clId="{12BE4039-E208-45E9-84CE-0FA47A0694FF}" dt="2019-04-28T13:31:37.197" v="106" actId="1076"/>
          <ac:picMkLst>
            <pc:docMk/>
            <pc:sldMk cId="2024296309" sldId="383"/>
            <ac:picMk id="3" creationId="{B57D714B-2AC8-4C25-AC6A-CE4CCC445A24}"/>
          </ac:picMkLst>
        </pc:picChg>
        <pc:picChg chg="mod">
          <ac:chgData name="김병국" userId="2c193c81-1a59-48d0-9133-26ac3e418eb2" providerId="ADAL" clId="{12BE4039-E208-45E9-84CE-0FA47A0694FF}" dt="2019-04-28T13:42:15.763" v="1242" actId="1076"/>
          <ac:picMkLst>
            <pc:docMk/>
            <pc:sldMk cId="2024296309" sldId="383"/>
            <ac:picMk id="9" creationId="{1FFF28DA-F2DC-4544-A5EB-DE2BE6464C1A}"/>
          </ac:picMkLst>
        </pc:picChg>
        <pc:picChg chg="add del mod">
          <ac:chgData name="김병국" userId="2c193c81-1a59-48d0-9133-26ac3e418eb2" providerId="ADAL" clId="{12BE4039-E208-45E9-84CE-0FA47A0694FF}" dt="2019-04-28T13:34:49.208" v="129" actId="478"/>
          <ac:picMkLst>
            <pc:docMk/>
            <pc:sldMk cId="2024296309" sldId="383"/>
            <ac:picMk id="11" creationId="{78FA25AA-A9F4-4C35-8003-D38A8F4ADD17}"/>
          </ac:picMkLst>
        </pc:picChg>
        <pc:cxnChg chg="mod">
          <ac:chgData name="김병국" userId="2c193c81-1a59-48d0-9133-26ac3e418eb2" providerId="ADAL" clId="{12BE4039-E208-45E9-84CE-0FA47A0694FF}" dt="2019-04-28T13:31:40.448" v="107" actId="14100"/>
          <ac:cxnSpMkLst>
            <pc:docMk/>
            <pc:sldMk cId="2024296309" sldId="383"/>
            <ac:cxnSpMk id="8" creationId="{7A37D9D4-F996-4936-A1BE-8A0138E8D9E8}"/>
          </ac:cxnSpMkLst>
        </pc:cxnChg>
      </pc:sldChg>
      <pc:sldChg chg="addSp delSp modSp add modNotesTx">
        <pc:chgData name="김병국" userId="2c193c81-1a59-48d0-9133-26ac3e418eb2" providerId="ADAL" clId="{12BE4039-E208-45E9-84CE-0FA47A0694FF}" dt="2019-04-28T14:28:54.972" v="4433" actId="20577"/>
        <pc:sldMkLst>
          <pc:docMk/>
          <pc:sldMk cId="946373686" sldId="384"/>
        </pc:sldMkLst>
        <pc:spChg chg="mod">
          <ac:chgData name="김병국" userId="2c193c81-1a59-48d0-9133-26ac3e418eb2" providerId="ADAL" clId="{12BE4039-E208-45E9-84CE-0FA47A0694FF}" dt="2019-04-28T14:28:54.972" v="4433" actId="20577"/>
          <ac:spMkLst>
            <pc:docMk/>
            <pc:sldMk cId="946373686" sldId="384"/>
            <ac:spMk id="5" creationId="{38D46016-C4A1-48C9-943F-F10DBB2B4033}"/>
          </ac:spMkLst>
        </pc:spChg>
        <pc:spChg chg="add">
          <ac:chgData name="김병국" userId="2c193c81-1a59-48d0-9133-26ac3e418eb2" providerId="ADAL" clId="{12BE4039-E208-45E9-84CE-0FA47A0694FF}" dt="2019-04-28T14:08:35.364" v="3903"/>
          <ac:spMkLst>
            <pc:docMk/>
            <pc:sldMk cId="946373686" sldId="384"/>
            <ac:spMk id="14" creationId="{9B850F11-B04E-4220-887D-CFED1E91E4B3}"/>
          </ac:spMkLst>
        </pc:spChg>
        <pc:picChg chg="del">
          <ac:chgData name="김병국" userId="2c193c81-1a59-48d0-9133-26ac3e418eb2" providerId="ADAL" clId="{12BE4039-E208-45E9-84CE-0FA47A0694FF}" dt="2019-04-28T13:34:13.395" v="120" actId="478"/>
          <ac:picMkLst>
            <pc:docMk/>
            <pc:sldMk cId="946373686" sldId="384"/>
            <ac:picMk id="3" creationId="{B57D714B-2AC8-4C25-AC6A-CE4CCC445A24}"/>
          </ac:picMkLst>
        </pc:picChg>
        <pc:picChg chg="del">
          <ac:chgData name="김병국" userId="2c193c81-1a59-48d0-9133-26ac3e418eb2" providerId="ADAL" clId="{12BE4039-E208-45E9-84CE-0FA47A0694FF}" dt="2019-04-28T13:34:13.395" v="120" actId="478"/>
          <ac:picMkLst>
            <pc:docMk/>
            <pc:sldMk cId="946373686" sldId="384"/>
            <ac:picMk id="9" creationId="{1FFF28DA-F2DC-4544-A5EB-DE2BE6464C1A}"/>
          </ac:picMkLst>
        </pc:picChg>
        <pc:picChg chg="add del mod">
          <ac:chgData name="김병국" userId="2c193c81-1a59-48d0-9133-26ac3e418eb2" providerId="ADAL" clId="{12BE4039-E208-45E9-84CE-0FA47A0694FF}" dt="2019-04-28T13:34:44.654" v="127" actId="478"/>
          <ac:picMkLst>
            <pc:docMk/>
            <pc:sldMk cId="946373686" sldId="384"/>
            <ac:picMk id="11" creationId="{93A4A2CA-27CF-4DD6-9DEB-CFB2097165FE}"/>
          </ac:picMkLst>
        </pc:picChg>
        <pc:picChg chg="add mod">
          <ac:chgData name="김병국" userId="2c193c81-1a59-48d0-9133-26ac3e418eb2" providerId="ADAL" clId="{12BE4039-E208-45E9-84CE-0FA47A0694FF}" dt="2019-04-28T14:03:06.333" v="3587" actId="1036"/>
          <ac:picMkLst>
            <pc:docMk/>
            <pc:sldMk cId="946373686" sldId="384"/>
            <ac:picMk id="12" creationId="{124F1005-954F-44E8-B150-247149FF08A3}"/>
          </ac:picMkLst>
        </pc:picChg>
        <pc:cxnChg chg="del">
          <ac:chgData name="김병국" userId="2c193c81-1a59-48d0-9133-26ac3e418eb2" providerId="ADAL" clId="{12BE4039-E208-45E9-84CE-0FA47A0694FF}" dt="2019-04-28T13:34:13.395" v="120" actId="478"/>
          <ac:cxnSpMkLst>
            <pc:docMk/>
            <pc:sldMk cId="946373686" sldId="384"/>
            <ac:cxnSpMk id="7" creationId="{CF60C943-EFD9-47AC-8641-8B574E61FD68}"/>
          </ac:cxnSpMkLst>
        </pc:cxnChg>
        <pc:cxnChg chg="del">
          <ac:chgData name="김병국" userId="2c193c81-1a59-48d0-9133-26ac3e418eb2" providerId="ADAL" clId="{12BE4039-E208-45E9-84CE-0FA47A0694FF}" dt="2019-04-28T13:34:13.395" v="120" actId="478"/>
          <ac:cxnSpMkLst>
            <pc:docMk/>
            <pc:sldMk cId="946373686" sldId="384"/>
            <ac:cxnSpMk id="8" creationId="{7A37D9D4-F996-4936-A1BE-8A0138E8D9E8}"/>
          </ac:cxnSpMkLst>
        </pc:cxnChg>
        <pc:cxnChg chg="del">
          <ac:chgData name="김병국" userId="2c193c81-1a59-48d0-9133-26ac3e418eb2" providerId="ADAL" clId="{12BE4039-E208-45E9-84CE-0FA47A0694FF}" dt="2019-04-28T13:34:13.395" v="120" actId="478"/>
          <ac:cxnSpMkLst>
            <pc:docMk/>
            <pc:sldMk cId="946373686" sldId="384"/>
            <ac:cxnSpMk id="10" creationId="{83A6012A-A2C3-4C8D-A5AF-DE821514E13C}"/>
          </ac:cxnSpMkLst>
        </pc:cxnChg>
        <pc:cxnChg chg="add del mod">
          <ac:chgData name="김병국" userId="2c193c81-1a59-48d0-9133-26ac3e418eb2" providerId="ADAL" clId="{12BE4039-E208-45E9-84CE-0FA47A0694FF}" dt="2019-04-28T13:42:33.881" v="1246"/>
          <ac:cxnSpMkLst>
            <pc:docMk/>
            <pc:sldMk cId="946373686" sldId="384"/>
            <ac:cxnSpMk id="13" creationId="{7CB5CBDE-FE28-493F-BDF2-C793F3C3E170}"/>
          </ac:cxnSpMkLst>
        </pc:cxnChg>
      </pc:sldChg>
      <pc:sldChg chg="add del">
        <pc:chgData name="김병국" userId="2c193c81-1a59-48d0-9133-26ac3e418eb2" providerId="ADAL" clId="{12BE4039-E208-45E9-84CE-0FA47A0694FF}" dt="2019-04-28T13:33:52.304" v="118" actId="2696"/>
        <pc:sldMkLst>
          <pc:docMk/>
          <pc:sldMk cId="1112035550" sldId="385"/>
        </pc:sldMkLst>
      </pc:sldChg>
      <pc:sldChg chg="addSp delSp modSp add modNotesTx">
        <pc:chgData name="김병국" userId="2c193c81-1a59-48d0-9133-26ac3e418eb2" providerId="ADAL" clId="{12BE4039-E208-45E9-84CE-0FA47A0694FF}" dt="2019-04-28T14:57:03.875" v="4718" actId="20577"/>
        <pc:sldMkLst>
          <pc:docMk/>
          <pc:sldMk cId="1851086869" sldId="385"/>
        </pc:sldMkLst>
        <pc:spChg chg="mod">
          <ac:chgData name="김병국" userId="2c193c81-1a59-48d0-9133-26ac3e418eb2" providerId="ADAL" clId="{12BE4039-E208-45E9-84CE-0FA47A0694FF}" dt="2019-04-28T14:30:54.181" v="4516" actId="1076"/>
          <ac:spMkLst>
            <pc:docMk/>
            <pc:sldMk cId="1851086869" sldId="385"/>
            <ac:spMk id="2" creationId="{00000000-0000-0000-0000-000000000000}"/>
          </ac:spMkLst>
        </pc:spChg>
        <pc:spChg chg="add del mod">
          <ac:chgData name="김병국" userId="2c193c81-1a59-48d0-9133-26ac3e418eb2" providerId="ADAL" clId="{12BE4039-E208-45E9-84CE-0FA47A0694FF}" dt="2019-04-28T13:37:09.755" v="138"/>
          <ac:spMkLst>
            <pc:docMk/>
            <pc:sldMk cId="1851086869" sldId="385"/>
            <ac:spMk id="3" creationId="{D2F6E958-3D4E-4954-8067-A81740FE0242}"/>
          </ac:spMkLst>
        </pc:spChg>
        <pc:spChg chg="mod">
          <ac:chgData name="김병국" userId="2c193c81-1a59-48d0-9133-26ac3e418eb2" providerId="ADAL" clId="{12BE4039-E208-45E9-84CE-0FA47A0694FF}" dt="2019-04-28T14:29:04.141" v="4444" actId="20577"/>
          <ac:spMkLst>
            <pc:docMk/>
            <pc:sldMk cId="1851086869" sldId="385"/>
            <ac:spMk id="5" creationId="{38D46016-C4A1-48C9-943F-F10DBB2B4033}"/>
          </ac:spMkLst>
        </pc:spChg>
        <pc:spChg chg="add del">
          <ac:chgData name="김병국" userId="2c193c81-1a59-48d0-9133-26ac3e418eb2" providerId="ADAL" clId="{12BE4039-E208-45E9-84CE-0FA47A0694FF}" dt="2019-04-28T14:30:20.619" v="4454"/>
          <ac:spMkLst>
            <pc:docMk/>
            <pc:sldMk cId="1851086869" sldId="385"/>
            <ac:spMk id="6" creationId="{2B760319-828D-44FD-8C29-8791C64EA1EC}"/>
          </ac:spMkLst>
        </pc:spChg>
        <pc:spChg chg="add del">
          <ac:chgData name="김병국" userId="2c193c81-1a59-48d0-9133-26ac3e418eb2" providerId="ADAL" clId="{12BE4039-E208-45E9-84CE-0FA47A0694FF}" dt="2019-04-28T14:30:20.028" v="4453"/>
          <ac:spMkLst>
            <pc:docMk/>
            <pc:sldMk cId="1851086869" sldId="385"/>
            <ac:spMk id="7" creationId="{81E8C0EF-7B51-4469-B580-F2D2ECA528B6}"/>
          </ac:spMkLst>
        </pc:spChg>
        <pc:spChg chg="add">
          <ac:chgData name="김병국" userId="2c193c81-1a59-48d0-9133-26ac3e418eb2" providerId="ADAL" clId="{12BE4039-E208-45E9-84CE-0FA47A0694FF}" dt="2019-04-28T14:08:29.466" v="3900"/>
          <ac:spMkLst>
            <pc:docMk/>
            <pc:sldMk cId="1851086869" sldId="385"/>
            <ac:spMk id="10" creationId="{59FB5432-6F9E-422A-895B-6F1DDED38AD4}"/>
          </ac:spMkLst>
        </pc:spChg>
        <pc:spChg chg="add del">
          <ac:chgData name="김병국" userId="2c193c81-1a59-48d0-9133-26ac3e418eb2" providerId="ADAL" clId="{12BE4039-E208-45E9-84CE-0FA47A0694FF}" dt="2019-04-28T14:30:19.234" v="4452"/>
          <ac:spMkLst>
            <pc:docMk/>
            <pc:sldMk cId="1851086869" sldId="385"/>
            <ac:spMk id="11" creationId="{FCBFFAC8-3741-438C-87DA-CB3D6660623D}"/>
          </ac:spMkLst>
        </pc:spChg>
        <pc:spChg chg="add del">
          <ac:chgData name="김병국" userId="2c193c81-1a59-48d0-9133-26ac3e418eb2" providerId="ADAL" clId="{12BE4039-E208-45E9-84CE-0FA47A0694FF}" dt="2019-04-28T14:30:23.160" v="4456"/>
          <ac:spMkLst>
            <pc:docMk/>
            <pc:sldMk cId="1851086869" sldId="385"/>
            <ac:spMk id="12" creationId="{570C652D-B56E-45E1-8B8A-D19B4B6AE862}"/>
          </ac:spMkLst>
        </pc:spChg>
      </pc:sldChg>
      <pc:sldChg chg="addSp delSp modSp add modNotesTx">
        <pc:chgData name="김병국" userId="2c193c81-1a59-48d0-9133-26ac3e418eb2" providerId="ADAL" clId="{12BE4039-E208-45E9-84CE-0FA47A0694FF}" dt="2019-04-28T14:28:51.135" v="4429" actId="20577"/>
        <pc:sldMkLst>
          <pc:docMk/>
          <pc:sldMk cId="1544330784" sldId="386"/>
        </pc:sldMkLst>
        <pc:spChg chg="mod">
          <ac:chgData name="김병국" userId="2c193c81-1a59-48d0-9133-26ac3e418eb2" providerId="ADAL" clId="{12BE4039-E208-45E9-84CE-0FA47A0694FF}" dt="2019-04-28T14:28:51.135" v="4429" actId="20577"/>
          <ac:spMkLst>
            <pc:docMk/>
            <pc:sldMk cId="1544330784" sldId="386"/>
            <ac:spMk id="5" creationId="{38D46016-C4A1-48C9-943F-F10DBB2B4033}"/>
          </ac:spMkLst>
        </pc:spChg>
        <pc:spChg chg="add">
          <ac:chgData name="김병국" userId="2c193c81-1a59-48d0-9133-26ac3e418eb2" providerId="ADAL" clId="{12BE4039-E208-45E9-84CE-0FA47A0694FF}" dt="2019-04-28T14:08:36.490" v="3904"/>
          <ac:spMkLst>
            <pc:docMk/>
            <pc:sldMk cId="1544330784" sldId="386"/>
            <ac:spMk id="8" creationId="{07E267C6-B551-42A8-A822-48DBC3E7C4A8}"/>
          </ac:spMkLst>
        </pc:spChg>
        <pc:picChg chg="add del mod">
          <ac:chgData name="김병국" userId="2c193c81-1a59-48d0-9133-26ac3e418eb2" providerId="ADAL" clId="{12BE4039-E208-45E9-84CE-0FA47A0694FF}" dt="2019-04-28T13:49:53.989" v="2591" actId="478"/>
          <ac:picMkLst>
            <pc:docMk/>
            <pc:sldMk cId="1544330784" sldId="386"/>
            <ac:picMk id="6" creationId="{D5FA58AD-3CCC-4331-8919-4782F4AFD599}"/>
          </ac:picMkLst>
        </pc:picChg>
        <pc:picChg chg="add">
          <ac:chgData name="김병국" userId="2c193c81-1a59-48d0-9133-26ac3e418eb2" providerId="ADAL" clId="{12BE4039-E208-45E9-84CE-0FA47A0694FF}" dt="2019-04-28T13:49:55.528" v="2593"/>
          <ac:picMkLst>
            <pc:docMk/>
            <pc:sldMk cId="1544330784" sldId="386"/>
            <ac:picMk id="7" creationId="{9DECB8D3-3D71-481B-A454-1A4715F0D2AC}"/>
          </ac:picMkLst>
        </pc:picChg>
        <pc:picChg chg="del">
          <ac:chgData name="김병국" userId="2c193c81-1a59-48d0-9133-26ac3e418eb2" providerId="ADAL" clId="{12BE4039-E208-45E9-84CE-0FA47A0694FF}" dt="2019-04-28T13:49:55.227" v="2592" actId="478"/>
          <ac:picMkLst>
            <pc:docMk/>
            <pc:sldMk cId="1544330784" sldId="386"/>
            <ac:picMk id="12" creationId="{124F1005-954F-44E8-B150-247149FF08A3}"/>
          </ac:picMkLst>
        </pc:picChg>
      </pc:sldChg>
      <pc:sldChg chg="add del">
        <pc:chgData name="김병국" userId="2c193c81-1a59-48d0-9133-26ac3e418eb2" providerId="ADAL" clId="{12BE4039-E208-45E9-84CE-0FA47A0694FF}" dt="2019-04-28T13:48:15.783" v="2583" actId="2696"/>
        <pc:sldMkLst>
          <pc:docMk/>
          <pc:sldMk cId="235289227" sldId="387"/>
        </pc:sldMkLst>
      </pc:sldChg>
      <pc:sldChg chg="modSp add del">
        <pc:chgData name="김병국" userId="2c193c81-1a59-48d0-9133-26ac3e418eb2" providerId="ADAL" clId="{12BE4039-E208-45E9-84CE-0FA47A0694FF}" dt="2019-04-28T14:06:52.974" v="3846" actId="2696"/>
        <pc:sldMkLst>
          <pc:docMk/>
          <pc:sldMk cId="3365902432" sldId="387"/>
        </pc:sldMkLst>
        <pc:spChg chg="mod">
          <ac:chgData name="김병국" userId="2c193c81-1a59-48d0-9133-26ac3e418eb2" providerId="ADAL" clId="{12BE4039-E208-45E9-84CE-0FA47A0694FF}" dt="2019-04-28T14:06:51.020" v="3845" actId="6549"/>
          <ac:spMkLst>
            <pc:docMk/>
            <pc:sldMk cId="3365902432" sldId="387"/>
            <ac:spMk id="5" creationId="{38D46016-C4A1-48C9-943F-F10DBB2B4033}"/>
          </ac:spMkLst>
        </pc:spChg>
      </pc:sldChg>
      <pc:sldChg chg="addSp delSp modSp add del">
        <pc:chgData name="김병국" userId="2c193c81-1a59-48d0-9133-26ac3e418eb2" providerId="ADAL" clId="{12BE4039-E208-45E9-84CE-0FA47A0694FF}" dt="2019-04-28T14:28:08.337" v="4407" actId="2696"/>
        <pc:sldMkLst>
          <pc:docMk/>
          <pc:sldMk cId="1219559098" sldId="388"/>
        </pc:sldMkLst>
        <pc:spChg chg="mod">
          <ac:chgData name="김병국" userId="2c193c81-1a59-48d0-9133-26ac3e418eb2" providerId="ADAL" clId="{12BE4039-E208-45E9-84CE-0FA47A0694FF}" dt="2019-04-28T14:08:06.484" v="3898"/>
          <ac:spMkLst>
            <pc:docMk/>
            <pc:sldMk cId="1219559098" sldId="388"/>
            <ac:spMk id="5" creationId="{38D46016-C4A1-48C9-943F-F10DBB2B4033}"/>
          </ac:spMkLst>
        </pc:spChg>
        <pc:spChg chg="add">
          <ac:chgData name="김병국" userId="2c193c81-1a59-48d0-9133-26ac3e418eb2" providerId="ADAL" clId="{12BE4039-E208-45E9-84CE-0FA47A0694FF}" dt="2019-04-28T14:08:38.601" v="3905"/>
          <ac:spMkLst>
            <pc:docMk/>
            <pc:sldMk cId="1219559098" sldId="388"/>
            <ac:spMk id="8" creationId="{66C7088C-94EC-4156-B25F-9CB7E5957AB8}"/>
          </ac:spMkLst>
        </pc:spChg>
        <pc:picChg chg="add">
          <ac:chgData name="김병국" userId="2c193c81-1a59-48d0-9133-26ac3e418eb2" providerId="ADAL" clId="{12BE4039-E208-45E9-84CE-0FA47A0694FF}" dt="2019-04-28T14:07:04.869" v="3875"/>
          <ac:picMkLst>
            <pc:docMk/>
            <pc:sldMk cId="1219559098" sldId="388"/>
            <ac:picMk id="6" creationId="{06C88218-2F95-43D9-A122-9FA2757B5CDE}"/>
          </ac:picMkLst>
        </pc:picChg>
        <pc:picChg chg="del">
          <ac:chgData name="김병국" userId="2c193c81-1a59-48d0-9133-26ac3e418eb2" providerId="ADAL" clId="{12BE4039-E208-45E9-84CE-0FA47A0694FF}" dt="2019-04-28T14:07:04.488" v="3874" actId="478"/>
          <ac:picMkLst>
            <pc:docMk/>
            <pc:sldMk cId="1219559098" sldId="388"/>
            <ac:picMk id="7" creationId="{9DECB8D3-3D71-481B-A454-1A4715F0D2AC}"/>
          </ac:picMkLst>
        </pc:picChg>
      </pc:sldChg>
      <pc:sldChg chg="addSp delSp modSp add modNotesTx">
        <pc:chgData name="김병국" userId="2c193c81-1a59-48d0-9133-26ac3e418eb2" providerId="ADAL" clId="{12BE4039-E208-45E9-84CE-0FA47A0694FF}" dt="2019-04-28T14:34:26.330" v="4632" actId="20577"/>
        <pc:sldMkLst>
          <pc:docMk/>
          <pc:sldMk cId="1597198368" sldId="388"/>
        </pc:sldMkLst>
        <pc:spChg chg="mod">
          <ac:chgData name="김병국" userId="2c193c81-1a59-48d0-9133-26ac3e418eb2" providerId="ADAL" clId="{12BE4039-E208-45E9-84CE-0FA47A0694FF}" dt="2019-04-28T14:34:20.534" v="4630" actId="1076"/>
          <ac:spMkLst>
            <pc:docMk/>
            <pc:sldMk cId="1597198368" sldId="388"/>
            <ac:spMk id="5" creationId="{38D46016-C4A1-48C9-943F-F10DBB2B4033}"/>
          </ac:spMkLst>
        </pc:spChg>
        <pc:grpChg chg="add mod">
          <ac:chgData name="김병국" userId="2c193c81-1a59-48d0-9133-26ac3e418eb2" providerId="ADAL" clId="{12BE4039-E208-45E9-84CE-0FA47A0694FF}" dt="2019-04-28T14:34:23.825" v="4631" actId="1076"/>
          <ac:grpSpMkLst>
            <pc:docMk/>
            <pc:sldMk cId="1597198368" sldId="388"/>
            <ac:grpSpMk id="7" creationId="{878271F6-A6ED-41BA-9FBA-B4B18907B7BA}"/>
          </ac:grpSpMkLst>
        </pc:grpChg>
        <pc:picChg chg="del">
          <ac:chgData name="김병국" userId="2c193c81-1a59-48d0-9133-26ac3e418eb2" providerId="ADAL" clId="{12BE4039-E208-45E9-84CE-0FA47A0694FF}" dt="2019-04-28T14:34:11.163" v="4627" actId="478"/>
          <ac:picMkLst>
            <pc:docMk/>
            <pc:sldMk cId="1597198368" sldId="388"/>
            <ac:picMk id="6" creationId="{06C88218-2F95-43D9-A122-9FA2757B5CDE}"/>
          </ac:picMkLst>
        </pc:picChg>
      </pc:sldChg>
      <pc:sldChg chg="add del">
        <pc:chgData name="김병국" userId="2c193c81-1a59-48d0-9133-26ac3e418eb2" providerId="ADAL" clId="{12BE4039-E208-45E9-84CE-0FA47A0694FF}" dt="2019-04-28T15:00:16.531" v="4720" actId="2696"/>
        <pc:sldMkLst>
          <pc:docMk/>
          <pc:sldMk cId="1559840857" sldId="389"/>
        </pc:sldMkLst>
      </pc:sldChg>
      <pc:sldChg chg="addSp delSp modSp add del">
        <pc:chgData name="김병국" userId="2c193c81-1a59-48d0-9133-26ac3e418eb2" providerId="ADAL" clId="{12BE4039-E208-45E9-84CE-0FA47A0694FF}" dt="2019-04-28T14:28:08.393" v="4408" actId="2696"/>
        <pc:sldMkLst>
          <pc:docMk/>
          <pc:sldMk cId="3031289071" sldId="389"/>
        </pc:sldMkLst>
        <pc:spChg chg="mod">
          <ac:chgData name="김병국" userId="2c193c81-1a59-48d0-9133-26ac3e418eb2" providerId="ADAL" clId="{12BE4039-E208-45E9-84CE-0FA47A0694FF}" dt="2019-04-28T14:07:30.268" v="3878"/>
          <ac:spMkLst>
            <pc:docMk/>
            <pc:sldMk cId="3031289071" sldId="389"/>
            <ac:spMk id="5" creationId="{38D46016-C4A1-48C9-943F-F10DBB2B4033}"/>
          </ac:spMkLst>
        </pc:spChg>
        <pc:spChg chg="add">
          <ac:chgData name="김병국" userId="2c193c81-1a59-48d0-9133-26ac3e418eb2" providerId="ADAL" clId="{12BE4039-E208-45E9-84CE-0FA47A0694FF}" dt="2019-04-28T14:08:40.392" v="3906"/>
          <ac:spMkLst>
            <pc:docMk/>
            <pc:sldMk cId="3031289071" sldId="389"/>
            <ac:spMk id="8" creationId="{B73174DA-48C7-4399-939E-867B1DA09C49}"/>
          </ac:spMkLst>
        </pc:spChg>
        <pc:picChg chg="del">
          <ac:chgData name="김병국" userId="2c193c81-1a59-48d0-9133-26ac3e418eb2" providerId="ADAL" clId="{12BE4039-E208-45E9-84CE-0FA47A0694FF}" dt="2019-04-28T14:07:34.683" v="3879" actId="478"/>
          <ac:picMkLst>
            <pc:docMk/>
            <pc:sldMk cId="3031289071" sldId="389"/>
            <ac:picMk id="6" creationId="{06C88218-2F95-43D9-A122-9FA2757B5CDE}"/>
          </ac:picMkLst>
        </pc:picChg>
        <pc:picChg chg="add">
          <ac:chgData name="김병국" userId="2c193c81-1a59-48d0-9133-26ac3e418eb2" providerId="ADAL" clId="{12BE4039-E208-45E9-84CE-0FA47A0694FF}" dt="2019-04-28T14:07:35.048" v="3880"/>
          <ac:picMkLst>
            <pc:docMk/>
            <pc:sldMk cId="3031289071" sldId="389"/>
            <ac:picMk id="7" creationId="{AB12B4D4-FF78-4C76-A935-79B78B6D130B}"/>
          </ac:picMkLst>
        </pc:picChg>
      </pc:sldChg>
      <pc:sldChg chg="addSp delSp modSp add del">
        <pc:chgData name="김병국" userId="2c193c81-1a59-48d0-9133-26ac3e418eb2" providerId="ADAL" clId="{12BE4039-E208-45E9-84CE-0FA47A0694FF}" dt="2019-04-28T14:28:08.468" v="4409" actId="2696"/>
        <pc:sldMkLst>
          <pc:docMk/>
          <pc:sldMk cId="1388367574" sldId="390"/>
        </pc:sldMkLst>
        <pc:picChg chg="add mod">
          <ac:chgData name="김병국" userId="2c193c81-1a59-48d0-9133-26ac3e418eb2" providerId="ADAL" clId="{12BE4039-E208-45E9-84CE-0FA47A0694FF}" dt="2019-04-28T14:09:08.711" v="3911" actId="14100"/>
          <ac:picMkLst>
            <pc:docMk/>
            <pc:sldMk cId="1388367574" sldId="390"/>
            <ac:picMk id="6" creationId="{1FA99FFA-6CBA-499B-BE5F-7BA4B2B67A3D}"/>
          </ac:picMkLst>
        </pc:picChg>
        <pc:picChg chg="del">
          <ac:chgData name="김병국" userId="2c193c81-1a59-48d0-9133-26ac3e418eb2" providerId="ADAL" clId="{12BE4039-E208-45E9-84CE-0FA47A0694FF}" dt="2019-04-28T14:09:03.486" v="3909" actId="478"/>
          <ac:picMkLst>
            <pc:docMk/>
            <pc:sldMk cId="1388367574" sldId="390"/>
            <ac:picMk id="7" creationId="{AB12B4D4-FF78-4C76-A935-79B78B6D130B}"/>
          </ac:picMkLst>
        </pc:picChg>
      </pc:sldChg>
      <pc:sldChg chg="add del">
        <pc:chgData name="김병국" userId="2c193c81-1a59-48d0-9133-26ac3e418eb2" providerId="ADAL" clId="{12BE4039-E208-45E9-84CE-0FA47A0694FF}" dt="2019-04-28T15:00:16.547" v="4721" actId="2696"/>
        <pc:sldMkLst>
          <pc:docMk/>
          <pc:sldMk cId="4196228778" sldId="390"/>
        </pc:sldMkLst>
      </pc:sldChg>
      <pc:sldChg chg="addSp modSp add">
        <pc:chgData name="김병국" userId="2c193c81-1a59-48d0-9133-26ac3e418eb2" providerId="ADAL" clId="{12BE4039-E208-45E9-84CE-0FA47A0694FF}" dt="2019-04-28T15:17:44.148" v="4851" actId="20577"/>
        <pc:sldMkLst>
          <pc:docMk/>
          <pc:sldMk cId="766555885" sldId="391"/>
        </pc:sldMkLst>
        <pc:spChg chg="mod">
          <ac:chgData name="김병국" userId="2c193c81-1a59-48d0-9133-26ac3e418eb2" providerId="ADAL" clId="{12BE4039-E208-45E9-84CE-0FA47A0694FF}" dt="2019-04-28T14:16:50.617" v="3943" actId="164"/>
          <ac:spMkLst>
            <pc:docMk/>
            <pc:sldMk cId="766555885" sldId="391"/>
            <ac:spMk id="2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0:20.710" v="3998" actId="20577"/>
          <ac:spMkLst>
            <pc:docMk/>
            <pc:sldMk cId="766555885" sldId="391"/>
            <ac:spMk id="3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17:44.148" v="4851" actId="20577"/>
          <ac:spMkLst>
            <pc:docMk/>
            <pc:sldMk cId="766555885" sldId="391"/>
            <ac:spMk id="5" creationId="{38D46016-C4A1-48C9-943F-F10DBB2B4033}"/>
          </ac:spMkLst>
        </pc:spChg>
        <pc:spChg chg="mod">
          <ac:chgData name="김병국" userId="2c193c81-1a59-48d0-9133-26ac3e418eb2" providerId="ADAL" clId="{12BE4039-E208-45E9-84CE-0FA47A0694FF}" dt="2019-04-28T14:16:50.617" v="3943" actId="164"/>
          <ac:spMkLst>
            <pc:docMk/>
            <pc:sldMk cId="766555885" sldId="391"/>
            <ac:spMk id="10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16:50.617" v="3943" actId="164"/>
          <ac:spMkLst>
            <pc:docMk/>
            <pc:sldMk cId="766555885" sldId="391"/>
            <ac:spMk id="11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16:43.845" v="3937" actId="1076"/>
          <ac:spMkLst>
            <pc:docMk/>
            <pc:sldMk cId="766555885" sldId="391"/>
            <ac:spMk id="12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5:16:55.882" v="4849" actId="20577"/>
          <ac:spMkLst>
            <pc:docMk/>
            <pc:sldMk cId="766555885" sldId="391"/>
            <ac:spMk id="13" creationId="{00000000-0000-0000-0000-000000000000}"/>
          </ac:spMkLst>
        </pc:spChg>
        <pc:spChg chg="add mod">
          <ac:chgData name="김병국" userId="2c193c81-1a59-48d0-9133-26ac3e418eb2" providerId="ADAL" clId="{12BE4039-E208-45E9-84CE-0FA47A0694FF}" dt="2019-04-28T14:16:47.430" v="3941" actId="571"/>
          <ac:spMkLst>
            <pc:docMk/>
            <pc:sldMk cId="766555885" sldId="391"/>
            <ac:spMk id="16" creationId="{CDD633E9-A260-4206-86B8-E5011EB152C0}"/>
          </ac:spMkLst>
        </pc:spChg>
        <pc:spChg chg="add">
          <ac:chgData name="김병국" userId="2c193c81-1a59-48d0-9133-26ac3e418eb2" providerId="ADAL" clId="{12BE4039-E208-45E9-84CE-0FA47A0694FF}" dt="2019-04-28T14:17:01.403" v="3946"/>
          <ac:spMkLst>
            <pc:docMk/>
            <pc:sldMk cId="766555885" sldId="391"/>
            <ac:spMk id="18" creationId="{9CFD14CF-27E9-4106-9A31-887F77582BE8}"/>
          </ac:spMkLst>
        </pc:spChg>
        <pc:spChg chg="mod">
          <ac:chgData name="김병국" userId="2c193c81-1a59-48d0-9133-26ac3e418eb2" providerId="ADAL" clId="{12BE4039-E208-45E9-84CE-0FA47A0694FF}" dt="2019-04-28T14:20:26.655" v="4001" actId="20577"/>
          <ac:spMkLst>
            <pc:docMk/>
            <pc:sldMk cId="766555885" sldId="391"/>
            <ac:spMk id="20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0:30.764" v="4004" actId="20577"/>
          <ac:spMkLst>
            <pc:docMk/>
            <pc:sldMk cId="766555885" sldId="391"/>
            <ac:spMk id="21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16:39.599" v="3936" actId="1076"/>
          <ac:spMkLst>
            <pc:docMk/>
            <pc:sldMk cId="766555885" sldId="391"/>
            <ac:spMk id="23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16:39.599" v="3936" actId="1076"/>
          <ac:spMkLst>
            <pc:docMk/>
            <pc:sldMk cId="766555885" sldId="391"/>
            <ac:spMk id="24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16:39.599" v="3936" actId="1076"/>
          <ac:spMkLst>
            <pc:docMk/>
            <pc:sldMk cId="766555885" sldId="391"/>
            <ac:spMk id="25" creationId="{00000000-0000-0000-0000-000000000000}"/>
          </ac:spMkLst>
        </pc:spChg>
        <pc:grpChg chg="add mod">
          <ac:chgData name="김병국" userId="2c193c81-1a59-48d0-9133-26ac3e418eb2" providerId="ADAL" clId="{12BE4039-E208-45E9-84CE-0FA47A0694FF}" dt="2019-04-28T14:16:54.755" v="3944" actId="1076"/>
          <ac:grpSpMkLst>
            <pc:docMk/>
            <pc:sldMk cId="766555885" sldId="391"/>
            <ac:grpSpMk id="6" creationId="{1399C448-952C-41BB-817C-C0CD38BB7186}"/>
          </ac:grpSpMkLst>
        </pc:grpChg>
        <pc:cxnChg chg="mod">
          <ac:chgData name="김병국" userId="2c193c81-1a59-48d0-9133-26ac3e418eb2" providerId="ADAL" clId="{12BE4039-E208-45E9-84CE-0FA47A0694FF}" dt="2019-04-28T14:16:50.617" v="3943" actId="164"/>
          <ac:cxnSpMkLst>
            <pc:docMk/>
            <pc:sldMk cId="766555885" sldId="391"/>
            <ac:cxnSpMk id="8" creationId="{00000000-0000-0000-0000-000000000000}"/>
          </ac:cxnSpMkLst>
        </pc:cxnChg>
      </pc:sldChg>
      <pc:sldChg chg="addSp delSp modSp add">
        <pc:chgData name="김병국" userId="2c193c81-1a59-48d0-9133-26ac3e418eb2" providerId="ADAL" clId="{12BE4039-E208-45E9-84CE-0FA47A0694FF}" dt="2019-04-28T15:09:31.672" v="4741"/>
        <pc:sldMkLst>
          <pc:docMk/>
          <pc:sldMk cId="3353433964" sldId="392"/>
        </pc:sldMkLst>
        <pc:spChg chg="add">
          <ac:chgData name="김병국" userId="2c193c81-1a59-48d0-9133-26ac3e418eb2" providerId="ADAL" clId="{12BE4039-E208-45E9-84CE-0FA47A0694FF}" dt="2019-04-28T15:09:31.672" v="4741"/>
          <ac:spMkLst>
            <pc:docMk/>
            <pc:sldMk cId="3353433964" sldId="392"/>
            <ac:spMk id="8" creationId="{058FC102-D2B8-4096-95D0-B1ACD3990FC5}"/>
          </ac:spMkLst>
        </pc:spChg>
        <pc:spChg chg="mod">
          <ac:chgData name="김병국" userId="2c193c81-1a59-48d0-9133-26ac3e418eb2" providerId="ADAL" clId="{12BE4039-E208-45E9-84CE-0FA47A0694FF}" dt="2019-04-28T14:24:58.837" v="4132" actId="164"/>
          <ac:spMkLst>
            <pc:docMk/>
            <pc:sldMk cId="3353433964" sldId="392"/>
            <ac:spMk id="24" creationId="{00000000-0000-0000-0000-000000000000}"/>
          </ac:spMkLst>
        </pc:spChg>
        <pc:spChg chg="mod">
          <ac:chgData name="김병국" userId="2c193c81-1a59-48d0-9133-26ac3e418eb2" providerId="ADAL" clId="{12BE4039-E208-45E9-84CE-0FA47A0694FF}" dt="2019-04-28T14:24:58.837" v="4132" actId="164"/>
          <ac:spMkLst>
            <pc:docMk/>
            <pc:sldMk cId="3353433964" sldId="392"/>
            <ac:spMk id="28" creationId="{00000000-0000-0000-0000-000000000000}"/>
          </ac:spMkLst>
        </pc:spChg>
        <pc:grpChg chg="add mod">
          <ac:chgData name="김병국" userId="2c193c81-1a59-48d0-9133-26ac3e418eb2" providerId="ADAL" clId="{12BE4039-E208-45E9-84CE-0FA47A0694FF}" dt="2019-04-28T14:25:05.554" v="4133" actId="1076"/>
          <ac:grpSpMkLst>
            <pc:docMk/>
            <pc:sldMk cId="3353433964" sldId="392"/>
            <ac:grpSpMk id="3" creationId="{64F6DC18-D67D-4B41-9BC0-886C581F805B}"/>
          </ac:grpSpMkLst>
        </pc:grpChg>
        <pc:picChg chg="add mod ord">
          <ac:chgData name="김병국" userId="2c193c81-1a59-48d0-9133-26ac3e418eb2" providerId="ADAL" clId="{12BE4039-E208-45E9-84CE-0FA47A0694FF}" dt="2019-04-28T14:24:58.837" v="4132" actId="164"/>
          <ac:picMkLst>
            <pc:docMk/>
            <pc:sldMk cId="3353433964" sldId="392"/>
            <ac:picMk id="2" creationId="{5ED6C70F-8AE3-4BA4-82D9-871528A0AD1E}"/>
          </ac:picMkLst>
        </pc:picChg>
        <pc:picChg chg="del mod">
          <ac:chgData name="김병국" userId="2c193c81-1a59-48d0-9133-26ac3e418eb2" providerId="ADAL" clId="{12BE4039-E208-45E9-84CE-0FA47A0694FF}" dt="2019-04-28T14:24:41.398" v="4128" actId="478"/>
          <ac:picMkLst>
            <pc:docMk/>
            <pc:sldMk cId="3353433964" sldId="392"/>
            <ac:picMk id="16" creationId="{77A28151-9F69-45AB-9BC6-2AF8EACD9705}"/>
          </ac:picMkLst>
        </pc:picChg>
      </pc:sldChg>
      <pc:sldChg chg="add">
        <pc:chgData name="김병국" userId="2c193c81-1a59-48d0-9133-26ac3e418eb2" providerId="ADAL" clId="{12BE4039-E208-45E9-84CE-0FA47A0694FF}" dt="2019-04-28T14:33:50.906" v="4626"/>
        <pc:sldMkLst>
          <pc:docMk/>
          <pc:sldMk cId="2537184434" sldId="393"/>
        </pc:sldMkLst>
      </pc:sldChg>
      <pc:sldChg chg="add">
        <pc:chgData name="김병국" userId="2c193c81-1a59-48d0-9133-26ac3e418eb2" providerId="ADAL" clId="{12BE4039-E208-45E9-84CE-0FA47A0694FF}" dt="2019-04-28T15:00:11.343" v="4719"/>
        <pc:sldMkLst>
          <pc:docMk/>
          <pc:sldMk cId="1385546589" sldId="394"/>
        </pc:sldMkLst>
      </pc:sldChg>
      <pc:sldChg chg="add">
        <pc:chgData name="김병국" userId="2c193c81-1a59-48d0-9133-26ac3e418eb2" providerId="ADAL" clId="{12BE4039-E208-45E9-84CE-0FA47A0694FF}" dt="2019-04-28T15:00:11.343" v="4719"/>
        <pc:sldMkLst>
          <pc:docMk/>
          <pc:sldMk cId="2086615772" sldId="395"/>
        </pc:sldMkLst>
      </pc:sldChg>
    </pc:docChg>
  </pc:docChgLst>
  <pc:docChgLst>
    <pc:chgData name="김병국" userId="2c193c81-1a59-48d0-9133-26ac3e418eb2" providerId="ADAL" clId="{507D124D-A0E1-4C5B-B761-A9D72F4FF691}"/>
    <pc:docChg chg="custSel modSld">
      <pc:chgData name="김병국" userId="2c193c81-1a59-48d0-9133-26ac3e418eb2" providerId="ADAL" clId="{507D124D-A0E1-4C5B-B761-A9D72F4FF691}" dt="2019-04-28T17:07:18.918" v="100" actId="20577"/>
      <pc:docMkLst>
        <pc:docMk/>
      </pc:docMkLst>
      <pc:sldChg chg="addSp modSp addCm">
        <pc:chgData name="김병국" userId="2c193c81-1a59-48d0-9133-26ac3e418eb2" providerId="ADAL" clId="{507D124D-A0E1-4C5B-B761-A9D72F4FF691}" dt="2019-04-28T17:03:02.644" v="3" actId="1076"/>
        <pc:sldMkLst>
          <pc:docMk/>
          <pc:sldMk cId="34723386" sldId="256"/>
        </pc:sldMkLst>
        <pc:spChg chg="add mod">
          <ac:chgData name="김병국" userId="2c193c81-1a59-48d0-9133-26ac3e418eb2" providerId="ADAL" clId="{507D124D-A0E1-4C5B-B761-A9D72F4FF691}" dt="2019-04-28T17:03:02.644" v="3" actId="1076"/>
          <ac:spMkLst>
            <pc:docMk/>
            <pc:sldMk cId="34723386" sldId="256"/>
            <ac:spMk id="2" creationId="{9BAB0EC9-C9C0-40E4-8F3D-9D16C0084982}"/>
          </ac:spMkLst>
        </pc:spChg>
      </pc:sldChg>
      <pc:sldChg chg="addSp delSp modSp">
        <pc:chgData name="김병국" userId="2c193c81-1a59-48d0-9133-26ac3e418eb2" providerId="ADAL" clId="{507D124D-A0E1-4C5B-B761-A9D72F4FF691}" dt="2019-04-28T17:03:11.222" v="7" actId="20577"/>
        <pc:sldMkLst>
          <pc:docMk/>
          <pc:sldMk cId="887149140" sldId="258"/>
        </pc:sldMkLst>
        <pc:spChg chg="add del">
          <ac:chgData name="김병국" userId="2c193c81-1a59-48d0-9133-26ac3e418eb2" providerId="ADAL" clId="{507D124D-A0E1-4C5B-B761-A9D72F4FF691}" dt="2019-04-28T17:03:05.802" v="5" actId="478"/>
          <ac:spMkLst>
            <pc:docMk/>
            <pc:sldMk cId="887149140" sldId="258"/>
            <ac:spMk id="8" creationId="{629B7C7E-BD38-4DF4-B48C-027085353758}"/>
          </ac:spMkLst>
        </pc:spChg>
        <pc:spChg chg="add mod">
          <ac:chgData name="김병국" userId="2c193c81-1a59-48d0-9133-26ac3e418eb2" providerId="ADAL" clId="{507D124D-A0E1-4C5B-B761-A9D72F4FF691}" dt="2019-04-28T17:03:11.222" v="7" actId="20577"/>
          <ac:spMkLst>
            <pc:docMk/>
            <pc:sldMk cId="887149140" sldId="258"/>
            <ac:spMk id="9" creationId="{F897A52A-9663-42B4-9034-FFE14415CFC9}"/>
          </ac:spMkLst>
        </pc:spChg>
      </pc:sldChg>
      <pc:sldChg chg="addSp modSp">
        <pc:chgData name="김병국" userId="2c193c81-1a59-48d0-9133-26ac3e418eb2" providerId="ADAL" clId="{507D124D-A0E1-4C5B-B761-A9D72F4FF691}" dt="2019-04-28T17:07:10.389" v="99" actId="20577"/>
        <pc:sldMkLst>
          <pc:docMk/>
          <pc:sldMk cId="241519575" sldId="288"/>
        </pc:sldMkLst>
        <pc:spChg chg="add mod">
          <ac:chgData name="김병국" userId="2c193c81-1a59-48d0-9133-26ac3e418eb2" providerId="ADAL" clId="{507D124D-A0E1-4C5B-B761-A9D72F4FF691}" dt="2019-04-28T17:07:10.389" v="99" actId="20577"/>
          <ac:spMkLst>
            <pc:docMk/>
            <pc:sldMk cId="241519575" sldId="288"/>
            <ac:spMk id="10" creationId="{B6E64EC4-A199-4AB1-BA14-0F25F7E1E6ED}"/>
          </ac:spMkLst>
        </pc:spChg>
      </pc:sldChg>
      <pc:sldChg chg="addSp modSp">
        <pc:chgData name="김병국" userId="2c193c81-1a59-48d0-9133-26ac3e418eb2" providerId="ADAL" clId="{507D124D-A0E1-4C5B-B761-A9D72F4FF691}" dt="2019-04-28T17:03:21.706" v="9" actId="20577"/>
        <pc:sldMkLst>
          <pc:docMk/>
          <pc:sldMk cId="2618509157" sldId="289"/>
        </pc:sldMkLst>
        <pc:spChg chg="add mod">
          <ac:chgData name="김병국" userId="2c193c81-1a59-48d0-9133-26ac3e418eb2" providerId="ADAL" clId="{507D124D-A0E1-4C5B-B761-A9D72F4FF691}" dt="2019-04-28T17:03:21.706" v="9" actId="20577"/>
          <ac:spMkLst>
            <pc:docMk/>
            <pc:sldMk cId="2618509157" sldId="289"/>
            <ac:spMk id="6" creationId="{AEF9C04B-A7B7-4721-8087-950BC0E83CD0}"/>
          </ac:spMkLst>
        </pc:spChg>
      </pc:sldChg>
      <pc:sldChg chg="addSp modSp">
        <pc:chgData name="김병국" userId="2c193c81-1a59-48d0-9133-26ac3e418eb2" providerId="ADAL" clId="{507D124D-A0E1-4C5B-B761-A9D72F4FF691}" dt="2019-04-28T17:03:25.093" v="11" actId="20577"/>
        <pc:sldMkLst>
          <pc:docMk/>
          <pc:sldMk cId="2897808963" sldId="290"/>
        </pc:sldMkLst>
        <pc:spChg chg="add mod">
          <ac:chgData name="김병국" userId="2c193c81-1a59-48d0-9133-26ac3e418eb2" providerId="ADAL" clId="{507D124D-A0E1-4C5B-B761-A9D72F4FF691}" dt="2019-04-28T17:03:25.093" v="11" actId="20577"/>
          <ac:spMkLst>
            <pc:docMk/>
            <pc:sldMk cId="2897808963" sldId="290"/>
            <ac:spMk id="6" creationId="{FB69973A-CD2A-4814-8686-C5D428DA9CAB}"/>
          </ac:spMkLst>
        </pc:spChg>
      </pc:sldChg>
      <pc:sldChg chg="addSp modSp">
        <pc:chgData name="김병국" userId="2c193c81-1a59-48d0-9133-26ac3e418eb2" providerId="ADAL" clId="{507D124D-A0E1-4C5B-B761-A9D72F4FF691}" dt="2019-04-28T17:04:45.802" v="35" actId="20577"/>
        <pc:sldMkLst>
          <pc:docMk/>
          <pc:sldMk cId="2067472321" sldId="294"/>
        </pc:sldMkLst>
        <pc:spChg chg="add mod">
          <ac:chgData name="김병국" userId="2c193c81-1a59-48d0-9133-26ac3e418eb2" providerId="ADAL" clId="{507D124D-A0E1-4C5B-B761-A9D72F4FF691}" dt="2019-04-28T17:04:45.802" v="35" actId="20577"/>
          <ac:spMkLst>
            <pc:docMk/>
            <pc:sldMk cId="2067472321" sldId="294"/>
            <ac:spMk id="6" creationId="{16B67031-8C22-44DC-8D44-81C0A4D28E97}"/>
          </ac:spMkLst>
        </pc:spChg>
      </pc:sldChg>
      <pc:sldChg chg="addSp modSp">
        <pc:chgData name="김병국" userId="2c193c81-1a59-48d0-9133-26ac3e418eb2" providerId="ADAL" clId="{507D124D-A0E1-4C5B-B761-A9D72F4FF691}" dt="2019-04-28T17:03:28.354" v="13" actId="20577"/>
        <pc:sldMkLst>
          <pc:docMk/>
          <pc:sldMk cId="4002353439" sldId="354"/>
        </pc:sldMkLst>
        <pc:spChg chg="add mod">
          <ac:chgData name="김병국" userId="2c193c81-1a59-48d0-9133-26ac3e418eb2" providerId="ADAL" clId="{507D124D-A0E1-4C5B-B761-A9D72F4FF691}" dt="2019-04-28T17:03:28.354" v="13" actId="20577"/>
          <ac:spMkLst>
            <pc:docMk/>
            <pc:sldMk cId="4002353439" sldId="354"/>
            <ac:spMk id="19" creationId="{A6ADF4BB-0F54-442D-A2F2-A0CE6C8306EA}"/>
          </ac:spMkLst>
        </pc:spChg>
      </pc:sldChg>
      <pc:sldChg chg="addSp modSp">
        <pc:chgData name="김병국" userId="2c193c81-1a59-48d0-9133-26ac3e418eb2" providerId="ADAL" clId="{507D124D-A0E1-4C5B-B761-A9D72F4FF691}" dt="2019-04-28T17:04:01.897" v="24" actId="14100"/>
        <pc:sldMkLst>
          <pc:docMk/>
          <pc:sldMk cId="3739423766" sldId="357"/>
        </pc:sldMkLst>
        <pc:spChg chg="add mod">
          <ac:chgData name="김병국" userId="2c193c81-1a59-48d0-9133-26ac3e418eb2" providerId="ADAL" clId="{507D124D-A0E1-4C5B-B761-A9D72F4FF691}" dt="2019-04-28T17:03:57.235" v="23" actId="20577"/>
          <ac:spMkLst>
            <pc:docMk/>
            <pc:sldMk cId="3739423766" sldId="357"/>
            <ac:spMk id="7" creationId="{D32AE4FB-8308-4935-9F67-D50E8BC90B35}"/>
          </ac:spMkLst>
        </pc:spChg>
        <pc:graphicFrameChg chg="mod modGraphic">
          <ac:chgData name="김병국" userId="2c193c81-1a59-48d0-9133-26ac3e418eb2" providerId="ADAL" clId="{507D124D-A0E1-4C5B-B761-A9D72F4FF691}" dt="2019-04-28T17:04:01.897" v="24" actId="14100"/>
          <ac:graphicFrameMkLst>
            <pc:docMk/>
            <pc:sldMk cId="3739423766" sldId="357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4:30.365" v="29" actId="14100"/>
        <pc:sldMkLst>
          <pc:docMk/>
          <pc:sldMk cId="24041443" sldId="358"/>
        </pc:sldMkLst>
        <pc:spChg chg="add mod">
          <ac:chgData name="김병국" userId="2c193c81-1a59-48d0-9133-26ac3e418eb2" providerId="ADAL" clId="{507D124D-A0E1-4C5B-B761-A9D72F4FF691}" dt="2019-04-28T17:04:15.941" v="28" actId="20577"/>
          <ac:spMkLst>
            <pc:docMk/>
            <pc:sldMk cId="24041443" sldId="358"/>
            <ac:spMk id="7" creationId="{8C6B3F54-86A3-45EF-977B-2EC82A7B5319}"/>
          </ac:spMkLst>
        </pc:spChg>
        <pc:graphicFrameChg chg="modGraphic">
          <ac:chgData name="김병국" userId="2c193c81-1a59-48d0-9133-26ac3e418eb2" providerId="ADAL" clId="{507D124D-A0E1-4C5B-B761-A9D72F4FF691}" dt="2019-04-28T17:04:30.365" v="29" actId="14100"/>
          <ac:graphicFrameMkLst>
            <pc:docMk/>
            <pc:sldMk cId="24041443" sldId="358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4:40.626" v="33" actId="14100"/>
        <pc:sldMkLst>
          <pc:docMk/>
          <pc:sldMk cId="1130271395" sldId="359"/>
        </pc:sldMkLst>
        <pc:spChg chg="add mod">
          <ac:chgData name="김병국" userId="2c193c81-1a59-48d0-9133-26ac3e418eb2" providerId="ADAL" clId="{507D124D-A0E1-4C5B-B761-A9D72F4FF691}" dt="2019-04-28T17:04:36.926" v="32" actId="20577"/>
          <ac:spMkLst>
            <pc:docMk/>
            <pc:sldMk cId="1130271395" sldId="359"/>
            <ac:spMk id="7" creationId="{3D195D9E-D4D0-494A-B3C6-3B97E9C2E3B6}"/>
          </ac:spMkLst>
        </pc:spChg>
        <pc:graphicFrameChg chg="modGraphic">
          <ac:chgData name="김병국" userId="2c193c81-1a59-48d0-9133-26ac3e418eb2" providerId="ADAL" clId="{507D124D-A0E1-4C5B-B761-A9D72F4FF691}" dt="2019-04-28T17:04:40.626" v="33" actId="14100"/>
          <ac:graphicFrameMkLst>
            <pc:docMk/>
            <pc:sldMk cId="1130271395" sldId="359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3:47.533" v="18" actId="20577"/>
        <pc:sldMkLst>
          <pc:docMk/>
          <pc:sldMk cId="2830972158" sldId="361"/>
        </pc:sldMkLst>
        <pc:spChg chg="add mod">
          <ac:chgData name="김병국" userId="2c193c81-1a59-48d0-9133-26ac3e418eb2" providerId="ADAL" clId="{507D124D-A0E1-4C5B-B761-A9D72F4FF691}" dt="2019-04-28T17:03:47.533" v="18" actId="20577"/>
          <ac:spMkLst>
            <pc:docMk/>
            <pc:sldMk cId="2830972158" sldId="361"/>
            <ac:spMk id="7" creationId="{E9D184BD-BF01-417B-A2FD-2E6235A1FB7F}"/>
          </ac:spMkLst>
        </pc:spChg>
        <pc:graphicFrameChg chg="modGraphic">
          <ac:chgData name="김병국" userId="2c193c81-1a59-48d0-9133-26ac3e418eb2" providerId="ADAL" clId="{507D124D-A0E1-4C5B-B761-A9D72F4FF691}" dt="2019-04-28T17:03:44.493" v="16" actId="14100"/>
          <ac:graphicFrameMkLst>
            <pc:docMk/>
            <pc:sldMk cId="2830972158" sldId="361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4:51.422" v="37" actId="20577"/>
        <pc:sldMkLst>
          <pc:docMk/>
          <pc:sldMk cId="2501437539" sldId="372"/>
        </pc:sldMkLst>
        <pc:spChg chg="add mod">
          <ac:chgData name="김병국" userId="2c193c81-1a59-48d0-9133-26ac3e418eb2" providerId="ADAL" clId="{507D124D-A0E1-4C5B-B761-A9D72F4FF691}" dt="2019-04-28T17:04:51.422" v="37" actId="20577"/>
          <ac:spMkLst>
            <pc:docMk/>
            <pc:sldMk cId="2501437539" sldId="372"/>
            <ac:spMk id="6" creationId="{F9540897-2CFC-4550-B182-C9075B4946AE}"/>
          </ac:spMkLst>
        </pc:spChg>
      </pc:sldChg>
      <pc:sldChg chg="addSp modSp modNotesTx">
        <pc:chgData name="김병국" userId="2c193c81-1a59-48d0-9133-26ac3e418eb2" providerId="ADAL" clId="{507D124D-A0E1-4C5B-B761-A9D72F4FF691}" dt="2019-04-28T17:07:18.918" v="100" actId="20577"/>
        <pc:sldMkLst>
          <pc:docMk/>
          <pc:sldMk cId="1559828415" sldId="375"/>
        </pc:sldMkLst>
        <pc:spChg chg="add mod">
          <ac:chgData name="김병국" userId="2c193c81-1a59-48d0-9133-26ac3e418eb2" providerId="ADAL" clId="{507D124D-A0E1-4C5B-B761-A9D72F4FF691}" dt="2019-04-28T17:07:05.542" v="96" actId="20577"/>
          <ac:spMkLst>
            <pc:docMk/>
            <pc:sldMk cId="1559828415" sldId="375"/>
            <ac:spMk id="7" creationId="{411C0A6F-E91A-4FE0-A2DE-7295E4CC04BB}"/>
          </ac:spMkLst>
        </pc:spChg>
        <pc:graphicFrameChg chg="modGraphic">
          <ac:chgData name="김병국" userId="2c193c81-1a59-48d0-9133-26ac3e418eb2" providerId="ADAL" clId="{507D124D-A0E1-4C5B-B761-A9D72F4FF691}" dt="2019-04-28T17:07:02.017" v="94" actId="14100"/>
          <ac:graphicFrameMkLst>
            <pc:docMk/>
            <pc:sldMk cId="1559828415" sldId="375"/>
            <ac:graphicFrameMk id="6" creationId="{BB242607-8229-461A-AF38-78FB91EE7C8D}"/>
          </ac:graphicFrameMkLst>
        </pc:graphicFrameChg>
      </pc:sldChg>
      <pc:sldChg chg="addSp modSp">
        <pc:chgData name="김병국" userId="2c193c81-1a59-48d0-9133-26ac3e418eb2" providerId="ADAL" clId="{507D124D-A0E1-4C5B-B761-A9D72F4FF691}" dt="2019-04-28T17:06:54.883" v="92" actId="20577"/>
        <pc:sldMkLst>
          <pc:docMk/>
          <pc:sldMk cId="2199989802" sldId="376"/>
        </pc:sldMkLst>
        <pc:spChg chg="add mod">
          <ac:chgData name="김병국" userId="2c193c81-1a59-48d0-9133-26ac3e418eb2" providerId="ADAL" clId="{507D124D-A0E1-4C5B-B761-A9D72F4FF691}" dt="2019-04-28T17:06:54.883" v="92" actId="20577"/>
          <ac:spMkLst>
            <pc:docMk/>
            <pc:sldMk cId="2199989802" sldId="376"/>
            <ac:spMk id="6" creationId="{DBE28DDC-CBED-4010-AFC2-0F608B5A7F71}"/>
          </ac:spMkLst>
        </pc:spChg>
      </pc:sldChg>
      <pc:sldChg chg="addSp delSp modSp">
        <pc:chgData name="김병국" userId="2c193c81-1a59-48d0-9133-26ac3e418eb2" providerId="ADAL" clId="{507D124D-A0E1-4C5B-B761-A9D72F4FF691}" dt="2019-04-28T17:05:50.884" v="65" actId="20577"/>
        <pc:sldMkLst>
          <pc:docMk/>
          <pc:sldMk cId="2197961937" sldId="378"/>
        </pc:sldMkLst>
        <pc:spChg chg="mod">
          <ac:chgData name="김병국" userId="2c193c81-1a59-48d0-9133-26ac3e418eb2" providerId="ADAL" clId="{507D124D-A0E1-4C5B-B761-A9D72F4FF691}" dt="2019-04-28T17:05:38.783" v="61" actId="164"/>
          <ac:spMkLst>
            <pc:docMk/>
            <pc:sldMk cId="2197961937" sldId="378"/>
            <ac:spMk id="2" creationId="{00000000-0000-0000-0000-000000000000}"/>
          </ac:spMkLst>
        </pc:spChg>
        <pc:spChg chg="mod">
          <ac:chgData name="김병국" userId="2c193c81-1a59-48d0-9133-26ac3e418eb2" providerId="ADAL" clId="{507D124D-A0E1-4C5B-B761-A9D72F4FF691}" dt="2019-04-28T17:05:38.783" v="61" actId="164"/>
          <ac:spMkLst>
            <pc:docMk/>
            <pc:sldMk cId="2197961937" sldId="378"/>
            <ac:spMk id="19" creationId="{00000000-0000-0000-0000-000000000000}"/>
          </ac:spMkLst>
        </pc:spChg>
        <pc:spChg chg="add del">
          <ac:chgData name="김병국" userId="2c193c81-1a59-48d0-9133-26ac3e418eb2" providerId="ADAL" clId="{507D124D-A0E1-4C5B-B761-A9D72F4FF691}" dt="2019-04-28T17:05:31.635" v="60"/>
          <ac:spMkLst>
            <pc:docMk/>
            <pc:sldMk cId="2197961937" sldId="378"/>
            <ac:spMk id="23" creationId="{89EED497-F622-43D5-ABDD-20B2819D61EB}"/>
          </ac:spMkLst>
        </pc:spChg>
        <pc:spChg chg="add mod">
          <ac:chgData name="김병국" userId="2c193c81-1a59-48d0-9133-26ac3e418eb2" providerId="ADAL" clId="{507D124D-A0E1-4C5B-B761-A9D72F4FF691}" dt="2019-04-28T17:05:50.884" v="65" actId="20577"/>
          <ac:spMkLst>
            <pc:docMk/>
            <pc:sldMk cId="2197961937" sldId="378"/>
            <ac:spMk id="28" creationId="{AC14A503-44C3-4F12-B30E-E91A5944C0DB}"/>
          </ac:spMkLst>
        </pc:spChg>
        <pc:spChg chg="mod">
          <ac:chgData name="김병국" userId="2c193c81-1a59-48d0-9133-26ac3e418eb2" providerId="ADAL" clId="{507D124D-A0E1-4C5B-B761-A9D72F4FF691}" dt="2019-04-28T17:05:38.783" v="61" actId="164"/>
          <ac:spMkLst>
            <pc:docMk/>
            <pc:sldMk cId="2197961937" sldId="378"/>
            <ac:spMk id="33" creationId="{229ED355-A0AE-4164-8B53-292792463707}"/>
          </ac:spMkLst>
        </pc:spChg>
        <pc:spChg chg="mod">
          <ac:chgData name="김병국" userId="2c193c81-1a59-48d0-9133-26ac3e418eb2" providerId="ADAL" clId="{507D124D-A0E1-4C5B-B761-A9D72F4FF691}" dt="2019-04-28T17:05:38.783" v="61" actId="164"/>
          <ac:spMkLst>
            <pc:docMk/>
            <pc:sldMk cId="2197961937" sldId="378"/>
            <ac:spMk id="34" creationId="{C0B54DC3-2887-45B7-832B-FC281A14C5F9}"/>
          </ac:spMkLst>
        </pc:spChg>
        <pc:spChg chg="mod">
          <ac:chgData name="김병국" userId="2c193c81-1a59-48d0-9133-26ac3e418eb2" providerId="ADAL" clId="{507D124D-A0E1-4C5B-B761-A9D72F4FF691}" dt="2019-04-28T17:05:38.783" v="61" actId="164"/>
          <ac:spMkLst>
            <pc:docMk/>
            <pc:sldMk cId="2197961937" sldId="378"/>
            <ac:spMk id="35" creationId="{625B7546-3B98-4B7B-A13E-ACC70C05725B}"/>
          </ac:spMkLst>
        </pc:spChg>
        <pc:grpChg chg="add mod">
          <ac:chgData name="김병국" userId="2c193c81-1a59-48d0-9133-26ac3e418eb2" providerId="ADAL" clId="{507D124D-A0E1-4C5B-B761-A9D72F4FF691}" dt="2019-04-28T17:05:44.255" v="62" actId="14100"/>
          <ac:grpSpMkLst>
            <pc:docMk/>
            <pc:sldMk cId="2197961937" sldId="378"/>
            <ac:grpSpMk id="3" creationId="{17485A04-C9D8-424D-BF0B-01E03C6635C6}"/>
          </ac:grpSpMkLst>
        </pc:grpChg>
        <pc:grpChg chg="mod">
          <ac:chgData name="김병국" userId="2c193c81-1a59-48d0-9133-26ac3e418eb2" providerId="ADAL" clId="{507D124D-A0E1-4C5B-B761-A9D72F4FF691}" dt="2019-04-28T17:05:44.255" v="62" actId="14100"/>
          <ac:grpSpMkLst>
            <pc:docMk/>
            <pc:sldMk cId="2197961937" sldId="378"/>
            <ac:grpSpMk id="7" creationId="{ED6761A8-7FE5-4E11-B6CA-2F3CB50DF074}"/>
          </ac:grpSpMkLst>
        </pc:grpChg>
        <pc:picChg chg="mod">
          <ac:chgData name="김병국" userId="2c193c81-1a59-48d0-9133-26ac3e418eb2" providerId="ADAL" clId="{507D124D-A0E1-4C5B-B761-A9D72F4FF691}" dt="2019-04-28T17:05:38.783" v="61" actId="164"/>
          <ac:picMkLst>
            <pc:docMk/>
            <pc:sldMk cId="2197961937" sldId="378"/>
            <ac:picMk id="26" creationId="{3B23B50E-9AA8-4540-82D0-93731B1347D4}"/>
          </ac:picMkLst>
        </pc:picChg>
        <pc:picChg chg="mod">
          <ac:chgData name="김병국" userId="2c193c81-1a59-48d0-9133-26ac3e418eb2" providerId="ADAL" clId="{507D124D-A0E1-4C5B-B761-A9D72F4FF691}" dt="2019-04-28T17:05:38.783" v="61" actId="164"/>
          <ac:picMkLst>
            <pc:docMk/>
            <pc:sldMk cId="2197961937" sldId="378"/>
            <ac:picMk id="27" creationId="{C3F37221-B527-475F-AA8F-DF7DFF1F6021}"/>
          </ac:picMkLst>
        </pc:picChg>
        <pc:picChg chg="mod">
          <ac:chgData name="김병국" userId="2c193c81-1a59-48d0-9133-26ac3e418eb2" providerId="ADAL" clId="{507D124D-A0E1-4C5B-B761-A9D72F4FF691}" dt="2019-04-28T17:05:38.783" v="61" actId="164"/>
          <ac:picMkLst>
            <pc:docMk/>
            <pc:sldMk cId="2197961937" sldId="378"/>
            <ac:picMk id="30" creationId="{8F859CBA-1E5E-460F-9BCB-F492734CFAAA}"/>
          </ac:picMkLst>
        </pc:picChg>
        <pc:picChg chg="mod">
          <ac:chgData name="김병국" userId="2c193c81-1a59-48d0-9133-26ac3e418eb2" providerId="ADAL" clId="{507D124D-A0E1-4C5B-B761-A9D72F4FF691}" dt="2019-04-28T17:05:38.783" v="61" actId="164"/>
          <ac:picMkLst>
            <pc:docMk/>
            <pc:sldMk cId="2197961937" sldId="378"/>
            <ac:picMk id="31" creationId="{71DCF6FB-8A06-4B84-AEC2-4180CC63EF97}"/>
          </ac:picMkLst>
        </pc:picChg>
        <pc:picChg chg="mod">
          <ac:chgData name="김병국" userId="2c193c81-1a59-48d0-9133-26ac3e418eb2" providerId="ADAL" clId="{507D124D-A0E1-4C5B-B761-A9D72F4FF691}" dt="2019-04-28T17:05:38.783" v="61" actId="164"/>
          <ac:picMkLst>
            <pc:docMk/>
            <pc:sldMk cId="2197961937" sldId="378"/>
            <ac:picMk id="32" creationId="{CFC7C7B9-5FFE-455E-80C9-B08C1C11B3CA}"/>
          </ac:picMkLst>
        </pc:picChg>
        <pc:picChg chg="mod">
          <ac:chgData name="김병국" userId="2c193c81-1a59-48d0-9133-26ac3e418eb2" providerId="ADAL" clId="{507D124D-A0E1-4C5B-B761-A9D72F4FF691}" dt="2019-04-28T17:05:38.783" v="61" actId="164"/>
          <ac:picMkLst>
            <pc:docMk/>
            <pc:sldMk cId="2197961937" sldId="378"/>
            <ac:picMk id="1026" creationId="{00000000-0000-0000-0000-000000000000}"/>
          </ac:picMkLst>
        </pc:picChg>
        <pc:picChg chg="mod">
          <ac:chgData name="김병국" userId="2c193c81-1a59-48d0-9133-26ac3e418eb2" providerId="ADAL" clId="{507D124D-A0E1-4C5B-B761-A9D72F4FF691}" dt="2019-04-28T17:05:38.783" v="61" actId="164"/>
          <ac:picMkLst>
            <pc:docMk/>
            <pc:sldMk cId="2197961937" sldId="378"/>
            <ac:picMk id="1027" creationId="{00000000-0000-0000-0000-000000000000}"/>
          </ac:picMkLst>
        </pc:picChg>
        <pc:picChg chg="mod">
          <ac:chgData name="김병국" userId="2c193c81-1a59-48d0-9133-26ac3e418eb2" providerId="ADAL" clId="{507D124D-A0E1-4C5B-B761-A9D72F4FF691}" dt="2019-04-28T17:05:38.783" v="61" actId="164"/>
          <ac:picMkLst>
            <pc:docMk/>
            <pc:sldMk cId="2197961937" sldId="378"/>
            <ac:picMk id="2050" creationId="{00000000-0000-0000-0000-000000000000}"/>
          </ac:picMkLst>
        </pc:picChg>
      </pc:sldChg>
      <pc:sldChg chg="addSp modSp">
        <pc:chgData name="김병국" userId="2c193c81-1a59-48d0-9133-26ac3e418eb2" providerId="ADAL" clId="{507D124D-A0E1-4C5B-B761-A9D72F4FF691}" dt="2019-04-28T17:06:07.442" v="71" actId="20577"/>
        <pc:sldMkLst>
          <pc:docMk/>
          <pc:sldMk cId="2649366860" sldId="379"/>
        </pc:sldMkLst>
        <pc:spChg chg="add mod">
          <ac:chgData name="김병국" userId="2c193c81-1a59-48d0-9133-26ac3e418eb2" providerId="ADAL" clId="{507D124D-A0E1-4C5B-B761-A9D72F4FF691}" dt="2019-04-28T17:06:07.442" v="71" actId="20577"/>
          <ac:spMkLst>
            <pc:docMk/>
            <pc:sldMk cId="2649366860" sldId="379"/>
            <ac:spMk id="24" creationId="{863CC11B-0DAD-4982-9FDD-13DF1C927BC5}"/>
          </ac:spMkLst>
        </pc:spChg>
      </pc:sldChg>
      <pc:sldChg chg="addSp modSp">
        <pc:chgData name="김병국" userId="2c193c81-1a59-48d0-9133-26ac3e418eb2" providerId="ADAL" clId="{507D124D-A0E1-4C5B-B761-A9D72F4FF691}" dt="2019-04-28T17:06:33.355" v="78" actId="20577"/>
        <pc:sldMkLst>
          <pc:docMk/>
          <pc:sldMk cId="1262539541" sldId="380"/>
        </pc:sldMkLst>
        <pc:spChg chg="add mod">
          <ac:chgData name="김병국" userId="2c193c81-1a59-48d0-9133-26ac3e418eb2" providerId="ADAL" clId="{507D124D-A0E1-4C5B-B761-A9D72F4FF691}" dt="2019-04-28T17:06:33.355" v="78" actId="20577"/>
          <ac:spMkLst>
            <pc:docMk/>
            <pc:sldMk cId="1262539541" sldId="380"/>
            <ac:spMk id="18" creationId="{FBE38632-D995-4238-9A24-2E4CD6AC404E}"/>
          </ac:spMkLst>
        </pc:spChg>
        <pc:grpChg chg="mod">
          <ac:chgData name="김병국" userId="2c193c81-1a59-48d0-9133-26ac3e418eb2" providerId="ADAL" clId="{507D124D-A0E1-4C5B-B761-A9D72F4FF691}" dt="2019-04-28T17:06:15.074" v="73" actId="14100"/>
          <ac:grpSpMkLst>
            <pc:docMk/>
            <pc:sldMk cId="1262539541" sldId="380"/>
            <ac:grpSpMk id="2" creationId="{692C1058-389A-492D-B9B5-12A44873A679}"/>
          </ac:grpSpMkLst>
        </pc:grpChg>
      </pc:sldChg>
      <pc:sldChg chg="addSp modSp">
        <pc:chgData name="김병국" userId="2c193c81-1a59-48d0-9133-26ac3e418eb2" providerId="ADAL" clId="{507D124D-A0E1-4C5B-B761-A9D72F4FF691}" dt="2019-04-28T17:05:03.493" v="43" actId="20577"/>
        <pc:sldMkLst>
          <pc:docMk/>
          <pc:sldMk cId="3980865595" sldId="381"/>
        </pc:sldMkLst>
        <pc:spChg chg="add mod">
          <ac:chgData name="김병국" userId="2c193c81-1a59-48d0-9133-26ac3e418eb2" providerId="ADAL" clId="{507D124D-A0E1-4C5B-B761-A9D72F4FF691}" dt="2019-04-28T17:05:03.493" v="43" actId="20577"/>
          <ac:spMkLst>
            <pc:docMk/>
            <pc:sldMk cId="3980865595" sldId="381"/>
            <ac:spMk id="8" creationId="{CE050C9E-4BCC-49A4-AD76-5781FACEFA04}"/>
          </ac:spMkLst>
        </pc:spChg>
      </pc:sldChg>
      <pc:sldChg chg="addSp modSp">
        <pc:chgData name="김병국" userId="2c193c81-1a59-48d0-9133-26ac3e418eb2" providerId="ADAL" clId="{507D124D-A0E1-4C5B-B761-A9D72F4FF691}" dt="2019-04-28T17:06:37.140" v="80" actId="20577"/>
        <pc:sldMkLst>
          <pc:docMk/>
          <pc:sldMk cId="1781096065" sldId="382"/>
        </pc:sldMkLst>
        <pc:spChg chg="add mod">
          <ac:chgData name="김병국" userId="2c193c81-1a59-48d0-9133-26ac3e418eb2" providerId="ADAL" clId="{507D124D-A0E1-4C5B-B761-A9D72F4FF691}" dt="2019-04-28T17:06:37.140" v="80" actId="20577"/>
          <ac:spMkLst>
            <pc:docMk/>
            <pc:sldMk cId="1781096065" sldId="382"/>
            <ac:spMk id="82" creationId="{6D9BA746-B400-4A25-A34B-B3D12E001824}"/>
          </ac:spMkLst>
        </pc:spChg>
      </pc:sldChg>
      <pc:sldChg chg="addSp modSp">
        <pc:chgData name="김병국" userId="2c193c81-1a59-48d0-9133-26ac3e418eb2" providerId="ADAL" clId="{507D124D-A0E1-4C5B-B761-A9D72F4FF691}" dt="2019-04-28T17:05:08.651" v="46" actId="20577"/>
        <pc:sldMkLst>
          <pc:docMk/>
          <pc:sldMk cId="2024296309" sldId="383"/>
        </pc:sldMkLst>
        <pc:spChg chg="add mod">
          <ac:chgData name="김병국" userId="2c193c81-1a59-48d0-9133-26ac3e418eb2" providerId="ADAL" clId="{507D124D-A0E1-4C5B-B761-A9D72F4FF691}" dt="2019-04-28T17:05:08.651" v="46" actId="20577"/>
          <ac:spMkLst>
            <pc:docMk/>
            <pc:sldMk cId="2024296309" sldId="383"/>
            <ac:spMk id="11" creationId="{B109F836-DFA3-43CB-8246-B085ADE73C11}"/>
          </ac:spMkLst>
        </pc:spChg>
      </pc:sldChg>
      <pc:sldChg chg="addSp modSp">
        <pc:chgData name="김병국" userId="2c193c81-1a59-48d0-9133-26ac3e418eb2" providerId="ADAL" clId="{507D124D-A0E1-4C5B-B761-A9D72F4FF691}" dt="2019-04-28T17:05:13.400" v="49" actId="20577"/>
        <pc:sldMkLst>
          <pc:docMk/>
          <pc:sldMk cId="946373686" sldId="384"/>
        </pc:sldMkLst>
        <pc:spChg chg="add mod">
          <ac:chgData name="김병국" userId="2c193c81-1a59-48d0-9133-26ac3e418eb2" providerId="ADAL" clId="{507D124D-A0E1-4C5B-B761-A9D72F4FF691}" dt="2019-04-28T17:05:13.400" v="49" actId="20577"/>
          <ac:spMkLst>
            <pc:docMk/>
            <pc:sldMk cId="946373686" sldId="384"/>
            <ac:spMk id="6" creationId="{458A47E3-BA59-4A41-A1E2-1A2C568227D7}"/>
          </ac:spMkLst>
        </pc:spChg>
      </pc:sldChg>
      <pc:sldChg chg="addSp modSp">
        <pc:chgData name="김병국" userId="2c193c81-1a59-48d0-9133-26ac3e418eb2" providerId="ADAL" clId="{507D124D-A0E1-4C5B-B761-A9D72F4FF691}" dt="2019-04-28T17:04:59.739" v="40" actId="20577"/>
        <pc:sldMkLst>
          <pc:docMk/>
          <pc:sldMk cId="1851086869" sldId="385"/>
        </pc:sldMkLst>
        <pc:spChg chg="add mod">
          <ac:chgData name="김병국" userId="2c193c81-1a59-48d0-9133-26ac3e418eb2" providerId="ADAL" clId="{507D124D-A0E1-4C5B-B761-A9D72F4FF691}" dt="2019-04-28T17:04:59.739" v="40" actId="20577"/>
          <ac:spMkLst>
            <pc:docMk/>
            <pc:sldMk cId="1851086869" sldId="385"/>
            <ac:spMk id="11" creationId="{F0E18A1E-3955-451C-9428-731AA51CEE16}"/>
          </ac:spMkLst>
        </pc:spChg>
      </pc:sldChg>
      <pc:sldChg chg="addSp modSp">
        <pc:chgData name="김병국" userId="2c193c81-1a59-48d0-9133-26ac3e418eb2" providerId="ADAL" clId="{507D124D-A0E1-4C5B-B761-A9D72F4FF691}" dt="2019-04-28T17:05:17.579" v="52" actId="20577"/>
        <pc:sldMkLst>
          <pc:docMk/>
          <pc:sldMk cId="1544330784" sldId="386"/>
        </pc:sldMkLst>
        <pc:spChg chg="add mod">
          <ac:chgData name="김병국" userId="2c193c81-1a59-48d0-9133-26ac3e418eb2" providerId="ADAL" clId="{507D124D-A0E1-4C5B-B761-A9D72F4FF691}" dt="2019-04-28T17:05:17.579" v="52" actId="20577"/>
          <ac:spMkLst>
            <pc:docMk/>
            <pc:sldMk cId="1544330784" sldId="386"/>
            <ac:spMk id="6" creationId="{0E65B8AA-CA62-4F86-B514-7667443C1B1B}"/>
          </ac:spMkLst>
        </pc:spChg>
      </pc:sldChg>
      <pc:sldChg chg="addSp modSp">
        <pc:chgData name="김병국" userId="2c193c81-1a59-48d0-9133-26ac3e418eb2" providerId="ADAL" clId="{507D124D-A0E1-4C5B-B761-A9D72F4FF691}" dt="2019-04-28T17:06:46.967" v="86" actId="20577"/>
        <pc:sldMkLst>
          <pc:docMk/>
          <pc:sldMk cId="1597198368" sldId="388"/>
        </pc:sldMkLst>
        <pc:spChg chg="add mod">
          <ac:chgData name="김병국" userId="2c193c81-1a59-48d0-9133-26ac3e418eb2" providerId="ADAL" clId="{507D124D-A0E1-4C5B-B761-A9D72F4FF691}" dt="2019-04-28T17:06:46.967" v="86" actId="20577"/>
          <ac:spMkLst>
            <pc:docMk/>
            <pc:sldMk cId="1597198368" sldId="388"/>
            <ac:spMk id="13" creationId="{5865225B-CB74-4FF3-B6E1-FA756BD218A3}"/>
          </ac:spMkLst>
        </pc:spChg>
      </pc:sldChg>
      <pc:sldChg chg="addSp modSp">
        <pc:chgData name="김병국" userId="2c193c81-1a59-48d0-9133-26ac3e418eb2" providerId="ADAL" clId="{507D124D-A0E1-4C5B-B761-A9D72F4FF691}" dt="2019-04-28T17:05:58.596" v="68" actId="20577"/>
        <pc:sldMkLst>
          <pc:docMk/>
          <pc:sldMk cId="766555885" sldId="391"/>
        </pc:sldMkLst>
        <pc:spChg chg="add mod">
          <ac:chgData name="김병국" userId="2c193c81-1a59-48d0-9133-26ac3e418eb2" providerId="ADAL" clId="{507D124D-A0E1-4C5B-B761-A9D72F4FF691}" dt="2019-04-28T17:05:58.596" v="68" actId="20577"/>
          <ac:spMkLst>
            <pc:docMk/>
            <pc:sldMk cId="766555885" sldId="391"/>
            <ac:spMk id="19" creationId="{08DE236E-44EA-4979-9FF5-46C10A288F5D}"/>
          </ac:spMkLst>
        </pc:spChg>
      </pc:sldChg>
      <pc:sldChg chg="addSp modSp">
        <pc:chgData name="김병국" userId="2c193c81-1a59-48d0-9133-26ac3e418eb2" providerId="ADAL" clId="{507D124D-A0E1-4C5B-B761-A9D72F4FF691}" dt="2019-04-28T17:06:41.425" v="83" actId="20577"/>
        <pc:sldMkLst>
          <pc:docMk/>
          <pc:sldMk cId="3353433964" sldId="392"/>
        </pc:sldMkLst>
        <pc:spChg chg="add mod">
          <ac:chgData name="김병국" userId="2c193c81-1a59-48d0-9133-26ac3e418eb2" providerId="ADAL" clId="{507D124D-A0E1-4C5B-B761-A9D72F4FF691}" dt="2019-04-28T17:06:41.425" v="83" actId="20577"/>
          <ac:spMkLst>
            <pc:docMk/>
            <pc:sldMk cId="3353433964" sldId="392"/>
            <ac:spMk id="9" creationId="{3E2BAC86-915B-42D0-8DDF-CA0E5091ABD7}"/>
          </ac:spMkLst>
        </pc:spChg>
      </pc:sldChg>
      <pc:sldChg chg="addSp modSp">
        <pc:chgData name="김병국" userId="2c193c81-1a59-48d0-9133-26ac3e418eb2" providerId="ADAL" clId="{507D124D-A0E1-4C5B-B761-A9D72F4FF691}" dt="2019-04-28T17:06:51.232" v="89" actId="20577"/>
        <pc:sldMkLst>
          <pc:docMk/>
          <pc:sldMk cId="2537184434" sldId="393"/>
        </pc:sldMkLst>
        <pc:spChg chg="add mod">
          <ac:chgData name="김병국" userId="2c193c81-1a59-48d0-9133-26ac3e418eb2" providerId="ADAL" clId="{507D124D-A0E1-4C5B-B761-A9D72F4FF691}" dt="2019-04-28T17:06:51.232" v="89" actId="20577"/>
          <ac:spMkLst>
            <pc:docMk/>
            <pc:sldMk cId="2537184434" sldId="393"/>
            <ac:spMk id="7" creationId="{9D523546-29E4-4E1A-A8B6-D722E2C61953}"/>
          </ac:spMkLst>
        </pc:spChg>
      </pc:sldChg>
      <pc:sldChg chg="addSp modSp">
        <pc:chgData name="김병국" userId="2c193c81-1a59-48d0-9133-26ac3e418eb2" providerId="ADAL" clId="{507D124D-A0E1-4C5B-B761-A9D72F4FF691}" dt="2019-04-28T17:05:21.306" v="55" actId="20577"/>
        <pc:sldMkLst>
          <pc:docMk/>
          <pc:sldMk cId="1385546589" sldId="394"/>
        </pc:sldMkLst>
        <pc:spChg chg="add mod">
          <ac:chgData name="김병국" userId="2c193c81-1a59-48d0-9133-26ac3e418eb2" providerId="ADAL" clId="{507D124D-A0E1-4C5B-B761-A9D72F4FF691}" dt="2019-04-28T17:05:21.306" v="55" actId="20577"/>
          <ac:spMkLst>
            <pc:docMk/>
            <pc:sldMk cId="1385546589" sldId="394"/>
            <ac:spMk id="6" creationId="{BF305D45-0567-4606-85EA-7FDEAA46BA5D}"/>
          </ac:spMkLst>
        </pc:spChg>
      </pc:sldChg>
      <pc:sldChg chg="addSp modSp">
        <pc:chgData name="김병국" userId="2c193c81-1a59-48d0-9133-26ac3e418eb2" providerId="ADAL" clId="{507D124D-A0E1-4C5B-B761-A9D72F4FF691}" dt="2019-04-28T17:05:25.246" v="58" actId="20577"/>
        <pc:sldMkLst>
          <pc:docMk/>
          <pc:sldMk cId="2086615772" sldId="395"/>
        </pc:sldMkLst>
        <pc:spChg chg="add mod">
          <ac:chgData name="김병국" userId="2c193c81-1a59-48d0-9133-26ac3e418eb2" providerId="ADAL" clId="{507D124D-A0E1-4C5B-B761-A9D72F4FF691}" dt="2019-04-28T17:05:25.246" v="58" actId="20577"/>
          <ac:spMkLst>
            <pc:docMk/>
            <pc:sldMk cId="2086615772" sldId="395"/>
            <ac:spMk id="7" creationId="{B3A83361-54B7-495F-8AC3-67D3784AAA28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02:02:50.2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36AEB-812D-4016-AAD7-DC9A75FABBD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87E734-A582-477E-927F-FBB93C1E6507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An increasing number of people for occasional recruitment(</a:t>
          </a:r>
          <a:r>
            <a:rPr lang="ko-KR" altLang="en-US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수시 전형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)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8AF7D8B-A67C-4BBF-8CF6-FA1F8C9F194A}" type="par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EF8291D0-A2DD-4296-97EA-C6FA34746AB3}" type="sib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A8493F2D-557C-4310-A1E1-A7D7DF075B19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Complex recruitment types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A5889CB-EF2E-40E3-AFF6-E67BFB4234E7}" type="parTrans" cxnId="{7077DB6A-F6AB-41A4-87D7-D4367391CB35}">
      <dgm:prSet/>
      <dgm:spPr/>
      <dgm:t>
        <a:bodyPr/>
        <a:lstStyle/>
        <a:p>
          <a:pPr latinLnBrk="1"/>
          <a:endParaRPr lang="ko-KR" altLang="en-US"/>
        </a:p>
      </dgm:t>
    </dgm:pt>
    <dgm:pt modelId="{2C11468F-1ED2-4DE6-9C2B-065517D070A2}" type="sibTrans" cxnId="{7077DB6A-F6AB-41A4-87D7-D4367391CB35}">
      <dgm:prSet/>
      <dgm:spPr/>
      <dgm:t>
        <a:bodyPr/>
        <a:lstStyle/>
        <a:p>
          <a:pPr latinLnBrk="1"/>
          <a:endParaRPr lang="ko-KR" altLang="en-US"/>
        </a:p>
      </dgm:t>
    </dgm:pt>
    <dgm:pt modelId="{8CCF7FC5-7735-4D66-A693-9EAE0C3FD1C8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Entrance requirement of </a:t>
          </a:r>
        </a:p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Chung-</a:t>
          </a:r>
          <a:r>
            <a:rPr lang="en-US" altLang="ko-KR" sz="1400" b="1" dirty="0" err="1">
              <a:solidFill>
                <a:schemeClr val="tx2"/>
              </a:solidFill>
              <a:latin typeface="Arial Rounded MT Bold" panose="020F0704030504030204" pitchFamily="34" charset="0"/>
            </a:rPr>
            <a:t>ang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n-US" altLang="ko-KR" sz="1400" b="1" dirty="0" err="1">
              <a:solidFill>
                <a:schemeClr val="tx2"/>
              </a:solidFill>
              <a:latin typeface="Arial Rounded MT Bold" panose="020F0704030504030204" pitchFamily="34" charset="0"/>
            </a:rPr>
            <a:t>univ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EE4F4405-E336-4DA7-B736-8153E28F5A93}" type="parTrans" cxnId="{FED131C1-B204-43CD-9E22-4FC3C26033E5}">
      <dgm:prSet/>
      <dgm:spPr/>
      <dgm:t>
        <a:bodyPr/>
        <a:lstStyle/>
        <a:p>
          <a:pPr latinLnBrk="1"/>
          <a:endParaRPr lang="ko-KR" altLang="en-US"/>
        </a:p>
      </dgm:t>
    </dgm:pt>
    <dgm:pt modelId="{5A5D38F3-B26C-471D-8C1F-DDF6B67CDFE4}" type="sibTrans" cxnId="{FED131C1-B204-43CD-9E22-4FC3C26033E5}">
      <dgm:prSet/>
      <dgm:spPr/>
      <dgm:t>
        <a:bodyPr/>
        <a:lstStyle/>
        <a:p>
          <a:pPr latinLnBrk="1"/>
          <a:endParaRPr lang="ko-KR" altLang="en-US"/>
        </a:p>
      </dgm:t>
    </dgm:pt>
    <dgm:pt modelId="{24FD6D29-FA70-456E-9F9E-242FEB03D6F8}" type="pres">
      <dgm:prSet presAssocID="{45E36AEB-812D-4016-AAD7-DC9A75FABBD9}" presName="Name0" presStyleCnt="0">
        <dgm:presLayoutVars>
          <dgm:dir/>
          <dgm:resizeHandles val="exact"/>
        </dgm:presLayoutVars>
      </dgm:prSet>
      <dgm:spPr/>
    </dgm:pt>
    <dgm:pt modelId="{FAC1F0B4-2370-49DB-8FA7-0A14695D3D90}" type="pres">
      <dgm:prSet presAssocID="{3C87E734-A582-477E-927F-FBB93C1E6507}" presName="composite" presStyleCnt="0"/>
      <dgm:spPr/>
    </dgm:pt>
    <dgm:pt modelId="{2ED39B81-2778-4162-81F4-4A0F02964EA1}" type="pres">
      <dgm:prSet presAssocID="{3C87E734-A582-477E-927F-FBB93C1E6507}" presName="rect1" presStyleLbl="bgShp" presStyleIdx="0" presStyleCnt="3" custLinFactNeighborX="-34419" custLinFactNeighborY="-9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F8D05F3-3BF3-4773-9684-C1AD12064F25}" type="pres">
      <dgm:prSet presAssocID="{3C87E734-A582-477E-927F-FBB93C1E6507}" presName="rect2" presStyleLbl="trBgShp" presStyleIdx="0" presStyleCnt="3" custLinFactNeighborX="-29946" custLinFactNeighborY="76687">
        <dgm:presLayoutVars>
          <dgm:bulletEnabled val="1"/>
        </dgm:presLayoutVars>
      </dgm:prSet>
      <dgm:spPr/>
    </dgm:pt>
    <dgm:pt modelId="{00F5A154-9B37-47BE-8007-64C4C83D6ED0}" type="pres">
      <dgm:prSet presAssocID="{EF8291D0-A2DD-4296-97EA-C6FA34746AB3}" presName="sibTrans" presStyleCnt="0"/>
      <dgm:spPr/>
    </dgm:pt>
    <dgm:pt modelId="{ADF0840A-7D96-4997-8691-FC92B454BD5F}" type="pres">
      <dgm:prSet presAssocID="{A8493F2D-557C-4310-A1E1-A7D7DF075B19}" presName="composite" presStyleCnt="0"/>
      <dgm:spPr/>
    </dgm:pt>
    <dgm:pt modelId="{592841CD-9A22-4FC8-9893-EEEBBAEC20F9}" type="pres">
      <dgm:prSet presAssocID="{A8493F2D-557C-4310-A1E1-A7D7DF075B19}" presName="rect1" presStyleLbl="bgShp" presStyleIdx="1" presStyleCnt="3" custScaleY="86246" custLinFactNeighborX="6268" custLinFactNeighborY="-94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C62C681-D1A3-415F-85E4-4F9E09E221E7}" type="pres">
      <dgm:prSet presAssocID="{A8493F2D-557C-4310-A1E1-A7D7DF075B19}" presName="rect2" presStyleLbl="trBgShp" presStyleIdx="1" presStyleCnt="3" custLinFactNeighborX="5435" custLinFactNeighborY="76216">
        <dgm:presLayoutVars>
          <dgm:bulletEnabled val="1"/>
        </dgm:presLayoutVars>
      </dgm:prSet>
      <dgm:spPr/>
    </dgm:pt>
    <dgm:pt modelId="{A5EB30E1-8E46-4102-A26B-6B7E282B0D29}" type="pres">
      <dgm:prSet presAssocID="{2C11468F-1ED2-4DE6-9C2B-065517D070A2}" presName="sibTrans" presStyleCnt="0"/>
      <dgm:spPr/>
    </dgm:pt>
    <dgm:pt modelId="{3E3053A7-23EA-421F-A88B-FCC27C826A4B}" type="pres">
      <dgm:prSet presAssocID="{8CCF7FC5-7735-4D66-A693-9EAE0C3FD1C8}" presName="composite" presStyleCnt="0"/>
      <dgm:spPr/>
    </dgm:pt>
    <dgm:pt modelId="{CBC3E7B2-D55A-4D75-B2AB-7B1BE97EE24D}" type="pres">
      <dgm:prSet presAssocID="{8CCF7FC5-7735-4D66-A693-9EAE0C3FD1C8}" presName="rect1" presStyleLbl="bgShp" presStyleIdx="2" presStyleCnt="3" custLinFactNeighborX="-939" custLinFactNeighborY="-77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193AFC-AA6B-4B62-9BCE-BFFAB5B9B0C6}" type="pres">
      <dgm:prSet presAssocID="{8CCF7FC5-7735-4D66-A693-9EAE0C3FD1C8}" presName="rect2" presStyleLbl="trBgShp" presStyleIdx="2" presStyleCnt="3" custLinFactNeighborX="-313" custLinFactNeighborY="97203">
        <dgm:presLayoutVars>
          <dgm:bulletEnabled val="1"/>
        </dgm:presLayoutVars>
      </dgm:prSet>
      <dgm:spPr/>
    </dgm:pt>
  </dgm:ptLst>
  <dgm:cxnLst>
    <dgm:cxn modelId="{3E21FB25-7E7D-4321-AC60-497854367CB5}" srcId="{45E36AEB-812D-4016-AAD7-DC9A75FABBD9}" destId="{3C87E734-A582-477E-927F-FBB93C1E6507}" srcOrd="0" destOrd="0" parTransId="{98AF7D8B-A67C-4BBF-8CF6-FA1F8C9F194A}" sibTransId="{EF8291D0-A2DD-4296-97EA-C6FA34746AB3}"/>
    <dgm:cxn modelId="{72BEA439-14A5-4710-9D5C-EF27A28995A6}" type="presOf" srcId="{3C87E734-A582-477E-927F-FBB93C1E6507}" destId="{6F8D05F3-3BF3-4773-9684-C1AD12064F25}" srcOrd="0" destOrd="0" presId="urn:microsoft.com/office/officeart/2008/layout/BendingPictureSemiTransparentText"/>
    <dgm:cxn modelId="{BB188C3F-EA1F-4F52-84B9-DFB504BD1928}" type="presOf" srcId="{8CCF7FC5-7735-4D66-A693-9EAE0C3FD1C8}" destId="{63193AFC-AA6B-4B62-9BCE-BFFAB5B9B0C6}" srcOrd="0" destOrd="0" presId="urn:microsoft.com/office/officeart/2008/layout/BendingPictureSemiTransparentText"/>
    <dgm:cxn modelId="{7077DB6A-F6AB-41A4-87D7-D4367391CB35}" srcId="{45E36AEB-812D-4016-AAD7-DC9A75FABBD9}" destId="{A8493F2D-557C-4310-A1E1-A7D7DF075B19}" srcOrd="1" destOrd="0" parTransId="{9A5889CB-EF2E-40E3-AFF6-E67BFB4234E7}" sibTransId="{2C11468F-1ED2-4DE6-9C2B-065517D070A2}"/>
    <dgm:cxn modelId="{D0808495-7B54-4648-BC5D-348ACB18CBBE}" type="presOf" srcId="{45E36AEB-812D-4016-AAD7-DC9A75FABBD9}" destId="{24FD6D29-FA70-456E-9F9E-242FEB03D6F8}" srcOrd="0" destOrd="0" presId="urn:microsoft.com/office/officeart/2008/layout/BendingPictureSemiTransparentText"/>
    <dgm:cxn modelId="{FED131C1-B204-43CD-9E22-4FC3C26033E5}" srcId="{45E36AEB-812D-4016-AAD7-DC9A75FABBD9}" destId="{8CCF7FC5-7735-4D66-A693-9EAE0C3FD1C8}" srcOrd="2" destOrd="0" parTransId="{EE4F4405-E336-4DA7-B736-8153E28F5A93}" sibTransId="{5A5D38F3-B26C-471D-8C1F-DDF6B67CDFE4}"/>
    <dgm:cxn modelId="{E4404EEB-C7F4-4E9B-95E3-DE1414FF1793}" type="presOf" srcId="{A8493F2D-557C-4310-A1E1-A7D7DF075B19}" destId="{BC62C681-D1A3-415F-85E4-4F9E09E221E7}" srcOrd="0" destOrd="0" presId="urn:microsoft.com/office/officeart/2008/layout/BendingPictureSemiTransparentText"/>
    <dgm:cxn modelId="{5C49B0FF-90B3-41B2-993E-98B14EE1B2AB}" type="presParOf" srcId="{24FD6D29-FA70-456E-9F9E-242FEB03D6F8}" destId="{FAC1F0B4-2370-49DB-8FA7-0A14695D3D90}" srcOrd="0" destOrd="0" presId="urn:microsoft.com/office/officeart/2008/layout/BendingPictureSemiTransparentText"/>
    <dgm:cxn modelId="{ECB32265-BA00-46B9-A5D9-79216ED5BA2F}" type="presParOf" srcId="{FAC1F0B4-2370-49DB-8FA7-0A14695D3D90}" destId="{2ED39B81-2778-4162-81F4-4A0F02964EA1}" srcOrd="0" destOrd="0" presId="urn:microsoft.com/office/officeart/2008/layout/BendingPictureSemiTransparentText"/>
    <dgm:cxn modelId="{ED2FF8AE-9414-4AC8-A731-9B12A87D6E45}" type="presParOf" srcId="{FAC1F0B4-2370-49DB-8FA7-0A14695D3D90}" destId="{6F8D05F3-3BF3-4773-9684-C1AD12064F25}" srcOrd="1" destOrd="0" presId="urn:microsoft.com/office/officeart/2008/layout/BendingPictureSemiTransparentText"/>
    <dgm:cxn modelId="{C169E257-FEAC-4389-B1E0-D9575408CDCA}" type="presParOf" srcId="{24FD6D29-FA70-456E-9F9E-242FEB03D6F8}" destId="{00F5A154-9B37-47BE-8007-64C4C83D6ED0}" srcOrd="1" destOrd="0" presId="urn:microsoft.com/office/officeart/2008/layout/BendingPictureSemiTransparentText"/>
    <dgm:cxn modelId="{C0FCB2B5-F414-4CA2-91EB-9CB62562A217}" type="presParOf" srcId="{24FD6D29-FA70-456E-9F9E-242FEB03D6F8}" destId="{ADF0840A-7D96-4997-8691-FC92B454BD5F}" srcOrd="2" destOrd="0" presId="urn:microsoft.com/office/officeart/2008/layout/BendingPictureSemiTransparentText"/>
    <dgm:cxn modelId="{BB19BA14-942C-46B2-8673-87BE9888573C}" type="presParOf" srcId="{ADF0840A-7D96-4997-8691-FC92B454BD5F}" destId="{592841CD-9A22-4FC8-9893-EEEBBAEC20F9}" srcOrd="0" destOrd="0" presId="urn:microsoft.com/office/officeart/2008/layout/BendingPictureSemiTransparentText"/>
    <dgm:cxn modelId="{3BFC1DBD-A22A-4042-9256-1EAB7B993B28}" type="presParOf" srcId="{ADF0840A-7D96-4997-8691-FC92B454BD5F}" destId="{BC62C681-D1A3-415F-85E4-4F9E09E221E7}" srcOrd="1" destOrd="0" presId="urn:microsoft.com/office/officeart/2008/layout/BendingPictureSemiTransparentText"/>
    <dgm:cxn modelId="{EC154F73-50F5-42FE-AE1D-6C07744DD075}" type="presParOf" srcId="{24FD6D29-FA70-456E-9F9E-242FEB03D6F8}" destId="{A5EB30E1-8E46-4102-A26B-6B7E282B0D29}" srcOrd="3" destOrd="0" presId="urn:microsoft.com/office/officeart/2008/layout/BendingPictureSemiTransparentText"/>
    <dgm:cxn modelId="{55423F77-ABD9-43C1-B4C6-E87DCE75AC87}" type="presParOf" srcId="{24FD6D29-FA70-456E-9F9E-242FEB03D6F8}" destId="{3E3053A7-23EA-421F-A88B-FCC27C826A4B}" srcOrd="4" destOrd="0" presId="urn:microsoft.com/office/officeart/2008/layout/BendingPictureSemiTransparentText"/>
    <dgm:cxn modelId="{8470A4A4-5DFD-4DD5-B7BE-E982212E005D}" type="presParOf" srcId="{3E3053A7-23EA-421F-A88B-FCC27C826A4B}" destId="{CBC3E7B2-D55A-4D75-B2AB-7B1BE97EE24D}" srcOrd="0" destOrd="0" presId="urn:microsoft.com/office/officeart/2008/layout/BendingPictureSemiTransparentText"/>
    <dgm:cxn modelId="{FA6217A9-397B-41A8-8C64-1572C4DE0D8A}" type="presParOf" srcId="{3E3053A7-23EA-421F-A88B-FCC27C826A4B}" destId="{63193AFC-AA6B-4B62-9BCE-BFFAB5B9B0C6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36AEB-812D-4016-AAD7-DC9A75FABBD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87E734-A582-477E-927F-FBB93C1E6507}">
      <dgm:prSet phldrT="[텍스트]" custT="1"/>
      <dgm:spPr/>
      <dgm:t>
        <a:bodyPr/>
        <a:lstStyle/>
        <a:p>
          <a:pPr latinLnBrk="1"/>
          <a:r>
            <a:rPr lang="en-US" altLang="ko-KR" sz="18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Consulting cost is  </a:t>
          </a:r>
          <a:r>
            <a:rPr lang="en-US" altLang="ko-KR" sz="1800" b="1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Very expensive</a:t>
          </a:r>
          <a:r>
            <a:rPr lang="en-US" altLang="ko-KR" sz="18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  for student</a:t>
          </a:r>
          <a:endParaRPr lang="ko-KR" altLang="en-US" sz="18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8AF7D8B-A67C-4BBF-8CF6-FA1F8C9F194A}" type="par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EF8291D0-A2DD-4296-97EA-C6FA34746AB3}" type="sib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24FD6D29-FA70-456E-9F9E-242FEB03D6F8}" type="pres">
      <dgm:prSet presAssocID="{45E36AEB-812D-4016-AAD7-DC9A75FABBD9}" presName="Name0" presStyleCnt="0">
        <dgm:presLayoutVars>
          <dgm:dir/>
          <dgm:resizeHandles val="exact"/>
        </dgm:presLayoutVars>
      </dgm:prSet>
      <dgm:spPr/>
    </dgm:pt>
    <dgm:pt modelId="{FAC1F0B4-2370-49DB-8FA7-0A14695D3D90}" type="pres">
      <dgm:prSet presAssocID="{3C87E734-A582-477E-927F-FBB93C1E6507}" presName="composite" presStyleCnt="0"/>
      <dgm:spPr/>
    </dgm:pt>
    <dgm:pt modelId="{2ED39B81-2778-4162-81F4-4A0F02964EA1}" type="pres">
      <dgm:prSet presAssocID="{3C87E734-A582-477E-927F-FBB93C1E6507}" presName="rect1" presStyleLbl="bgShp" presStyleIdx="0" presStyleCnt="1" custScaleX="62194" custScaleY="49965" custLinFactNeighborX="-45667" custLinFactNeighborY="-220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6F8D05F3-3BF3-4773-9684-C1AD12064F25}" type="pres">
      <dgm:prSet presAssocID="{3C87E734-A582-477E-927F-FBB93C1E6507}" presName="rect2" presStyleLbl="trBgShp" presStyleIdx="0" presStyleCnt="1" custScaleX="87835" custScaleY="26245" custLinFactNeighborX="-10624" custLinFactNeighborY="88523">
        <dgm:presLayoutVars>
          <dgm:bulletEnabled val="1"/>
        </dgm:presLayoutVars>
      </dgm:prSet>
      <dgm:spPr/>
    </dgm:pt>
  </dgm:ptLst>
  <dgm:cxnLst>
    <dgm:cxn modelId="{3E21FB25-7E7D-4321-AC60-497854367CB5}" srcId="{45E36AEB-812D-4016-AAD7-DC9A75FABBD9}" destId="{3C87E734-A582-477E-927F-FBB93C1E6507}" srcOrd="0" destOrd="0" parTransId="{98AF7D8B-A67C-4BBF-8CF6-FA1F8C9F194A}" sibTransId="{EF8291D0-A2DD-4296-97EA-C6FA34746AB3}"/>
    <dgm:cxn modelId="{E444BC68-DEBD-475C-A4D3-467FB7041AF1}" type="presOf" srcId="{45E36AEB-812D-4016-AAD7-DC9A75FABBD9}" destId="{24FD6D29-FA70-456E-9F9E-242FEB03D6F8}" srcOrd="0" destOrd="0" presId="urn:microsoft.com/office/officeart/2008/layout/BendingPictureSemiTransparentText"/>
    <dgm:cxn modelId="{11BE83CC-23F9-488B-90FD-0464E873CC57}" type="presOf" srcId="{3C87E734-A582-477E-927F-FBB93C1E6507}" destId="{6F8D05F3-3BF3-4773-9684-C1AD12064F25}" srcOrd="0" destOrd="0" presId="urn:microsoft.com/office/officeart/2008/layout/BendingPictureSemiTransparentText"/>
    <dgm:cxn modelId="{44F7B9B5-7EC7-43CF-9AB0-832A9A0BEE97}" type="presParOf" srcId="{24FD6D29-FA70-456E-9F9E-242FEB03D6F8}" destId="{FAC1F0B4-2370-49DB-8FA7-0A14695D3D90}" srcOrd="0" destOrd="0" presId="urn:microsoft.com/office/officeart/2008/layout/BendingPictureSemiTransparentText"/>
    <dgm:cxn modelId="{F34E8815-E4AA-412E-B5D2-38FA0926B5BE}" type="presParOf" srcId="{FAC1F0B4-2370-49DB-8FA7-0A14695D3D90}" destId="{2ED39B81-2778-4162-81F4-4A0F02964EA1}" srcOrd="0" destOrd="0" presId="urn:microsoft.com/office/officeart/2008/layout/BendingPictureSemiTransparentText"/>
    <dgm:cxn modelId="{2B44E9ED-7272-4032-A727-7D99367C18DF}" type="presParOf" srcId="{FAC1F0B4-2370-49DB-8FA7-0A14695D3D90}" destId="{6F8D05F3-3BF3-4773-9684-C1AD12064F25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9B81-2778-4162-81F4-4A0F02964EA1}">
      <dsp:nvSpPr>
        <dsp:cNvPr id="0" name=""/>
        <dsp:cNvSpPr/>
      </dsp:nvSpPr>
      <dsp:spPr>
        <a:xfrm>
          <a:off x="0" y="0"/>
          <a:ext cx="3364784" cy="2884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05F3-3BF3-4773-9684-C1AD12064F25}">
      <dsp:nvSpPr>
        <dsp:cNvPr id="0" name=""/>
        <dsp:cNvSpPr/>
      </dsp:nvSpPr>
      <dsp:spPr>
        <a:xfrm>
          <a:off x="0" y="2554534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An increasing number of people for occasional recruitment(</a:t>
          </a:r>
          <a:r>
            <a:rPr lang="ko-KR" altLang="en-US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수시 전형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)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0" y="2554534"/>
        <a:ext cx="3364784" cy="692164"/>
      </dsp:txXfrm>
    </dsp:sp>
    <dsp:sp modelId="{592841CD-9A22-4FC8-9893-EEEBBAEC20F9}">
      <dsp:nvSpPr>
        <dsp:cNvPr id="0" name=""/>
        <dsp:cNvSpPr/>
      </dsp:nvSpPr>
      <dsp:spPr>
        <a:xfrm>
          <a:off x="4139111" y="163354"/>
          <a:ext cx="3364784" cy="24873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2C681-D1A3-415F-85E4-4F9E09E221E7}">
      <dsp:nvSpPr>
        <dsp:cNvPr id="0" name=""/>
        <dsp:cNvSpPr/>
      </dsp:nvSpPr>
      <dsp:spPr>
        <a:xfrm>
          <a:off x="4111083" y="2538628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Complex recruitment types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4111083" y="2538628"/>
        <a:ext cx="3364784" cy="692164"/>
      </dsp:txXfrm>
    </dsp:sp>
    <dsp:sp modelId="{CBC3E7B2-D55A-4D75-B2AB-7B1BE97EE24D}">
      <dsp:nvSpPr>
        <dsp:cNvPr id="0" name=""/>
        <dsp:cNvSpPr/>
      </dsp:nvSpPr>
      <dsp:spPr>
        <a:xfrm>
          <a:off x="2042620" y="3001215"/>
          <a:ext cx="3364784" cy="2884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3AFC-AA6B-4B62-9BCE-BFFAB5B9B0C6}">
      <dsp:nvSpPr>
        <dsp:cNvPr id="0" name=""/>
        <dsp:cNvSpPr/>
      </dsp:nvSpPr>
      <dsp:spPr>
        <a:xfrm>
          <a:off x="2063683" y="5422194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Entrance requirement of </a:t>
          </a:r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Chung-</a:t>
          </a:r>
          <a:r>
            <a:rPr lang="en-US" altLang="ko-KR" sz="1400" b="1" kern="1200" dirty="0" err="1">
              <a:solidFill>
                <a:schemeClr val="tx2"/>
              </a:solidFill>
              <a:latin typeface="Arial Rounded MT Bold" panose="020F0704030504030204" pitchFamily="34" charset="0"/>
            </a:rPr>
            <a:t>ang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n-US" altLang="ko-KR" sz="1400" b="1" kern="1200" dirty="0" err="1">
              <a:solidFill>
                <a:schemeClr val="tx2"/>
              </a:solidFill>
              <a:latin typeface="Arial Rounded MT Bold" panose="020F0704030504030204" pitchFamily="34" charset="0"/>
            </a:rPr>
            <a:t>univ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2063683" y="5422194"/>
        <a:ext cx="3364784" cy="69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9B81-2778-4162-81F4-4A0F02964EA1}">
      <dsp:nvSpPr>
        <dsp:cNvPr id="0" name=""/>
        <dsp:cNvSpPr/>
      </dsp:nvSpPr>
      <dsp:spPr>
        <a:xfrm>
          <a:off x="346240" y="0"/>
          <a:ext cx="3842447" cy="2645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05F3-3BF3-4773-9684-C1AD12064F25}">
      <dsp:nvSpPr>
        <dsp:cNvPr id="0" name=""/>
        <dsp:cNvSpPr/>
      </dsp:nvSpPr>
      <dsp:spPr>
        <a:xfrm>
          <a:off x="1719182" y="4961870"/>
          <a:ext cx="5426590" cy="333547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Consulting cost is  </a:t>
          </a:r>
          <a:r>
            <a:rPr lang="en-US" altLang="ko-KR" sz="1800" b="1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Very expensive</a:t>
          </a:r>
          <a:r>
            <a:rPr lang="en-US" altLang="ko-KR" sz="1800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  for student</a:t>
          </a:r>
          <a:endParaRPr lang="ko-KR" altLang="en-US" sz="18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1719182" y="4961870"/>
        <a:ext cx="5426590" cy="333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67ED09-A068-4D71-9944-5975C0B0B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DC55A-C2A0-4EEF-84D2-0CC6815CC9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8802-18CB-467D-BF26-412FC46CA6A2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92AF9-C623-49D8-94EC-FAB7A0E8C6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7E10D-5D5E-45C5-8B31-2559B1B99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9BC22-17EC-4BC7-A37A-1578DC0EC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2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19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3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46842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323652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78900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044779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652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7100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8572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84426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0752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3E3F40"/>
              </a:solidFill>
              <a:latin typeface="Ubuntu" panose="020B0600000101010101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https://www.susi.cf:8443/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1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67741" y="2500293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837686" y="3222986"/>
            <a:ext cx="447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Presenter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Kim Byoung Gook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722FD-183F-4E37-85E1-888D09A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06" y="1876355"/>
            <a:ext cx="495238" cy="533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B0EC9-C9C0-40E4-8F3D-9D16C0084982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913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913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67031-8C22-44DC-8D44-81C0A4D28E97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oyoungmi\Desktop\skm.png">
            <a:extLst>
              <a:ext uri="{FF2B5EF4-FFF2-40B4-BE49-F238E27FC236}">
                <a16:creationId xmlns:a16="http://schemas.microsoft.com/office/drawing/2014/main" id="{1FFF28DA-F2DC-4544-A5EB-DE2BE646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42" y="1486451"/>
            <a:ext cx="8761815" cy="5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7224436-FA52-496B-AF35-77F469B79F41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40897-2CFC-4550-B182-C9075B4946AE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oyoungmi\Desktop\skm.png">
            <a:extLst>
              <a:ext uri="{FF2B5EF4-FFF2-40B4-BE49-F238E27FC236}">
                <a16:creationId xmlns:a16="http://schemas.microsoft.com/office/drawing/2014/main" id="{1FFF28DA-F2DC-4544-A5EB-DE2BE646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42" y="1486451"/>
            <a:ext cx="8761815" cy="5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09445" y="5186882"/>
            <a:ext cx="3042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Ubuntu" panose="020B0604020202020204" charset="0"/>
              </a:rPr>
              <a:t>User input including 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Ubuntu" panose="020B0604020202020204" charset="0"/>
              </a:rPr>
              <a:t>complete unit</a:t>
            </a:r>
            <a:endParaRPr lang="ko-KR" altLang="en-US" sz="2400" dirty="0">
              <a:solidFill>
                <a:srgbClr val="FF0000"/>
              </a:solidFill>
              <a:latin typeface="Ubuntu" panose="020B060402020202020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5473D7-679F-40F7-A28B-648AE231482E}"/>
              </a:ext>
            </a:extLst>
          </p:cNvPr>
          <p:cNvCxnSpPr>
            <a:cxnSpLocks/>
          </p:cNvCxnSpPr>
          <p:nvPr/>
        </p:nvCxnSpPr>
        <p:spPr>
          <a:xfrm>
            <a:off x="6244683" y="5475249"/>
            <a:ext cx="1764762" cy="127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59FB5432-6F9E-422A-895B-6F1DDED38AD4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18A1E-3955-451C-9428-731AA51CEE16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0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oyoungmi\Desktop\skm.png">
            <a:extLst>
              <a:ext uri="{FF2B5EF4-FFF2-40B4-BE49-F238E27FC236}">
                <a16:creationId xmlns:a16="http://schemas.microsoft.com/office/drawing/2014/main" id="{1FFF28DA-F2DC-4544-A5EB-DE2BE646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42" y="1486451"/>
            <a:ext cx="8761815" cy="5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60C943-EFD9-47AC-8641-8B574E61FD68}"/>
              </a:ext>
            </a:extLst>
          </p:cNvPr>
          <p:cNvCxnSpPr>
            <a:cxnSpLocks/>
          </p:cNvCxnSpPr>
          <p:nvPr/>
        </p:nvCxnSpPr>
        <p:spPr>
          <a:xfrm>
            <a:off x="5356860" y="5440130"/>
            <a:ext cx="822960" cy="989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A6012A-A2C3-4C8D-A5AF-DE821514E13C}"/>
              </a:ext>
            </a:extLst>
          </p:cNvPr>
          <p:cNvCxnSpPr>
            <a:cxnSpLocks/>
          </p:cNvCxnSpPr>
          <p:nvPr/>
        </p:nvCxnSpPr>
        <p:spPr>
          <a:xfrm flipV="1">
            <a:off x="5356860" y="5440130"/>
            <a:ext cx="822960" cy="989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>
            <a:extLst>
              <a:ext uri="{FF2B5EF4-FFF2-40B4-BE49-F238E27FC236}">
                <a16:creationId xmlns:a16="http://schemas.microsoft.com/office/drawing/2014/main" id="{A887941D-DCEC-4C8C-AFF3-5B750C402F5A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50C9E-4BCC-49A4-AD76-5781FACEFA04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8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koyoungmi\Desktop\skm.png">
            <a:extLst>
              <a:ext uri="{FF2B5EF4-FFF2-40B4-BE49-F238E27FC236}">
                <a16:creationId xmlns:a16="http://schemas.microsoft.com/office/drawing/2014/main" id="{1FFF28DA-F2DC-4544-A5EB-DE2BE646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42" y="1486451"/>
            <a:ext cx="8761815" cy="5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60C943-EFD9-47AC-8641-8B574E61FD68}"/>
              </a:ext>
            </a:extLst>
          </p:cNvPr>
          <p:cNvCxnSpPr>
            <a:cxnSpLocks/>
          </p:cNvCxnSpPr>
          <p:nvPr/>
        </p:nvCxnSpPr>
        <p:spPr>
          <a:xfrm>
            <a:off x="5356860" y="5440130"/>
            <a:ext cx="822960" cy="989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A6012A-A2C3-4C8D-A5AF-DE821514E13C}"/>
              </a:ext>
            </a:extLst>
          </p:cNvPr>
          <p:cNvCxnSpPr>
            <a:cxnSpLocks/>
          </p:cNvCxnSpPr>
          <p:nvPr/>
        </p:nvCxnSpPr>
        <p:spPr>
          <a:xfrm flipV="1">
            <a:off x="5356860" y="5440130"/>
            <a:ext cx="822960" cy="989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37D9D4-F996-4936-A1BE-8A0138E8D9E8}"/>
              </a:ext>
            </a:extLst>
          </p:cNvPr>
          <p:cNvCxnSpPr>
            <a:cxnSpLocks/>
          </p:cNvCxnSpPr>
          <p:nvPr/>
        </p:nvCxnSpPr>
        <p:spPr>
          <a:xfrm>
            <a:off x="6331352" y="5489612"/>
            <a:ext cx="1979271" cy="40437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>
            <a:extLst>
              <a:ext uri="{FF2B5EF4-FFF2-40B4-BE49-F238E27FC236}">
                <a16:creationId xmlns:a16="http://schemas.microsoft.com/office/drawing/2014/main" id="{D3BFD2CD-2A9B-42CF-B78A-F36B609A849A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172235-0AD3-49B9-A6A8-2FD61D218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623" y="5073207"/>
            <a:ext cx="1979271" cy="1693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09F836-DFA3-43CB-8246-B085ADE73C11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2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8BC608-5033-43A6-8CE6-A80F3369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530" y="1498025"/>
            <a:ext cx="9670273" cy="5251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B850F11-B04E-4220-887D-CFED1E91E4B3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A47E3-BA59-4A41-A1E2-1A2C568227D7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Database Design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E267C6-B551-42A8-A822-48DBC3E7C4A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220C82-1094-4900-BAEE-12392716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30" y="1486449"/>
            <a:ext cx="9513026" cy="5225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5B8AA-CA62-4F86-B514-7667443C1B1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3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Input data implement :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&lt;original&gt;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2B4D4-FF78-4C76-A935-79B78B6D1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459"/>
          <a:stretch/>
        </p:blipFill>
        <p:spPr>
          <a:xfrm>
            <a:off x="1997760" y="1892384"/>
            <a:ext cx="7990740" cy="3847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B73174DA-48C7-4399-939E-867B1DA09C49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5D45-0567-4606-85EA-7FDEAA46BA5D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5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Input data implement :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&lt;original&gt;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73174DA-48C7-4399-939E-867B1DA09C49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A99FFA-6CBA-499B-BE5F-7BA4B2B6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90" y="1340325"/>
            <a:ext cx="9456501" cy="5222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83361-54B7-495F-8AC3-67D3784AAA28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61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Design 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4E7FA2A-BA61-4639-AA33-CA974AE4921E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485A04-C9D8-424D-BF0B-01E03C6635C6}"/>
              </a:ext>
            </a:extLst>
          </p:cNvPr>
          <p:cNvGrpSpPr/>
          <p:nvPr/>
        </p:nvGrpSpPr>
        <p:grpSpPr>
          <a:xfrm>
            <a:off x="796532" y="1240230"/>
            <a:ext cx="11280371" cy="5321208"/>
            <a:chOff x="796532" y="1240230"/>
            <a:chExt cx="11280371" cy="56177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FC7C7B9-5FFE-455E-80C9-B08C1C11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532" y="4316373"/>
              <a:ext cx="3651527" cy="2541627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71DCF6FB-8A06-4B84-AEC2-4180CC63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0272" y="4316373"/>
              <a:ext cx="3651527" cy="254162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F859CBA-1E5E-460F-9BCB-F492734C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5376" y="1240230"/>
              <a:ext cx="3651527" cy="254162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3F37221-B527-475F-AA8F-DF7DFF1F6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039" y="1381696"/>
              <a:ext cx="3651527" cy="2541627"/>
            </a:xfrm>
            <a:prstGeom prst="rect">
              <a:avLst/>
            </a:prstGeom>
          </p:spPr>
        </p:pic>
        <p:pic>
          <p:nvPicPr>
            <p:cNvPr id="2050" name="Picture 2" descr="C:\Users\koyoungmi\Desktop\searc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343" y="1490196"/>
              <a:ext cx="3501716" cy="208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koyoungmi\Desktop\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5277" y="4424512"/>
              <a:ext cx="3518292" cy="212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koyoungmi\Desktop\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6428" y="1367502"/>
              <a:ext cx="3507141" cy="2059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392164" y="1582070"/>
              <a:ext cx="1851594" cy="350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Ubuntu" panose="020B0604020202020204" charset="0"/>
                </a:rPr>
                <a:t> Input user’s data</a:t>
              </a:r>
              <a:endParaRPr lang="ko-KR" altLang="en-US" dirty="0">
                <a:latin typeface="Ubuntu" panose="020B0604020202020204" charset="0"/>
              </a:endParaRPr>
            </a:p>
          </p:txBody>
        </p:sp>
        <p:sp>
          <p:nvSpPr>
            <p:cNvPr id="19" name="아래쪽 화살표 18"/>
            <p:cNvSpPr/>
            <p:nvPr/>
          </p:nvSpPr>
          <p:spPr>
            <a:xfrm rot="14446225">
              <a:off x="4623004" y="4301152"/>
              <a:ext cx="459360" cy="684534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D6761A8-7FE5-4E11-B6CA-2F3CB50DF074}"/>
                </a:ext>
              </a:extLst>
            </p:cNvPr>
            <p:cNvGrpSpPr/>
            <p:nvPr/>
          </p:nvGrpSpPr>
          <p:grpSpPr>
            <a:xfrm>
              <a:off x="5192227" y="2252131"/>
              <a:ext cx="2491511" cy="3105321"/>
              <a:chOff x="5292927" y="2871852"/>
              <a:chExt cx="2491511" cy="310532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292927" y="2871852"/>
                <a:ext cx="2491511" cy="31053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5292927" y="3349265"/>
                <a:ext cx="24915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970002" y="2902597"/>
                <a:ext cx="121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input_data</a:t>
                </a:r>
                <a:endParaRPr lang="ko-KR" alt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A867B-A717-4615-A40E-60A01CA61D21}"/>
                  </a:ext>
                </a:extLst>
              </p:cNvPr>
              <p:cNvSpPr txBox="1"/>
              <p:nvPr/>
            </p:nvSpPr>
            <p:spPr>
              <a:xfrm>
                <a:off x="5521590" y="3427204"/>
                <a:ext cx="139102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id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: varchar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grade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: float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Subject1 : varchar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Subject2 : varchar</a:t>
                </a:r>
              </a:p>
              <a:p>
                <a:endParaRPr lang="en-US" altLang="ko-KR" sz="1200" dirty="0"/>
              </a:p>
              <a:p>
                <a:r>
                  <a:rPr lang="en-US" altLang="ko-KR" sz="1200" dirty="0" err="1"/>
                  <a:t>Complete_unit</a:t>
                </a:r>
                <a:r>
                  <a:rPr lang="en-US" altLang="ko-KR" sz="1200" dirty="0"/>
                  <a:t> : </a:t>
                </a:r>
                <a:r>
                  <a:rPr lang="en-US" altLang="ko-KR" sz="1200" dirty="0" err="1"/>
                  <a:t>int</a:t>
                </a:r>
                <a:endParaRPr lang="en-US" altLang="ko-KR" sz="1200" dirty="0"/>
              </a:p>
              <a:p>
                <a:endParaRPr lang="en-US" altLang="ko-KR" sz="1200" dirty="0"/>
              </a:p>
              <a:p>
                <a:r>
                  <a:rPr lang="en-US" altLang="ko-KR" sz="1200" dirty="0"/>
                  <a:t>Rate : float</a:t>
                </a:r>
                <a:br>
                  <a:rPr lang="en-US" altLang="ko-KR" sz="1200" dirty="0"/>
                </a:br>
                <a:endParaRPr lang="en-US" altLang="ko-KR" sz="1200" dirty="0"/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B23B50E-9AA8-4540-82D0-93731B13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4392" y="4424512"/>
              <a:ext cx="3474871" cy="21212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아래쪽 화살표 18">
              <a:extLst>
                <a:ext uri="{FF2B5EF4-FFF2-40B4-BE49-F238E27FC236}">
                  <a16:creationId xmlns:a16="http://schemas.microsoft.com/office/drawing/2014/main" id="{229ED355-A0AE-4164-8B53-292792463707}"/>
                </a:ext>
              </a:extLst>
            </p:cNvPr>
            <p:cNvSpPr/>
            <p:nvPr/>
          </p:nvSpPr>
          <p:spPr>
            <a:xfrm rot="18567995">
              <a:off x="4623003" y="2607450"/>
              <a:ext cx="459360" cy="684534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18">
              <a:extLst>
                <a:ext uri="{FF2B5EF4-FFF2-40B4-BE49-F238E27FC236}">
                  <a16:creationId xmlns:a16="http://schemas.microsoft.com/office/drawing/2014/main" id="{C0B54DC3-2887-45B7-832B-FC281A14C5F9}"/>
                </a:ext>
              </a:extLst>
            </p:cNvPr>
            <p:cNvSpPr/>
            <p:nvPr/>
          </p:nvSpPr>
          <p:spPr>
            <a:xfrm rot="2766532">
              <a:off x="7825330" y="2571586"/>
              <a:ext cx="459360" cy="684534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아래쪽 화살표 18">
              <a:extLst>
                <a:ext uri="{FF2B5EF4-FFF2-40B4-BE49-F238E27FC236}">
                  <a16:creationId xmlns:a16="http://schemas.microsoft.com/office/drawing/2014/main" id="{625B7546-3B98-4B7B-A13E-ACC70C05725B}"/>
                </a:ext>
              </a:extLst>
            </p:cNvPr>
            <p:cNvSpPr/>
            <p:nvPr/>
          </p:nvSpPr>
          <p:spPr>
            <a:xfrm rot="7467771">
              <a:off x="7822326" y="4286065"/>
              <a:ext cx="459360" cy="684534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C14A503-44C3-4F12-B30E-E91A5944C0D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9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281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03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03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609662" y="644582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693605" y="1905796"/>
            <a:ext cx="5391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Introduction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Development Progress</a:t>
            </a:r>
          </a:p>
          <a:p>
            <a:pPr marL="514350" indent="-514350">
              <a:buAutoNum type="arabicPeriod" startAt="2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Next schedule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7A52A-9663-42B4-9034-FFE14415CFC9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Design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99C448-952C-41BB-817C-C0CD38BB7186}"/>
              </a:ext>
            </a:extLst>
          </p:cNvPr>
          <p:cNvGrpSpPr/>
          <p:nvPr/>
        </p:nvGrpSpPr>
        <p:grpSpPr>
          <a:xfrm>
            <a:off x="1073475" y="2135237"/>
            <a:ext cx="2685941" cy="3181333"/>
            <a:chOff x="648975" y="1838333"/>
            <a:chExt cx="2685941" cy="3181333"/>
          </a:xfrm>
        </p:grpSpPr>
        <p:sp>
          <p:nvSpPr>
            <p:cNvPr id="2" name="직사각형 1"/>
            <p:cNvSpPr/>
            <p:nvPr/>
          </p:nvSpPr>
          <p:spPr>
            <a:xfrm>
              <a:off x="648975" y="1838333"/>
              <a:ext cx="2662178" cy="3181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672738" y="2320970"/>
              <a:ext cx="2662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96192" y="1849728"/>
              <a:ext cx="1215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Input_data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2738" y="2320970"/>
              <a:ext cx="139102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id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varchar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grade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float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Subject1 : varchar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Subject2 : varchar</a:t>
              </a:r>
            </a:p>
            <a:p>
              <a:endParaRPr lang="en-US" altLang="ko-KR" sz="1200" dirty="0"/>
            </a:p>
            <a:p>
              <a:r>
                <a:rPr lang="en-US" altLang="ko-KR" sz="1200" dirty="0" err="1"/>
                <a:t>Complete_unit</a:t>
              </a:r>
              <a:r>
                <a:rPr lang="en-US" altLang="ko-KR" sz="1200" dirty="0"/>
                <a:t> :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en-US" altLang="ko-KR" sz="1200" dirty="0"/>
                <a:t>Rate : float</a:t>
              </a:r>
              <a:br>
                <a:rPr lang="en-US" altLang="ko-KR" sz="1200" dirty="0"/>
              </a:br>
              <a:endParaRPr lang="en-US" altLang="ko-KR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23877" y="3004106"/>
            <a:ext cx="1839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 : 1111</a:t>
            </a:r>
          </a:p>
          <a:p>
            <a:r>
              <a:rPr lang="en-US" altLang="ko-KR" dirty="0"/>
              <a:t>grade : 1</a:t>
            </a:r>
          </a:p>
          <a:p>
            <a:r>
              <a:rPr lang="en-US" altLang="ko-KR" dirty="0"/>
              <a:t>subject1 : </a:t>
            </a:r>
            <a:r>
              <a:rPr lang="ko-KR" altLang="en-US" dirty="0"/>
              <a:t>수학</a:t>
            </a:r>
            <a:endParaRPr lang="en-US" altLang="ko-KR" dirty="0"/>
          </a:p>
          <a:p>
            <a:r>
              <a:rPr lang="en-US" altLang="ko-KR" dirty="0"/>
              <a:t>subject2 : </a:t>
            </a:r>
            <a:r>
              <a:rPr lang="ko-KR" altLang="en-US" dirty="0"/>
              <a:t>미분</a:t>
            </a:r>
            <a:endParaRPr lang="en-US" altLang="ko-KR" dirty="0"/>
          </a:p>
          <a:p>
            <a:r>
              <a:rPr lang="en-US" altLang="ko-KR" dirty="0" err="1"/>
              <a:t>complete_unit</a:t>
            </a:r>
            <a:r>
              <a:rPr lang="en-US" altLang="ko-KR" dirty="0"/>
              <a:t> : 2</a:t>
            </a:r>
          </a:p>
          <a:p>
            <a:r>
              <a:rPr lang="en-US" altLang="ko-KR" dirty="0"/>
              <a:t>rate : 2.3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15350" y="3017903"/>
            <a:ext cx="1839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 : 1111</a:t>
            </a:r>
          </a:p>
          <a:p>
            <a:r>
              <a:rPr lang="en-US" altLang="ko-KR" dirty="0"/>
              <a:t>grade : 5</a:t>
            </a:r>
          </a:p>
          <a:p>
            <a:r>
              <a:rPr lang="en-US" altLang="ko-KR" dirty="0"/>
              <a:t>subject1 : </a:t>
            </a:r>
            <a:r>
              <a:rPr lang="ko-KR" altLang="en-US" dirty="0"/>
              <a:t>수학</a:t>
            </a:r>
            <a:endParaRPr lang="en-US" altLang="ko-KR" dirty="0"/>
          </a:p>
          <a:p>
            <a:r>
              <a:rPr lang="en-US" altLang="ko-KR" dirty="0"/>
              <a:t>subject2 : </a:t>
            </a:r>
            <a:r>
              <a:rPr lang="ko-KR" altLang="en-US" dirty="0"/>
              <a:t>통계</a:t>
            </a:r>
            <a:endParaRPr lang="en-US" altLang="ko-KR" dirty="0"/>
          </a:p>
          <a:p>
            <a:r>
              <a:rPr lang="en-US" altLang="ko-KR" dirty="0" err="1"/>
              <a:t>complete_unit</a:t>
            </a:r>
            <a:r>
              <a:rPr lang="en-US" altLang="ko-KR" dirty="0"/>
              <a:t> : 2</a:t>
            </a:r>
          </a:p>
          <a:p>
            <a:r>
              <a:rPr lang="en-US" altLang="ko-KR" dirty="0"/>
              <a:t>rate : 3.2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02965" y="3017611"/>
            <a:ext cx="18397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 : 1111</a:t>
            </a:r>
          </a:p>
          <a:p>
            <a:r>
              <a:rPr lang="en-US" altLang="ko-KR" dirty="0"/>
              <a:t>grade : 3</a:t>
            </a:r>
          </a:p>
          <a:p>
            <a:r>
              <a:rPr lang="en-US" altLang="ko-KR" dirty="0"/>
              <a:t>subject1 : </a:t>
            </a:r>
            <a:r>
              <a:rPr lang="ko-KR" altLang="en-US" dirty="0"/>
              <a:t>국어</a:t>
            </a:r>
            <a:endParaRPr lang="en-US" altLang="ko-KR" dirty="0"/>
          </a:p>
          <a:p>
            <a:r>
              <a:rPr lang="en-US" altLang="ko-KR" dirty="0"/>
              <a:t>subject2 : </a:t>
            </a:r>
            <a:r>
              <a:rPr lang="ko-KR" altLang="en-US" dirty="0"/>
              <a:t>문학</a:t>
            </a:r>
            <a:endParaRPr lang="en-US" altLang="ko-KR" dirty="0"/>
          </a:p>
          <a:p>
            <a:r>
              <a:rPr lang="en-US" altLang="ko-KR" dirty="0" err="1"/>
              <a:t>complete_unit</a:t>
            </a:r>
            <a:r>
              <a:rPr lang="en-US" altLang="ko-KR" dirty="0"/>
              <a:t> : 3</a:t>
            </a:r>
          </a:p>
          <a:p>
            <a:r>
              <a:rPr lang="en-US" altLang="ko-KR" dirty="0"/>
              <a:t>rate : 3.1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82737" y="2890474"/>
            <a:ext cx="2185686" cy="2108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401532" y="2904271"/>
            <a:ext cx="2185686" cy="209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702965" y="2890476"/>
            <a:ext cx="2185686" cy="210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865996" y="3639542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89208" y="1673572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Ubuntu" panose="020B0604020202020204" charset="0"/>
              </a:rPr>
              <a:t>One record has information for one subject </a:t>
            </a:r>
          </a:p>
          <a:p>
            <a:endParaRPr lang="en-US" altLang="ko-KR" dirty="0">
              <a:latin typeface="Ubuntu" panose="020B0604020202020204" charset="0"/>
            </a:endParaRPr>
          </a:p>
          <a:p>
            <a:r>
              <a:rPr lang="en-US" altLang="ko-KR" dirty="0">
                <a:latin typeface="Ubuntu" panose="020B0604020202020204" charset="0"/>
              </a:rPr>
              <a:t>		ex) id : 1111 </a:t>
            </a:r>
            <a:endParaRPr lang="ko-KR" altLang="en-US" dirty="0">
              <a:latin typeface="Ubuntu" panose="020B0604020202020204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CFD14CF-27E9-4106-9A31-887F77582BE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DE236E-44EA-4979-9FF5-46C10A288F5D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55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445E2F-D620-4118-89B1-C0D3B55F0AA9}"/>
              </a:ext>
            </a:extLst>
          </p:cNvPr>
          <p:cNvGrpSpPr/>
          <p:nvPr/>
        </p:nvGrpSpPr>
        <p:grpSpPr>
          <a:xfrm>
            <a:off x="1014761" y="1518955"/>
            <a:ext cx="11028557" cy="4650351"/>
            <a:chOff x="290338" y="1518955"/>
            <a:chExt cx="11757946" cy="4650351"/>
          </a:xfrm>
        </p:grpSpPr>
        <p:sp>
          <p:nvSpPr>
            <p:cNvPr id="15" name="직사각형 14"/>
            <p:cNvSpPr/>
            <p:nvPr/>
          </p:nvSpPr>
          <p:spPr>
            <a:xfrm>
              <a:off x="9159432" y="2016716"/>
              <a:ext cx="2662178" cy="30419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9159432" y="2520394"/>
              <a:ext cx="26621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61039" y="2068172"/>
              <a:ext cx="1369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C_admission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59432" y="2520394"/>
              <a:ext cx="1530612" cy="2492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c_name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VARCHAR</a:t>
              </a:r>
            </a:p>
            <a:p>
              <a:endParaRPr lang="en-US" altLang="ko-KR" sz="1200" dirty="0"/>
            </a:p>
            <a:p>
              <a:r>
                <a:rPr lang="en-US" altLang="ko-KR" sz="1200" dirty="0" err="1"/>
                <a:t>d_name</a:t>
              </a:r>
              <a:r>
                <a:rPr lang="en-US" altLang="ko-KR" sz="1200" dirty="0"/>
                <a:t> : VARCHAR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admission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VARCHAR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year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INT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type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VARCHAR</a:t>
              </a:r>
            </a:p>
            <a:p>
              <a:endParaRPr lang="en-US" altLang="ko-KR" sz="1200" dirty="0"/>
            </a:p>
            <a:p>
              <a:r>
                <a:rPr lang="en-US" altLang="ko-KR" sz="1200" dirty="0" err="1"/>
                <a:t>cut_off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 FLOAT</a:t>
              </a:r>
            </a:p>
            <a:p>
              <a:endParaRPr lang="en-US" altLang="ko-KR" sz="1200" dirty="0"/>
            </a:p>
            <a:p>
              <a:r>
                <a:rPr lang="en-US" altLang="ko-KR" sz="1200" dirty="0" err="1"/>
                <a:t>ad_info</a:t>
              </a:r>
              <a:r>
                <a:rPr lang="en-US" altLang="ko-KR" sz="1200" dirty="0"/>
                <a:t> : VARCHAR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159432" y="4348023"/>
              <a:ext cx="1586645" cy="296029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32738" y="1518955"/>
              <a:ext cx="465739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br>
                <a:rPr lang="en-US" altLang="ko-KR" dirty="0"/>
              </a:br>
              <a:r>
                <a:rPr lang="en-US" altLang="ko-KR" dirty="0">
                  <a:latin typeface="Ubuntu" panose="020B0604020202020204" charset="0"/>
                </a:rPr>
                <a:t>All of 1111's rates are calculated to the standards of each school.</a:t>
              </a:r>
            </a:p>
          </p:txBody>
        </p:sp>
        <p:cxnSp>
          <p:nvCxnSpPr>
            <p:cNvPr id="32" name="꺾인 연결선 31"/>
            <p:cNvCxnSpPr>
              <a:stCxn id="48" idx="3"/>
              <a:endCxn id="19" idx="1"/>
            </p:cNvCxnSpPr>
            <p:nvPr/>
          </p:nvCxnSpPr>
          <p:spPr>
            <a:xfrm flipV="1">
              <a:off x="6593527" y="4496038"/>
              <a:ext cx="2565905" cy="1264187"/>
            </a:xfrm>
            <a:prstGeom prst="bentConnector3">
              <a:avLst>
                <a:gd name="adj1" fmla="val 32858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1478" y="2763697"/>
              <a:ext cx="196140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 : 1111</a:t>
              </a:r>
            </a:p>
            <a:p>
              <a:r>
                <a:rPr lang="en-US" altLang="ko-KR" dirty="0"/>
                <a:t>grade : 1</a:t>
              </a:r>
            </a:p>
            <a:p>
              <a:r>
                <a:rPr lang="en-US" altLang="ko-KR" dirty="0"/>
                <a:t>subject1 : </a:t>
              </a:r>
              <a:r>
                <a:rPr lang="ko-KR" altLang="en-US" dirty="0"/>
                <a:t>수학</a:t>
              </a:r>
              <a:endParaRPr lang="en-US" altLang="ko-KR" dirty="0"/>
            </a:p>
            <a:p>
              <a:r>
                <a:rPr lang="en-US" altLang="ko-KR" dirty="0"/>
                <a:t>subject2 : </a:t>
              </a:r>
              <a:r>
                <a:rPr lang="ko-KR" altLang="en-US" dirty="0"/>
                <a:t>미분</a:t>
              </a:r>
              <a:endParaRPr lang="en-US" altLang="ko-KR" dirty="0"/>
            </a:p>
            <a:p>
              <a:r>
                <a:rPr lang="en-US" altLang="ko-KR" dirty="0" err="1"/>
                <a:t>complete_unit</a:t>
              </a:r>
              <a:r>
                <a:rPr lang="en-US" altLang="ko-KR" dirty="0"/>
                <a:t> : 2</a:t>
              </a:r>
            </a:p>
            <a:p>
              <a:r>
                <a:rPr lang="en-US" altLang="ko-KR" dirty="0"/>
                <a:t>rate : 2.3</a:t>
              </a:r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22951" y="2777494"/>
              <a:ext cx="196140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 : 1111</a:t>
              </a:r>
            </a:p>
            <a:p>
              <a:r>
                <a:rPr lang="en-US" altLang="ko-KR" dirty="0"/>
                <a:t>grade : 5</a:t>
              </a:r>
            </a:p>
            <a:p>
              <a:r>
                <a:rPr lang="en-US" altLang="ko-KR" dirty="0"/>
                <a:t>subject1 : </a:t>
              </a:r>
              <a:r>
                <a:rPr lang="ko-KR" altLang="en-US" dirty="0"/>
                <a:t>수학</a:t>
              </a:r>
              <a:endParaRPr lang="en-US" altLang="ko-KR" dirty="0"/>
            </a:p>
            <a:p>
              <a:r>
                <a:rPr lang="en-US" altLang="ko-KR" dirty="0"/>
                <a:t>subject2 : </a:t>
              </a:r>
              <a:r>
                <a:rPr lang="ko-KR" altLang="en-US" dirty="0"/>
                <a:t>통계</a:t>
              </a:r>
              <a:endParaRPr lang="en-US" altLang="ko-KR" dirty="0"/>
            </a:p>
            <a:p>
              <a:r>
                <a:rPr lang="en-US" altLang="ko-KR" dirty="0" err="1"/>
                <a:t>complete_unit</a:t>
              </a:r>
              <a:r>
                <a:rPr lang="en-US" altLang="ko-KR" dirty="0"/>
                <a:t> : 2</a:t>
              </a:r>
            </a:p>
            <a:p>
              <a:r>
                <a:rPr lang="en-US" altLang="ko-KR" dirty="0"/>
                <a:t>rate : 3.2</a:t>
              </a:r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10566" y="2777202"/>
              <a:ext cx="196140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id : 1111</a:t>
              </a:r>
            </a:p>
            <a:p>
              <a:r>
                <a:rPr lang="en-US" altLang="ko-KR" dirty="0"/>
                <a:t>grade : 3</a:t>
              </a:r>
            </a:p>
            <a:p>
              <a:r>
                <a:rPr lang="en-US" altLang="ko-KR" dirty="0"/>
                <a:t>subject1 : </a:t>
              </a:r>
              <a:r>
                <a:rPr lang="ko-KR" altLang="en-US" dirty="0"/>
                <a:t>국어</a:t>
              </a:r>
              <a:endParaRPr lang="en-US" altLang="ko-KR" dirty="0"/>
            </a:p>
            <a:p>
              <a:r>
                <a:rPr lang="en-US" altLang="ko-KR" dirty="0"/>
                <a:t>subject2 : </a:t>
              </a:r>
              <a:r>
                <a:rPr lang="ko-KR" altLang="en-US" dirty="0"/>
                <a:t>문학</a:t>
              </a:r>
              <a:endParaRPr lang="en-US" altLang="ko-KR" dirty="0"/>
            </a:p>
            <a:p>
              <a:r>
                <a:rPr lang="en-US" altLang="ko-KR" dirty="0" err="1"/>
                <a:t>complete_unit</a:t>
              </a:r>
              <a:r>
                <a:rPr lang="en-US" altLang="ko-KR" dirty="0"/>
                <a:t> : 3</a:t>
              </a:r>
            </a:p>
            <a:p>
              <a:r>
                <a:rPr lang="en-US" altLang="ko-KR" dirty="0"/>
                <a:t>rate : 3.1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0338" y="2650065"/>
              <a:ext cx="2185686" cy="21081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09133" y="2663862"/>
              <a:ext cx="2185686" cy="20943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10566" y="2650067"/>
              <a:ext cx="2185686" cy="21081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01718" y="3916451"/>
              <a:ext cx="6805914" cy="621125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Picture 2" descr="C:\Users\koyoungmi\Desktop\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351" y="5401585"/>
              <a:ext cx="546417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1129350" y="5351144"/>
              <a:ext cx="5464177" cy="818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오른쪽 화살표 49"/>
            <p:cNvSpPr/>
            <p:nvPr/>
          </p:nvSpPr>
          <p:spPr>
            <a:xfrm rot="5400000">
              <a:off x="3798173" y="4831618"/>
              <a:ext cx="530227" cy="484631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542458" y="5343209"/>
              <a:ext cx="45058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Ubuntu" panose="020B0604020202020204" charset="0"/>
                </a:rPr>
                <a:t>Compare the rate retrieved by the user </a:t>
              </a:r>
            </a:p>
            <a:p>
              <a:r>
                <a:rPr lang="en-US" altLang="ko-KR" dirty="0">
                  <a:latin typeface="Ubuntu" panose="020B0604020202020204" charset="0"/>
                </a:rPr>
                <a:t>with the cut</a:t>
              </a:r>
              <a:r>
                <a:rPr lang="en-US" altLang="ko-KR" dirty="0"/>
                <a:t> _ </a:t>
              </a:r>
              <a:r>
                <a:rPr lang="en-US" altLang="ko-KR" dirty="0">
                  <a:latin typeface="Ubuntu" panose="020B0604020202020204" charset="0"/>
                </a:rPr>
                <a:t>off in the C</a:t>
              </a:r>
              <a:r>
                <a:rPr lang="en-US" altLang="ko-KR" dirty="0"/>
                <a:t> _ </a:t>
              </a:r>
              <a:r>
                <a:rPr lang="en-US" altLang="ko-KR" dirty="0">
                  <a:latin typeface="Ubuntu" panose="020B0604020202020204" charset="0"/>
                </a:rPr>
                <a:t>admission</a:t>
              </a:r>
            </a:p>
          </p:txBody>
        </p:sp>
      </p:grpSp>
      <p:sp>
        <p:nvSpPr>
          <p:cNvPr id="23" name="Rectangle 6">
            <a:extLst>
              <a:ext uri="{FF2B5EF4-FFF2-40B4-BE49-F238E27FC236}">
                <a16:creationId xmlns:a16="http://schemas.microsoft.com/office/drawing/2014/main" id="{F750BCDC-7590-4817-AABF-2E3FEDCBC8D6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CC11B-0DAD-4982-9FDD-13DF1C927BC5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2C1058-389A-492D-B9B5-12A44873A679}"/>
              </a:ext>
            </a:extLst>
          </p:cNvPr>
          <p:cNvGrpSpPr/>
          <p:nvPr/>
        </p:nvGrpSpPr>
        <p:grpSpPr>
          <a:xfrm>
            <a:off x="780585" y="1735678"/>
            <a:ext cx="11078629" cy="4628052"/>
            <a:chOff x="302625" y="1735677"/>
            <a:chExt cx="11556589" cy="4792569"/>
          </a:xfrm>
        </p:grpSpPr>
        <p:pic>
          <p:nvPicPr>
            <p:cNvPr id="9" name="Picture 2" descr="C:\Users\koyoungmi\Desktop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813" y="2870393"/>
              <a:ext cx="6779401" cy="365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직사각형 111"/>
            <p:cNvSpPr/>
            <p:nvPr/>
          </p:nvSpPr>
          <p:spPr>
            <a:xfrm>
              <a:off x="10645554" y="2810488"/>
              <a:ext cx="925975" cy="364816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0" name="Picture 2" descr="C:\Users\koyoungmi\Desktop\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46" y="1786118"/>
              <a:ext cx="546417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직사각형 140"/>
            <p:cNvSpPr/>
            <p:nvPr/>
          </p:nvSpPr>
          <p:spPr>
            <a:xfrm>
              <a:off x="400145" y="1735677"/>
              <a:ext cx="5464177" cy="818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5" name="꺾인 연결선 3084"/>
            <p:cNvCxnSpPr>
              <a:stCxn id="141" idx="2"/>
            </p:cNvCxnSpPr>
            <p:nvPr/>
          </p:nvCxnSpPr>
          <p:spPr>
            <a:xfrm rot="16200000" flipH="1">
              <a:off x="3797211" y="1888861"/>
              <a:ext cx="617624" cy="1947579"/>
            </a:xfrm>
            <a:prstGeom prst="bentConnector2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>
              <a:stCxn id="141" idx="2"/>
            </p:cNvCxnSpPr>
            <p:nvPr/>
          </p:nvCxnSpPr>
          <p:spPr>
            <a:xfrm rot="16200000" flipH="1">
              <a:off x="3721011" y="1965061"/>
              <a:ext cx="770024" cy="1947579"/>
            </a:xfrm>
            <a:prstGeom prst="bentConnector2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꺾인 연결선 147"/>
            <p:cNvCxnSpPr>
              <a:stCxn id="141" idx="2"/>
            </p:cNvCxnSpPr>
            <p:nvPr/>
          </p:nvCxnSpPr>
          <p:spPr>
            <a:xfrm rot="16200000" flipH="1">
              <a:off x="3646740" y="2039332"/>
              <a:ext cx="918566" cy="1947579"/>
            </a:xfrm>
            <a:prstGeom prst="bentConnector2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꺾인 연결선 150"/>
            <p:cNvCxnSpPr>
              <a:stCxn id="141" idx="2"/>
            </p:cNvCxnSpPr>
            <p:nvPr/>
          </p:nvCxnSpPr>
          <p:spPr>
            <a:xfrm rot="16200000" flipH="1">
              <a:off x="3577292" y="2108780"/>
              <a:ext cx="1057462" cy="1947579"/>
            </a:xfrm>
            <a:prstGeom prst="bentConnector2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>
              <a:stCxn id="141" idx="2"/>
            </p:cNvCxnSpPr>
            <p:nvPr/>
          </p:nvCxnSpPr>
          <p:spPr>
            <a:xfrm rot="16200000" flipH="1">
              <a:off x="3502057" y="2184015"/>
              <a:ext cx="1207933" cy="1947579"/>
            </a:xfrm>
            <a:prstGeom prst="bentConnector2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5" name="TextBox 3094"/>
            <p:cNvSpPr txBox="1"/>
            <p:nvPr/>
          </p:nvSpPr>
          <p:spPr>
            <a:xfrm>
              <a:off x="4041956" y="3761771"/>
              <a:ext cx="22955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0070C0"/>
                  </a:solidFill>
                </a:rPr>
                <a:t>.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3096" name="TextBox 3095"/>
            <p:cNvSpPr txBox="1"/>
            <p:nvPr/>
          </p:nvSpPr>
          <p:spPr>
            <a:xfrm>
              <a:off x="302625" y="5047620"/>
              <a:ext cx="4326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Ubuntu" panose="020B0604020202020204" charset="0"/>
                </a:rPr>
                <a:t>This process is repeated for each school</a:t>
              </a:r>
              <a:endParaRPr lang="ko-KR" altLang="en-US" dirty="0">
                <a:latin typeface="Ubuntu" panose="020B0604020202020204" charset="0"/>
              </a:endParaRPr>
            </a:p>
          </p:txBody>
        </p:sp>
        <p:sp>
          <p:nvSpPr>
            <p:cNvPr id="3097" name="직사각형 3096"/>
            <p:cNvSpPr/>
            <p:nvPr/>
          </p:nvSpPr>
          <p:spPr>
            <a:xfrm>
              <a:off x="302625" y="2854779"/>
              <a:ext cx="272382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Ubuntu" panose="020B0604020202020204" charset="0"/>
                </a:rPr>
                <a:t>line by line compare</a:t>
              </a:r>
            </a:p>
            <a:p>
              <a:r>
                <a:rPr lang="en-US" altLang="ko-KR" dirty="0">
                  <a:solidFill>
                    <a:srgbClr val="0070C0"/>
                  </a:solidFill>
                  <a:latin typeface="Ubuntu" panose="020B0604020202020204" charset="0"/>
                </a:rPr>
                <a:t>And select a range </a:t>
              </a:r>
            </a:p>
            <a:p>
              <a:r>
                <a:rPr lang="en-US" altLang="ko-KR" dirty="0">
                  <a:solidFill>
                    <a:srgbClr val="0070C0"/>
                  </a:solidFill>
                  <a:latin typeface="Ubuntu" panose="020B0604020202020204" charset="0"/>
                </a:rPr>
                <a:t>From -1 ~ +1 </a:t>
              </a:r>
            </a:p>
            <a:p>
              <a:r>
                <a:rPr lang="en-US" altLang="ko-KR" dirty="0">
                  <a:solidFill>
                    <a:srgbClr val="0070C0"/>
                  </a:solidFill>
                  <a:latin typeface="Ubuntu" panose="020B0604020202020204" charset="0"/>
                </a:rPr>
                <a:t>as compared 1111’s rate</a:t>
              </a:r>
            </a:p>
          </p:txBody>
        </p: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3DFBB1A2-6C7D-4AE7-B63A-1B9AFDA01380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E38632-D995-4238-9A24-2E4CD6AC404E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5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cxnSp>
        <p:nvCxnSpPr>
          <p:cNvPr id="13" name="꺾인 연결선 12"/>
          <p:cNvCxnSpPr>
            <a:cxnSpLocks/>
            <a:endCxn id="23" idx="1"/>
          </p:cNvCxnSpPr>
          <p:nvPr/>
        </p:nvCxnSpPr>
        <p:spPr>
          <a:xfrm flipV="1">
            <a:off x="4095509" y="2526603"/>
            <a:ext cx="3867029" cy="75403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920938" y="1612312"/>
            <a:ext cx="2662178" cy="304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920938" y="2115990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13445" y="1652473"/>
            <a:ext cx="83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p_case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20938" y="2115990"/>
            <a:ext cx="153061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c_name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 err="1"/>
              <a:t>d_name</a:t>
            </a:r>
            <a:r>
              <a:rPr lang="en-US" altLang="ko-KR" sz="1200" dirty="0"/>
              <a:t> : VARCHAR</a:t>
            </a:r>
          </a:p>
          <a:p>
            <a:r>
              <a:rPr lang="en-US" altLang="ko-KR" sz="1200" dirty="0"/>
              <a:t>admission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/>
              <a:t>year</a:t>
            </a:r>
            <a:r>
              <a:rPr lang="ko-KR" altLang="en-US" sz="1200" dirty="0"/>
              <a:t> </a:t>
            </a:r>
            <a:r>
              <a:rPr lang="en-US" altLang="ko-KR" sz="1200" dirty="0"/>
              <a:t>: INT</a:t>
            </a:r>
          </a:p>
          <a:p>
            <a:r>
              <a:rPr lang="en-US" altLang="ko-KR" sz="1200" dirty="0" err="1"/>
              <a:t>p_num</a:t>
            </a:r>
            <a:r>
              <a:rPr lang="en-US" altLang="ko-KR" sz="1200" dirty="0"/>
              <a:t> : INT</a:t>
            </a:r>
          </a:p>
          <a:p>
            <a:endParaRPr lang="en-US" altLang="ko-KR" sz="1200" dirty="0"/>
          </a:p>
          <a:p>
            <a:r>
              <a:rPr lang="en-US" altLang="ko-KR" sz="1200" dirty="0"/>
              <a:t>grade</a:t>
            </a:r>
            <a:r>
              <a:rPr lang="ko-KR" altLang="en-US" sz="1200" dirty="0"/>
              <a:t> </a:t>
            </a:r>
            <a:r>
              <a:rPr lang="en-US" altLang="ko-KR" sz="1200" dirty="0"/>
              <a:t>: FLOAT</a:t>
            </a:r>
          </a:p>
          <a:p>
            <a:r>
              <a:rPr lang="en-US" altLang="ko-KR" sz="1200" dirty="0"/>
              <a:t>president : INT</a:t>
            </a:r>
          </a:p>
          <a:p>
            <a:r>
              <a:rPr lang="en-US" altLang="ko-KR" sz="1200" dirty="0"/>
              <a:t>absence</a:t>
            </a:r>
            <a:r>
              <a:rPr lang="ko-KR" altLang="en-US" sz="1200" dirty="0"/>
              <a:t> </a:t>
            </a:r>
            <a:r>
              <a:rPr lang="en-US" altLang="ko-KR" sz="1200" dirty="0"/>
              <a:t>: INT</a:t>
            </a:r>
          </a:p>
          <a:p>
            <a:r>
              <a:rPr lang="en-US" altLang="ko-KR" sz="1200" dirty="0"/>
              <a:t>award</a:t>
            </a:r>
            <a:r>
              <a:rPr lang="ko-KR" altLang="en-US" sz="1200" dirty="0"/>
              <a:t> </a:t>
            </a:r>
            <a:r>
              <a:rPr lang="en-US" altLang="ko-KR" sz="1200" dirty="0"/>
              <a:t>: INT</a:t>
            </a:r>
          </a:p>
          <a:p>
            <a:r>
              <a:rPr lang="en-US" altLang="ko-KR" sz="1200" dirty="0"/>
              <a:t>club : INT</a:t>
            </a:r>
          </a:p>
          <a:p>
            <a:r>
              <a:rPr lang="en-US" altLang="ko-KR" sz="1200" dirty="0"/>
              <a:t>volunteer</a:t>
            </a:r>
            <a:r>
              <a:rPr lang="ko-KR" altLang="en-US" sz="1200" dirty="0"/>
              <a:t> </a:t>
            </a:r>
            <a:r>
              <a:rPr lang="en-US" altLang="ko-KR" sz="1200" dirty="0"/>
              <a:t>: INT</a:t>
            </a:r>
          </a:p>
          <a:p>
            <a:r>
              <a:rPr lang="en-US" altLang="ko-KR" sz="1200" dirty="0" err="1"/>
              <a:t>book_report</a:t>
            </a:r>
            <a:r>
              <a:rPr lang="en-US" altLang="ko-KR" sz="1200" dirty="0"/>
              <a:t> : INT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962538" y="2115990"/>
            <a:ext cx="1586645" cy="82122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91985" y="4871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>
              <a:latin typeface="Ubuntu" panose="020B0604020202020204" charset="0"/>
            </a:endParaRPr>
          </a:p>
          <a:p>
            <a:r>
              <a:rPr lang="en-US" altLang="ko-KR" dirty="0"/>
              <a:t>Compare the result set selected by previous work </a:t>
            </a:r>
          </a:p>
          <a:p>
            <a:r>
              <a:rPr lang="en-US" altLang="ko-KR" dirty="0"/>
              <a:t>with the universe information in the </a:t>
            </a:r>
            <a:r>
              <a:rPr lang="en-US" altLang="ko-KR" dirty="0" err="1"/>
              <a:t>p_case</a:t>
            </a:r>
            <a:endParaRPr lang="en-US" altLang="ko-KR" dirty="0"/>
          </a:p>
          <a:p>
            <a:r>
              <a:rPr lang="en-US" altLang="ko-KR" dirty="0"/>
              <a:t>And bring passing information in the </a:t>
            </a:r>
            <a:r>
              <a:rPr lang="en-US" altLang="ko-KR" dirty="0" err="1"/>
              <a:t>p_case</a:t>
            </a:r>
            <a:r>
              <a:rPr lang="en-US" altLang="ko-KR" dirty="0"/>
              <a:t>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962537" y="3267546"/>
            <a:ext cx="1586646" cy="13414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17434" y="368074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Ubuntu" panose="020B0604020202020204" charset="0"/>
              </a:rPr>
              <a:t>Bring!</a:t>
            </a:r>
            <a:endParaRPr lang="ko-KR" altLang="en-US" b="1" dirty="0">
              <a:solidFill>
                <a:srgbClr val="00B050"/>
              </a:solidFill>
              <a:latin typeface="Ubuntu" panose="020B060402020202020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94B0BA36-6A70-40EE-B30E-44E468B1D8EC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849E7D-C056-4067-BEEB-F3FDF4DB07F0}"/>
              </a:ext>
            </a:extLst>
          </p:cNvPr>
          <p:cNvGrpSpPr/>
          <p:nvPr/>
        </p:nvGrpSpPr>
        <p:grpSpPr>
          <a:xfrm>
            <a:off x="672738" y="2189279"/>
            <a:ext cx="3646676" cy="1888034"/>
            <a:chOff x="1702447" y="1617635"/>
            <a:chExt cx="6436214" cy="279700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97F2A95-F090-4FDD-94B1-8615B75ED882}"/>
                </a:ext>
              </a:extLst>
            </p:cNvPr>
            <p:cNvSpPr/>
            <p:nvPr/>
          </p:nvSpPr>
          <p:spPr>
            <a:xfrm>
              <a:off x="3208775" y="1632784"/>
              <a:ext cx="1506325" cy="4634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DCDAC7-8666-41F2-A46B-6755B0B1B3A3}"/>
                </a:ext>
              </a:extLst>
            </p:cNvPr>
            <p:cNvSpPr txBox="1"/>
            <p:nvPr/>
          </p:nvSpPr>
          <p:spPr>
            <a:xfrm>
              <a:off x="3355711" y="1617668"/>
              <a:ext cx="1271208" cy="41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d_name</a:t>
              </a:r>
              <a:endParaRPr lang="ko-KR" altLang="en-US" sz="12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E956E94-1A7E-4551-A525-0D13F04F42B0}"/>
                </a:ext>
              </a:extLst>
            </p:cNvPr>
            <p:cNvSpPr/>
            <p:nvPr/>
          </p:nvSpPr>
          <p:spPr>
            <a:xfrm>
              <a:off x="1702447" y="1632752"/>
              <a:ext cx="1506325" cy="4634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106040-C8E8-42DA-902E-B214F31F4A41}"/>
                </a:ext>
              </a:extLst>
            </p:cNvPr>
            <p:cNvSpPr txBox="1"/>
            <p:nvPr/>
          </p:nvSpPr>
          <p:spPr>
            <a:xfrm>
              <a:off x="1858359" y="1617635"/>
              <a:ext cx="1406816" cy="41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c_name</a:t>
              </a:r>
              <a:endParaRPr lang="ko-KR" altLang="en-US" sz="12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0C5DC8-76F5-47CB-8DF5-DD7FCD140D25}"/>
                </a:ext>
              </a:extLst>
            </p:cNvPr>
            <p:cNvSpPr/>
            <p:nvPr/>
          </p:nvSpPr>
          <p:spPr>
            <a:xfrm>
              <a:off x="6226307" y="1633512"/>
              <a:ext cx="1506325" cy="4634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BE21D5-5F80-45AC-B3F8-F2ABE129C56A}"/>
                </a:ext>
              </a:extLst>
            </p:cNvPr>
            <p:cNvSpPr txBox="1"/>
            <p:nvPr/>
          </p:nvSpPr>
          <p:spPr>
            <a:xfrm>
              <a:off x="6592383" y="1617635"/>
              <a:ext cx="1069901" cy="41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year</a:t>
              </a:r>
              <a:endParaRPr lang="ko-KR" altLang="en-US" sz="12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FA8418F-DF04-4E32-8263-C408CF86F3C3}"/>
                </a:ext>
              </a:extLst>
            </p:cNvPr>
            <p:cNvSpPr/>
            <p:nvPr/>
          </p:nvSpPr>
          <p:spPr>
            <a:xfrm>
              <a:off x="4719984" y="1633480"/>
              <a:ext cx="1506325" cy="4634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8B8A22-E34C-4DB9-AEB0-539678256C95}"/>
                </a:ext>
              </a:extLst>
            </p:cNvPr>
            <p:cNvSpPr txBox="1"/>
            <p:nvPr/>
          </p:nvSpPr>
          <p:spPr>
            <a:xfrm>
              <a:off x="4745732" y="1652658"/>
              <a:ext cx="1506324" cy="41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admission</a:t>
              </a:r>
              <a:endParaRPr lang="ko-KR" altLang="en-US" sz="1200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1E434B-D927-4B43-9ADC-BDBEBF3CE8C2}"/>
                </a:ext>
              </a:extLst>
            </p:cNvPr>
            <p:cNvGrpSpPr/>
            <p:nvPr/>
          </p:nvGrpSpPr>
          <p:grpSpPr>
            <a:xfrm>
              <a:off x="1702447" y="2096209"/>
              <a:ext cx="6434286" cy="462425"/>
              <a:chOff x="1702447" y="2096209"/>
              <a:chExt cx="6434286" cy="46242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5A7398A5-ED67-4A97-9DD4-D2D8535073BB}"/>
                  </a:ext>
                </a:extLst>
              </p:cNvPr>
              <p:cNvSpPr/>
              <p:nvPr/>
            </p:nvSpPr>
            <p:spPr>
              <a:xfrm>
                <a:off x="3208775" y="2096241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E73624-DBF2-4FDF-B3F6-D5AA94320EE8}"/>
                  </a:ext>
                </a:extLst>
              </p:cNvPr>
              <p:cNvSpPr txBox="1"/>
              <p:nvPr/>
            </p:nvSpPr>
            <p:spPr>
              <a:xfrm>
                <a:off x="3171035" y="2158323"/>
                <a:ext cx="1581804" cy="319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소프트웨어학부</a:t>
                </a:r>
                <a:endParaRPr lang="en-US" altLang="ko-KR" sz="800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FF9F5E5-1490-45D7-8EAF-AC0AAFA1A6FE}"/>
                  </a:ext>
                </a:extLst>
              </p:cNvPr>
              <p:cNvSpPr/>
              <p:nvPr/>
            </p:nvSpPr>
            <p:spPr>
              <a:xfrm>
                <a:off x="1702447" y="209620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291314D-C530-4AF4-B865-5271FCDB08AC}"/>
                  </a:ext>
                </a:extLst>
              </p:cNvPr>
              <p:cNvSpPr txBox="1"/>
              <p:nvPr/>
            </p:nvSpPr>
            <p:spPr>
              <a:xfrm>
                <a:off x="1895681" y="2175615"/>
                <a:ext cx="1238637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중앙대학교</a:t>
                </a:r>
                <a:endParaRPr lang="en-US" altLang="ko-KR" sz="800" dirty="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64DD371-7FB2-499B-B52B-C8F16A2DF117}"/>
                  </a:ext>
                </a:extLst>
              </p:cNvPr>
              <p:cNvSpPr/>
              <p:nvPr/>
            </p:nvSpPr>
            <p:spPr>
              <a:xfrm>
                <a:off x="6226307" y="209696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ED8C15B-56E4-41F4-8F45-3C79BE69BCBC}"/>
                  </a:ext>
                </a:extLst>
              </p:cNvPr>
              <p:cNvSpPr txBox="1"/>
              <p:nvPr/>
            </p:nvSpPr>
            <p:spPr>
              <a:xfrm>
                <a:off x="6680158" y="2175615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2018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DBE662F-1A6F-4DFA-814D-83C23578EA84}"/>
                  </a:ext>
                </a:extLst>
              </p:cNvPr>
              <p:cNvSpPr/>
              <p:nvPr/>
            </p:nvSpPr>
            <p:spPr>
              <a:xfrm>
                <a:off x="4719984" y="2096937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26A0583-3683-4D81-AE24-C72ADE825CB6}"/>
                  </a:ext>
                </a:extLst>
              </p:cNvPr>
              <p:cNvSpPr txBox="1"/>
              <p:nvPr/>
            </p:nvSpPr>
            <p:spPr>
              <a:xfrm>
                <a:off x="5044171" y="2175615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SW</a:t>
                </a:r>
                <a:r>
                  <a:rPr lang="ko-KR" altLang="en-US" sz="800" dirty="0"/>
                  <a:t>인재</a:t>
                </a:r>
                <a:endParaRPr lang="en-US" altLang="ko-KR" sz="800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DCD96F5-AAEB-453A-8A22-D89D8885BB9E}"/>
                </a:ext>
              </a:extLst>
            </p:cNvPr>
            <p:cNvGrpSpPr/>
            <p:nvPr/>
          </p:nvGrpSpPr>
          <p:grpSpPr>
            <a:xfrm>
              <a:off x="1702447" y="2562049"/>
              <a:ext cx="6434286" cy="462425"/>
              <a:chOff x="1702447" y="2096209"/>
              <a:chExt cx="6434286" cy="46242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A7FD982-E4E7-4052-9D6A-87FBE3418C48}"/>
                  </a:ext>
                </a:extLst>
              </p:cNvPr>
              <p:cNvSpPr/>
              <p:nvPr/>
            </p:nvSpPr>
            <p:spPr>
              <a:xfrm>
                <a:off x="3208775" y="2096241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B2028A-23FD-4ECD-AF7F-D003BB9C3A99}"/>
                  </a:ext>
                </a:extLst>
              </p:cNvPr>
              <p:cNvSpPr txBox="1"/>
              <p:nvPr/>
            </p:nvSpPr>
            <p:spPr>
              <a:xfrm>
                <a:off x="3187971" y="2174419"/>
                <a:ext cx="1656801" cy="319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전자전기공학부</a:t>
                </a:r>
                <a:endParaRPr lang="en-US" altLang="ko-KR" sz="80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681BDCC-CF93-4171-8C59-9631487198E2}"/>
                  </a:ext>
                </a:extLst>
              </p:cNvPr>
              <p:cNvSpPr/>
              <p:nvPr/>
            </p:nvSpPr>
            <p:spPr>
              <a:xfrm>
                <a:off x="1702447" y="209620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7C0AF62-A2DB-4A82-9DD2-274A3E46F770}"/>
                  </a:ext>
                </a:extLst>
              </p:cNvPr>
              <p:cNvSpPr txBox="1"/>
              <p:nvPr/>
            </p:nvSpPr>
            <p:spPr>
              <a:xfrm>
                <a:off x="1895681" y="2175615"/>
                <a:ext cx="1238637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중앙대학교</a:t>
                </a:r>
                <a:endParaRPr lang="en-US" altLang="ko-KR" sz="800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CEF83E2-3242-429C-A793-67D67657333F}"/>
                  </a:ext>
                </a:extLst>
              </p:cNvPr>
              <p:cNvSpPr/>
              <p:nvPr/>
            </p:nvSpPr>
            <p:spPr>
              <a:xfrm>
                <a:off x="6226307" y="209696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7B7AC19-7E3F-440F-8754-9E220A9E60D4}"/>
                  </a:ext>
                </a:extLst>
              </p:cNvPr>
              <p:cNvSpPr txBox="1"/>
              <p:nvPr/>
            </p:nvSpPr>
            <p:spPr>
              <a:xfrm>
                <a:off x="6680158" y="2175615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2018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96F8D96F-A3FE-4206-8C52-5E7ECA7BD71F}"/>
                  </a:ext>
                </a:extLst>
              </p:cNvPr>
              <p:cNvSpPr/>
              <p:nvPr/>
            </p:nvSpPr>
            <p:spPr>
              <a:xfrm>
                <a:off x="4719984" y="2096937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74EE08-EC8F-4396-BBC0-642BD5B39CF2}"/>
                  </a:ext>
                </a:extLst>
              </p:cNvPr>
              <p:cNvSpPr txBox="1"/>
              <p:nvPr/>
            </p:nvSpPr>
            <p:spPr>
              <a:xfrm>
                <a:off x="4844189" y="2175772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/>
                  <a:t>다빈치형인재</a:t>
                </a:r>
                <a:endParaRPr lang="en-US" altLang="ko-KR" sz="8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380B15F-339B-4ECD-A835-9581A741F198}"/>
                </a:ext>
              </a:extLst>
            </p:cNvPr>
            <p:cNvGrpSpPr/>
            <p:nvPr/>
          </p:nvGrpSpPr>
          <p:grpSpPr>
            <a:xfrm>
              <a:off x="1702447" y="3021620"/>
              <a:ext cx="6434286" cy="462425"/>
              <a:chOff x="1702447" y="2096209"/>
              <a:chExt cx="6434286" cy="46242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F44F40F-75BE-4C27-9BE4-AC1218B6EF57}"/>
                  </a:ext>
                </a:extLst>
              </p:cNvPr>
              <p:cNvSpPr/>
              <p:nvPr/>
            </p:nvSpPr>
            <p:spPr>
              <a:xfrm>
                <a:off x="3208775" y="2096241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D87099-7EC7-4C73-9C42-96647D76CB45}"/>
                  </a:ext>
                </a:extLst>
              </p:cNvPr>
              <p:cNvSpPr txBox="1"/>
              <p:nvPr/>
            </p:nvSpPr>
            <p:spPr>
              <a:xfrm>
                <a:off x="3331944" y="2175615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/>
                  <a:t>전자공학과</a:t>
                </a:r>
                <a:endParaRPr lang="en-US" altLang="ko-KR" sz="800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F5189A2-837B-4A19-ACAC-D7AEEE061654}"/>
                  </a:ext>
                </a:extLst>
              </p:cNvPr>
              <p:cNvSpPr/>
              <p:nvPr/>
            </p:nvSpPr>
            <p:spPr>
              <a:xfrm>
                <a:off x="1702447" y="209620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1170E9-4008-49F3-B55E-BFA12A8AC664}"/>
                  </a:ext>
                </a:extLst>
              </p:cNvPr>
              <p:cNvSpPr txBox="1"/>
              <p:nvPr/>
            </p:nvSpPr>
            <p:spPr>
              <a:xfrm>
                <a:off x="1895681" y="2175616"/>
                <a:ext cx="1238637" cy="31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경희대학교</a:t>
                </a:r>
                <a:endParaRPr lang="en-US" altLang="ko-KR" sz="800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991358F-A203-4640-B6F4-D1262581A0B9}"/>
                  </a:ext>
                </a:extLst>
              </p:cNvPr>
              <p:cNvSpPr/>
              <p:nvPr/>
            </p:nvSpPr>
            <p:spPr>
              <a:xfrm>
                <a:off x="6226307" y="209696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44ABD40-7248-4C40-8DD0-245021C9ABC9}"/>
                  </a:ext>
                </a:extLst>
              </p:cNvPr>
              <p:cNvSpPr txBox="1"/>
              <p:nvPr/>
            </p:nvSpPr>
            <p:spPr>
              <a:xfrm>
                <a:off x="6680158" y="2175615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2018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879C2C1-7807-4D8C-BE4C-DB48D407F4B4}"/>
                  </a:ext>
                </a:extLst>
              </p:cNvPr>
              <p:cNvSpPr/>
              <p:nvPr/>
            </p:nvSpPr>
            <p:spPr>
              <a:xfrm>
                <a:off x="4719984" y="2096937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55D60FA-C642-4892-8C79-8479A8D7534F}"/>
                  </a:ext>
                </a:extLst>
              </p:cNvPr>
              <p:cNvSpPr txBox="1"/>
              <p:nvPr/>
            </p:nvSpPr>
            <p:spPr>
              <a:xfrm>
                <a:off x="4721912" y="2167457"/>
                <a:ext cx="1573456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고른기회전형</a:t>
                </a:r>
                <a:r>
                  <a:rPr lang="en-US" altLang="ko-KR" sz="800" dirty="0"/>
                  <a:t>(II)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69A380B-F4A9-4DCF-B4F4-2C6FC40633CA}"/>
                </a:ext>
              </a:extLst>
            </p:cNvPr>
            <p:cNvGrpSpPr/>
            <p:nvPr/>
          </p:nvGrpSpPr>
          <p:grpSpPr>
            <a:xfrm>
              <a:off x="1702447" y="3487295"/>
              <a:ext cx="6434286" cy="462425"/>
              <a:chOff x="1702447" y="2096209"/>
              <a:chExt cx="6434286" cy="46242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6437369-6079-48F2-9DEA-B18415A225AC}"/>
                  </a:ext>
                </a:extLst>
              </p:cNvPr>
              <p:cNvSpPr/>
              <p:nvPr/>
            </p:nvSpPr>
            <p:spPr>
              <a:xfrm>
                <a:off x="3208775" y="2096241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9F0F02-42FD-47BA-8863-3048B3E71A57}"/>
                  </a:ext>
                </a:extLst>
              </p:cNvPr>
              <p:cNvSpPr txBox="1"/>
              <p:nvPr/>
            </p:nvSpPr>
            <p:spPr>
              <a:xfrm>
                <a:off x="3332563" y="2175646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컴퓨터공학과</a:t>
                </a:r>
                <a:endParaRPr lang="en-US" altLang="ko-KR" sz="800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0236088-5686-410E-BC6C-2556A32CCA68}"/>
                  </a:ext>
                </a:extLst>
              </p:cNvPr>
              <p:cNvSpPr/>
              <p:nvPr/>
            </p:nvSpPr>
            <p:spPr>
              <a:xfrm>
                <a:off x="1702447" y="209620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7CF95ED-5DC3-4A3A-8032-F72658071CDA}"/>
                  </a:ext>
                </a:extLst>
              </p:cNvPr>
              <p:cNvSpPr txBox="1"/>
              <p:nvPr/>
            </p:nvSpPr>
            <p:spPr>
              <a:xfrm>
                <a:off x="1895681" y="2175615"/>
                <a:ext cx="1275354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경희대학교</a:t>
                </a:r>
                <a:endParaRPr lang="en-US" altLang="ko-KR" sz="800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955805E-09C5-4A57-B053-50C1B815AF76}"/>
                  </a:ext>
                </a:extLst>
              </p:cNvPr>
              <p:cNvSpPr/>
              <p:nvPr/>
            </p:nvSpPr>
            <p:spPr>
              <a:xfrm>
                <a:off x="6226307" y="209696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C90CC7-16D9-4BEE-A1EF-CC7012E1E7E6}"/>
                  </a:ext>
                </a:extLst>
              </p:cNvPr>
              <p:cNvSpPr txBox="1"/>
              <p:nvPr/>
            </p:nvSpPr>
            <p:spPr>
              <a:xfrm>
                <a:off x="6680158" y="2175615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2018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DAE021D-65E9-43E8-ACF5-C969FB6675E8}"/>
                  </a:ext>
                </a:extLst>
              </p:cNvPr>
              <p:cNvSpPr/>
              <p:nvPr/>
            </p:nvSpPr>
            <p:spPr>
              <a:xfrm>
                <a:off x="4719984" y="2096937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693645B-0EED-41DD-89D5-C4A062F2BDF0}"/>
                  </a:ext>
                </a:extLst>
              </p:cNvPr>
              <p:cNvSpPr txBox="1"/>
              <p:nvPr/>
            </p:nvSpPr>
            <p:spPr>
              <a:xfrm>
                <a:off x="4718625" y="2154538"/>
                <a:ext cx="1560537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err="1"/>
                  <a:t>고른기회전형</a:t>
                </a:r>
                <a:r>
                  <a:rPr lang="en-US" altLang="ko-KR" sz="800" dirty="0"/>
                  <a:t>(I)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81CBFA3-26DF-4873-8E4A-AAD12086ED0C}"/>
                </a:ext>
              </a:extLst>
            </p:cNvPr>
            <p:cNvGrpSpPr/>
            <p:nvPr/>
          </p:nvGrpSpPr>
          <p:grpSpPr>
            <a:xfrm>
              <a:off x="1704375" y="3952212"/>
              <a:ext cx="6434286" cy="462425"/>
              <a:chOff x="1702447" y="2096209"/>
              <a:chExt cx="6434286" cy="46242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FC77863-C178-4DD5-8ACE-2BF27AC4E161}"/>
                  </a:ext>
                </a:extLst>
              </p:cNvPr>
              <p:cNvSpPr/>
              <p:nvPr/>
            </p:nvSpPr>
            <p:spPr>
              <a:xfrm>
                <a:off x="3208775" y="2096241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C69F52-8735-4FCE-A246-B70B6E376A90}"/>
                  </a:ext>
                </a:extLst>
              </p:cNvPr>
              <p:cNvSpPr txBox="1"/>
              <p:nvPr/>
            </p:nvSpPr>
            <p:spPr>
              <a:xfrm>
                <a:off x="3251538" y="2175647"/>
                <a:ext cx="1603776" cy="31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소프트웨어학부</a:t>
                </a:r>
                <a:endParaRPr lang="en-US" altLang="ko-KR" sz="800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F430666-2429-4AD7-86F3-A68949287B83}"/>
                  </a:ext>
                </a:extLst>
              </p:cNvPr>
              <p:cNvSpPr/>
              <p:nvPr/>
            </p:nvSpPr>
            <p:spPr>
              <a:xfrm>
                <a:off x="1702447" y="209620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A2D485B-0A08-4E5B-8303-43C92EFEE636}"/>
                  </a:ext>
                </a:extLst>
              </p:cNvPr>
              <p:cNvSpPr txBox="1"/>
              <p:nvPr/>
            </p:nvSpPr>
            <p:spPr>
              <a:xfrm>
                <a:off x="1895681" y="2175615"/>
                <a:ext cx="1273426" cy="31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숭실대학교</a:t>
                </a:r>
                <a:endParaRPr lang="en-US" altLang="ko-KR" sz="8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C97DF3C-A8F3-48FA-B12E-CB50DB008EBD}"/>
                  </a:ext>
                </a:extLst>
              </p:cNvPr>
              <p:cNvSpPr/>
              <p:nvPr/>
            </p:nvSpPr>
            <p:spPr>
              <a:xfrm>
                <a:off x="6226307" y="2096969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FAD033-059C-4F47-B144-20701B77287D}"/>
                  </a:ext>
                </a:extLst>
              </p:cNvPr>
              <p:cNvSpPr txBox="1"/>
              <p:nvPr/>
            </p:nvSpPr>
            <p:spPr>
              <a:xfrm>
                <a:off x="6680158" y="2175615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/>
                  <a:t>2018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53C2E4C-DED4-47A0-88B0-78B34DD96926}"/>
                  </a:ext>
                </a:extLst>
              </p:cNvPr>
              <p:cNvSpPr/>
              <p:nvPr/>
            </p:nvSpPr>
            <p:spPr>
              <a:xfrm>
                <a:off x="4719984" y="2096937"/>
                <a:ext cx="15063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77A58C-B169-4EF1-AA0F-9EBA5871C9A6}"/>
                  </a:ext>
                </a:extLst>
              </p:cNvPr>
              <p:cNvSpPr txBox="1"/>
              <p:nvPr/>
            </p:nvSpPr>
            <p:spPr>
              <a:xfrm>
                <a:off x="4937344" y="2175615"/>
                <a:ext cx="1456575" cy="31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미래인재</a:t>
                </a:r>
                <a:endParaRPr lang="en-US" altLang="ko-KR" sz="800" dirty="0"/>
              </a:p>
            </p:txBody>
          </p: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10E1434-12FA-427A-88C8-BDF93ECB147F}"/>
              </a:ext>
            </a:extLst>
          </p:cNvPr>
          <p:cNvSpPr txBox="1"/>
          <p:nvPr/>
        </p:nvSpPr>
        <p:spPr>
          <a:xfrm>
            <a:off x="1783715" y="167190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Ubuntu" panose="020B0604020202020204" charset="0"/>
              </a:rPr>
              <a:t>Result set</a:t>
            </a:r>
            <a:endParaRPr lang="ko-KR" altLang="en-US" dirty="0">
              <a:latin typeface="Ubuntu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9BA746-B400-4A25-A34B-B3D12E001824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09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6DC18-D67D-4B41-9BC0-886C581F805B}"/>
              </a:ext>
            </a:extLst>
          </p:cNvPr>
          <p:cNvGrpSpPr/>
          <p:nvPr/>
        </p:nvGrpSpPr>
        <p:grpSpPr>
          <a:xfrm>
            <a:off x="2172182" y="1668627"/>
            <a:ext cx="7847636" cy="3520745"/>
            <a:chOff x="1695705" y="1486451"/>
            <a:chExt cx="7847636" cy="352074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ED6C70F-8AE3-4BA4-82D9-871528A0A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5705" y="1486451"/>
              <a:ext cx="7847636" cy="352074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021009" y="1932968"/>
              <a:ext cx="724910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  <a:latin typeface="Ubuntu" panose="020B0604020202020204" charset="0"/>
                </a:rPr>
                <a:t>1111’s Diagnosis Result </a:t>
              </a:r>
            </a:p>
            <a:p>
              <a:endParaRPr lang="en-US" altLang="ko-KR" dirty="0">
                <a:latin typeface="Ubuntu" panose="020B0604020202020204" charset="0"/>
              </a:endParaRPr>
            </a:p>
            <a:p>
              <a:r>
                <a:rPr lang="en-US" altLang="ko-KR" dirty="0">
                  <a:latin typeface="Ubuntu" panose="020B0604020202020204" charset="0"/>
                </a:rPr>
                <a:t>A universe B major C type =&gt; You lack Service time 60 , President 2 </a:t>
              </a:r>
            </a:p>
            <a:p>
              <a:r>
                <a:rPr lang="en-US" altLang="ko-KR" dirty="0">
                  <a:latin typeface="Ubuntu" panose="020B0604020202020204" charset="0"/>
                </a:rPr>
                <a:t>D universe E major F type =&gt;  You lack President 1, Club activities 15</a:t>
              </a:r>
            </a:p>
            <a:p>
              <a:r>
                <a:rPr lang="en-US" altLang="ko-KR" dirty="0">
                  <a:latin typeface="Ubuntu" panose="020B0604020202020204" charset="0"/>
                </a:rPr>
                <a:t>G universe H major I type =&gt;  You lack Service time 30, Awards 10 </a:t>
              </a:r>
            </a:p>
            <a:p>
              <a:r>
                <a:rPr lang="en-US" altLang="ko-KR" dirty="0">
                  <a:latin typeface="Ubuntu" panose="020B0604020202020204" charset="0"/>
                </a:rPr>
                <a:t>Z universe K major L type =&gt;  You lack Club activities 10, President 3</a:t>
              </a:r>
              <a:endParaRPr lang="ko-KR" altLang="en-US" dirty="0">
                <a:latin typeface="Ubuntu" panose="020B060402020202020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4748" y="3687294"/>
              <a:ext cx="1147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.</a:t>
              </a:r>
            </a:p>
            <a:p>
              <a:r>
                <a:rPr lang="en-US" altLang="ko-KR" sz="1400" dirty="0"/>
                <a:t>.</a:t>
              </a:r>
            </a:p>
            <a:p>
              <a:r>
                <a:rPr lang="en-US" altLang="ko-KR" sz="1400" dirty="0"/>
                <a:t>.</a:t>
              </a:r>
            </a:p>
            <a:p>
              <a:endParaRPr lang="ko-KR" altLang="en-US" sz="1400" dirty="0"/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058FC102-D2B8-4096-95D0-B1ACD3990FC5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BAC86-915B-42D0-8DDF-CA0E5091ABD7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43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Security issue : Link the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‘https ’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(Feedback)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C7088C-94EC-4156-B25F-9CB7E5957AB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8271F6-A6ED-41BA-9FBA-B4B18907B7BA}"/>
              </a:ext>
            </a:extLst>
          </p:cNvPr>
          <p:cNvGrpSpPr/>
          <p:nvPr/>
        </p:nvGrpSpPr>
        <p:grpSpPr>
          <a:xfrm>
            <a:off x="891540" y="1332699"/>
            <a:ext cx="10408920" cy="4192602"/>
            <a:chOff x="885844" y="1278770"/>
            <a:chExt cx="10408920" cy="4192602"/>
          </a:xfrm>
        </p:grpSpPr>
        <p:pic>
          <p:nvPicPr>
            <p:cNvPr id="9" name="Picture 2" descr="letsencryptì ëí ì´ë¯¸ì§ ê²ìê²°ê³¼">
              <a:extLst>
                <a:ext uri="{FF2B5EF4-FFF2-40B4-BE49-F238E27FC236}">
                  <a16:creationId xmlns:a16="http://schemas.microsoft.com/office/drawing/2014/main" id="{1AB0D1DA-D174-47A0-9D72-E2F6B470F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437" y="127877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CC2183-70DE-4093-8F4B-FE59B30DD717}"/>
                </a:ext>
              </a:extLst>
            </p:cNvPr>
            <p:cNvSpPr txBox="1"/>
            <p:nvPr/>
          </p:nvSpPr>
          <p:spPr>
            <a:xfrm>
              <a:off x="3716674" y="4948152"/>
              <a:ext cx="7578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" panose="020B0504030602030204" pitchFamily="34" charset="0"/>
                </a:rPr>
                <a:t>need to use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" panose="020B0504030602030204" pitchFamily="34" charset="0"/>
                </a:rPr>
                <a:t> </a:t>
              </a:r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Ubuntu" panose="020B0504030602030204" pitchFamily="34" charset="0"/>
                </a:rPr>
                <a:t>DNS server.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05B8E01-5D8A-4ED7-BAA9-46B3060DF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165" y="3436106"/>
              <a:ext cx="9809353" cy="123657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5B134F-1639-45B8-A8D9-163BE00194BD}"/>
                </a:ext>
              </a:extLst>
            </p:cNvPr>
            <p:cNvSpPr txBox="1"/>
            <p:nvPr/>
          </p:nvSpPr>
          <p:spPr>
            <a:xfrm>
              <a:off x="885844" y="2898675"/>
              <a:ext cx="7578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C00000"/>
                  </a:solidFill>
                  <a:latin typeface="Ubuntu" panose="020B0504030602030204" pitchFamily="34" charset="0"/>
                </a:rPr>
                <a:t>Error!</a:t>
              </a:r>
              <a:endParaRPr lang="ko-KR" altLang="en-US" sz="2800" b="1" dirty="0">
                <a:solidFill>
                  <a:srgbClr val="C00000"/>
                </a:solidFill>
                <a:latin typeface="Ubuntu" panose="020B050403060203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865225B-CB74-4FF3-B6E1-FA756BD218A3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1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Security issue : Link the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‘https ’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(Feedback)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C88218-2F95-43D9-A122-9FA2757B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1863545"/>
            <a:ext cx="9001125" cy="400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66C7088C-94EC-4156-B25F-9CB7E5957AB8}"/>
              </a:ext>
            </a:extLst>
          </p:cNvPr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23546-29E4-4E1A-A8B6-D722E2C61953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1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55055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4. Next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28DDC-CBED-4010-AFC2-0F608B5A7F71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9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4.  Next schedule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76897"/>
              </p:ext>
            </p:extLst>
          </p:nvPr>
        </p:nvGraphicFramePr>
        <p:xfrm>
          <a:off x="129005" y="1240230"/>
          <a:ext cx="11873940" cy="5177316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270332998"/>
                    </a:ext>
                  </a:extLst>
                </a:gridCol>
              </a:tblGrid>
              <a:tr h="25522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341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341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44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341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341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544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DB &amp; Web function implementation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341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444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341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1C0A6F-E91A-4FE0-A2DE-7295E4CC04BB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82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64EC4-A199-4AB1-BA14-0F25F7E1E6ED}"/>
              </a:ext>
            </a:extLst>
          </p:cNvPr>
          <p:cNvSpPr txBox="1"/>
          <p:nvPr/>
        </p:nvSpPr>
        <p:spPr>
          <a:xfrm>
            <a:off x="11714206" y="63637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9C04B-A7B7-4721-8087-950BC0E83CD0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3662250232"/>
              </p:ext>
            </p:extLst>
          </p:nvPr>
        </p:nvGraphicFramePr>
        <p:xfrm>
          <a:off x="3098698" y="597159"/>
          <a:ext cx="7513216" cy="611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9973A-CD2A-4814-8686-C5D428DA9CAB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Motivation</a:t>
            </a:r>
          </a:p>
        </p:txBody>
      </p:sp>
      <p:sp>
        <p:nvSpPr>
          <p:cNvPr id="8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80047420"/>
              </p:ext>
            </p:extLst>
          </p:nvPr>
        </p:nvGraphicFramePr>
        <p:xfrm>
          <a:off x="1326518" y="1512858"/>
          <a:ext cx="10177692" cy="529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2991A9F0-C320-4534-B3E2-CC5548FF7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2594" y="3267729"/>
            <a:ext cx="4738700" cy="2455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02EE86-A9BC-4D90-A755-B52E6AA94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4225" y="1312112"/>
            <a:ext cx="4167082" cy="211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3251156" y="2788273"/>
            <a:ext cx="1498059" cy="516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9649408" y="1727256"/>
            <a:ext cx="1209869" cy="4256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9649408" y="2280144"/>
            <a:ext cx="1209869" cy="4167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737641" y="3451749"/>
            <a:ext cx="1116209" cy="396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749215" y="4652103"/>
            <a:ext cx="1104635" cy="313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ADF4BB-0F54-442D-A2F2-A0CE6C8306EA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3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84429"/>
              </p:ext>
            </p:extLst>
          </p:nvPr>
        </p:nvGraphicFramePr>
        <p:xfrm>
          <a:off x="129005" y="1240230"/>
          <a:ext cx="11873940" cy="5146692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646811">
                  <a:extLst>
                    <a:ext uri="{9D8B030D-6E8A-4147-A177-3AD203B41FA5}">
                      <a16:colId xmlns:a16="http://schemas.microsoft.com/office/drawing/2014/main" val="2270332998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and DB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 &amp;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4868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DB &amp; Web function implementation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519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86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D184BD-BF01-417B-A2FD-2E6235A1FB7F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9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YangTaeSeong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Database design and Algorithm design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86005"/>
              </p:ext>
            </p:extLst>
          </p:nvPr>
        </p:nvGraphicFramePr>
        <p:xfrm>
          <a:off x="302625" y="1412114"/>
          <a:ext cx="11656768" cy="4951618"/>
        </p:xfrm>
        <a:graphic>
          <a:graphicData uri="http://schemas.openxmlformats.org/drawingml/2006/table">
            <a:tbl>
              <a:tblPr/>
              <a:tblGrid>
                <a:gridCol w="1632871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475965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29091489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39138">
                  <a:extLst>
                    <a:ext uri="{9D8B030D-6E8A-4147-A177-3AD203B41FA5}">
                      <a16:colId xmlns:a16="http://schemas.microsoft.com/office/drawing/2014/main" val="1528991856"/>
                    </a:ext>
                  </a:extLst>
                </a:gridCol>
              </a:tblGrid>
              <a:tr h="24963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2443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RM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study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adding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2244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2AE4FB-8308-4935-9F67-D50E8BC90B35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YoonJongYeop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Web design &amp; Web function and Server implementation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75508"/>
              </p:ext>
            </p:extLst>
          </p:nvPr>
        </p:nvGraphicFramePr>
        <p:xfrm>
          <a:off x="302625" y="1331057"/>
          <a:ext cx="11685275" cy="5045678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2378751464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50456">
                  <a:extLst>
                    <a:ext uri="{9D8B030D-6E8A-4147-A177-3AD203B41FA5}">
                      <a16:colId xmlns:a16="http://schemas.microsoft.com/office/drawing/2014/main" val="3852857119"/>
                    </a:ext>
                  </a:extLst>
                </a:gridCol>
              </a:tblGrid>
              <a:tr h="24875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2061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Yeop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(Sign-up &amp; Log-in)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(Notice &amp; Search)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collecting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20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(other</a:t>
                      </a:r>
                      <a:r>
                        <a:rPr 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menu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53420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web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bug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Trimming UI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6B3F54-86A3-45EF-977B-2EC82A7B5319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 Introduction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KimByungGook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Database design, Data normalization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507872"/>
              </p:ext>
            </p:extLst>
          </p:nvPr>
        </p:nvGraphicFramePr>
        <p:xfrm>
          <a:off x="302625" y="1412113"/>
          <a:ext cx="11681929" cy="501734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:a16="http://schemas.microsoft.com/office/drawing/2014/main" val="136961572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91810706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629687622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00054154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718812621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5739775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190205066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42920988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702874598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45860490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522121543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01732667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1765622199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3506512185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270332998"/>
                    </a:ext>
                  </a:extLst>
                </a:gridCol>
              </a:tblGrid>
              <a:tr h="24666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28686"/>
                  </a:ext>
                </a:extLst>
              </a:tr>
              <a:tr h="51623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98964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48881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56579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2425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9317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Database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6437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420529"/>
                  </a:ext>
                </a:extLst>
              </a:tr>
              <a:tr h="535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918816"/>
                  </a:ext>
                </a:extLst>
              </a:tr>
              <a:tr h="516236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67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195D9E-D4D0-494A-B3C6-3B97E9C2E3B6}"/>
              </a:ext>
            </a:extLst>
          </p:cNvPr>
          <p:cNvSpPr txBox="1"/>
          <p:nvPr/>
        </p:nvSpPr>
        <p:spPr>
          <a:xfrm>
            <a:off x="11714206" y="636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2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1082</Words>
  <Application>Microsoft Office PowerPoint</Application>
  <PresentationFormat>와이드스크린</PresentationFormat>
  <Paragraphs>555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Ubuntu</vt:lpstr>
      <vt:lpstr>Arial Rounded MT Bold</vt:lpstr>
      <vt:lpstr>Calibri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김병국</cp:lastModifiedBy>
  <cp:revision>410</cp:revision>
  <dcterms:created xsi:type="dcterms:W3CDTF">2018-08-21T13:08:41Z</dcterms:created>
  <dcterms:modified xsi:type="dcterms:W3CDTF">2019-04-28T23:40:50Z</dcterms:modified>
</cp:coreProperties>
</file>