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523" r:id="rId3"/>
    <p:sldId id="582" r:id="rId4"/>
    <p:sldId id="589" r:id="rId5"/>
    <p:sldId id="591" r:id="rId6"/>
    <p:sldId id="590" r:id="rId7"/>
    <p:sldId id="588" r:id="rId8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33A0"/>
    <a:srgbClr val="A543AF"/>
    <a:srgbClr val="FFFF66"/>
    <a:srgbClr val="FFF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8546" autoAdjust="0"/>
  </p:normalViewPr>
  <p:slideViewPr>
    <p:cSldViewPr>
      <p:cViewPr>
        <p:scale>
          <a:sx n="74" d="100"/>
          <a:sy n="74" d="100"/>
        </p:scale>
        <p:origin x="-171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1BAD7-FD9D-4C3E-B6D5-CBEBD5349ED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A2CF03B0-F174-49E5-8652-A28F9B226DE7}">
      <dgm:prSet/>
      <dgm:spPr/>
      <dgm:t>
        <a:bodyPr/>
        <a:lstStyle/>
        <a:p>
          <a:pPr latinLnBrk="0"/>
          <a:r>
            <a:rPr lang="en-US" altLang="en-US" dirty="0" smtClean="0"/>
            <a:t>Develop design capability</a:t>
          </a:r>
          <a:endParaRPr lang="ko-KR" altLang="en-US" dirty="0"/>
        </a:p>
      </dgm:t>
    </dgm:pt>
    <dgm:pt modelId="{183A08D6-0D83-40C2-92C8-90B8345A4B06}" type="parTrans" cxnId="{B24FDA9D-6620-461C-A75D-A8BAF18F2C92}">
      <dgm:prSet/>
      <dgm:spPr/>
    </dgm:pt>
    <dgm:pt modelId="{22A858B1-9D24-4755-8EEA-5F80EFBFFF72}" type="sibTrans" cxnId="{B24FDA9D-6620-461C-A75D-A8BAF18F2C92}">
      <dgm:prSet/>
      <dgm:spPr/>
    </dgm:pt>
    <dgm:pt modelId="{D1F6919E-0EF5-4D12-83C1-08118D14D431}">
      <dgm:prSet/>
      <dgm:spPr/>
      <dgm:t>
        <a:bodyPr/>
        <a:lstStyle/>
        <a:p>
          <a:pPr latinLnBrk="0"/>
          <a:r>
            <a:rPr lang="en-US" altLang="en-US" dirty="0" smtClean="0"/>
            <a:t>Perform </a:t>
          </a:r>
          <a:r>
            <a:rPr lang="en-US" altLang="en-US" dirty="0"/>
            <a:t>self-directed task</a:t>
          </a:r>
          <a:endParaRPr lang="ko-KR" altLang="en-US" dirty="0"/>
        </a:p>
      </dgm:t>
    </dgm:pt>
    <dgm:pt modelId="{D38FB478-F5AC-4CD9-AB2D-78B2BE4AD78B}" type="parTrans" cxnId="{EE13B371-501D-4C89-AEE7-D47F3C262BC4}">
      <dgm:prSet/>
      <dgm:spPr/>
      <dgm:t>
        <a:bodyPr/>
        <a:lstStyle/>
        <a:p>
          <a:pPr latinLnBrk="1"/>
          <a:endParaRPr lang="ko-KR" altLang="en-US"/>
        </a:p>
      </dgm:t>
    </dgm:pt>
    <dgm:pt modelId="{17478D73-7717-4D7B-BA32-301947E98704}" type="sibTrans" cxnId="{EE13B371-501D-4C89-AEE7-D47F3C262BC4}">
      <dgm:prSet/>
      <dgm:spPr/>
      <dgm:t>
        <a:bodyPr/>
        <a:lstStyle/>
        <a:p>
          <a:pPr latinLnBrk="1"/>
          <a:endParaRPr lang="ko-KR" altLang="en-US"/>
        </a:p>
      </dgm:t>
    </dgm:pt>
    <dgm:pt modelId="{827048CC-D7A4-4198-9F89-CD4CE7E0B977}">
      <dgm:prSet/>
      <dgm:spPr/>
      <dgm:t>
        <a:bodyPr/>
        <a:lstStyle/>
        <a:p>
          <a:pPr latinLnBrk="0"/>
          <a:r>
            <a:rPr lang="en-US" altLang="en-US" dirty="0" smtClean="0"/>
            <a:t>Establish </a:t>
          </a:r>
          <a:r>
            <a:rPr lang="en-US" altLang="en-US" dirty="0"/>
            <a:t>foundation of continuous learning </a:t>
          </a:r>
          <a:r>
            <a:rPr lang="en-US" altLang="en-US" dirty="0" smtClean="0"/>
            <a:t>by cultivating long-term </a:t>
          </a:r>
          <a:r>
            <a:rPr lang="en-US" altLang="en-US" dirty="0"/>
            <a:t>project management ability</a:t>
          </a:r>
          <a:endParaRPr lang="ko-KR" altLang="en-US" dirty="0"/>
        </a:p>
      </dgm:t>
    </dgm:pt>
    <dgm:pt modelId="{47365E97-AF01-4B42-AFFF-8C57189E6889}" type="parTrans" cxnId="{A439A9E2-A3A7-42EB-929E-B89E57E1E67D}">
      <dgm:prSet/>
      <dgm:spPr/>
      <dgm:t>
        <a:bodyPr/>
        <a:lstStyle/>
        <a:p>
          <a:pPr latinLnBrk="1"/>
          <a:endParaRPr lang="ko-KR" altLang="en-US"/>
        </a:p>
      </dgm:t>
    </dgm:pt>
    <dgm:pt modelId="{32E07837-DEB4-43E6-BAAB-9ADDC7817212}" type="sibTrans" cxnId="{A439A9E2-A3A7-42EB-929E-B89E57E1E67D}">
      <dgm:prSet/>
      <dgm:spPr/>
      <dgm:t>
        <a:bodyPr/>
        <a:lstStyle/>
        <a:p>
          <a:pPr latinLnBrk="1"/>
          <a:endParaRPr lang="ko-KR" altLang="en-US"/>
        </a:p>
      </dgm:t>
    </dgm:pt>
    <dgm:pt modelId="{64BB3AE9-AFBC-4686-922A-64FE216D31B6}">
      <dgm:prSet/>
      <dgm:spPr/>
      <dgm:t>
        <a:bodyPr/>
        <a:lstStyle/>
        <a:p>
          <a:pPr latinLnBrk="0"/>
          <a:r>
            <a:rPr lang="en-US" altLang="en-US" dirty="0" smtClean="0"/>
            <a:t>Cultivate </a:t>
          </a:r>
          <a:r>
            <a:rPr lang="en-US" altLang="en-US" dirty="0"/>
            <a:t>program </a:t>
          </a:r>
          <a:r>
            <a:rPr lang="en-US" altLang="en-US" dirty="0" smtClean="0"/>
            <a:t>and </a:t>
          </a:r>
          <a:r>
            <a:rPr lang="en-US" altLang="en-US" dirty="0"/>
            <a:t>hardware skills</a:t>
          </a:r>
          <a:endParaRPr lang="ko-KR" altLang="en-US" dirty="0"/>
        </a:p>
      </dgm:t>
    </dgm:pt>
    <dgm:pt modelId="{97969717-5944-4051-BCD9-B06F8A992193}" type="parTrans" cxnId="{A14827A4-8A0C-4445-BA51-0727F54C5DA1}">
      <dgm:prSet/>
      <dgm:spPr/>
      <dgm:t>
        <a:bodyPr/>
        <a:lstStyle/>
        <a:p>
          <a:pPr latinLnBrk="1"/>
          <a:endParaRPr lang="ko-KR" altLang="en-US"/>
        </a:p>
      </dgm:t>
    </dgm:pt>
    <dgm:pt modelId="{F88124B8-6215-4CED-9A15-AC79F045817F}" type="sibTrans" cxnId="{A14827A4-8A0C-4445-BA51-0727F54C5DA1}">
      <dgm:prSet/>
      <dgm:spPr/>
      <dgm:t>
        <a:bodyPr/>
        <a:lstStyle/>
        <a:p>
          <a:pPr latinLnBrk="1"/>
          <a:endParaRPr lang="ko-KR" altLang="en-US"/>
        </a:p>
      </dgm:t>
    </dgm:pt>
    <dgm:pt modelId="{42DAD594-FB64-4B88-B078-EA20E925258E}">
      <dgm:prSet/>
      <dgm:spPr/>
      <dgm:t>
        <a:bodyPr/>
        <a:lstStyle/>
        <a:p>
          <a:pPr latinLnBrk="0"/>
          <a:r>
            <a:rPr lang="en-US" altLang="en-US" dirty="0" smtClean="0"/>
            <a:t>Cultivate </a:t>
          </a:r>
          <a:r>
            <a:rPr lang="en-US" altLang="en-US" dirty="0"/>
            <a:t>communication and cooperation </a:t>
          </a:r>
          <a:r>
            <a:rPr lang="en-US" altLang="en-US" dirty="0" smtClean="0"/>
            <a:t>skills </a:t>
          </a:r>
          <a:r>
            <a:rPr lang="en-US" altLang="en-US" dirty="0"/>
            <a:t>among team members</a:t>
          </a:r>
          <a:endParaRPr lang="ko-KR" altLang="en-US" dirty="0"/>
        </a:p>
      </dgm:t>
    </dgm:pt>
    <dgm:pt modelId="{67F8B80B-352E-4B53-850D-32A0C34A5A4C}" type="parTrans" cxnId="{82673FCD-125E-40E5-B307-B29A07F85B87}">
      <dgm:prSet/>
      <dgm:spPr/>
      <dgm:t>
        <a:bodyPr/>
        <a:lstStyle/>
        <a:p>
          <a:pPr latinLnBrk="1"/>
          <a:endParaRPr lang="ko-KR" altLang="en-US"/>
        </a:p>
      </dgm:t>
    </dgm:pt>
    <dgm:pt modelId="{B6EEA0EB-3100-4ABE-AACF-75B903ED2F29}" type="sibTrans" cxnId="{82673FCD-125E-40E5-B307-B29A07F85B87}">
      <dgm:prSet/>
      <dgm:spPr/>
      <dgm:t>
        <a:bodyPr/>
        <a:lstStyle/>
        <a:p>
          <a:pPr latinLnBrk="1"/>
          <a:endParaRPr lang="ko-KR" altLang="en-US"/>
        </a:p>
      </dgm:t>
    </dgm:pt>
    <dgm:pt modelId="{DA42F05C-359C-41BC-A77F-84B33F2B3CD2}">
      <dgm:prSet phldrT="[텍스트]"/>
      <dgm:spPr/>
      <dgm:t>
        <a:bodyPr/>
        <a:lstStyle/>
        <a:p>
          <a:pPr latinLnBrk="0"/>
          <a:r>
            <a:rPr lang="en-US" altLang="ko-KR" dirty="0" smtClean="0"/>
            <a:t>Objectives</a:t>
          </a:r>
          <a:endParaRPr lang="ko-KR" altLang="en-US" dirty="0"/>
        </a:p>
      </dgm:t>
    </dgm:pt>
    <dgm:pt modelId="{995961DF-241E-46CB-A267-9A70A568358F}" type="parTrans" cxnId="{D2FA92FC-B775-4ACA-98FB-0F44DEAC384C}">
      <dgm:prSet/>
      <dgm:spPr/>
      <dgm:t>
        <a:bodyPr/>
        <a:lstStyle/>
        <a:p>
          <a:pPr latinLnBrk="1"/>
          <a:endParaRPr lang="ko-KR" altLang="en-US"/>
        </a:p>
      </dgm:t>
    </dgm:pt>
    <dgm:pt modelId="{464B0194-3A3F-43B6-94B0-42E6ED7FE39D}" type="sibTrans" cxnId="{D2FA92FC-B775-4ACA-98FB-0F44DEAC384C}">
      <dgm:prSet/>
      <dgm:spPr/>
      <dgm:t>
        <a:bodyPr/>
        <a:lstStyle/>
        <a:p>
          <a:pPr latinLnBrk="1"/>
          <a:endParaRPr lang="ko-KR" altLang="en-US"/>
        </a:p>
      </dgm:t>
    </dgm:pt>
    <dgm:pt modelId="{0E363CDF-4F2A-4630-B767-9B06EE7B9275}" type="pres">
      <dgm:prSet presAssocID="{8861BAD7-FD9D-4C3E-B6D5-CBEBD5349E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F67124-5FF6-4EEA-9637-5EB6E8541B35}" type="pres">
      <dgm:prSet presAssocID="{DA42F05C-359C-41BC-A77F-84B33F2B3CD2}" presName="parentLin" presStyleCnt="0"/>
      <dgm:spPr/>
    </dgm:pt>
    <dgm:pt modelId="{A7268E90-E407-4723-9088-4F08097DBE01}" type="pres">
      <dgm:prSet presAssocID="{DA42F05C-359C-41BC-A77F-84B33F2B3CD2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F7F3470-965B-4C8C-BB56-A7405FAB8B4F}" type="pres">
      <dgm:prSet presAssocID="{DA42F05C-359C-41BC-A77F-84B33F2B3C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54FB3F-C759-494C-A5E7-00409AF9CCB5}" type="pres">
      <dgm:prSet presAssocID="{DA42F05C-359C-41BC-A77F-84B33F2B3CD2}" presName="negativeSpace" presStyleCnt="0"/>
      <dgm:spPr/>
    </dgm:pt>
    <dgm:pt modelId="{DBB43D4D-E680-4CC6-BB8D-F856997097F8}" type="pres">
      <dgm:prSet presAssocID="{DA42F05C-359C-41BC-A77F-84B33F2B3CD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BE8600-7F80-424B-ACB0-AD1E792A51E2}" type="presOf" srcId="{DA42F05C-359C-41BC-A77F-84B33F2B3CD2}" destId="{A7268E90-E407-4723-9088-4F08097DBE01}" srcOrd="0" destOrd="0" presId="urn:microsoft.com/office/officeart/2005/8/layout/list1"/>
    <dgm:cxn modelId="{A14827A4-8A0C-4445-BA51-0727F54C5DA1}" srcId="{DA42F05C-359C-41BC-A77F-84B33F2B3CD2}" destId="{64BB3AE9-AFBC-4686-922A-64FE216D31B6}" srcOrd="3" destOrd="0" parTransId="{97969717-5944-4051-BCD9-B06F8A992193}" sibTransId="{F88124B8-6215-4CED-9A15-AC79F045817F}"/>
    <dgm:cxn modelId="{9656FC1D-957B-4211-ADDB-CFE9DA31E2FB}" type="presOf" srcId="{8861BAD7-FD9D-4C3E-B6D5-CBEBD5349ED9}" destId="{0E363CDF-4F2A-4630-B767-9B06EE7B9275}" srcOrd="0" destOrd="0" presId="urn:microsoft.com/office/officeart/2005/8/layout/list1"/>
    <dgm:cxn modelId="{4CE86353-293B-4129-B2CF-324ED07EAC23}" type="presOf" srcId="{A2CF03B0-F174-49E5-8652-A28F9B226DE7}" destId="{DBB43D4D-E680-4CC6-BB8D-F856997097F8}" srcOrd="0" destOrd="0" presId="urn:microsoft.com/office/officeart/2005/8/layout/list1"/>
    <dgm:cxn modelId="{4F2BC930-683B-4804-BB56-07E5419DDE76}" type="presOf" srcId="{42DAD594-FB64-4B88-B078-EA20E925258E}" destId="{DBB43D4D-E680-4CC6-BB8D-F856997097F8}" srcOrd="0" destOrd="4" presId="urn:microsoft.com/office/officeart/2005/8/layout/list1"/>
    <dgm:cxn modelId="{EE13B371-501D-4C89-AEE7-D47F3C262BC4}" srcId="{DA42F05C-359C-41BC-A77F-84B33F2B3CD2}" destId="{D1F6919E-0EF5-4D12-83C1-08118D14D431}" srcOrd="1" destOrd="0" parTransId="{D38FB478-F5AC-4CD9-AB2D-78B2BE4AD78B}" sibTransId="{17478D73-7717-4D7B-BA32-301947E98704}"/>
    <dgm:cxn modelId="{567CBA81-0897-410E-A7AF-45266724BC96}" type="presOf" srcId="{64BB3AE9-AFBC-4686-922A-64FE216D31B6}" destId="{DBB43D4D-E680-4CC6-BB8D-F856997097F8}" srcOrd="0" destOrd="3" presId="urn:microsoft.com/office/officeart/2005/8/layout/list1"/>
    <dgm:cxn modelId="{82673FCD-125E-40E5-B307-B29A07F85B87}" srcId="{DA42F05C-359C-41BC-A77F-84B33F2B3CD2}" destId="{42DAD594-FB64-4B88-B078-EA20E925258E}" srcOrd="4" destOrd="0" parTransId="{67F8B80B-352E-4B53-850D-32A0C34A5A4C}" sibTransId="{B6EEA0EB-3100-4ABE-AACF-75B903ED2F29}"/>
    <dgm:cxn modelId="{B24FDA9D-6620-461C-A75D-A8BAF18F2C92}" srcId="{DA42F05C-359C-41BC-A77F-84B33F2B3CD2}" destId="{A2CF03B0-F174-49E5-8652-A28F9B226DE7}" srcOrd="0" destOrd="0" parTransId="{183A08D6-0D83-40C2-92C8-90B8345A4B06}" sibTransId="{22A858B1-9D24-4755-8EEA-5F80EFBFFF72}"/>
    <dgm:cxn modelId="{468154FD-B48D-4F08-9882-42872959A070}" type="presOf" srcId="{DA42F05C-359C-41BC-A77F-84B33F2B3CD2}" destId="{0F7F3470-965B-4C8C-BB56-A7405FAB8B4F}" srcOrd="1" destOrd="0" presId="urn:microsoft.com/office/officeart/2005/8/layout/list1"/>
    <dgm:cxn modelId="{127E16F6-0FA7-4B5E-9369-24660BD73AA7}" type="presOf" srcId="{D1F6919E-0EF5-4D12-83C1-08118D14D431}" destId="{DBB43D4D-E680-4CC6-BB8D-F856997097F8}" srcOrd="0" destOrd="1" presId="urn:microsoft.com/office/officeart/2005/8/layout/list1"/>
    <dgm:cxn modelId="{D2FA92FC-B775-4ACA-98FB-0F44DEAC384C}" srcId="{8861BAD7-FD9D-4C3E-B6D5-CBEBD5349ED9}" destId="{DA42F05C-359C-41BC-A77F-84B33F2B3CD2}" srcOrd="0" destOrd="0" parTransId="{995961DF-241E-46CB-A267-9A70A568358F}" sibTransId="{464B0194-3A3F-43B6-94B0-42E6ED7FE39D}"/>
    <dgm:cxn modelId="{A439A9E2-A3A7-42EB-929E-B89E57E1E67D}" srcId="{DA42F05C-359C-41BC-A77F-84B33F2B3CD2}" destId="{827048CC-D7A4-4198-9F89-CD4CE7E0B977}" srcOrd="2" destOrd="0" parTransId="{47365E97-AF01-4B42-AFFF-8C57189E6889}" sibTransId="{32E07837-DEB4-43E6-BAAB-9ADDC7817212}"/>
    <dgm:cxn modelId="{4C6FC348-B060-4397-94DE-201F9D458C6C}" type="presOf" srcId="{827048CC-D7A4-4198-9F89-CD4CE7E0B977}" destId="{DBB43D4D-E680-4CC6-BB8D-F856997097F8}" srcOrd="0" destOrd="2" presId="urn:microsoft.com/office/officeart/2005/8/layout/list1"/>
    <dgm:cxn modelId="{4468454B-D04A-4BAD-B655-C09C82B39034}" type="presParOf" srcId="{0E363CDF-4F2A-4630-B767-9B06EE7B9275}" destId="{36F67124-5FF6-4EEA-9637-5EB6E8541B35}" srcOrd="0" destOrd="0" presId="urn:microsoft.com/office/officeart/2005/8/layout/list1"/>
    <dgm:cxn modelId="{3EF8FD93-A048-4B2A-8D72-4DFEE7684D9B}" type="presParOf" srcId="{36F67124-5FF6-4EEA-9637-5EB6E8541B35}" destId="{A7268E90-E407-4723-9088-4F08097DBE01}" srcOrd="0" destOrd="0" presId="urn:microsoft.com/office/officeart/2005/8/layout/list1"/>
    <dgm:cxn modelId="{49DAD1CE-3D1B-44DA-8C15-70CE6A31ADD6}" type="presParOf" srcId="{36F67124-5FF6-4EEA-9637-5EB6E8541B35}" destId="{0F7F3470-965B-4C8C-BB56-A7405FAB8B4F}" srcOrd="1" destOrd="0" presId="urn:microsoft.com/office/officeart/2005/8/layout/list1"/>
    <dgm:cxn modelId="{BEF22180-6B89-429C-A4F9-7AF0C568097C}" type="presParOf" srcId="{0E363CDF-4F2A-4630-B767-9B06EE7B9275}" destId="{DA54FB3F-C759-494C-A5E7-00409AF9CCB5}" srcOrd="1" destOrd="0" presId="urn:microsoft.com/office/officeart/2005/8/layout/list1"/>
    <dgm:cxn modelId="{7F2FC30A-8533-4789-A3B1-4B50CBEDFD74}" type="presParOf" srcId="{0E363CDF-4F2A-4630-B767-9B06EE7B9275}" destId="{DBB43D4D-E680-4CC6-BB8D-F856997097F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1BAD7-FD9D-4C3E-B6D5-CBEBD5349ED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3DCAEB0-3D93-4E24-AD8B-FEDB841D1A89}">
      <dgm:prSet phldrT="[텍스트]"/>
      <dgm:spPr/>
      <dgm:t>
        <a:bodyPr/>
        <a:lstStyle/>
        <a:p>
          <a:pPr latinLnBrk="1"/>
          <a:r>
            <a:rPr lang="en-US" altLang="ko-KR" dirty="0" smtClean="0"/>
            <a:t>Lecture Method</a:t>
          </a:r>
          <a:endParaRPr lang="ko-KR" altLang="en-US" dirty="0"/>
        </a:p>
      </dgm:t>
    </dgm:pt>
    <dgm:pt modelId="{B58E1E4D-7931-47B8-B3A9-1A4BFDA9B7DA}" type="sibTrans" cxnId="{E375F671-999D-4F79-965F-843F9B7733BE}">
      <dgm:prSet/>
      <dgm:spPr/>
      <dgm:t>
        <a:bodyPr/>
        <a:lstStyle/>
        <a:p>
          <a:pPr latinLnBrk="1"/>
          <a:endParaRPr lang="ko-KR" altLang="en-US"/>
        </a:p>
      </dgm:t>
    </dgm:pt>
    <dgm:pt modelId="{29719DE5-AB1E-4A55-9080-01BBFAEF453C}" type="parTrans" cxnId="{E375F671-999D-4F79-965F-843F9B7733BE}">
      <dgm:prSet/>
      <dgm:spPr/>
      <dgm:t>
        <a:bodyPr/>
        <a:lstStyle/>
        <a:p>
          <a:pPr latinLnBrk="1"/>
          <a:endParaRPr lang="ko-KR" altLang="en-US"/>
        </a:p>
      </dgm:t>
    </dgm:pt>
    <dgm:pt modelId="{A22E791A-6283-48D4-8CFE-ABD00B4EF4AB}">
      <dgm:prSet phldrT="[텍스트]"/>
      <dgm:spPr/>
      <dgm:t>
        <a:bodyPr/>
        <a:lstStyle/>
        <a:p>
          <a:pPr latinLnBrk="1"/>
          <a:r>
            <a:rPr lang="en-US" altLang="ko-KR" dirty="0" smtClean="0"/>
            <a:t>Presentations (3 team presentations, 9 </a:t>
          </a:r>
          <a:r>
            <a:rPr lang="en-US" dirty="0" smtClean="0"/>
            <a:t>Individual </a:t>
          </a:r>
          <a:r>
            <a:rPr lang="en-US" altLang="ko-KR" dirty="0" smtClean="0"/>
            <a:t>presentations</a:t>
          </a:r>
          <a:r>
            <a:rPr lang="en-US" dirty="0" smtClean="0"/>
            <a:t>)</a:t>
          </a:r>
          <a:endParaRPr lang="ko-KR" altLang="en-US" dirty="0"/>
        </a:p>
      </dgm:t>
    </dgm:pt>
    <dgm:pt modelId="{ED77B994-A220-4DB8-9F74-747F11314213}" type="sibTrans" cxnId="{A879E901-4A22-4199-A833-405BF7510134}">
      <dgm:prSet/>
      <dgm:spPr/>
      <dgm:t>
        <a:bodyPr/>
        <a:lstStyle/>
        <a:p>
          <a:pPr latinLnBrk="1"/>
          <a:endParaRPr lang="ko-KR" altLang="en-US"/>
        </a:p>
      </dgm:t>
    </dgm:pt>
    <dgm:pt modelId="{6ED37451-131C-425A-B831-26F31BD175BA}" type="parTrans" cxnId="{A879E901-4A22-4199-A833-405BF7510134}">
      <dgm:prSet/>
      <dgm:spPr/>
      <dgm:t>
        <a:bodyPr/>
        <a:lstStyle/>
        <a:p>
          <a:pPr latinLnBrk="1"/>
          <a:endParaRPr lang="ko-KR" altLang="en-US"/>
        </a:p>
      </dgm:t>
    </dgm:pt>
    <dgm:pt modelId="{C88AE49D-F228-4056-A88E-274C1894E87B}">
      <dgm:prSet phldrT="[텍스트]"/>
      <dgm:spPr/>
      <dgm:t>
        <a:bodyPr/>
        <a:lstStyle/>
        <a:p>
          <a:pPr latinLnBrk="1"/>
          <a:r>
            <a:rPr lang="en-US" altLang="ko-KR" dirty="0" smtClean="0"/>
            <a:t>1 Team Project</a:t>
          </a:r>
          <a:endParaRPr lang="ko-KR" altLang="en-US" dirty="0"/>
        </a:p>
      </dgm:t>
    </dgm:pt>
    <dgm:pt modelId="{CC8E86A7-BE5A-4666-830D-BC8022639169}" type="parTrans" cxnId="{10F3E14B-EF01-4BBB-B6F7-4486E3B1B6E9}">
      <dgm:prSet/>
      <dgm:spPr/>
      <dgm:t>
        <a:bodyPr/>
        <a:lstStyle/>
        <a:p>
          <a:pPr latinLnBrk="1"/>
          <a:endParaRPr lang="ko-KR" altLang="en-US"/>
        </a:p>
      </dgm:t>
    </dgm:pt>
    <dgm:pt modelId="{F444754A-F499-44CF-8BA3-DABB48EE46C6}" type="sibTrans" cxnId="{10F3E14B-EF01-4BBB-B6F7-4486E3B1B6E9}">
      <dgm:prSet/>
      <dgm:spPr/>
      <dgm:t>
        <a:bodyPr/>
        <a:lstStyle/>
        <a:p>
          <a:pPr latinLnBrk="1"/>
          <a:endParaRPr lang="ko-KR" altLang="en-US"/>
        </a:p>
      </dgm:t>
    </dgm:pt>
    <dgm:pt modelId="{A7BBF94D-F496-49A2-9063-A28543828824}">
      <dgm:prSet phldrT="[텍스트]"/>
      <dgm:spPr/>
      <dgm:t>
        <a:bodyPr/>
        <a:lstStyle/>
        <a:p>
          <a:pPr latinLnBrk="1"/>
          <a:r>
            <a:rPr lang="en-US" altLang="ko-KR" dirty="0" smtClean="0"/>
            <a:t>Project</a:t>
          </a:r>
          <a:endParaRPr lang="ko-KR" altLang="en-US" dirty="0"/>
        </a:p>
      </dgm:t>
    </dgm:pt>
    <dgm:pt modelId="{7CC5ABA8-383A-4113-851C-1592BAAD777B}" type="parTrans" cxnId="{764757E2-8AD1-408B-834A-24E0E9932A30}">
      <dgm:prSet/>
      <dgm:spPr/>
      <dgm:t>
        <a:bodyPr/>
        <a:lstStyle/>
        <a:p>
          <a:pPr latinLnBrk="1"/>
          <a:endParaRPr lang="ko-KR" altLang="en-US"/>
        </a:p>
      </dgm:t>
    </dgm:pt>
    <dgm:pt modelId="{24C1BC76-8C6E-4C27-9BF7-B2196104AFF9}" type="sibTrans" cxnId="{764757E2-8AD1-408B-834A-24E0E9932A30}">
      <dgm:prSet/>
      <dgm:spPr/>
      <dgm:t>
        <a:bodyPr/>
        <a:lstStyle/>
        <a:p>
          <a:pPr latinLnBrk="1"/>
          <a:endParaRPr lang="ko-KR" altLang="en-US"/>
        </a:p>
      </dgm:t>
    </dgm:pt>
    <dgm:pt modelId="{DA42CCE4-849D-4222-A334-43E8D9830181}">
      <dgm:prSet phldrT="[텍스트]"/>
      <dgm:spPr/>
      <dgm:t>
        <a:bodyPr/>
        <a:lstStyle/>
        <a:p>
          <a:pPr latinLnBrk="0"/>
          <a:r>
            <a:rPr lang="en-US" altLang="ko-KR" dirty="0" smtClean="0"/>
            <a:t>Team</a:t>
          </a:r>
          <a:r>
            <a:rPr lang="ko-KR" altLang="en-US" dirty="0" smtClean="0"/>
            <a:t> </a:t>
          </a:r>
          <a:r>
            <a:rPr lang="en-US" altLang="ko-KR" dirty="0" smtClean="0"/>
            <a:t>: Must consist of 3 people</a:t>
          </a:r>
          <a:endParaRPr lang="ko-KR" altLang="en-US" dirty="0"/>
        </a:p>
      </dgm:t>
    </dgm:pt>
    <dgm:pt modelId="{8F3982ED-1ADC-45C4-AE8F-F817E64BCD64}" type="parTrans" cxnId="{238F0F99-0237-4159-B7AA-62E38AD62395}">
      <dgm:prSet/>
      <dgm:spPr/>
      <dgm:t>
        <a:bodyPr/>
        <a:lstStyle/>
        <a:p>
          <a:pPr latinLnBrk="1"/>
          <a:endParaRPr lang="ko-KR" altLang="en-US"/>
        </a:p>
      </dgm:t>
    </dgm:pt>
    <dgm:pt modelId="{8AF46F82-3A60-4D12-9311-B7C182EB248A}" type="sibTrans" cxnId="{238F0F99-0237-4159-B7AA-62E38AD62395}">
      <dgm:prSet/>
      <dgm:spPr/>
      <dgm:t>
        <a:bodyPr/>
        <a:lstStyle/>
        <a:p>
          <a:pPr latinLnBrk="1"/>
          <a:endParaRPr lang="ko-KR" altLang="en-US"/>
        </a:p>
      </dgm:t>
    </dgm:pt>
    <dgm:pt modelId="{4BF6C931-4413-4DBE-A6DC-9D7535E42981}">
      <dgm:prSet phldrT="[텍스트]"/>
      <dgm:spPr/>
      <dgm:t>
        <a:bodyPr/>
        <a:lstStyle/>
        <a:p>
          <a:pPr latinLnBrk="0"/>
          <a:r>
            <a:rPr lang="en-US" altLang="ko-KR" dirty="0" smtClean="0"/>
            <a:t>Topic</a:t>
          </a:r>
          <a:r>
            <a:rPr lang="ko-KR" altLang="en-US" dirty="0" smtClean="0"/>
            <a:t> </a:t>
          </a:r>
          <a:r>
            <a:rPr lang="en-US" altLang="ko-KR" dirty="0" smtClean="0"/>
            <a:t>: Free topic</a:t>
          </a:r>
          <a:endParaRPr lang="ko-KR" altLang="en-US" dirty="0"/>
        </a:p>
      </dgm:t>
    </dgm:pt>
    <dgm:pt modelId="{CD14007F-C34E-40B5-B6D3-9D5A4568DBE3}" type="parTrans" cxnId="{97110CA1-05ED-49AB-B009-AC2FEA394B37}">
      <dgm:prSet/>
      <dgm:spPr/>
      <dgm:t>
        <a:bodyPr/>
        <a:lstStyle/>
        <a:p>
          <a:pPr latinLnBrk="1"/>
          <a:endParaRPr lang="ko-KR" altLang="en-US"/>
        </a:p>
      </dgm:t>
    </dgm:pt>
    <dgm:pt modelId="{DDE81C3C-9682-40B2-9EB5-AF6C4E364DE2}" type="sibTrans" cxnId="{97110CA1-05ED-49AB-B009-AC2FEA394B37}">
      <dgm:prSet/>
      <dgm:spPr/>
      <dgm:t>
        <a:bodyPr/>
        <a:lstStyle/>
        <a:p>
          <a:pPr latinLnBrk="1"/>
          <a:endParaRPr lang="ko-KR" altLang="en-US"/>
        </a:p>
      </dgm:t>
    </dgm:pt>
    <dgm:pt modelId="{67D713F5-FC0B-4A69-AEF1-1D4ECAAEF1A4}">
      <dgm:prSet phldrT="[텍스트]"/>
      <dgm:spPr/>
      <dgm:t>
        <a:bodyPr/>
        <a:lstStyle/>
        <a:p>
          <a:pPr latinLnBrk="1"/>
          <a:r>
            <a:rPr lang="en-US" altLang="ko-KR" dirty="0" smtClean="0"/>
            <a:t>5 ~ 10 minute presentation </a:t>
          </a:r>
          <a:r>
            <a:rPr lang="en-US" dirty="0" smtClean="0"/>
            <a:t>(At least 5 minutes without Q &amp; A)</a:t>
          </a:r>
          <a:endParaRPr lang="ko-KR" altLang="en-US" dirty="0"/>
        </a:p>
      </dgm:t>
    </dgm:pt>
    <dgm:pt modelId="{8B3036F7-D763-4ED8-AAB3-DDCEECAB173A}" type="parTrans" cxnId="{C0C7E528-D74D-41C8-8C9F-B6F70E684588}">
      <dgm:prSet/>
      <dgm:spPr/>
      <dgm:t>
        <a:bodyPr/>
        <a:lstStyle/>
        <a:p>
          <a:pPr latinLnBrk="1"/>
          <a:endParaRPr lang="ko-KR" altLang="en-US"/>
        </a:p>
      </dgm:t>
    </dgm:pt>
    <dgm:pt modelId="{38D5A781-CE64-4591-8F69-4E41D8B6F031}" type="sibTrans" cxnId="{C0C7E528-D74D-41C8-8C9F-B6F70E684588}">
      <dgm:prSet/>
      <dgm:spPr/>
      <dgm:t>
        <a:bodyPr/>
        <a:lstStyle/>
        <a:p>
          <a:pPr latinLnBrk="1"/>
          <a:endParaRPr lang="ko-KR" altLang="en-US"/>
        </a:p>
      </dgm:t>
    </dgm:pt>
    <dgm:pt modelId="{3CD0ACEB-8B9E-42C2-8A29-A65C474887A4}">
      <dgm:prSet phldrT="[텍스트]"/>
      <dgm:spPr/>
      <dgm:t>
        <a:bodyPr/>
        <a:lstStyle/>
        <a:p>
          <a:pPr latinLnBrk="0"/>
          <a:r>
            <a:rPr lang="en-US" altLang="ko-KR" dirty="0" smtClean="0"/>
            <a:t>Requirement</a:t>
          </a:r>
          <a:r>
            <a:rPr lang="ko-KR" altLang="en-US" dirty="0" smtClean="0"/>
            <a:t> </a:t>
          </a:r>
          <a:r>
            <a:rPr lang="en-US" altLang="ko-KR" dirty="0" smtClean="0"/>
            <a:t>: Must use GitHub</a:t>
          </a:r>
          <a:endParaRPr lang="ko-KR" altLang="en-US" dirty="0"/>
        </a:p>
      </dgm:t>
    </dgm:pt>
    <dgm:pt modelId="{7B63E379-98C7-4E55-A149-90EED6B22D77}" type="parTrans" cxnId="{0143DE51-3224-445D-83E3-9B5194A0450A}">
      <dgm:prSet/>
      <dgm:spPr/>
      <dgm:t>
        <a:bodyPr/>
        <a:lstStyle/>
        <a:p>
          <a:pPr latinLnBrk="1"/>
          <a:endParaRPr lang="ko-KR" altLang="en-US"/>
        </a:p>
      </dgm:t>
    </dgm:pt>
    <dgm:pt modelId="{87CC81A7-9FDC-4A7A-9210-FD9C8608905F}" type="sibTrans" cxnId="{0143DE51-3224-445D-83E3-9B5194A0450A}">
      <dgm:prSet/>
      <dgm:spPr/>
      <dgm:t>
        <a:bodyPr/>
        <a:lstStyle/>
        <a:p>
          <a:pPr latinLnBrk="1"/>
          <a:endParaRPr lang="ko-KR" altLang="en-US"/>
        </a:p>
      </dgm:t>
    </dgm:pt>
    <dgm:pt modelId="{2DF06166-CEF2-4906-9EAC-018A2292B73B}">
      <dgm:prSet phldrT="[텍스트]"/>
      <dgm:spPr/>
      <dgm:t>
        <a:bodyPr/>
        <a:lstStyle/>
        <a:p>
          <a:pPr latinLnBrk="1"/>
          <a:r>
            <a:rPr lang="en-US" altLang="en-US" dirty="0" smtClean="0"/>
            <a:t>All team members should take turns in giving presentations.</a:t>
          </a:r>
          <a:endParaRPr lang="ko-KR" altLang="en-US" dirty="0"/>
        </a:p>
      </dgm:t>
    </dgm:pt>
    <dgm:pt modelId="{720070D4-94A7-425A-884D-09B5B372009A}" type="parTrans" cxnId="{3941A8DC-B14F-47F2-B38B-BC9D4F933A49}">
      <dgm:prSet/>
      <dgm:spPr/>
      <dgm:t>
        <a:bodyPr/>
        <a:lstStyle/>
        <a:p>
          <a:pPr latinLnBrk="1"/>
          <a:endParaRPr lang="ko-KR" altLang="en-US"/>
        </a:p>
      </dgm:t>
    </dgm:pt>
    <dgm:pt modelId="{FC9B7505-8541-46B7-BC4C-BB9C68E4A4C5}" type="sibTrans" cxnId="{3941A8DC-B14F-47F2-B38B-BC9D4F933A49}">
      <dgm:prSet/>
      <dgm:spPr/>
      <dgm:t>
        <a:bodyPr/>
        <a:lstStyle/>
        <a:p>
          <a:pPr latinLnBrk="1"/>
          <a:endParaRPr lang="ko-KR" altLang="en-US"/>
        </a:p>
      </dgm:t>
    </dgm:pt>
    <dgm:pt modelId="{35B8C545-1789-4FD8-A851-405D2DE29C27}">
      <dgm:prSet phldrT="[텍스트]"/>
      <dgm:spPr/>
      <dgm:t>
        <a:bodyPr/>
        <a:lstStyle/>
        <a:p>
          <a:pPr latinLnBrk="1"/>
          <a:r>
            <a:rPr lang="en-US" altLang="ko-KR" dirty="0" smtClean="0"/>
            <a:t>Upload the presentation to e-Class</a:t>
          </a:r>
          <a:endParaRPr lang="ko-KR" altLang="en-US" dirty="0"/>
        </a:p>
      </dgm:t>
    </dgm:pt>
    <dgm:pt modelId="{B82B6589-AD6A-4CB4-BB08-254CEB30A062}" type="parTrans" cxnId="{FE1AD434-FB5D-46D2-9C39-BBB4FC085210}">
      <dgm:prSet/>
      <dgm:spPr/>
      <dgm:t>
        <a:bodyPr/>
        <a:lstStyle/>
        <a:p>
          <a:pPr latinLnBrk="1"/>
          <a:endParaRPr lang="ko-KR" altLang="en-US"/>
        </a:p>
      </dgm:t>
    </dgm:pt>
    <dgm:pt modelId="{3632378C-B70A-4CC5-82D3-BCE7FDC778CB}" type="sibTrans" cxnId="{FE1AD434-FB5D-46D2-9C39-BBB4FC085210}">
      <dgm:prSet/>
      <dgm:spPr/>
      <dgm:t>
        <a:bodyPr/>
        <a:lstStyle/>
        <a:p>
          <a:pPr latinLnBrk="1"/>
          <a:endParaRPr lang="ko-KR" altLang="en-US"/>
        </a:p>
      </dgm:t>
    </dgm:pt>
    <dgm:pt modelId="{5DF0E54C-9ED2-4B9D-A7CE-538EE48A899A}">
      <dgm:prSet phldrT="[텍스트]"/>
      <dgm:spPr/>
      <dgm:t>
        <a:bodyPr/>
        <a:lstStyle/>
        <a:p>
          <a:pPr latinLnBrk="0"/>
          <a:r>
            <a:rPr lang="en-US" altLang="en-US" dirty="0" smtClean="0"/>
            <a:t>If the number of students is not a multiple of 3, 1 or 2 teams may have 2 members.</a:t>
          </a:r>
          <a:endParaRPr lang="ko-KR" altLang="en-US" dirty="0"/>
        </a:p>
      </dgm:t>
    </dgm:pt>
    <dgm:pt modelId="{FFA49817-03EB-4443-83D6-123637FC55F4}" type="parTrans" cxnId="{83260BE8-6E01-4A5F-B5B2-F34AA4E6CB52}">
      <dgm:prSet/>
      <dgm:spPr/>
      <dgm:t>
        <a:bodyPr/>
        <a:lstStyle/>
        <a:p>
          <a:pPr latinLnBrk="1"/>
          <a:endParaRPr lang="ko-KR" altLang="en-US"/>
        </a:p>
      </dgm:t>
    </dgm:pt>
    <dgm:pt modelId="{601433B6-56C3-4CFA-A383-DF3E07704EDA}" type="sibTrans" cxnId="{83260BE8-6E01-4A5F-B5B2-F34AA4E6CB52}">
      <dgm:prSet/>
      <dgm:spPr/>
      <dgm:t>
        <a:bodyPr/>
        <a:lstStyle/>
        <a:p>
          <a:pPr latinLnBrk="1"/>
          <a:endParaRPr lang="ko-KR" altLang="en-US"/>
        </a:p>
      </dgm:t>
    </dgm:pt>
    <dgm:pt modelId="{9AE2E3A6-0C56-44C4-B744-E72C8B340B88}">
      <dgm:prSet phldrT="[텍스트]"/>
      <dgm:spPr/>
      <dgm:t>
        <a:bodyPr/>
        <a:lstStyle/>
        <a:p>
          <a:pPr latinLnBrk="1"/>
          <a:r>
            <a:rPr lang="en-US" altLang="en-US" dirty="0" smtClean="0"/>
            <a:t>Design</a:t>
          </a:r>
          <a:endParaRPr lang="ko-KR" altLang="en-US" dirty="0"/>
        </a:p>
      </dgm:t>
    </dgm:pt>
    <dgm:pt modelId="{E8F5B388-E2E1-4674-84C5-A50FC72B42B3}" type="parTrans" cxnId="{549FD810-C7FB-435A-87A6-3906A841503B}">
      <dgm:prSet/>
      <dgm:spPr/>
      <dgm:t>
        <a:bodyPr/>
        <a:lstStyle/>
        <a:p>
          <a:pPr latinLnBrk="1"/>
          <a:endParaRPr lang="ko-KR" altLang="en-US"/>
        </a:p>
      </dgm:t>
    </dgm:pt>
    <dgm:pt modelId="{3E49FE97-B4BC-44D1-9E05-DC4008BADBE8}" type="sibTrans" cxnId="{549FD810-C7FB-435A-87A6-3906A841503B}">
      <dgm:prSet/>
      <dgm:spPr/>
      <dgm:t>
        <a:bodyPr/>
        <a:lstStyle/>
        <a:p>
          <a:pPr latinLnBrk="1"/>
          <a:endParaRPr lang="ko-KR" altLang="en-US"/>
        </a:p>
      </dgm:t>
    </dgm:pt>
    <dgm:pt modelId="{0E363CDF-4F2A-4630-B767-9B06EE7B9275}" type="pres">
      <dgm:prSet presAssocID="{8861BAD7-FD9D-4C3E-B6D5-CBEBD5349E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D5B23-F813-410B-93A2-9ABA7C3DF133}" type="pres">
      <dgm:prSet presAssocID="{D3DCAEB0-3D93-4E24-AD8B-FEDB841D1A89}" presName="parentLin" presStyleCnt="0"/>
      <dgm:spPr/>
    </dgm:pt>
    <dgm:pt modelId="{D09CF905-9654-4096-A34C-B97751624741}" type="pres">
      <dgm:prSet presAssocID="{D3DCAEB0-3D93-4E24-AD8B-FEDB841D1A89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D23544F-D43D-48B5-8B52-438510259FD7}" type="pres">
      <dgm:prSet presAssocID="{D3DCAEB0-3D93-4E24-AD8B-FEDB841D1A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09E72-C8DB-45AF-A033-D0439D5B3C0E}" type="pres">
      <dgm:prSet presAssocID="{D3DCAEB0-3D93-4E24-AD8B-FEDB841D1A89}" presName="negativeSpace" presStyleCnt="0"/>
      <dgm:spPr/>
    </dgm:pt>
    <dgm:pt modelId="{9A78414F-CFEB-497E-9944-64C0752B4425}" type="pres">
      <dgm:prSet presAssocID="{D3DCAEB0-3D93-4E24-AD8B-FEDB841D1A89}" presName="childText" presStyleLbl="conFgAcc1" presStyleIdx="0" presStyleCnt="2" custLinFactNeighborX="-8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A4296-D792-4CAB-B967-B1B19AC22CA9}" type="pres">
      <dgm:prSet presAssocID="{B58E1E4D-7931-47B8-B3A9-1A4BFDA9B7DA}" presName="spaceBetweenRectangles" presStyleCnt="0"/>
      <dgm:spPr/>
    </dgm:pt>
    <dgm:pt modelId="{B21337C4-4EE0-4347-9661-37F8823C2F29}" type="pres">
      <dgm:prSet presAssocID="{A7BBF94D-F496-49A2-9063-A28543828824}" presName="parentLin" presStyleCnt="0"/>
      <dgm:spPr/>
    </dgm:pt>
    <dgm:pt modelId="{AA7D233B-C020-49DD-AACF-A0F5BFC58D50}" type="pres">
      <dgm:prSet presAssocID="{A7BBF94D-F496-49A2-9063-A28543828824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F51460A-64D6-46F0-A474-429603A698C5}" type="pres">
      <dgm:prSet presAssocID="{A7BBF94D-F496-49A2-9063-A2854382882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0A3865-0F66-492F-AB6F-2C57B53B512E}" type="pres">
      <dgm:prSet presAssocID="{A7BBF94D-F496-49A2-9063-A28543828824}" presName="negativeSpace" presStyleCnt="0"/>
      <dgm:spPr/>
    </dgm:pt>
    <dgm:pt modelId="{EE7FDB10-9BB2-4AA8-AB8E-15B11E02F0F8}" type="pres">
      <dgm:prSet presAssocID="{A7BBF94D-F496-49A2-9063-A2854382882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4B1B27-0500-40D0-8C71-BBABE3AC3D0D}" type="presOf" srcId="{9AE2E3A6-0C56-44C4-B744-E72C8B340B88}" destId="{9A78414F-CFEB-497E-9944-64C0752B4425}" srcOrd="0" destOrd="0" presId="urn:microsoft.com/office/officeart/2005/8/layout/list1"/>
    <dgm:cxn modelId="{83260BE8-6E01-4A5F-B5B2-F34AA4E6CB52}" srcId="{DA42CCE4-849D-4222-A334-43E8D9830181}" destId="{5DF0E54C-9ED2-4B9D-A7CE-538EE48A899A}" srcOrd="0" destOrd="0" parTransId="{FFA49817-03EB-4443-83D6-123637FC55F4}" sibTransId="{601433B6-56C3-4CFA-A383-DF3E07704EDA}"/>
    <dgm:cxn modelId="{C0C7E528-D74D-41C8-8C9F-B6F70E684588}" srcId="{A22E791A-6283-48D4-8CFE-ABD00B4EF4AB}" destId="{67D713F5-FC0B-4A69-AEF1-1D4ECAAEF1A4}" srcOrd="1" destOrd="0" parTransId="{8B3036F7-D763-4ED8-AAB3-DDCEECAB173A}" sibTransId="{38D5A781-CE64-4591-8F69-4E41D8B6F031}"/>
    <dgm:cxn modelId="{E9A70F48-AE4A-4A44-987D-D2D148E23841}" type="presOf" srcId="{4BF6C931-4413-4DBE-A6DC-9D7535E42981}" destId="{EE7FDB10-9BB2-4AA8-AB8E-15B11E02F0F8}" srcOrd="0" destOrd="0" presId="urn:microsoft.com/office/officeart/2005/8/layout/list1"/>
    <dgm:cxn modelId="{A879E901-4A22-4199-A833-405BF7510134}" srcId="{D3DCAEB0-3D93-4E24-AD8B-FEDB841D1A89}" destId="{A22E791A-6283-48D4-8CFE-ABD00B4EF4AB}" srcOrd="1" destOrd="0" parTransId="{6ED37451-131C-425A-B831-26F31BD175BA}" sibTransId="{ED77B994-A220-4DB8-9F74-747F11314213}"/>
    <dgm:cxn modelId="{4FA52FA2-1331-4B01-9CF9-32EC78EB0D84}" type="presOf" srcId="{D3DCAEB0-3D93-4E24-AD8B-FEDB841D1A89}" destId="{FD23544F-D43D-48B5-8B52-438510259FD7}" srcOrd="1" destOrd="0" presId="urn:microsoft.com/office/officeart/2005/8/layout/list1"/>
    <dgm:cxn modelId="{D783D681-80AB-41B3-84B7-6706D9579B2E}" type="presOf" srcId="{35B8C545-1789-4FD8-A851-405D2DE29C27}" destId="{9A78414F-CFEB-497E-9944-64C0752B4425}" srcOrd="0" destOrd="3" presId="urn:microsoft.com/office/officeart/2005/8/layout/list1"/>
    <dgm:cxn modelId="{24717985-4219-4B2D-89E5-694456CBA4A6}" type="presOf" srcId="{C88AE49D-F228-4056-A88E-274C1894E87B}" destId="{9A78414F-CFEB-497E-9944-64C0752B4425}" srcOrd="0" destOrd="1" presId="urn:microsoft.com/office/officeart/2005/8/layout/list1"/>
    <dgm:cxn modelId="{CA39943F-7628-4AAB-8BCD-D05C2A72A982}" type="presOf" srcId="{DA42CCE4-849D-4222-A334-43E8D9830181}" destId="{EE7FDB10-9BB2-4AA8-AB8E-15B11E02F0F8}" srcOrd="0" destOrd="1" presId="urn:microsoft.com/office/officeart/2005/8/layout/list1"/>
    <dgm:cxn modelId="{AC0F8282-E858-4445-86AC-E0A89D30E761}" type="presOf" srcId="{5DF0E54C-9ED2-4B9D-A7CE-538EE48A899A}" destId="{EE7FDB10-9BB2-4AA8-AB8E-15B11E02F0F8}" srcOrd="0" destOrd="2" presId="urn:microsoft.com/office/officeart/2005/8/layout/list1"/>
    <dgm:cxn modelId="{09A29F11-71A4-4491-B03A-64C0F88CB153}" type="presOf" srcId="{A7BBF94D-F496-49A2-9063-A28543828824}" destId="{CF51460A-64D6-46F0-A474-429603A698C5}" srcOrd="1" destOrd="0" presId="urn:microsoft.com/office/officeart/2005/8/layout/list1"/>
    <dgm:cxn modelId="{91B011D1-BE23-4B94-8CB5-B387C5A79B78}" type="presOf" srcId="{A22E791A-6283-48D4-8CFE-ABD00B4EF4AB}" destId="{9A78414F-CFEB-497E-9944-64C0752B4425}" srcOrd="0" destOrd="2" presId="urn:microsoft.com/office/officeart/2005/8/layout/list1"/>
    <dgm:cxn modelId="{5E1BF4CF-B622-4326-9E6D-A754B24A6313}" type="presOf" srcId="{3CD0ACEB-8B9E-42C2-8A29-A65C474887A4}" destId="{EE7FDB10-9BB2-4AA8-AB8E-15B11E02F0F8}" srcOrd="0" destOrd="3" presId="urn:microsoft.com/office/officeart/2005/8/layout/list1"/>
    <dgm:cxn modelId="{549FD810-C7FB-435A-87A6-3906A841503B}" srcId="{D3DCAEB0-3D93-4E24-AD8B-FEDB841D1A89}" destId="{9AE2E3A6-0C56-44C4-B744-E72C8B340B88}" srcOrd="0" destOrd="0" parTransId="{E8F5B388-E2E1-4674-84C5-A50FC72B42B3}" sibTransId="{3E49FE97-B4BC-44D1-9E05-DC4008BADBE8}"/>
    <dgm:cxn modelId="{FE1AD434-FB5D-46D2-9C39-BBB4FC085210}" srcId="{A22E791A-6283-48D4-8CFE-ABD00B4EF4AB}" destId="{35B8C545-1789-4FD8-A851-405D2DE29C27}" srcOrd="0" destOrd="0" parTransId="{B82B6589-AD6A-4CB4-BB08-254CEB30A062}" sibTransId="{3632378C-B70A-4CC5-82D3-BCE7FDC778CB}"/>
    <dgm:cxn modelId="{A8EB4A66-3E5D-42D7-A900-FA37720C51FE}" type="presOf" srcId="{67D713F5-FC0B-4A69-AEF1-1D4ECAAEF1A4}" destId="{9A78414F-CFEB-497E-9944-64C0752B4425}" srcOrd="0" destOrd="4" presId="urn:microsoft.com/office/officeart/2005/8/layout/list1"/>
    <dgm:cxn modelId="{0143DE51-3224-445D-83E3-9B5194A0450A}" srcId="{A7BBF94D-F496-49A2-9063-A28543828824}" destId="{3CD0ACEB-8B9E-42C2-8A29-A65C474887A4}" srcOrd="2" destOrd="0" parTransId="{7B63E379-98C7-4E55-A149-90EED6B22D77}" sibTransId="{87CC81A7-9FDC-4A7A-9210-FD9C8608905F}"/>
    <dgm:cxn modelId="{2D54BBA6-206F-4566-834A-A043D70A27BB}" type="presOf" srcId="{D3DCAEB0-3D93-4E24-AD8B-FEDB841D1A89}" destId="{D09CF905-9654-4096-A34C-B97751624741}" srcOrd="0" destOrd="0" presId="urn:microsoft.com/office/officeart/2005/8/layout/list1"/>
    <dgm:cxn modelId="{238F0F99-0237-4159-B7AA-62E38AD62395}" srcId="{A7BBF94D-F496-49A2-9063-A28543828824}" destId="{DA42CCE4-849D-4222-A334-43E8D9830181}" srcOrd="1" destOrd="0" parTransId="{8F3982ED-1ADC-45C4-AE8F-F817E64BCD64}" sibTransId="{8AF46F82-3A60-4D12-9311-B7C182EB248A}"/>
    <dgm:cxn modelId="{97110CA1-05ED-49AB-B009-AC2FEA394B37}" srcId="{A7BBF94D-F496-49A2-9063-A28543828824}" destId="{4BF6C931-4413-4DBE-A6DC-9D7535E42981}" srcOrd="0" destOrd="0" parTransId="{CD14007F-C34E-40B5-B6D3-9D5A4568DBE3}" sibTransId="{DDE81C3C-9682-40B2-9EB5-AF6C4E364DE2}"/>
    <dgm:cxn modelId="{FF133F0F-231A-4875-BDA5-17C99A844FB3}" type="presOf" srcId="{8861BAD7-FD9D-4C3E-B6D5-CBEBD5349ED9}" destId="{0E363CDF-4F2A-4630-B767-9B06EE7B9275}" srcOrd="0" destOrd="0" presId="urn:microsoft.com/office/officeart/2005/8/layout/list1"/>
    <dgm:cxn modelId="{3941A8DC-B14F-47F2-B38B-BC9D4F933A49}" srcId="{A22E791A-6283-48D4-8CFE-ABD00B4EF4AB}" destId="{2DF06166-CEF2-4906-9EAC-018A2292B73B}" srcOrd="2" destOrd="0" parTransId="{720070D4-94A7-425A-884D-09B5B372009A}" sibTransId="{FC9B7505-8541-46B7-BC4C-BB9C68E4A4C5}"/>
    <dgm:cxn modelId="{E375F671-999D-4F79-965F-843F9B7733BE}" srcId="{8861BAD7-FD9D-4C3E-B6D5-CBEBD5349ED9}" destId="{D3DCAEB0-3D93-4E24-AD8B-FEDB841D1A89}" srcOrd="0" destOrd="0" parTransId="{29719DE5-AB1E-4A55-9080-01BBFAEF453C}" sibTransId="{B58E1E4D-7931-47B8-B3A9-1A4BFDA9B7DA}"/>
    <dgm:cxn modelId="{764757E2-8AD1-408B-834A-24E0E9932A30}" srcId="{8861BAD7-FD9D-4C3E-B6D5-CBEBD5349ED9}" destId="{A7BBF94D-F496-49A2-9063-A28543828824}" srcOrd="1" destOrd="0" parTransId="{7CC5ABA8-383A-4113-851C-1592BAAD777B}" sibTransId="{24C1BC76-8C6E-4C27-9BF7-B2196104AFF9}"/>
    <dgm:cxn modelId="{8066C86C-F513-4FAA-AFA8-498250C0485E}" type="presOf" srcId="{A7BBF94D-F496-49A2-9063-A28543828824}" destId="{AA7D233B-C020-49DD-AACF-A0F5BFC58D50}" srcOrd="0" destOrd="0" presId="urn:microsoft.com/office/officeart/2005/8/layout/list1"/>
    <dgm:cxn modelId="{10F3E14B-EF01-4BBB-B6F7-4486E3B1B6E9}" srcId="{9AE2E3A6-0C56-44C4-B744-E72C8B340B88}" destId="{C88AE49D-F228-4056-A88E-274C1894E87B}" srcOrd="0" destOrd="0" parTransId="{CC8E86A7-BE5A-4666-830D-BC8022639169}" sibTransId="{F444754A-F499-44CF-8BA3-DABB48EE46C6}"/>
    <dgm:cxn modelId="{EECC7575-D315-4441-9EC1-EB1B783679FB}" type="presOf" srcId="{2DF06166-CEF2-4906-9EAC-018A2292B73B}" destId="{9A78414F-CFEB-497E-9944-64C0752B4425}" srcOrd="0" destOrd="5" presId="urn:microsoft.com/office/officeart/2005/8/layout/list1"/>
    <dgm:cxn modelId="{A6C428B7-82F3-40CD-AF6D-4DD1D6159E0D}" type="presParOf" srcId="{0E363CDF-4F2A-4630-B767-9B06EE7B9275}" destId="{902D5B23-F813-410B-93A2-9ABA7C3DF133}" srcOrd="0" destOrd="0" presId="urn:microsoft.com/office/officeart/2005/8/layout/list1"/>
    <dgm:cxn modelId="{3BA82FDB-8BA9-4BA8-81A6-1089FFCB1F9D}" type="presParOf" srcId="{902D5B23-F813-410B-93A2-9ABA7C3DF133}" destId="{D09CF905-9654-4096-A34C-B97751624741}" srcOrd="0" destOrd="0" presId="urn:microsoft.com/office/officeart/2005/8/layout/list1"/>
    <dgm:cxn modelId="{DFE5A02B-AD46-458F-B865-5A95C892CBCC}" type="presParOf" srcId="{902D5B23-F813-410B-93A2-9ABA7C3DF133}" destId="{FD23544F-D43D-48B5-8B52-438510259FD7}" srcOrd="1" destOrd="0" presId="urn:microsoft.com/office/officeart/2005/8/layout/list1"/>
    <dgm:cxn modelId="{6D1F7D82-5FE5-46E2-A9A4-4BCABFE2505F}" type="presParOf" srcId="{0E363CDF-4F2A-4630-B767-9B06EE7B9275}" destId="{6AA09E72-C8DB-45AF-A033-D0439D5B3C0E}" srcOrd="1" destOrd="0" presId="urn:microsoft.com/office/officeart/2005/8/layout/list1"/>
    <dgm:cxn modelId="{4FEDC396-ADF0-46AB-BB9A-D7FA262B038C}" type="presParOf" srcId="{0E363CDF-4F2A-4630-B767-9B06EE7B9275}" destId="{9A78414F-CFEB-497E-9944-64C0752B4425}" srcOrd="2" destOrd="0" presId="urn:microsoft.com/office/officeart/2005/8/layout/list1"/>
    <dgm:cxn modelId="{C4FAA1EF-C305-4BD5-B06A-0079A81B919B}" type="presParOf" srcId="{0E363CDF-4F2A-4630-B767-9B06EE7B9275}" destId="{D4AA4296-D792-4CAB-B967-B1B19AC22CA9}" srcOrd="3" destOrd="0" presId="urn:microsoft.com/office/officeart/2005/8/layout/list1"/>
    <dgm:cxn modelId="{1065AAF4-5E14-4503-A34C-B0FC949FFACD}" type="presParOf" srcId="{0E363CDF-4F2A-4630-B767-9B06EE7B9275}" destId="{B21337C4-4EE0-4347-9661-37F8823C2F29}" srcOrd="4" destOrd="0" presId="urn:microsoft.com/office/officeart/2005/8/layout/list1"/>
    <dgm:cxn modelId="{CB03A877-ED16-4CD2-9BB9-7237E816217D}" type="presParOf" srcId="{B21337C4-4EE0-4347-9661-37F8823C2F29}" destId="{AA7D233B-C020-49DD-AACF-A0F5BFC58D50}" srcOrd="0" destOrd="0" presId="urn:microsoft.com/office/officeart/2005/8/layout/list1"/>
    <dgm:cxn modelId="{706AE71A-8A2E-4ABE-9B29-B169B209F462}" type="presParOf" srcId="{B21337C4-4EE0-4347-9661-37F8823C2F29}" destId="{CF51460A-64D6-46F0-A474-429603A698C5}" srcOrd="1" destOrd="0" presId="urn:microsoft.com/office/officeart/2005/8/layout/list1"/>
    <dgm:cxn modelId="{F16EFA14-9A1A-47F1-9510-11400C53B5BA}" type="presParOf" srcId="{0E363CDF-4F2A-4630-B767-9B06EE7B9275}" destId="{080A3865-0F66-492F-AB6F-2C57B53B512E}" srcOrd="5" destOrd="0" presId="urn:microsoft.com/office/officeart/2005/8/layout/list1"/>
    <dgm:cxn modelId="{5DA1C00A-F92A-4CD2-9D2C-A20A04152854}" type="presParOf" srcId="{0E363CDF-4F2A-4630-B767-9B06EE7B9275}" destId="{EE7FDB10-9BB2-4AA8-AB8E-15B11E02F0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1BAD7-FD9D-4C3E-B6D5-CBEBD5349ED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3DCAEB0-3D93-4E24-AD8B-FEDB841D1A89}">
      <dgm:prSet phldrT="[텍스트]"/>
      <dgm:spPr/>
      <dgm:t>
        <a:bodyPr/>
        <a:lstStyle/>
        <a:p>
          <a:pPr latinLnBrk="1"/>
          <a:r>
            <a:rPr lang="en-US" altLang="ko-KR" dirty="0" smtClean="0"/>
            <a:t>Project Schedule</a:t>
          </a:r>
          <a:endParaRPr lang="ko-KR" altLang="en-US" dirty="0"/>
        </a:p>
      </dgm:t>
    </dgm:pt>
    <dgm:pt modelId="{B58E1E4D-7931-47B8-B3A9-1A4BFDA9B7DA}" type="sibTrans" cxnId="{E375F671-999D-4F79-965F-843F9B7733BE}">
      <dgm:prSet/>
      <dgm:spPr/>
      <dgm:t>
        <a:bodyPr/>
        <a:lstStyle/>
        <a:p>
          <a:pPr latinLnBrk="1"/>
          <a:endParaRPr lang="ko-KR" altLang="en-US"/>
        </a:p>
      </dgm:t>
    </dgm:pt>
    <dgm:pt modelId="{29719DE5-AB1E-4A55-9080-01BBFAEF453C}" type="parTrans" cxnId="{E375F671-999D-4F79-965F-843F9B7733BE}">
      <dgm:prSet/>
      <dgm:spPr/>
      <dgm:t>
        <a:bodyPr/>
        <a:lstStyle/>
        <a:p>
          <a:pPr latinLnBrk="1"/>
          <a:endParaRPr lang="ko-KR" altLang="en-US"/>
        </a:p>
      </dgm:t>
    </dgm:pt>
    <dgm:pt modelId="{04D3CE5E-19CA-4C56-BBDD-2AB9F155F1A3}">
      <dgm:prSet phldrT="[텍스트]"/>
      <dgm:spPr/>
      <dgm:t>
        <a:bodyPr/>
        <a:lstStyle/>
        <a:p>
          <a:pPr latinLnBrk="1"/>
          <a:r>
            <a:rPr lang="en-US" altLang="ko-KR" dirty="0" smtClean="0"/>
            <a:t>Week 1</a:t>
          </a:r>
          <a:r>
            <a:rPr lang="ko-KR" altLang="en-US" dirty="0" smtClean="0"/>
            <a:t> </a:t>
          </a:r>
          <a:r>
            <a:rPr lang="en-US" altLang="ko-KR" dirty="0" smtClean="0"/>
            <a:t>: Team Organization</a:t>
          </a:r>
          <a:endParaRPr lang="ko-KR" altLang="en-US" dirty="0"/>
        </a:p>
      </dgm:t>
    </dgm:pt>
    <dgm:pt modelId="{0EC299D6-97D4-4785-9BBF-D20585BB04F7}" type="parTrans" cxnId="{9193754D-447E-4882-B835-D2550F59CE35}">
      <dgm:prSet/>
      <dgm:spPr/>
    </dgm:pt>
    <dgm:pt modelId="{07A984BA-EA91-4341-98AF-A8B1022A5F81}" type="sibTrans" cxnId="{9193754D-447E-4882-B835-D2550F59CE35}">
      <dgm:prSet/>
      <dgm:spPr/>
    </dgm:pt>
    <dgm:pt modelId="{B5676CCD-E19C-4BD9-94CD-FFECC34B2123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2 : Proposal Presentation</a:t>
          </a:r>
          <a:endParaRPr lang="ko-KR" altLang="en-US" dirty="0"/>
        </a:p>
      </dgm:t>
    </dgm:pt>
    <dgm:pt modelId="{2A1F39E6-72BD-449E-887A-B57908724475}" type="parTrans" cxnId="{10419D4D-AD31-4334-85FB-DA2F22E784A3}">
      <dgm:prSet/>
      <dgm:spPr/>
    </dgm:pt>
    <dgm:pt modelId="{B9A7DCBD-0E2D-4FD1-9B92-F18BAD5424D6}" type="sibTrans" cxnId="{10419D4D-AD31-4334-85FB-DA2F22E784A3}">
      <dgm:prSet/>
      <dgm:spPr/>
    </dgm:pt>
    <dgm:pt modelId="{5B366316-AC68-4361-AFB4-6531ADB26FA9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7 : Midterm </a:t>
          </a:r>
          <a:r>
            <a:rPr lang="en-US" altLang="en-US" dirty="0" smtClean="0"/>
            <a:t>Demonstration and Presentation</a:t>
          </a:r>
          <a:endParaRPr lang="ko-KR" altLang="en-US" dirty="0"/>
        </a:p>
      </dgm:t>
    </dgm:pt>
    <dgm:pt modelId="{85C9C770-92FF-4246-A477-E3B403FE7FFF}" type="parTrans" cxnId="{2EB80F97-92F4-465E-9556-BE8B24B400EE}">
      <dgm:prSet/>
      <dgm:spPr/>
    </dgm:pt>
    <dgm:pt modelId="{8D992263-B887-4887-9945-9B20AE0615B2}" type="sibTrans" cxnId="{2EB80F97-92F4-465E-9556-BE8B24B400EE}">
      <dgm:prSet/>
      <dgm:spPr/>
    </dgm:pt>
    <dgm:pt modelId="{1EAF2076-8E9D-4672-9493-B71300676C85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14 : Final Demonstration and Presentation</a:t>
          </a:r>
          <a:endParaRPr lang="ko-KR" altLang="en-US" dirty="0"/>
        </a:p>
      </dgm:t>
    </dgm:pt>
    <dgm:pt modelId="{13AC81D5-A6C9-4D1B-805E-4FD23442ACF1}" type="parTrans" cxnId="{5844D293-55D4-4D07-A00E-047B5FBA1F80}">
      <dgm:prSet/>
      <dgm:spPr/>
    </dgm:pt>
    <dgm:pt modelId="{443008BA-06AF-40D2-941D-D042BAEE9053}" type="sibTrans" cxnId="{5844D293-55D4-4D07-A00E-047B5FBA1F80}">
      <dgm:prSet/>
      <dgm:spPr/>
    </dgm:pt>
    <dgm:pt modelId="{BEAC4E22-34C0-4C7A-B292-EFA95FFC1C59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15 : Final Report and Manual Submission</a:t>
          </a:r>
          <a:endParaRPr lang="ko-KR" altLang="en-US" dirty="0"/>
        </a:p>
      </dgm:t>
    </dgm:pt>
    <dgm:pt modelId="{58B61459-D004-4A09-91A1-E423CEB5657C}" type="parTrans" cxnId="{B04EA56D-7967-4881-850E-99D444F21A27}">
      <dgm:prSet/>
      <dgm:spPr/>
    </dgm:pt>
    <dgm:pt modelId="{13465D01-9EB8-4090-B5AD-15B4080C4467}" type="sibTrans" cxnId="{B04EA56D-7967-4881-850E-99D444F21A27}">
      <dgm:prSet/>
      <dgm:spPr/>
    </dgm:pt>
    <dgm:pt modelId="{D660D71E-090B-4C05-8B9D-BEA9332468D2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5~6 : P</a:t>
          </a:r>
          <a:r>
            <a:rPr lang="en-US" altLang="en-US" dirty="0" smtClean="0"/>
            <a:t>rogress Presentations</a:t>
          </a:r>
          <a:endParaRPr lang="ko-KR" altLang="en-US" dirty="0"/>
        </a:p>
      </dgm:t>
    </dgm:pt>
    <dgm:pt modelId="{3C14D1FB-182F-49E6-BB34-756EB2D29056}" type="parTrans" cxnId="{801EB0BA-9E45-4897-8C88-AB5FFCEFDB0F}">
      <dgm:prSet/>
      <dgm:spPr/>
    </dgm:pt>
    <dgm:pt modelId="{F89D9913-9B5A-4A38-B523-3E72EE557BD6}" type="sibTrans" cxnId="{801EB0BA-9E45-4897-8C88-AB5FFCEFDB0F}">
      <dgm:prSet/>
      <dgm:spPr/>
    </dgm:pt>
    <dgm:pt modelId="{4A711937-19F7-4906-8718-616A46EC6CEB}">
      <dgm:prSet phldrT="[텍스트]"/>
      <dgm:spPr/>
      <dgm:t>
        <a:bodyPr/>
        <a:lstStyle/>
        <a:p>
          <a:pPr latinLnBrk="1"/>
          <a:r>
            <a:rPr lang="en-US" altLang="ko-KR" dirty="0" smtClean="0"/>
            <a:t>Week</a:t>
          </a:r>
          <a:r>
            <a:rPr lang="ko-KR" altLang="en-US" dirty="0" smtClean="0"/>
            <a:t> </a:t>
          </a:r>
          <a:r>
            <a:rPr lang="en-US" altLang="ko-KR" dirty="0" smtClean="0"/>
            <a:t>9~13 : P</a:t>
          </a:r>
          <a:r>
            <a:rPr lang="en-US" altLang="en-US" dirty="0" smtClean="0"/>
            <a:t>rogress Presentations</a:t>
          </a:r>
          <a:endParaRPr lang="ko-KR" altLang="en-US" dirty="0"/>
        </a:p>
      </dgm:t>
    </dgm:pt>
    <dgm:pt modelId="{DC961B83-B40D-4E6E-B3E2-861081513C39}" type="parTrans" cxnId="{73F32E5F-2990-45FD-B2F1-77C3535200FA}">
      <dgm:prSet/>
      <dgm:spPr/>
    </dgm:pt>
    <dgm:pt modelId="{D521D151-B234-4BE8-9155-1D83858F6A0F}" type="sibTrans" cxnId="{73F32E5F-2990-45FD-B2F1-77C3535200FA}">
      <dgm:prSet/>
      <dgm:spPr/>
    </dgm:pt>
    <dgm:pt modelId="{32BABB94-EE6E-4C65-B98B-8B2B0402994A}">
      <dgm:prSet phldrT="[텍스트]"/>
      <dgm:spPr/>
      <dgm:t>
        <a:bodyPr/>
        <a:lstStyle/>
        <a:p>
          <a:pPr latinLnBrk="1"/>
          <a:r>
            <a:rPr lang="en-US" altLang="ko-KR" dirty="0" smtClean="0"/>
            <a:t>Project Title, Team name, Team members and their roles, Introduction, Motivation, Goal, Development and Implementation contents, Project Schedules</a:t>
          </a:r>
          <a:endParaRPr lang="ko-KR" altLang="en-US" dirty="0"/>
        </a:p>
      </dgm:t>
    </dgm:pt>
    <dgm:pt modelId="{D808C2A1-F25B-4B05-BBB4-FBCD1997BFFA}" type="parTrans" cxnId="{3B210597-3E48-42EB-9884-0B6F0C8C601F}">
      <dgm:prSet/>
      <dgm:spPr/>
    </dgm:pt>
    <dgm:pt modelId="{0F749955-BCA6-47D6-B830-ED13640FDC70}" type="sibTrans" cxnId="{3B210597-3E48-42EB-9884-0B6F0C8C601F}">
      <dgm:prSet/>
      <dgm:spPr/>
    </dgm:pt>
    <dgm:pt modelId="{85EBF28F-FBD3-4134-8310-CF5A28D05CBA}">
      <dgm:prSet phldrT="[텍스트]"/>
      <dgm:spPr/>
      <dgm:t>
        <a:bodyPr/>
        <a:lstStyle/>
        <a:p>
          <a:pPr latinLnBrk="1"/>
          <a:r>
            <a:rPr lang="en-US" altLang="ko-KR" dirty="0" smtClean="0"/>
            <a:t>Week 3~4 : Topic Review &amp; Progress Presentation</a:t>
          </a:r>
          <a:endParaRPr lang="ko-KR" altLang="en-US" dirty="0"/>
        </a:p>
      </dgm:t>
    </dgm:pt>
    <dgm:pt modelId="{A7C393BD-9628-4809-8EDF-ACDA0190C5D2}" type="parTrans" cxnId="{7E408574-7AF7-4304-AD5C-715FF5EA052B}">
      <dgm:prSet/>
      <dgm:spPr/>
    </dgm:pt>
    <dgm:pt modelId="{6DFE24E2-2A41-48C4-AB8B-C7B2033BA23F}" type="sibTrans" cxnId="{7E408574-7AF7-4304-AD5C-715FF5EA052B}">
      <dgm:prSet/>
      <dgm:spPr/>
    </dgm:pt>
    <dgm:pt modelId="{0E363CDF-4F2A-4630-B767-9B06EE7B9275}" type="pres">
      <dgm:prSet presAssocID="{8861BAD7-FD9D-4C3E-B6D5-CBEBD5349E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D5B23-F813-410B-93A2-9ABA7C3DF133}" type="pres">
      <dgm:prSet presAssocID="{D3DCAEB0-3D93-4E24-AD8B-FEDB841D1A89}" presName="parentLin" presStyleCnt="0"/>
      <dgm:spPr/>
    </dgm:pt>
    <dgm:pt modelId="{D09CF905-9654-4096-A34C-B97751624741}" type="pres">
      <dgm:prSet presAssocID="{D3DCAEB0-3D93-4E24-AD8B-FEDB841D1A89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D23544F-D43D-48B5-8B52-438510259FD7}" type="pres">
      <dgm:prSet presAssocID="{D3DCAEB0-3D93-4E24-AD8B-FEDB841D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09E72-C8DB-45AF-A033-D0439D5B3C0E}" type="pres">
      <dgm:prSet presAssocID="{D3DCAEB0-3D93-4E24-AD8B-FEDB841D1A89}" presName="negativeSpace" presStyleCnt="0"/>
      <dgm:spPr/>
    </dgm:pt>
    <dgm:pt modelId="{9A78414F-CFEB-497E-9944-64C0752B4425}" type="pres">
      <dgm:prSet presAssocID="{D3DCAEB0-3D93-4E24-AD8B-FEDB841D1A8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577B4B-B031-4C94-A3AA-0092717566CB}" type="presOf" srcId="{32BABB94-EE6E-4C65-B98B-8B2B0402994A}" destId="{9A78414F-CFEB-497E-9944-64C0752B4425}" srcOrd="0" destOrd="2" presId="urn:microsoft.com/office/officeart/2005/8/layout/list1"/>
    <dgm:cxn modelId="{7E408574-7AF7-4304-AD5C-715FF5EA052B}" srcId="{D3DCAEB0-3D93-4E24-AD8B-FEDB841D1A89}" destId="{85EBF28F-FBD3-4134-8310-CF5A28D05CBA}" srcOrd="2" destOrd="0" parTransId="{A7C393BD-9628-4809-8EDF-ACDA0190C5D2}" sibTransId="{6DFE24E2-2A41-48C4-AB8B-C7B2033BA23F}"/>
    <dgm:cxn modelId="{9193754D-447E-4882-B835-D2550F59CE35}" srcId="{D3DCAEB0-3D93-4E24-AD8B-FEDB841D1A89}" destId="{04D3CE5E-19CA-4C56-BBDD-2AB9F155F1A3}" srcOrd="0" destOrd="0" parTransId="{0EC299D6-97D4-4785-9BBF-D20585BB04F7}" sibTransId="{07A984BA-EA91-4341-98AF-A8B1022A5F81}"/>
    <dgm:cxn modelId="{801EB0BA-9E45-4897-8C88-AB5FFCEFDB0F}" srcId="{D3DCAEB0-3D93-4E24-AD8B-FEDB841D1A89}" destId="{D660D71E-090B-4C05-8B9D-BEA9332468D2}" srcOrd="3" destOrd="0" parTransId="{3C14D1FB-182F-49E6-BB34-756EB2D29056}" sibTransId="{F89D9913-9B5A-4A38-B523-3E72EE557BD6}"/>
    <dgm:cxn modelId="{F0F8302C-15AF-4918-849C-4EC1F5D14D30}" type="presOf" srcId="{8861BAD7-FD9D-4C3E-B6D5-CBEBD5349ED9}" destId="{0E363CDF-4F2A-4630-B767-9B06EE7B9275}" srcOrd="0" destOrd="0" presId="urn:microsoft.com/office/officeart/2005/8/layout/list1"/>
    <dgm:cxn modelId="{73F32E5F-2990-45FD-B2F1-77C3535200FA}" srcId="{D3DCAEB0-3D93-4E24-AD8B-FEDB841D1A89}" destId="{4A711937-19F7-4906-8718-616A46EC6CEB}" srcOrd="5" destOrd="0" parTransId="{DC961B83-B40D-4E6E-B3E2-861081513C39}" sibTransId="{D521D151-B234-4BE8-9155-1D83858F6A0F}"/>
    <dgm:cxn modelId="{C88E70EC-1789-480F-8119-6C216C2EC237}" type="presOf" srcId="{D660D71E-090B-4C05-8B9D-BEA9332468D2}" destId="{9A78414F-CFEB-497E-9944-64C0752B4425}" srcOrd="0" destOrd="4" presId="urn:microsoft.com/office/officeart/2005/8/layout/list1"/>
    <dgm:cxn modelId="{C4D9B8DD-E68F-44B9-9DEF-8FBD0B842A13}" type="presOf" srcId="{04D3CE5E-19CA-4C56-BBDD-2AB9F155F1A3}" destId="{9A78414F-CFEB-497E-9944-64C0752B4425}" srcOrd="0" destOrd="0" presId="urn:microsoft.com/office/officeart/2005/8/layout/list1"/>
    <dgm:cxn modelId="{1D7AF54D-E457-456B-B627-6F1FFC617CFA}" type="presOf" srcId="{1EAF2076-8E9D-4672-9493-B71300676C85}" destId="{9A78414F-CFEB-497E-9944-64C0752B4425}" srcOrd="0" destOrd="7" presId="urn:microsoft.com/office/officeart/2005/8/layout/list1"/>
    <dgm:cxn modelId="{B04EA56D-7967-4881-850E-99D444F21A27}" srcId="{D3DCAEB0-3D93-4E24-AD8B-FEDB841D1A89}" destId="{BEAC4E22-34C0-4C7A-B292-EFA95FFC1C59}" srcOrd="7" destOrd="0" parTransId="{58B61459-D004-4A09-91A1-E423CEB5657C}" sibTransId="{13465D01-9EB8-4090-B5AD-15B4080C4467}"/>
    <dgm:cxn modelId="{3B210597-3E48-42EB-9884-0B6F0C8C601F}" srcId="{B5676CCD-E19C-4BD9-94CD-FFECC34B2123}" destId="{32BABB94-EE6E-4C65-B98B-8B2B0402994A}" srcOrd="0" destOrd="0" parTransId="{D808C2A1-F25B-4B05-BBB4-FBCD1997BFFA}" sibTransId="{0F749955-BCA6-47D6-B830-ED13640FDC70}"/>
    <dgm:cxn modelId="{2EB80F97-92F4-465E-9556-BE8B24B400EE}" srcId="{D3DCAEB0-3D93-4E24-AD8B-FEDB841D1A89}" destId="{5B366316-AC68-4361-AFB4-6531ADB26FA9}" srcOrd="4" destOrd="0" parTransId="{85C9C770-92FF-4246-A477-E3B403FE7FFF}" sibTransId="{8D992263-B887-4887-9945-9B20AE0615B2}"/>
    <dgm:cxn modelId="{85CD82DC-B1B0-413A-8A0F-4D921450B308}" type="presOf" srcId="{4A711937-19F7-4906-8718-616A46EC6CEB}" destId="{9A78414F-CFEB-497E-9944-64C0752B4425}" srcOrd="0" destOrd="6" presId="urn:microsoft.com/office/officeart/2005/8/layout/list1"/>
    <dgm:cxn modelId="{DBF5FEB5-2D0F-466B-B735-8D66DE331B9A}" type="presOf" srcId="{5B366316-AC68-4361-AFB4-6531ADB26FA9}" destId="{9A78414F-CFEB-497E-9944-64C0752B4425}" srcOrd="0" destOrd="5" presId="urn:microsoft.com/office/officeart/2005/8/layout/list1"/>
    <dgm:cxn modelId="{AFC20406-8CE0-4355-87A3-63215C600160}" type="presOf" srcId="{D3DCAEB0-3D93-4E24-AD8B-FEDB841D1A89}" destId="{D09CF905-9654-4096-A34C-B97751624741}" srcOrd="0" destOrd="0" presId="urn:microsoft.com/office/officeart/2005/8/layout/list1"/>
    <dgm:cxn modelId="{4DA6B0C3-EBC9-4395-A824-1A696634ED4C}" type="presOf" srcId="{B5676CCD-E19C-4BD9-94CD-FFECC34B2123}" destId="{9A78414F-CFEB-497E-9944-64C0752B4425}" srcOrd="0" destOrd="1" presId="urn:microsoft.com/office/officeart/2005/8/layout/list1"/>
    <dgm:cxn modelId="{D26A628E-A298-4201-8347-770FCC2B66DD}" type="presOf" srcId="{85EBF28F-FBD3-4134-8310-CF5A28D05CBA}" destId="{9A78414F-CFEB-497E-9944-64C0752B4425}" srcOrd="0" destOrd="3" presId="urn:microsoft.com/office/officeart/2005/8/layout/list1"/>
    <dgm:cxn modelId="{10419D4D-AD31-4334-85FB-DA2F22E784A3}" srcId="{D3DCAEB0-3D93-4E24-AD8B-FEDB841D1A89}" destId="{B5676CCD-E19C-4BD9-94CD-FFECC34B2123}" srcOrd="1" destOrd="0" parTransId="{2A1F39E6-72BD-449E-887A-B57908724475}" sibTransId="{B9A7DCBD-0E2D-4FD1-9B92-F18BAD5424D6}"/>
    <dgm:cxn modelId="{5844D293-55D4-4D07-A00E-047B5FBA1F80}" srcId="{D3DCAEB0-3D93-4E24-AD8B-FEDB841D1A89}" destId="{1EAF2076-8E9D-4672-9493-B71300676C85}" srcOrd="6" destOrd="0" parTransId="{13AC81D5-A6C9-4D1B-805E-4FD23442ACF1}" sibTransId="{443008BA-06AF-40D2-941D-D042BAEE9053}"/>
    <dgm:cxn modelId="{0AC70BED-C192-4FA6-8D6A-08FB2B8DD5BE}" type="presOf" srcId="{BEAC4E22-34C0-4C7A-B292-EFA95FFC1C59}" destId="{9A78414F-CFEB-497E-9944-64C0752B4425}" srcOrd="0" destOrd="8" presId="urn:microsoft.com/office/officeart/2005/8/layout/list1"/>
    <dgm:cxn modelId="{E375F671-999D-4F79-965F-843F9B7733BE}" srcId="{8861BAD7-FD9D-4C3E-B6D5-CBEBD5349ED9}" destId="{D3DCAEB0-3D93-4E24-AD8B-FEDB841D1A89}" srcOrd="0" destOrd="0" parTransId="{29719DE5-AB1E-4A55-9080-01BBFAEF453C}" sibTransId="{B58E1E4D-7931-47B8-B3A9-1A4BFDA9B7DA}"/>
    <dgm:cxn modelId="{BA041BE8-B3CA-4DCE-BB78-7E92F8AC23D9}" type="presOf" srcId="{D3DCAEB0-3D93-4E24-AD8B-FEDB841D1A89}" destId="{FD23544F-D43D-48B5-8B52-438510259FD7}" srcOrd="1" destOrd="0" presId="urn:microsoft.com/office/officeart/2005/8/layout/list1"/>
    <dgm:cxn modelId="{BF025367-DAAC-4BB8-AAD3-8F7C9553E79F}" type="presParOf" srcId="{0E363CDF-4F2A-4630-B767-9B06EE7B9275}" destId="{902D5B23-F813-410B-93A2-9ABA7C3DF133}" srcOrd="0" destOrd="0" presId="urn:microsoft.com/office/officeart/2005/8/layout/list1"/>
    <dgm:cxn modelId="{7BBC8B36-E75D-4C45-8D7A-24D5AF59CFB0}" type="presParOf" srcId="{902D5B23-F813-410B-93A2-9ABA7C3DF133}" destId="{D09CF905-9654-4096-A34C-B97751624741}" srcOrd="0" destOrd="0" presId="urn:microsoft.com/office/officeart/2005/8/layout/list1"/>
    <dgm:cxn modelId="{BD58BCCC-4819-4F77-9431-513B7E7A3F37}" type="presParOf" srcId="{902D5B23-F813-410B-93A2-9ABA7C3DF133}" destId="{FD23544F-D43D-48B5-8B52-438510259FD7}" srcOrd="1" destOrd="0" presId="urn:microsoft.com/office/officeart/2005/8/layout/list1"/>
    <dgm:cxn modelId="{E426019B-7609-40ED-B991-5926575EFC84}" type="presParOf" srcId="{0E363CDF-4F2A-4630-B767-9B06EE7B9275}" destId="{6AA09E72-C8DB-45AF-A033-D0439D5B3C0E}" srcOrd="1" destOrd="0" presId="urn:microsoft.com/office/officeart/2005/8/layout/list1"/>
    <dgm:cxn modelId="{6E214441-7FD3-4459-97E0-4CAA7F2AE1DA}" type="presParOf" srcId="{0E363CDF-4F2A-4630-B767-9B06EE7B9275}" destId="{9A78414F-CFEB-497E-9944-64C0752B44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1BAD7-FD9D-4C3E-B6D5-CBEBD5349ED9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F52CA56-3991-4CAE-9E7D-8F5A25A99F7E}">
      <dgm:prSet phldrT="[텍스트]"/>
      <dgm:spPr/>
      <dgm:t>
        <a:bodyPr/>
        <a:lstStyle/>
        <a:p>
          <a:pPr latinLnBrk="1"/>
          <a:r>
            <a:rPr lang="en-US" altLang="ko-KR" dirty="0" smtClean="0"/>
            <a:t>Evaluation</a:t>
          </a:r>
        </a:p>
      </dgm:t>
    </dgm:pt>
    <dgm:pt modelId="{CBEBC769-47DC-4AD4-AA00-15EB813F3329}" type="parTrans" cxnId="{1F115A68-6EA9-4E10-B80C-4E898FF4DA1C}">
      <dgm:prSet/>
      <dgm:spPr/>
      <dgm:t>
        <a:bodyPr/>
        <a:lstStyle/>
        <a:p>
          <a:pPr latinLnBrk="1"/>
          <a:endParaRPr lang="ko-KR" altLang="en-US"/>
        </a:p>
      </dgm:t>
    </dgm:pt>
    <dgm:pt modelId="{84015A45-04C9-4671-B608-E6EF0F942E66}" type="sibTrans" cxnId="{1F115A68-6EA9-4E10-B80C-4E898FF4DA1C}">
      <dgm:prSet/>
      <dgm:spPr/>
      <dgm:t>
        <a:bodyPr/>
        <a:lstStyle/>
        <a:p>
          <a:pPr latinLnBrk="1"/>
          <a:endParaRPr lang="ko-KR" altLang="en-US"/>
        </a:p>
      </dgm:t>
    </dgm:pt>
    <dgm:pt modelId="{94CB0B8E-A41A-463E-993D-7FBE54BB2E42}">
      <dgm:prSet phldrT="[텍스트]"/>
      <dgm:spPr/>
      <dgm:t>
        <a:bodyPr/>
        <a:lstStyle/>
        <a:p>
          <a:pPr latinLnBrk="1"/>
          <a:r>
            <a:rPr lang="en-US" altLang="ko-KR" dirty="0" smtClean="0"/>
            <a:t>Prof. office : 208-504</a:t>
          </a:r>
        </a:p>
      </dgm:t>
    </dgm:pt>
    <dgm:pt modelId="{E1708060-D096-40BA-B945-B5F4BF284978}" type="parTrans" cxnId="{920EFBE5-EC06-4C81-9583-97BAEE34C27C}">
      <dgm:prSet/>
      <dgm:spPr/>
      <dgm:t>
        <a:bodyPr/>
        <a:lstStyle/>
        <a:p>
          <a:pPr latinLnBrk="1"/>
          <a:endParaRPr lang="ko-KR" altLang="en-US"/>
        </a:p>
      </dgm:t>
    </dgm:pt>
    <dgm:pt modelId="{E4F4B134-F381-4DAB-8A15-80DD19AB52D4}" type="sibTrans" cxnId="{920EFBE5-EC06-4C81-9583-97BAEE34C27C}">
      <dgm:prSet/>
      <dgm:spPr/>
      <dgm:t>
        <a:bodyPr/>
        <a:lstStyle/>
        <a:p>
          <a:pPr latinLnBrk="1"/>
          <a:endParaRPr lang="ko-KR" altLang="en-US"/>
        </a:p>
      </dgm:t>
    </dgm:pt>
    <dgm:pt modelId="{1722A050-F7D0-4AC5-A6D9-9569E0275F55}">
      <dgm:prSet phldrT="[텍스트]"/>
      <dgm:spPr/>
      <dgm:t>
        <a:bodyPr/>
        <a:lstStyle/>
        <a:p>
          <a:pPr latinLnBrk="1"/>
          <a:r>
            <a:rPr lang="en-US" altLang="ko-KR" dirty="0" smtClean="0"/>
            <a:t>Prof. Email : sopark@cau.ac.kr</a:t>
          </a:r>
        </a:p>
      </dgm:t>
    </dgm:pt>
    <dgm:pt modelId="{6380C1C7-AA4E-44E9-B9A9-FA8EFE310D4A}" type="parTrans" cxnId="{905F5091-B28D-455C-9F6C-DA39F8CEE36E}">
      <dgm:prSet/>
      <dgm:spPr/>
      <dgm:t>
        <a:bodyPr/>
        <a:lstStyle/>
        <a:p>
          <a:pPr latinLnBrk="1"/>
          <a:endParaRPr lang="ko-KR" altLang="en-US"/>
        </a:p>
      </dgm:t>
    </dgm:pt>
    <dgm:pt modelId="{7480991A-560D-4B57-A268-90B260D580A4}" type="sibTrans" cxnId="{905F5091-B28D-455C-9F6C-DA39F8CEE36E}">
      <dgm:prSet/>
      <dgm:spPr/>
      <dgm:t>
        <a:bodyPr/>
        <a:lstStyle/>
        <a:p>
          <a:pPr latinLnBrk="1"/>
          <a:endParaRPr lang="ko-KR" altLang="en-US"/>
        </a:p>
      </dgm:t>
    </dgm:pt>
    <dgm:pt modelId="{90F1B4BF-74DB-4043-B8A7-5B05F2B1E8F3}">
      <dgm:prSet phldrT="[텍스트]"/>
      <dgm:spPr/>
      <dgm:t>
        <a:bodyPr/>
        <a:lstStyle/>
        <a:p>
          <a:pPr latinLnBrk="1"/>
          <a:r>
            <a:rPr lang="en-US" altLang="ko-KR" dirty="0" smtClean="0"/>
            <a:t>Contact Information</a:t>
          </a:r>
          <a:endParaRPr lang="ko-KR" altLang="en-US" dirty="0"/>
        </a:p>
      </dgm:t>
    </dgm:pt>
    <dgm:pt modelId="{8808026A-2797-421A-A352-5D1EFA257A8B}" type="parTrans" cxnId="{6A74E475-C49E-4E6D-A826-3037BE5C00D9}">
      <dgm:prSet/>
      <dgm:spPr/>
      <dgm:t>
        <a:bodyPr/>
        <a:lstStyle/>
        <a:p>
          <a:pPr latinLnBrk="1"/>
          <a:endParaRPr lang="ko-KR" altLang="en-US"/>
        </a:p>
      </dgm:t>
    </dgm:pt>
    <dgm:pt modelId="{688B6FCB-B05A-4EA2-A29C-E10E5679731E}" type="sibTrans" cxnId="{6A74E475-C49E-4E6D-A826-3037BE5C00D9}">
      <dgm:prSet/>
      <dgm:spPr/>
      <dgm:t>
        <a:bodyPr/>
        <a:lstStyle/>
        <a:p>
          <a:pPr latinLnBrk="1"/>
          <a:endParaRPr lang="ko-KR" altLang="en-US"/>
        </a:p>
      </dgm:t>
    </dgm:pt>
    <dgm:pt modelId="{B7E88C38-44C2-487C-B4EF-57264B120240}">
      <dgm:prSet phldrT="[텍스트]"/>
      <dgm:spPr/>
      <dgm:t>
        <a:bodyPr/>
        <a:lstStyle/>
        <a:p>
          <a:pPr latinLnBrk="1"/>
          <a:r>
            <a:rPr lang="en-US" altLang="ko-KR" dirty="0" smtClean="0"/>
            <a:t>Phone : 02-820-5494</a:t>
          </a:r>
        </a:p>
      </dgm:t>
    </dgm:pt>
    <dgm:pt modelId="{D8ADEDFE-3656-4DF0-9788-876A52E1523D}" type="parTrans" cxnId="{07997BF0-5104-464F-91EA-CC91BF3110BA}">
      <dgm:prSet/>
      <dgm:spPr/>
      <dgm:t>
        <a:bodyPr/>
        <a:lstStyle/>
        <a:p>
          <a:pPr latinLnBrk="1"/>
          <a:endParaRPr lang="ko-KR" altLang="en-US"/>
        </a:p>
      </dgm:t>
    </dgm:pt>
    <dgm:pt modelId="{3C5A176B-D4EB-465A-9C08-36D2D6152388}" type="sibTrans" cxnId="{07997BF0-5104-464F-91EA-CC91BF3110BA}">
      <dgm:prSet/>
      <dgm:spPr/>
      <dgm:t>
        <a:bodyPr/>
        <a:lstStyle/>
        <a:p>
          <a:pPr latinLnBrk="1"/>
          <a:endParaRPr lang="ko-KR" altLang="en-US"/>
        </a:p>
      </dgm:t>
    </dgm:pt>
    <dgm:pt modelId="{02438828-5C5C-4696-9272-263B1BFBF9A7}">
      <dgm:prSet phldrT="[텍스트]"/>
      <dgm:spPr/>
      <dgm:t>
        <a:bodyPr rIns="216000"/>
        <a:lstStyle/>
        <a:p>
          <a:pPr latinLnBrk="1"/>
          <a:r>
            <a:rPr lang="en-US" dirty="0" smtClean="0"/>
            <a:t>Attendance 10% (4 absences or 10 </a:t>
          </a:r>
          <a:r>
            <a:rPr lang="en-US" dirty="0" err="1" smtClean="0"/>
            <a:t>latenesses</a:t>
          </a:r>
          <a:r>
            <a:rPr lang="en-US" dirty="0" smtClean="0"/>
            <a:t> = ‘F’ grade)</a:t>
          </a:r>
          <a:endParaRPr lang="ko-KR" altLang="ko-KR" dirty="0"/>
        </a:p>
      </dgm:t>
    </dgm:pt>
    <dgm:pt modelId="{CA66BC0A-F7E1-44DA-B407-9C3DE1B10D5C}" type="parTrans" cxnId="{08245409-317C-46DD-B27E-BBE759BC279A}">
      <dgm:prSet/>
      <dgm:spPr/>
      <dgm:t>
        <a:bodyPr/>
        <a:lstStyle/>
        <a:p>
          <a:pPr latinLnBrk="1"/>
          <a:endParaRPr lang="ko-KR" altLang="en-US"/>
        </a:p>
      </dgm:t>
    </dgm:pt>
    <dgm:pt modelId="{79C5008D-1B34-4B89-8D6A-E007166D4BA9}" type="sibTrans" cxnId="{08245409-317C-46DD-B27E-BBE759BC279A}">
      <dgm:prSet/>
      <dgm:spPr/>
      <dgm:t>
        <a:bodyPr/>
        <a:lstStyle/>
        <a:p>
          <a:pPr latinLnBrk="1"/>
          <a:endParaRPr lang="ko-KR" altLang="en-US"/>
        </a:p>
      </dgm:t>
    </dgm:pt>
    <dgm:pt modelId="{8F0A1089-A6ED-4FC0-9271-BC66DC85985A}">
      <dgm:prSet phldrT="[텍스트]"/>
      <dgm:spPr/>
      <dgm:t>
        <a:bodyPr/>
        <a:lstStyle/>
        <a:p>
          <a:pPr latinLnBrk="1"/>
          <a:r>
            <a:rPr lang="en-US" altLang="ko-KR" dirty="0" smtClean="0"/>
            <a:t>Assistant</a:t>
          </a:r>
          <a:r>
            <a:rPr lang="ko-KR" altLang="en-US" dirty="0" smtClean="0"/>
            <a:t> </a:t>
          </a:r>
          <a:r>
            <a:rPr lang="en-US" altLang="ko-KR" dirty="0" smtClean="0"/>
            <a:t>office</a:t>
          </a:r>
          <a:r>
            <a:rPr lang="ko-KR" altLang="en-US" dirty="0" smtClean="0"/>
            <a:t> </a:t>
          </a:r>
          <a:r>
            <a:rPr lang="en-US" altLang="ko-KR" dirty="0" smtClean="0"/>
            <a:t>: 208-426</a:t>
          </a:r>
        </a:p>
      </dgm:t>
    </dgm:pt>
    <dgm:pt modelId="{B54915D0-8A1D-4970-A098-B86AD56C4CA0}" type="parTrans" cxnId="{D124AEE4-C510-41E0-8AE1-FEB06DD6C243}">
      <dgm:prSet/>
      <dgm:spPr/>
      <dgm:t>
        <a:bodyPr/>
        <a:lstStyle/>
        <a:p>
          <a:pPr latinLnBrk="1"/>
          <a:endParaRPr lang="ko-KR" altLang="en-US"/>
        </a:p>
      </dgm:t>
    </dgm:pt>
    <dgm:pt modelId="{C73968F9-D3B1-4AC9-BCA5-65B954952D12}" type="sibTrans" cxnId="{D124AEE4-C510-41E0-8AE1-FEB06DD6C243}">
      <dgm:prSet/>
      <dgm:spPr/>
      <dgm:t>
        <a:bodyPr/>
        <a:lstStyle/>
        <a:p>
          <a:pPr latinLnBrk="1"/>
          <a:endParaRPr lang="ko-KR" altLang="en-US"/>
        </a:p>
      </dgm:t>
    </dgm:pt>
    <dgm:pt modelId="{8771E542-AECF-4D0A-AB8C-0EFC0DE07D9B}">
      <dgm:prSet/>
      <dgm:spPr/>
      <dgm:t>
        <a:bodyPr/>
        <a:lstStyle/>
        <a:p>
          <a:pPr latinLnBrk="1"/>
          <a:r>
            <a:rPr lang="en-US" dirty="0" smtClean="0"/>
            <a:t>3 Team (Proposal, Midterm, Final) Presentations 15% (Each Presentation 5%, Peer Review)</a:t>
          </a:r>
          <a:endParaRPr lang="en-US" dirty="0"/>
        </a:p>
      </dgm:t>
    </dgm:pt>
    <dgm:pt modelId="{0F0A23FB-089C-4473-B5E2-D18CF9EFDBF6}" type="parTrans" cxnId="{D1ED61DF-6106-403D-87E3-4BCE14E1A05C}">
      <dgm:prSet/>
      <dgm:spPr/>
      <dgm:t>
        <a:bodyPr/>
        <a:lstStyle/>
        <a:p>
          <a:pPr latinLnBrk="1"/>
          <a:endParaRPr lang="ko-KR" altLang="en-US"/>
        </a:p>
      </dgm:t>
    </dgm:pt>
    <dgm:pt modelId="{08716DC0-45B9-4388-A481-C94FAE344770}" type="sibTrans" cxnId="{D1ED61DF-6106-403D-87E3-4BCE14E1A05C}">
      <dgm:prSet/>
      <dgm:spPr/>
      <dgm:t>
        <a:bodyPr/>
        <a:lstStyle/>
        <a:p>
          <a:pPr latinLnBrk="1"/>
          <a:endParaRPr lang="ko-KR" altLang="en-US"/>
        </a:p>
      </dgm:t>
    </dgm:pt>
    <dgm:pt modelId="{E86C018B-D3D7-41EC-A35E-A605DC606EFA}">
      <dgm:prSet/>
      <dgm:spPr/>
      <dgm:t>
        <a:bodyPr/>
        <a:lstStyle/>
        <a:p>
          <a:pPr latinLnBrk="1"/>
          <a:r>
            <a:rPr lang="en-US" dirty="0" smtClean="0"/>
            <a:t>1 Team Project 30% (Peer Review, Difficulty, Completeness)</a:t>
          </a:r>
          <a:endParaRPr lang="en-US" dirty="0"/>
        </a:p>
      </dgm:t>
    </dgm:pt>
    <dgm:pt modelId="{38D003DA-38CE-4D28-8D24-D0731A8F6B5E}" type="parTrans" cxnId="{1C253EE3-BBFB-4CF5-B70B-92A2D657D8E2}">
      <dgm:prSet/>
      <dgm:spPr/>
      <dgm:t>
        <a:bodyPr/>
        <a:lstStyle/>
        <a:p>
          <a:pPr latinLnBrk="1"/>
          <a:endParaRPr lang="ko-KR" altLang="en-US"/>
        </a:p>
      </dgm:t>
    </dgm:pt>
    <dgm:pt modelId="{9BFE7FCB-8914-464C-A6B6-AB375A6B825F}" type="sibTrans" cxnId="{1C253EE3-BBFB-4CF5-B70B-92A2D657D8E2}">
      <dgm:prSet/>
      <dgm:spPr/>
      <dgm:t>
        <a:bodyPr/>
        <a:lstStyle/>
        <a:p>
          <a:pPr latinLnBrk="1"/>
          <a:endParaRPr lang="ko-KR" altLang="en-US"/>
        </a:p>
      </dgm:t>
    </dgm:pt>
    <dgm:pt modelId="{B498ECDC-B51A-4237-9F9D-A3E3F6452964}">
      <dgm:prSet/>
      <dgm:spPr/>
      <dgm:t>
        <a:bodyPr/>
        <a:lstStyle/>
        <a:p>
          <a:pPr latinLnBrk="1"/>
          <a:r>
            <a:rPr lang="en-US" smtClean="0"/>
            <a:t>Team Participation &amp; Attitude </a:t>
          </a:r>
          <a:r>
            <a:rPr lang="en-US" dirty="0" smtClean="0"/>
            <a:t>5% (Number of questions, Peer Review)</a:t>
          </a:r>
          <a:endParaRPr lang="en-US" dirty="0"/>
        </a:p>
      </dgm:t>
    </dgm:pt>
    <dgm:pt modelId="{EB8B0C3B-B147-4878-BFDF-CBDBB76BF094}" type="parTrans" cxnId="{43C1BEFC-49E9-4982-BB50-394C01BF5E51}">
      <dgm:prSet/>
      <dgm:spPr/>
      <dgm:t>
        <a:bodyPr/>
        <a:lstStyle/>
        <a:p>
          <a:pPr latinLnBrk="1"/>
          <a:endParaRPr lang="ko-KR" altLang="en-US"/>
        </a:p>
      </dgm:t>
    </dgm:pt>
    <dgm:pt modelId="{EC82E2E9-A3F1-4673-B3A8-119ADC342DCE}" type="sibTrans" cxnId="{43C1BEFC-49E9-4982-BB50-394C01BF5E51}">
      <dgm:prSet/>
      <dgm:spPr/>
      <dgm:t>
        <a:bodyPr/>
        <a:lstStyle/>
        <a:p>
          <a:pPr latinLnBrk="1"/>
          <a:endParaRPr lang="ko-KR" altLang="en-US"/>
        </a:p>
      </dgm:t>
    </dgm:pt>
    <dgm:pt modelId="{6881D114-9AC5-4B8B-9019-EFB5103B1711}">
      <dgm:prSet/>
      <dgm:spPr/>
      <dgm:t>
        <a:bodyPr/>
        <a:lstStyle/>
        <a:p>
          <a:pPr latinLnBrk="1"/>
          <a:r>
            <a:rPr lang="en-US" dirty="0" smtClean="0"/>
            <a:t>9 Individual (Progress) Presentations 15% (Individual, at least 2 times)</a:t>
          </a:r>
          <a:endParaRPr lang="en-US" dirty="0"/>
        </a:p>
      </dgm:t>
    </dgm:pt>
    <dgm:pt modelId="{3EBB01A5-5663-4537-BD2D-813EDB0224FD}" type="parTrans" cxnId="{096E4080-0A5B-4DB0-BDAC-D81AB109DAC6}">
      <dgm:prSet/>
      <dgm:spPr/>
      <dgm:t>
        <a:bodyPr/>
        <a:lstStyle/>
        <a:p>
          <a:pPr latinLnBrk="1"/>
          <a:endParaRPr lang="ko-KR" altLang="en-US"/>
        </a:p>
      </dgm:t>
    </dgm:pt>
    <dgm:pt modelId="{CBE2C364-CE77-4B52-A6D0-AD43FEFECCE5}" type="sibTrans" cxnId="{096E4080-0A5B-4DB0-BDAC-D81AB109DAC6}">
      <dgm:prSet/>
      <dgm:spPr/>
      <dgm:t>
        <a:bodyPr/>
        <a:lstStyle/>
        <a:p>
          <a:pPr latinLnBrk="1"/>
          <a:endParaRPr lang="ko-KR" altLang="en-US"/>
        </a:p>
      </dgm:t>
    </dgm:pt>
    <dgm:pt modelId="{3EDA6410-0FFD-42EA-A921-9F7D00885337}">
      <dgm:prSet/>
      <dgm:spPr/>
      <dgm:t>
        <a:bodyPr/>
        <a:lstStyle/>
        <a:p>
          <a:pPr latinLnBrk="1"/>
          <a:r>
            <a:rPr lang="en-US" dirty="0" smtClean="0"/>
            <a:t>3 Documents (Proposal, Final report, Manual) 20% (Peer Review)</a:t>
          </a:r>
          <a:endParaRPr lang="en-US" dirty="0"/>
        </a:p>
      </dgm:t>
    </dgm:pt>
    <dgm:pt modelId="{FB48CA5A-CA4E-4242-A043-B12B1B304F22}" type="parTrans" cxnId="{89565A53-7307-405A-BC3E-C55DC5DCFBB2}">
      <dgm:prSet/>
      <dgm:spPr/>
      <dgm:t>
        <a:bodyPr/>
        <a:lstStyle/>
        <a:p>
          <a:pPr latinLnBrk="1"/>
          <a:endParaRPr lang="ko-KR" altLang="en-US"/>
        </a:p>
      </dgm:t>
    </dgm:pt>
    <dgm:pt modelId="{9C7FDA4E-30AD-43EE-9AC0-B1B5BB755932}" type="sibTrans" cxnId="{89565A53-7307-405A-BC3E-C55DC5DCFBB2}">
      <dgm:prSet/>
      <dgm:spPr/>
      <dgm:t>
        <a:bodyPr/>
        <a:lstStyle/>
        <a:p>
          <a:pPr latinLnBrk="1"/>
          <a:endParaRPr lang="ko-KR" altLang="en-US"/>
        </a:p>
      </dgm:t>
    </dgm:pt>
    <dgm:pt modelId="{D66CC9B2-5AB4-484B-8F53-74D9F5593B44}">
      <dgm:prSet/>
      <dgm:spPr/>
      <dgm:t>
        <a:bodyPr/>
        <a:lstStyle/>
        <a:p>
          <a:pPr latinLnBrk="1"/>
          <a:r>
            <a:rPr lang="en-US" dirty="0" smtClean="0"/>
            <a:t>Individual Participation &amp; Attitude 5% (Number of individual presentations)</a:t>
          </a:r>
          <a:endParaRPr lang="en-US" dirty="0"/>
        </a:p>
      </dgm:t>
    </dgm:pt>
    <dgm:pt modelId="{CFC19CF1-FF43-45B3-90A6-DA7E1EDC361E}" type="parTrans" cxnId="{D79AFC32-2CAC-4128-993B-EF6A1FD7A929}">
      <dgm:prSet/>
      <dgm:spPr/>
      <dgm:t>
        <a:bodyPr/>
        <a:lstStyle/>
        <a:p>
          <a:pPr latinLnBrk="1"/>
          <a:endParaRPr lang="ko-KR" altLang="en-US"/>
        </a:p>
      </dgm:t>
    </dgm:pt>
    <dgm:pt modelId="{B0979E7F-276D-4A04-8B69-1A967BD39F94}" type="sibTrans" cxnId="{D79AFC32-2CAC-4128-993B-EF6A1FD7A929}">
      <dgm:prSet/>
      <dgm:spPr/>
      <dgm:t>
        <a:bodyPr/>
        <a:lstStyle/>
        <a:p>
          <a:pPr latinLnBrk="1"/>
          <a:endParaRPr lang="ko-KR" altLang="en-US"/>
        </a:p>
      </dgm:t>
    </dgm:pt>
    <dgm:pt modelId="{E266CBDF-2CB7-4E10-B394-7784FEAD6F57}">
      <dgm:prSet phldrT="[텍스트]"/>
      <dgm:spPr/>
      <dgm:t>
        <a:bodyPr/>
        <a:lstStyle/>
        <a:p>
          <a:pPr latinLnBrk="1"/>
          <a:r>
            <a:rPr lang="en-US" altLang="ko-KR" dirty="0" smtClean="0"/>
            <a:t>Assistant Email : shnam@cslab.cau.ac.kr</a:t>
          </a:r>
        </a:p>
      </dgm:t>
    </dgm:pt>
    <dgm:pt modelId="{78F4250B-B8DF-4E97-A734-A99D93DD423A}" type="parTrans" cxnId="{BCE51398-5852-4CF9-A922-908DC9E80981}">
      <dgm:prSet/>
      <dgm:spPr/>
      <dgm:t>
        <a:bodyPr/>
        <a:lstStyle/>
        <a:p>
          <a:pPr latinLnBrk="1"/>
          <a:endParaRPr lang="ko-KR" altLang="en-US"/>
        </a:p>
      </dgm:t>
    </dgm:pt>
    <dgm:pt modelId="{F9C5E8CA-5CBC-4B1E-A8A5-446202F719B2}" type="sibTrans" cxnId="{BCE51398-5852-4CF9-A922-908DC9E80981}">
      <dgm:prSet/>
      <dgm:spPr/>
      <dgm:t>
        <a:bodyPr/>
        <a:lstStyle/>
        <a:p>
          <a:pPr latinLnBrk="1"/>
          <a:endParaRPr lang="ko-KR" altLang="en-US"/>
        </a:p>
      </dgm:t>
    </dgm:pt>
    <dgm:pt modelId="{0E363CDF-4F2A-4630-B767-9B06EE7B9275}" type="pres">
      <dgm:prSet presAssocID="{8861BAD7-FD9D-4C3E-B6D5-CBEBD5349ED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A36749-9F40-4E69-848A-F6D16F33A882}" type="pres">
      <dgm:prSet presAssocID="{3F52CA56-3991-4CAE-9E7D-8F5A25A99F7E}" presName="parentLin" presStyleCnt="0"/>
      <dgm:spPr/>
    </dgm:pt>
    <dgm:pt modelId="{46D1EE48-C0DD-4BBC-9915-5F7A902B80AF}" type="pres">
      <dgm:prSet presAssocID="{3F52CA56-3991-4CAE-9E7D-8F5A25A99F7E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208924C-EC0B-43A0-AFBB-96AF87F8563A}" type="pres">
      <dgm:prSet presAssocID="{3F52CA56-3991-4CAE-9E7D-8F5A25A99F7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78009B-4425-4DB1-84B5-F8B83A3FD25E}" type="pres">
      <dgm:prSet presAssocID="{3F52CA56-3991-4CAE-9E7D-8F5A25A99F7E}" presName="negativeSpace" presStyleCnt="0"/>
      <dgm:spPr/>
    </dgm:pt>
    <dgm:pt modelId="{025FBCE9-692C-4890-BFFF-C13498F9918F}" type="pres">
      <dgm:prSet presAssocID="{3F52CA56-3991-4CAE-9E7D-8F5A25A99F7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4D8C8C-3520-40D9-BA2C-444B91844878}" type="pres">
      <dgm:prSet presAssocID="{84015A45-04C9-4671-B608-E6EF0F942E66}" presName="spaceBetweenRectangles" presStyleCnt="0"/>
      <dgm:spPr/>
    </dgm:pt>
    <dgm:pt modelId="{5979B7E1-CB15-400C-B28C-11C84FD2DED0}" type="pres">
      <dgm:prSet presAssocID="{90F1B4BF-74DB-4043-B8A7-5B05F2B1E8F3}" presName="parentLin" presStyleCnt="0"/>
      <dgm:spPr/>
    </dgm:pt>
    <dgm:pt modelId="{B39C5688-1142-4769-BC5C-8FE9869AD4A1}" type="pres">
      <dgm:prSet presAssocID="{90F1B4BF-74DB-4043-B8A7-5B05F2B1E8F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D872BF2-D6E0-4CED-A58E-4D74C9493D1C}" type="pres">
      <dgm:prSet presAssocID="{90F1B4BF-74DB-4043-B8A7-5B05F2B1E8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F315F4-037D-4161-AB3D-92F5805B93DB}" type="pres">
      <dgm:prSet presAssocID="{90F1B4BF-74DB-4043-B8A7-5B05F2B1E8F3}" presName="negativeSpace" presStyleCnt="0"/>
      <dgm:spPr/>
    </dgm:pt>
    <dgm:pt modelId="{70C3F38C-AA3C-4367-BD20-6B145AE498FF}" type="pres">
      <dgm:prSet presAssocID="{90F1B4BF-74DB-4043-B8A7-5B05F2B1E8F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00FBBD-DB9E-4C23-8DB3-5CF4D5727767}" type="presOf" srcId="{90F1B4BF-74DB-4043-B8A7-5B05F2B1E8F3}" destId="{B39C5688-1142-4769-BC5C-8FE9869AD4A1}" srcOrd="0" destOrd="0" presId="urn:microsoft.com/office/officeart/2005/8/layout/list1"/>
    <dgm:cxn modelId="{1F115A68-6EA9-4E10-B80C-4E898FF4DA1C}" srcId="{8861BAD7-FD9D-4C3E-B6D5-CBEBD5349ED9}" destId="{3F52CA56-3991-4CAE-9E7D-8F5A25A99F7E}" srcOrd="0" destOrd="0" parTransId="{CBEBC769-47DC-4AD4-AA00-15EB813F3329}" sibTransId="{84015A45-04C9-4671-B608-E6EF0F942E66}"/>
    <dgm:cxn modelId="{08245409-317C-46DD-B27E-BBE759BC279A}" srcId="{3F52CA56-3991-4CAE-9E7D-8F5A25A99F7E}" destId="{02438828-5C5C-4696-9272-263B1BFBF9A7}" srcOrd="0" destOrd="0" parTransId="{CA66BC0A-F7E1-44DA-B407-9C3DE1B10D5C}" sibTransId="{79C5008D-1B34-4B89-8D6A-E007166D4BA9}"/>
    <dgm:cxn modelId="{07997BF0-5104-464F-91EA-CC91BF3110BA}" srcId="{90F1B4BF-74DB-4043-B8A7-5B05F2B1E8F3}" destId="{B7E88C38-44C2-487C-B4EF-57264B120240}" srcOrd="2" destOrd="0" parTransId="{D8ADEDFE-3656-4DF0-9788-876A52E1523D}" sibTransId="{3C5A176B-D4EB-465A-9C08-36D2D6152388}"/>
    <dgm:cxn modelId="{920EFBE5-EC06-4C81-9583-97BAEE34C27C}" srcId="{90F1B4BF-74DB-4043-B8A7-5B05F2B1E8F3}" destId="{94CB0B8E-A41A-463E-993D-7FBE54BB2E42}" srcOrd="0" destOrd="0" parTransId="{E1708060-D096-40BA-B945-B5F4BF284978}" sibTransId="{E4F4B134-F381-4DAB-8A15-80DD19AB52D4}"/>
    <dgm:cxn modelId="{08AC2894-39E8-4D88-8867-DBDAC4779D00}" type="presOf" srcId="{1722A050-F7D0-4AC5-A6D9-9569E0275F55}" destId="{70C3F38C-AA3C-4367-BD20-6B145AE498FF}" srcOrd="0" destOrd="3" presId="urn:microsoft.com/office/officeart/2005/8/layout/list1"/>
    <dgm:cxn modelId="{905F5091-B28D-455C-9F6C-DA39F8CEE36E}" srcId="{90F1B4BF-74DB-4043-B8A7-5B05F2B1E8F3}" destId="{1722A050-F7D0-4AC5-A6D9-9569E0275F55}" srcOrd="3" destOrd="0" parTransId="{6380C1C7-AA4E-44E9-B9A9-FA8EFE310D4A}" sibTransId="{7480991A-560D-4B57-A268-90B260D580A4}"/>
    <dgm:cxn modelId="{1C253EE3-BBFB-4CF5-B70B-92A2D657D8E2}" srcId="{3F52CA56-3991-4CAE-9E7D-8F5A25A99F7E}" destId="{E86C018B-D3D7-41EC-A35E-A605DC606EFA}" srcOrd="3" destOrd="0" parTransId="{38D003DA-38CE-4D28-8D24-D0731A8F6B5E}" sibTransId="{9BFE7FCB-8914-464C-A6B6-AB375A6B825F}"/>
    <dgm:cxn modelId="{FEC71E50-2222-4F0A-91ED-044AA6B7E136}" type="presOf" srcId="{3F52CA56-3991-4CAE-9E7D-8F5A25A99F7E}" destId="{46D1EE48-C0DD-4BBC-9915-5F7A902B80AF}" srcOrd="0" destOrd="0" presId="urn:microsoft.com/office/officeart/2005/8/layout/list1"/>
    <dgm:cxn modelId="{6A74E475-C49E-4E6D-A826-3037BE5C00D9}" srcId="{8861BAD7-FD9D-4C3E-B6D5-CBEBD5349ED9}" destId="{90F1B4BF-74DB-4043-B8A7-5B05F2B1E8F3}" srcOrd="1" destOrd="0" parTransId="{8808026A-2797-421A-A352-5D1EFA257A8B}" sibTransId="{688B6FCB-B05A-4EA2-A29C-E10E5679731E}"/>
    <dgm:cxn modelId="{89565A53-7307-405A-BC3E-C55DC5DCFBB2}" srcId="{3F52CA56-3991-4CAE-9E7D-8F5A25A99F7E}" destId="{3EDA6410-0FFD-42EA-A921-9F7D00885337}" srcOrd="4" destOrd="0" parTransId="{FB48CA5A-CA4E-4242-A043-B12B1B304F22}" sibTransId="{9C7FDA4E-30AD-43EE-9AC0-B1B5BB755932}"/>
    <dgm:cxn modelId="{FD60153B-F007-45FA-AD43-405C60FA63BB}" type="presOf" srcId="{94CB0B8E-A41A-463E-993D-7FBE54BB2E42}" destId="{70C3F38C-AA3C-4367-BD20-6B145AE498FF}" srcOrd="0" destOrd="0" presId="urn:microsoft.com/office/officeart/2005/8/layout/list1"/>
    <dgm:cxn modelId="{A1492940-0936-4222-85B7-EE614936785C}" type="presOf" srcId="{D66CC9B2-5AB4-484B-8F53-74D9F5593B44}" destId="{025FBCE9-692C-4890-BFFF-C13498F9918F}" srcOrd="0" destOrd="6" presId="urn:microsoft.com/office/officeart/2005/8/layout/list1"/>
    <dgm:cxn modelId="{4B1B0D4B-8B05-4ADC-B3D3-E18B0185A031}" type="presOf" srcId="{8F0A1089-A6ED-4FC0-9271-BC66DC85985A}" destId="{70C3F38C-AA3C-4367-BD20-6B145AE498FF}" srcOrd="0" destOrd="1" presId="urn:microsoft.com/office/officeart/2005/8/layout/list1"/>
    <dgm:cxn modelId="{FE479E0D-5D2A-4063-8BD0-9C9EDF99DDBF}" type="presOf" srcId="{6881D114-9AC5-4B8B-9019-EFB5103B1711}" destId="{025FBCE9-692C-4890-BFFF-C13498F9918F}" srcOrd="0" destOrd="1" presId="urn:microsoft.com/office/officeart/2005/8/layout/list1"/>
    <dgm:cxn modelId="{BD1891E3-D7B2-4F5B-B9A7-2B5AC3209B2B}" type="presOf" srcId="{3F52CA56-3991-4CAE-9E7D-8F5A25A99F7E}" destId="{5208924C-EC0B-43A0-AFBB-96AF87F8563A}" srcOrd="1" destOrd="0" presId="urn:microsoft.com/office/officeart/2005/8/layout/list1"/>
    <dgm:cxn modelId="{3BD36F4F-4D42-4180-8D1D-39749280A031}" type="presOf" srcId="{3EDA6410-0FFD-42EA-A921-9F7D00885337}" destId="{025FBCE9-692C-4890-BFFF-C13498F9918F}" srcOrd="0" destOrd="4" presId="urn:microsoft.com/office/officeart/2005/8/layout/list1"/>
    <dgm:cxn modelId="{5BFAB9FA-0C8C-4A3E-9B16-512C32ACB2CF}" type="presOf" srcId="{E86C018B-D3D7-41EC-A35E-A605DC606EFA}" destId="{025FBCE9-692C-4890-BFFF-C13498F9918F}" srcOrd="0" destOrd="3" presId="urn:microsoft.com/office/officeart/2005/8/layout/list1"/>
    <dgm:cxn modelId="{D79AFC32-2CAC-4128-993B-EF6A1FD7A929}" srcId="{3F52CA56-3991-4CAE-9E7D-8F5A25A99F7E}" destId="{D66CC9B2-5AB4-484B-8F53-74D9F5593B44}" srcOrd="6" destOrd="0" parTransId="{CFC19CF1-FF43-45B3-90A6-DA7E1EDC361E}" sibTransId="{B0979E7F-276D-4A04-8B69-1A967BD39F94}"/>
    <dgm:cxn modelId="{43C1BEFC-49E9-4982-BB50-394C01BF5E51}" srcId="{3F52CA56-3991-4CAE-9E7D-8F5A25A99F7E}" destId="{B498ECDC-B51A-4237-9F9D-A3E3F6452964}" srcOrd="5" destOrd="0" parTransId="{EB8B0C3B-B147-4878-BFDF-CBDBB76BF094}" sibTransId="{EC82E2E9-A3F1-4673-B3A8-119ADC342DCE}"/>
    <dgm:cxn modelId="{CB841755-C7DE-45B7-B2D8-E8C262B52F79}" type="presOf" srcId="{B7E88C38-44C2-487C-B4EF-57264B120240}" destId="{70C3F38C-AA3C-4367-BD20-6B145AE498FF}" srcOrd="0" destOrd="2" presId="urn:microsoft.com/office/officeart/2005/8/layout/list1"/>
    <dgm:cxn modelId="{096E4080-0A5B-4DB0-BDAC-D81AB109DAC6}" srcId="{3F52CA56-3991-4CAE-9E7D-8F5A25A99F7E}" destId="{6881D114-9AC5-4B8B-9019-EFB5103B1711}" srcOrd="1" destOrd="0" parTransId="{3EBB01A5-5663-4537-BD2D-813EDB0224FD}" sibTransId="{CBE2C364-CE77-4B52-A6D0-AD43FEFECCE5}"/>
    <dgm:cxn modelId="{75A2B6D2-CABB-497D-AFF8-F0DA6A4BB5DB}" type="presOf" srcId="{8771E542-AECF-4D0A-AB8C-0EFC0DE07D9B}" destId="{025FBCE9-692C-4890-BFFF-C13498F9918F}" srcOrd="0" destOrd="2" presId="urn:microsoft.com/office/officeart/2005/8/layout/list1"/>
    <dgm:cxn modelId="{D1ED61DF-6106-403D-87E3-4BCE14E1A05C}" srcId="{3F52CA56-3991-4CAE-9E7D-8F5A25A99F7E}" destId="{8771E542-AECF-4D0A-AB8C-0EFC0DE07D9B}" srcOrd="2" destOrd="0" parTransId="{0F0A23FB-089C-4473-B5E2-D18CF9EFDBF6}" sibTransId="{08716DC0-45B9-4388-A481-C94FAE344770}"/>
    <dgm:cxn modelId="{F98BC476-50EE-4CBA-BE1B-DCD50D31F766}" type="presOf" srcId="{90F1B4BF-74DB-4043-B8A7-5B05F2B1E8F3}" destId="{ED872BF2-D6E0-4CED-A58E-4D74C9493D1C}" srcOrd="1" destOrd="0" presId="urn:microsoft.com/office/officeart/2005/8/layout/list1"/>
    <dgm:cxn modelId="{733F9BE5-7D3D-4492-A540-1AD798B13ED3}" type="presOf" srcId="{02438828-5C5C-4696-9272-263B1BFBF9A7}" destId="{025FBCE9-692C-4890-BFFF-C13498F9918F}" srcOrd="0" destOrd="0" presId="urn:microsoft.com/office/officeart/2005/8/layout/list1"/>
    <dgm:cxn modelId="{9D474FBB-8484-4F2A-B501-55B6E2CB7195}" type="presOf" srcId="{E266CBDF-2CB7-4E10-B394-7784FEAD6F57}" destId="{70C3F38C-AA3C-4367-BD20-6B145AE498FF}" srcOrd="0" destOrd="4" presId="urn:microsoft.com/office/officeart/2005/8/layout/list1"/>
    <dgm:cxn modelId="{D124AEE4-C510-41E0-8AE1-FEB06DD6C243}" srcId="{90F1B4BF-74DB-4043-B8A7-5B05F2B1E8F3}" destId="{8F0A1089-A6ED-4FC0-9271-BC66DC85985A}" srcOrd="1" destOrd="0" parTransId="{B54915D0-8A1D-4970-A098-B86AD56C4CA0}" sibTransId="{C73968F9-D3B1-4AC9-BCA5-65B954952D12}"/>
    <dgm:cxn modelId="{DCFEF167-D200-4117-9E87-8284F64EB41D}" type="presOf" srcId="{B498ECDC-B51A-4237-9F9D-A3E3F6452964}" destId="{025FBCE9-692C-4890-BFFF-C13498F9918F}" srcOrd="0" destOrd="5" presId="urn:microsoft.com/office/officeart/2005/8/layout/list1"/>
    <dgm:cxn modelId="{A832D715-B2CA-438B-8819-DC8ACBB5EBC3}" type="presOf" srcId="{8861BAD7-FD9D-4C3E-B6D5-CBEBD5349ED9}" destId="{0E363CDF-4F2A-4630-B767-9B06EE7B9275}" srcOrd="0" destOrd="0" presId="urn:microsoft.com/office/officeart/2005/8/layout/list1"/>
    <dgm:cxn modelId="{BCE51398-5852-4CF9-A922-908DC9E80981}" srcId="{90F1B4BF-74DB-4043-B8A7-5B05F2B1E8F3}" destId="{E266CBDF-2CB7-4E10-B394-7784FEAD6F57}" srcOrd="4" destOrd="0" parTransId="{78F4250B-B8DF-4E97-A734-A99D93DD423A}" sibTransId="{F9C5E8CA-5CBC-4B1E-A8A5-446202F719B2}"/>
    <dgm:cxn modelId="{7F504652-CC63-4A4C-9369-712D20F13CE4}" type="presParOf" srcId="{0E363CDF-4F2A-4630-B767-9B06EE7B9275}" destId="{C9A36749-9F40-4E69-848A-F6D16F33A882}" srcOrd="0" destOrd="0" presId="urn:microsoft.com/office/officeart/2005/8/layout/list1"/>
    <dgm:cxn modelId="{FC136944-905A-4B87-9F53-F83D406909F3}" type="presParOf" srcId="{C9A36749-9F40-4E69-848A-F6D16F33A882}" destId="{46D1EE48-C0DD-4BBC-9915-5F7A902B80AF}" srcOrd="0" destOrd="0" presId="urn:microsoft.com/office/officeart/2005/8/layout/list1"/>
    <dgm:cxn modelId="{D1FD9EEE-0E20-470B-B411-021F1E491C39}" type="presParOf" srcId="{C9A36749-9F40-4E69-848A-F6D16F33A882}" destId="{5208924C-EC0B-43A0-AFBB-96AF87F8563A}" srcOrd="1" destOrd="0" presId="urn:microsoft.com/office/officeart/2005/8/layout/list1"/>
    <dgm:cxn modelId="{29D58F61-90D9-4C7B-B962-B4652C2852B4}" type="presParOf" srcId="{0E363CDF-4F2A-4630-B767-9B06EE7B9275}" destId="{8978009B-4425-4DB1-84B5-F8B83A3FD25E}" srcOrd="1" destOrd="0" presId="urn:microsoft.com/office/officeart/2005/8/layout/list1"/>
    <dgm:cxn modelId="{46681309-10A5-499D-A946-0BA612A9E2A9}" type="presParOf" srcId="{0E363CDF-4F2A-4630-B767-9B06EE7B9275}" destId="{025FBCE9-692C-4890-BFFF-C13498F9918F}" srcOrd="2" destOrd="0" presId="urn:microsoft.com/office/officeart/2005/8/layout/list1"/>
    <dgm:cxn modelId="{BA28642B-2B2F-4346-A0CD-810BEEE473AB}" type="presParOf" srcId="{0E363CDF-4F2A-4630-B767-9B06EE7B9275}" destId="{774D8C8C-3520-40D9-BA2C-444B91844878}" srcOrd="3" destOrd="0" presId="urn:microsoft.com/office/officeart/2005/8/layout/list1"/>
    <dgm:cxn modelId="{C823759C-C678-490C-84E6-41C7C77F7CBB}" type="presParOf" srcId="{0E363CDF-4F2A-4630-B767-9B06EE7B9275}" destId="{5979B7E1-CB15-400C-B28C-11C84FD2DED0}" srcOrd="4" destOrd="0" presId="urn:microsoft.com/office/officeart/2005/8/layout/list1"/>
    <dgm:cxn modelId="{99B88E92-3F2C-4871-BA11-2727DA1F17F3}" type="presParOf" srcId="{5979B7E1-CB15-400C-B28C-11C84FD2DED0}" destId="{B39C5688-1142-4769-BC5C-8FE9869AD4A1}" srcOrd="0" destOrd="0" presId="urn:microsoft.com/office/officeart/2005/8/layout/list1"/>
    <dgm:cxn modelId="{88BC9CAE-DCE5-4173-A3A9-77F3F16C1701}" type="presParOf" srcId="{5979B7E1-CB15-400C-B28C-11C84FD2DED0}" destId="{ED872BF2-D6E0-4CED-A58E-4D74C9493D1C}" srcOrd="1" destOrd="0" presId="urn:microsoft.com/office/officeart/2005/8/layout/list1"/>
    <dgm:cxn modelId="{C1E7D65D-3D10-40F2-B573-4155925DB0E3}" type="presParOf" srcId="{0E363CDF-4F2A-4630-B767-9B06EE7B9275}" destId="{84F315F4-037D-4161-AB3D-92F5805B93DB}" srcOrd="5" destOrd="0" presId="urn:microsoft.com/office/officeart/2005/8/layout/list1"/>
    <dgm:cxn modelId="{2CE24F71-7CB8-4487-8C2A-F7A61D81D668}" type="presParOf" srcId="{0E363CDF-4F2A-4630-B767-9B06EE7B9275}" destId="{70C3F38C-AA3C-4367-BD20-6B145AE498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43D4D-E680-4CC6-BB8D-F856997097F8}">
      <dsp:nvSpPr>
        <dsp:cNvPr id="0" name=""/>
        <dsp:cNvSpPr/>
      </dsp:nvSpPr>
      <dsp:spPr>
        <a:xfrm>
          <a:off x="0" y="444914"/>
          <a:ext cx="8064896" cy="4129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479044" rIns="625926" bIns="163576" numCol="1" spcCol="1270" anchor="t" anchorCtr="0">
          <a:noAutofit/>
        </a:bodyPr>
        <a:lstStyle/>
        <a:p>
          <a:pPr marL="228600" lvl="1" indent="-228600" algn="l" defTabSz="10223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Develop design capability</a:t>
          </a:r>
          <a:endParaRPr lang="ko-KR" altLang="en-US" sz="2300" kern="1200" dirty="0"/>
        </a:p>
        <a:p>
          <a:pPr marL="228600" lvl="1" indent="-228600" algn="l" defTabSz="10223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Perform </a:t>
          </a:r>
          <a:r>
            <a:rPr lang="en-US" altLang="en-US" sz="2300" kern="1200" dirty="0"/>
            <a:t>self-directed task</a:t>
          </a:r>
          <a:endParaRPr lang="ko-KR" altLang="en-US" sz="2300" kern="1200" dirty="0"/>
        </a:p>
        <a:p>
          <a:pPr marL="228600" lvl="1" indent="-228600" algn="l" defTabSz="10223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Establish </a:t>
          </a:r>
          <a:r>
            <a:rPr lang="en-US" altLang="en-US" sz="2300" kern="1200" dirty="0"/>
            <a:t>foundation of continuous learning </a:t>
          </a:r>
          <a:r>
            <a:rPr lang="en-US" altLang="en-US" sz="2300" kern="1200" dirty="0" smtClean="0"/>
            <a:t>by cultivating long-term </a:t>
          </a:r>
          <a:r>
            <a:rPr lang="en-US" altLang="en-US" sz="2300" kern="1200" dirty="0"/>
            <a:t>project management ability</a:t>
          </a:r>
          <a:endParaRPr lang="ko-KR" altLang="en-US" sz="2300" kern="1200" dirty="0"/>
        </a:p>
        <a:p>
          <a:pPr marL="228600" lvl="1" indent="-228600" algn="l" defTabSz="10223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Cultivate </a:t>
          </a:r>
          <a:r>
            <a:rPr lang="en-US" altLang="en-US" sz="2300" kern="1200" dirty="0"/>
            <a:t>program </a:t>
          </a:r>
          <a:r>
            <a:rPr lang="en-US" altLang="en-US" sz="2300" kern="1200" dirty="0" smtClean="0"/>
            <a:t>and </a:t>
          </a:r>
          <a:r>
            <a:rPr lang="en-US" altLang="en-US" sz="2300" kern="1200" dirty="0"/>
            <a:t>hardware skills</a:t>
          </a:r>
          <a:endParaRPr lang="ko-KR" altLang="en-US" sz="2300" kern="1200" dirty="0"/>
        </a:p>
        <a:p>
          <a:pPr marL="228600" lvl="1" indent="-228600" algn="l" defTabSz="10223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300" kern="1200" dirty="0" smtClean="0"/>
            <a:t>Cultivate </a:t>
          </a:r>
          <a:r>
            <a:rPr lang="en-US" altLang="en-US" sz="2300" kern="1200" dirty="0"/>
            <a:t>communication and cooperation </a:t>
          </a:r>
          <a:r>
            <a:rPr lang="en-US" altLang="en-US" sz="2300" kern="1200" dirty="0" smtClean="0"/>
            <a:t>skills </a:t>
          </a:r>
          <a:r>
            <a:rPr lang="en-US" altLang="en-US" sz="2300" kern="1200" dirty="0"/>
            <a:t>among team members</a:t>
          </a:r>
          <a:endParaRPr lang="ko-KR" altLang="en-US" sz="2300" kern="1200" dirty="0"/>
        </a:p>
      </dsp:txBody>
      <dsp:txXfrm>
        <a:off x="0" y="444914"/>
        <a:ext cx="8064896" cy="4129650"/>
      </dsp:txXfrm>
    </dsp:sp>
    <dsp:sp modelId="{0F7F3470-965B-4C8C-BB56-A7405FAB8B4F}">
      <dsp:nvSpPr>
        <dsp:cNvPr id="0" name=""/>
        <dsp:cNvSpPr/>
      </dsp:nvSpPr>
      <dsp:spPr>
        <a:xfrm>
          <a:off x="403244" y="105434"/>
          <a:ext cx="5645427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1022350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 smtClean="0"/>
            <a:t>Objectives</a:t>
          </a:r>
          <a:endParaRPr lang="ko-KR" altLang="en-US" sz="2300" kern="1200" dirty="0"/>
        </a:p>
      </dsp:txBody>
      <dsp:txXfrm>
        <a:off x="436388" y="138578"/>
        <a:ext cx="5579139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414F-CFEB-497E-9944-64C0752B4425}">
      <dsp:nvSpPr>
        <dsp:cNvPr id="0" name=""/>
        <dsp:cNvSpPr/>
      </dsp:nvSpPr>
      <dsp:spPr>
        <a:xfrm>
          <a:off x="0" y="462149"/>
          <a:ext cx="8064896" cy="212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270764" rIns="625926" bIns="92456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/>
            <a:t>Design</a:t>
          </a:r>
          <a:endParaRPr lang="ko-KR" altLang="en-US" sz="1300" kern="1200" dirty="0"/>
        </a:p>
        <a:p>
          <a:pPr marL="228600" lvl="2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1 Team Project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Presentations (3 team presentations, 9 </a:t>
          </a:r>
          <a:r>
            <a:rPr lang="en-US" sz="1300" kern="1200" dirty="0" smtClean="0"/>
            <a:t>Individual </a:t>
          </a:r>
          <a:r>
            <a:rPr lang="en-US" altLang="ko-KR" sz="1300" kern="1200" dirty="0" smtClean="0"/>
            <a:t>presentations</a:t>
          </a:r>
          <a:r>
            <a:rPr lang="en-US" sz="1300" kern="1200" dirty="0" smtClean="0"/>
            <a:t>)</a:t>
          </a:r>
          <a:endParaRPr lang="ko-KR" altLang="en-US" sz="1300" kern="1200" dirty="0"/>
        </a:p>
        <a:p>
          <a:pPr marL="228600" lvl="2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Upload the presentation to e-Class</a:t>
          </a:r>
          <a:endParaRPr lang="ko-KR" altLang="en-US" sz="1300" kern="1200" dirty="0"/>
        </a:p>
        <a:p>
          <a:pPr marL="228600" lvl="2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5 ~ 10 minute presentation </a:t>
          </a:r>
          <a:r>
            <a:rPr lang="en-US" sz="1300" kern="1200" dirty="0" smtClean="0"/>
            <a:t>(At least 5 minutes without Q &amp; A)</a:t>
          </a:r>
          <a:endParaRPr lang="ko-KR" altLang="en-US" sz="1300" kern="1200" dirty="0"/>
        </a:p>
        <a:p>
          <a:pPr marL="228600" lvl="2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/>
            <a:t>All team members should take turns in giving presentations.</a:t>
          </a:r>
          <a:endParaRPr lang="ko-KR" altLang="en-US" sz="1300" kern="1200" dirty="0"/>
        </a:p>
      </dsp:txBody>
      <dsp:txXfrm>
        <a:off x="0" y="462149"/>
        <a:ext cx="8064896" cy="2129400"/>
      </dsp:txXfrm>
    </dsp:sp>
    <dsp:sp modelId="{FD23544F-D43D-48B5-8B52-438510259FD7}">
      <dsp:nvSpPr>
        <dsp:cNvPr id="0" name=""/>
        <dsp:cNvSpPr/>
      </dsp:nvSpPr>
      <dsp:spPr>
        <a:xfrm>
          <a:off x="403244" y="270269"/>
          <a:ext cx="5645427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Lecture Method</a:t>
          </a:r>
          <a:endParaRPr lang="ko-KR" altLang="en-US" sz="1300" kern="1200" dirty="0"/>
        </a:p>
      </dsp:txBody>
      <dsp:txXfrm>
        <a:off x="421978" y="289003"/>
        <a:ext cx="5607959" cy="346292"/>
      </dsp:txXfrm>
    </dsp:sp>
    <dsp:sp modelId="{EE7FDB10-9BB2-4AA8-AB8E-15B11E02F0F8}">
      <dsp:nvSpPr>
        <dsp:cNvPr id="0" name=""/>
        <dsp:cNvSpPr/>
      </dsp:nvSpPr>
      <dsp:spPr>
        <a:xfrm>
          <a:off x="0" y="2853630"/>
          <a:ext cx="8064896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270764" rIns="625926" bIns="92456" numCol="1" spcCol="1270" anchor="t" anchorCtr="0">
          <a:noAutofit/>
        </a:bodyPr>
        <a:lstStyle/>
        <a:p>
          <a:pPr marL="114300" lvl="1" indent="-114300" algn="l" defTabSz="5778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Topic</a:t>
          </a:r>
          <a:r>
            <a:rPr lang="ko-KR" altLang="en-US" sz="1300" kern="1200" dirty="0" smtClean="0"/>
            <a:t> </a:t>
          </a:r>
          <a:r>
            <a:rPr lang="en-US" altLang="ko-KR" sz="1300" kern="1200" dirty="0" smtClean="0"/>
            <a:t>: Free topic</a:t>
          </a:r>
          <a:endParaRPr lang="ko-KR" altLang="en-US" sz="1300" kern="1200" dirty="0"/>
        </a:p>
        <a:p>
          <a:pPr marL="114300" lvl="1" indent="-114300" algn="l" defTabSz="5778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Team</a:t>
          </a:r>
          <a:r>
            <a:rPr lang="ko-KR" altLang="en-US" sz="1300" kern="1200" dirty="0" smtClean="0"/>
            <a:t> </a:t>
          </a:r>
          <a:r>
            <a:rPr lang="en-US" altLang="ko-KR" sz="1300" kern="1200" dirty="0" smtClean="0"/>
            <a:t>: Must consist of 3 people</a:t>
          </a:r>
          <a:endParaRPr lang="ko-KR" altLang="en-US" sz="1300" kern="1200" dirty="0"/>
        </a:p>
        <a:p>
          <a:pPr marL="228600" lvl="2" indent="-114300" algn="l" defTabSz="5778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300" kern="1200" dirty="0" smtClean="0"/>
            <a:t>If the number of students is not a multiple of 3, 1 or 2 teams may have 2 members.</a:t>
          </a:r>
          <a:endParaRPr lang="ko-KR" altLang="en-US" sz="1300" kern="1200" dirty="0"/>
        </a:p>
        <a:p>
          <a:pPr marL="114300" lvl="1" indent="-114300" algn="l" defTabSz="577850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Requirement</a:t>
          </a:r>
          <a:r>
            <a:rPr lang="ko-KR" altLang="en-US" sz="1300" kern="1200" dirty="0" smtClean="0"/>
            <a:t> </a:t>
          </a:r>
          <a:r>
            <a:rPr lang="en-US" altLang="ko-KR" sz="1300" kern="1200" dirty="0" smtClean="0"/>
            <a:t>: Must use GitHub</a:t>
          </a:r>
          <a:endParaRPr lang="ko-KR" altLang="en-US" sz="1300" kern="1200" dirty="0"/>
        </a:p>
      </dsp:txBody>
      <dsp:txXfrm>
        <a:off x="0" y="2853630"/>
        <a:ext cx="8064896" cy="1556100"/>
      </dsp:txXfrm>
    </dsp:sp>
    <dsp:sp modelId="{CF51460A-64D6-46F0-A474-429603A698C5}">
      <dsp:nvSpPr>
        <dsp:cNvPr id="0" name=""/>
        <dsp:cNvSpPr/>
      </dsp:nvSpPr>
      <dsp:spPr>
        <a:xfrm>
          <a:off x="403244" y="2661750"/>
          <a:ext cx="5645427" cy="3837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Project</a:t>
          </a:r>
          <a:endParaRPr lang="ko-KR" altLang="en-US" sz="1300" kern="1200" dirty="0"/>
        </a:p>
      </dsp:txBody>
      <dsp:txXfrm>
        <a:off x="421978" y="2680484"/>
        <a:ext cx="5607959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8414F-CFEB-497E-9944-64C0752B4425}">
      <dsp:nvSpPr>
        <dsp:cNvPr id="0" name=""/>
        <dsp:cNvSpPr/>
      </dsp:nvSpPr>
      <dsp:spPr>
        <a:xfrm>
          <a:off x="0" y="240480"/>
          <a:ext cx="8064896" cy="443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333248" rIns="625926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 1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: Team Organization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2 : Proposal Presentation</a:t>
          </a:r>
          <a:endParaRPr lang="ko-KR" altLang="en-US" sz="1600" kern="1200" dirty="0"/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Project Title, Team name, Team members and their roles, Introduction, Motivation, Goal, Development and Implementation contents, Project Schedules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 3~4 : Topic Review &amp; Progress Presentation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5~6 : P</a:t>
          </a:r>
          <a:r>
            <a:rPr lang="en-US" altLang="en-US" sz="1600" kern="1200" dirty="0" smtClean="0"/>
            <a:t>rogress Presentations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7 : Midterm </a:t>
          </a:r>
          <a:r>
            <a:rPr lang="en-US" altLang="en-US" sz="1600" kern="1200" dirty="0" smtClean="0"/>
            <a:t>Demonstration and Presentation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9~13 : P</a:t>
          </a:r>
          <a:r>
            <a:rPr lang="en-US" altLang="en-US" sz="1600" kern="1200" dirty="0" smtClean="0"/>
            <a:t>rogress Presentations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14 : Final Demonstration and Presentation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Week</a:t>
          </a:r>
          <a:r>
            <a:rPr lang="ko-KR" altLang="en-US" sz="1600" kern="1200" dirty="0" smtClean="0"/>
            <a:t> </a:t>
          </a:r>
          <a:r>
            <a:rPr lang="en-US" altLang="ko-KR" sz="1600" kern="1200" dirty="0" smtClean="0"/>
            <a:t>15 : Final Report and Manual Submission</a:t>
          </a:r>
          <a:endParaRPr lang="ko-KR" altLang="en-US" sz="1600" kern="1200" dirty="0"/>
        </a:p>
      </dsp:txBody>
      <dsp:txXfrm>
        <a:off x="0" y="240480"/>
        <a:ext cx="8064896" cy="4435200"/>
      </dsp:txXfrm>
    </dsp:sp>
    <dsp:sp modelId="{FD23544F-D43D-48B5-8B52-438510259FD7}">
      <dsp:nvSpPr>
        <dsp:cNvPr id="0" name=""/>
        <dsp:cNvSpPr/>
      </dsp:nvSpPr>
      <dsp:spPr>
        <a:xfrm>
          <a:off x="403244" y="4320"/>
          <a:ext cx="5645427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Project Schedule</a:t>
          </a:r>
          <a:endParaRPr lang="ko-KR" altLang="en-US" sz="1600" kern="1200" dirty="0"/>
        </a:p>
      </dsp:txBody>
      <dsp:txXfrm>
        <a:off x="426301" y="27377"/>
        <a:ext cx="5599313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FBCE9-692C-4890-BFFF-C13498F9918F}">
      <dsp:nvSpPr>
        <dsp:cNvPr id="0" name=""/>
        <dsp:cNvSpPr/>
      </dsp:nvSpPr>
      <dsp:spPr>
        <a:xfrm>
          <a:off x="0" y="323099"/>
          <a:ext cx="8064896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249936" rIns="216000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Attendance 10% (4 absences or 10 </a:t>
          </a:r>
          <a:r>
            <a:rPr lang="en-US" sz="1200" kern="1200" dirty="0" err="1" smtClean="0"/>
            <a:t>latenesses</a:t>
          </a:r>
          <a:r>
            <a:rPr lang="en-US" sz="1200" kern="1200" dirty="0" smtClean="0"/>
            <a:t> = ‘F’ grade)</a:t>
          </a:r>
          <a:endParaRPr lang="ko-KR" altLang="ko-KR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9 Individual (Progress) Presentations 15% (Individual, at least 2 times)</a:t>
          </a:r>
          <a:endParaRPr 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3 Team (Proposal, Midterm, Final) Presentations 15% (Each Presentation 5%, Peer Review)</a:t>
          </a:r>
          <a:endParaRPr 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Team Project 30% (Peer Review, Difficulty, Completeness)</a:t>
          </a:r>
          <a:endParaRPr 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3 Documents (Proposal, Final report, Manual) 20% (Peer Review)</a:t>
          </a:r>
          <a:endParaRPr 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Team Participation &amp; Attitude </a:t>
          </a:r>
          <a:r>
            <a:rPr lang="en-US" sz="1200" kern="1200" dirty="0" smtClean="0"/>
            <a:t>5% (Number of questions, Peer Review)</a:t>
          </a:r>
          <a:endParaRPr 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Individual Participation &amp; Attitude 5% (Number of individual presentations)</a:t>
          </a:r>
          <a:endParaRPr lang="en-US" sz="1200" kern="1200" dirty="0"/>
        </a:p>
      </dsp:txBody>
      <dsp:txXfrm>
        <a:off x="0" y="323099"/>
        <a:ext cx="8064896" cy="2268000"/>
      </dsp:txXfrm>
    </dsp:sp>
    <dsp:sp modelId="{5208924C-EC0B-43A0-AFBB-96AF87F8563A}">
      <dsp:nvSpPr>
        <dsp:cNvPr id="0" name=""/>
        <dsp:cNvSpPr/>
      </dsp:nvSpPr>
      <dsp:spPr>
        <a:xfrm>
          <a:off x="403244" y="145979"/>
          <a:ext cx="5645427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Evaluation</a:t>
          </a:r>
        </a:p>
      </dsp:txBody>
      <dsp:txXfrm>
        <a:off x="420537" y="163272"/>
        <a:ext cx="5610841" cy="319654"/>
      </dsp:txXfrm>
    </dsp:sp>
    <dsp:sp modelId="{70C3F38C-AA3C-4367-BD20-6B145AE498FF}">
      <dsp:nvSpPr>
        <dsp:cNvPr id="0" name=""/>
        <dsp:cNvSpPr/>
      </dsp:nvSpPr>
      <dsp:spPr>
        <a:xfrm>
          <a:off x="0" y="2833019"/>
          <a:ext cx="8064896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5926" tIns="249936" rIns="625926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Prof. office : 208-504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Assistant</a:t>
          </a:r>
          <a:r>
            <a:rPr lang="ko-KR" altLang="en-US" sz="1200" kern="1200" dirty="0" smtClean="0"/>
            <a:t> </a:t>
          </a:r>
          <a:r>
            <a:rPr lang="en-US" altLang="ko-KR" sz="1200" kern="1200" dirty="0" smtClean="0"/>
            <a:t>office</a:t>
          </a:r>
          <a:r>
            <a:rPr lang="ko-KR" altLang="en-US" sz="1200" kern="1200" dirty="0" smtClean="0"/>
            <a:t> </a:t>
          </a:r>
          <a:r>
            <a:rPr lang="en-US" altLang="ko-KR" sz="1200" kern="1200" dirty="0" smtClean="0"/>
            <a:t>: 208-426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Phone : 02-820-5494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Prof. Email : sopark@cau.ac.kr</a:t>
          </a: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/>
            <a:t>Assistant Email : shnam@cslab.cau.ac.kr</a:t>
          </a:r>
        </a:p>
      </dsp:txBody>
      <dsp:txXfrm>
        <a:off x="0" y="2833019"/>
        <a:ext cx="8064896" cy="1701000"/>
      </dsp:txXfrm>
    </dsp:sp>
    <dsp:sp modelId="{ED872BF2-D6E0-4CED-A58E-4D74C9493D1C}">
      <dsp:nvSpPr>
        <dsp:cNvPr id="0" name=""/>
        <dsp:cNvSpPr/>
      </dsp:nvSpPr>
      <dsp:spPr>
        <a:xfrm>
          <a:off x="403244" y="2655899"/>
          <a:ext cx="5645427" cy="3542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Contact Information</a:t>
          </a:r>
          <a:endParaRPr lang="ko-KR" altLang="en-US" sz="1200" kern="1200" dirty="0"/>
        </a:p>
      </dsp:txBody>
      <dsp:txXfrm>
        <a:off x="420537" y="2673192"/>
        <a:ext cx="5610841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242" tIns="45622" rIns="91242" bIns="45622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1242" tIns="45622" rIns="91242" bIns="45622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A94DED2-849B-4FB3-B166-1518B4BC7ED6}" type="datetimeFigureOut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242" tIns="45622" rIns="91242" bIns="45622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1242" tIns="45622" rIns="91242" bIns="4562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4C64444-B66F-46B0-BA73-E9A8B91912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73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5CCEB03-80FB-4CE3-9394-895767D314BC}" type="datetimeFigureOut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83" tIns="47441" rIns="94883" bIns="4744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4883" tIns="47441" rIns="94883" bIns="47441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4883" tIns="47441" rIns="94883" bIns="47441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883" tIns="47441" rIns="94883" bIns="4744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15B23F9-984E-48D3-ACEB-6D7E2F61199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65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8350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268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5763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288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860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32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04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576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5B6ED3B-0AB5-4052-876D-BE60725BEC87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z="1000" dirty="0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9938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4275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89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33600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FE57EFB-9C65-42E5-94C3-47FB6E711D35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6150"/>
            <a:endParaRPr lang="en-US" altLang="ko-KR" sz="1000" dirty="0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9938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4275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89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33600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653563-F502-40B2-AB7D-6E88C8A6A159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46150"/>
            <a:endParaRPr lang="en-US" altLang="ko-KR" sz="100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9938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4275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89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33600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2CE9E4D-A8CE-4D48-95BB-1001EDBF1516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z="1000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9938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4275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89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33600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908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80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52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62400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F338B62-C92A-46A3-AF05-810EF4EC8584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68350" indent="-295275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8268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55763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128838" indent="-23653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860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432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5004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57638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86E8932-2607-4CED-9A45-1D2677A5016D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9144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4781550"/>
            <a:ext cx="9144000" cy="214313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B5CC5-E992-44AD-9090-D18A672F6C47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AAE3C-24C6-4545-A39F-80278C5CA9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F4862-FA32-4F6D-B5DB-C81DF2B902A7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4640-E049-403E-9622-ED2E115663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5BEF-6988-4F8D-8766-D19E7B5CCB53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BD7A0-A461-4DE0-9198-758B5B1915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9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939A-2F08-4D49-A40B-FFD0C686A237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C5FE-9113-404F-9D49-DCAE168BC4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9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E6F6-2AEC-4484-B2F2-94D76DAC4D44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129CD-C4BC-44A3-9726-007DD61E4C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038"/>
            <a:ext cx="9144000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575"/>
            <a:ext cx="91440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9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735263"/>
            <a:ext cx="49926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E65C-294B-42B6-8E9D-1432898404C6}" type="datetimeFigureOut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6EA0-9D10-488E-B4DF-62AECB091A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D6E7-A1FF-4BFC-B5D6-26E133125512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B0189-8630-4F02-8176-BD98A7C8A3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93CCE-66F9-443F-9AF3-D245C94E17E3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62F9-1CF7-4621-99CB-78921BA73E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B3A0-52FA-410C-A21F-884930A3A5EA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37D48-57D5-4971-88F9-FA1601616B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553C2-46A7-49DC-85D2-CCFBDF6CF77D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EF0D2-8383-467E-9EB1-BF5828944F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2B09-6110-43F2-B780-5A8A370C7E9C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52C5A-87F0-4A43-A815-E39627A6D1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0"/>
            <a:ext cx="45354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5000625" cy="6858000"/>
          </a:xfrm>
          <a:prstGeom prst="rect">
            <a:avLst/>
          </a:prstGeom>
          <a:gradFill flip="none" rotWithShape="1">
            <a:gsLst>
              <a:gs pos="100000">
                <a:srgbClr val="5C98D6"/>
              </a:gs>
              <a:gs pos="49000">
                <a:srgbClr val="2676BE"/>
              </a:gs>
              <a:gs pos="0">
                <a:srgbClr val="005AA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000625" y="0"/>
            <a:ext cx="285750" cy="6858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EF7C5-0138-4E3D-B51B-F08C86E2F3AA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12176-224F-47D8-9959-25DBED3BC9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7AB0-DF52-435A-9DEB-1C60279360D9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8408B-1D9B-4DE2-A0CB-3B32E1651A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E2BDA3-8C66-48B7-A9AF-13002E2C8553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B6B195D-81C7-4CC2-99D6-839583F6E4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0" name="Picture 5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009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0"/>
            <a:ext cx="16430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7500938" y="0"/>
            <a:ext cx="142875" cy="1214438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15" r:id="rId3"/>
    <p:sldLayoutId id="2147484616" r:id="rId4"/>
    <p:sldLayoutId id="2147484617" r:id="rId5"/>
    <p:sldLayoutId id="2147484618" r:id="rId6"/>
    <p:sldLayoutId id="2147484619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5C0C1F-649C-4A1E-B53D-334D364CBE90}" type="datetime1">
              <a:rPr lang="ko-KR" altLang="en-US"/>
              <a:pPr>
                <a:defRPr/>
              </a:pPr>
              <a:t>2019-03-16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2AFEDD9-E586-4122-89E0-7FE219A5E0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00938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0"/>
            <a:ext cx="164306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00938" y="0"/>
            <a:ext cx="142875" cy="1214438"/>
          </a:xfrm>
          <a:prstGeom prst="rect">
            <a:avLst/>
          </a:prstGeom>
          <a:solidFill>
            <a:srgbClr val="0070C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0" r:id="rId2"/>
    <p:sldLayoutId id="2147484621" r:id="rId3"/>
    <p:sldLayoutId id="2147484622" r:id="rId4"/>
    <p:sldLayoutId id="2147484623" r:id="rId5"/>
    <p:sldLayoutId id="214748462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6021388"/>
            <a:ext cx="6400800" cy="7921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 sz="2400" b="1" kern="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Sangoh Park</a:t>
            </a:r>
            <a:endParaRPr lang="en-US" altLang="ko-KR" sz="2400" b="1" kern="0" noProof="1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5" name="TextBox 8"/>
          <p:cNvSpPr txBox="1">
            <a:spLocks noChangeArrowheads="1"/>
          </p:cNvSpPr>
          <p:nvPr/>
        </p:nvSpPr>
        <p:spPr bwMode="auto">
          <a:xfrm>
            <a:off x="1338263" y="1052513"/>
            <a:ext cx="64674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ts val="5000"/>
              </a:lnSpc>
              <a:spcBef>
                <a:spcPct val="0"/>
              </a:spcBef>
              <a:buFontTx/>
              <a:buNone/>
            </a:pPr>
            <a:r>
              <a:rPr kumimoji="0" lang="en-US" altLang="ko-KR" sz="6000" b="1">
                <a:solidFill>
                  <a:srgbClr val="305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Design</a:t>
            </a:r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3819525" y="2216150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>
                <a:solidFill>
                  <a:srgbClr val="305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March, 2019</a:t>
            </a: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636838"/>
            <a:ext cx="15875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71436" y="116632"/>
            <a:ext cx="77409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Introduction</a:t>
            </a:r>
            <a:endParaRPr kumimoji="0" lang="ko-KR" altLang="en-US" sz="4000" b="1" spc="-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  <p:graphicFrame>
        <p:nvGraphicFramePr>
          <p:cNvPr id="9" name="다이어그램 8"/>
          <p:cNvGraphicFramePr/>
          <p:nvPr/>
        </p:nvGraphicFramePr>
        <p:xfrm>
          <a:off x="539552" y="1685032"/>
          <a:ext cx="8064896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4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BFD92-DA1B-4B54-8E9D-15DBF231E6E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/>
        </p:nvGraphicFramePr>
        <p:xfrm>
          <a:off x="539552" y="1685032"/>
          <a:ext cx="8064896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91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84323-89C9-428B-AEBB-C4A5FB9C2E9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1436" y="116632"/>
            <a:ext cx="77409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Introduction</a:t>
            </a:r>
            <a:endParaRPr kumimoji="0" lang="ko-KR" altLang="en-US" sz="4000" b="1" spc="-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/>
        </p:nvGraphicFramePr>
        <p:xfrm>
          <a:off x="539552" y="1685032"/>
          <a:ext cx="8064896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339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B29A4-F38B-426D-98A6-2B49A40F8DF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1436" y="116632"/>
            <a:ext cx="77409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Introduction</a:t>
            </a:r>
            <a:endParaRPr kumimoji="0" lang="ko-KR" altLang="en-US" sz="4000" b="1" spc="-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405951271"/>
              </p:ext>
            </p:extLst>
          </p:nvPr>
        </p:nvGraphicFramePr>
        <p:xfrm>
          <a:off x="539552" y="1685032"/>
          <a:ext cx="8064896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7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F15415-15DE-479F-BC44-7550CE343CB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TextBox 43"/>
          <p:cNvSpPr txBox="1">
            <a:spLocks noChangeArrowheads="1"/>
          </p:cNvSpPr>
          <p:nvPr/>
        </p:nvSpPr>
        <p:spPr bwMode="auto">
          <a:xfrm>
            <a:off x="71436" y="116632"/>
            <a:ext cx="77409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8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</a:rPr>
              <a:t>Introduction</a:t>
            </a:r>
            <a:endParaRPr kumimoji="0" lang="ko-KR" altLang="en-US" sz="4000" b="1" spc="-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8"/>
          <p:cNvSpPr txBox="1">
            <a:spLocks noChangeArrowheads="1"/>
          </p:cNvSpPr>
          <p:nvPr/>
        </p:nvSpPr>
        <p:spPr bwMode="auto">
          <a:xfrm>
            <a:off x="2124075" y="1073150"/>
            <a:ext cx="48958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ts val="5000"/>
              </a:lnSpc>
              <a:spcBef>
                <a:spcPct val="0"/>
              </a:spcBef>
              <a:buFontTx/>
              <a:buNone/>
            </a:pPr>
            <a:r>
              <a:rPr kumimoji="0" lang="en-US" altLang="ko-KR" sz="6000" b="1">
                <a:solidFill>
                  <a:srgbClr val="305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636838"/>
            <a:ext cx="15875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29443</TotalTime>
  <Words>345</Words>
  <Application>Microsoft Office PowerPoint</Application>
  <PresentationFormat>화면 슬라이드 쇼(4:3)</PresentationFormat>
  <Paragraphs>60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Black Edition SP3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www.ptinside.co.kr</dc:creator>
  <cp:lastModifiedBy>koyoungmi</cp:lastModifiedBy>
  <cp:revision>1284</cp:revision>
  <cp:lastPrinted>2019-03-03T17:50:31Z</cp:lastPrinted>
  <dcterms:created xsi:type="dcterms:W3CDTF">2009-07-23T04:11:06Z</dcterms:created>
  <dcterms:modified xsi:type="dcterms:W3CDTF">2019-03-16T14:14:33Z</dcterms:modified>
</cp:coreProperties>
</file>