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2" r:id="rId1"/>
    <p:sldMasterId id="2147483703" r:id="rId2"/>
  </p:sldMasterIdLst>
  <p:notesMasterIdLst>
    <p:notesMasterId r:id="rId3"/>
  </p:notesMasterIdLst>
  <p:sldIdLst>
    <p:sldId id="318" r:id="rId4"/>
    <p:sldId id="317" r:id="rId5"/>
    <p:sldId id="320" r:id="rId6"/>
    <p:sldId id="319" r:id="rId7"/>
    <p:sldId id="321" r:id="rId8"/>
    <p:sldId id="322" r:id="rId9"/>
    <p:sldId id="323" r:id="rId10"/>
    <p:sldId id="324" r:id="rId11"/>
    <p:sldId id="325" r:id="rId12"/>
    <p:sldId id="326" r:id="rId13"/>
    <p:sldId id="327" r:id="rId14"/>
  </p:sldIdLst>
  <p:sldSz cx="9144000" cy="6858000" type="screen4x3"/>
  <p:notesSz cx="6797675" cy="987425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1582" autoAdjust="0"/>
    <p:restoredTop sz="91197" autoAdjust="0"/>
  </p:normalViewPr>
  <p:slideViewPr>
    <p:cSldViewPr>
      <p:cViewPr>
        <p:scale>
          <a:sx n="100" d="100"/>
          <a:sy n="100" d="100"/>
        </p:scale>
        <p:origin x="84" y="504"/>
      </p:cViewPr>
      <p:guideLst>
        <p:guide orient="horz" pos="2159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142" y="-78"/>
      </p:cViewPr>
      <p:guideLst>
        <p:guide orient="horz" pos="3109"/>
        <p:guide pos="2140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6200" y="0"/>
            <a:ext cx="28956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525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9372600"/>
            <a:ext cx="2895600" cy="5334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BC9D8A-1FFB-4A08-B835-32CFF1CCC2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fld id="{3E16D662-E129-44B9-8C23-C250A7F6E812}" type="slidenum">
              <a:rPr lang="en-US" altLang="ko-KR" sz="1200"/>
              <a:pPr eaLnBrk="1" hangingPunct="1">
                <a:defRPr/>
              </a:pPr>
              <a:t>1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fld id="{7C7BEF8E-1090-4BE2-B83A-7BD8D87454BE}" type="slidenum">
              <a:rPr lang="en-US" altLang="ko-KR" sz="1200"/>
              <a:pPr eaLnBrk="1" hangingPunct="1">
                <a:defRPr/>
              </a:pPr>
              <a:t>2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fld id="{7C7BEF8E-1090-4BE2-B83A-7BD8D87454BE}" type="slidenum">
              <a:rPr lang="en-US" altLang="ko-KR" sz="1200"/>
              <a:pPr eaLnBrk="1" hangingPunct="1">
                <a:defRPr/>
              </a:pPr>
              <a:t>3</a:t>
            </a:fld>
            <a:endParaRPr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034" y="4714884"/>
            <a:ext cx="3071808" cy="11430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5572132" y="4572008"/>
            <a:ext cx="3071808" cy="142876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18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7008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785918" y="1000108"/>
            <a:ext cx="5643602" cy="40719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539552" y="585789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>
              <a:buFont typeface="+mj-lt"/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C2D2DB2-0124-4C73-BEA0-14C2EACDB2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60648"/>
            <a:ext cx="971600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5B242AEC-9E5E-433E-88CF-52298DD1BB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100" y="254093"/>
            <a:ext cx="5500116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페이지 이름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F00C7D3A-CE40-4293-9F3C-90B9B5D006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716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작성자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1918A679-AA6E-49D7-9F65-F901A05B6D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9352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53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539552" y="585789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>
              <a:buFont typeface="+mj-lt"/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01F2168-80BC-4274-81FD-82F982A4CB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60648"/>
            <a:ext cx="971600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2C53D98-C3C3-4956-BAB1-4E36C7ED6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100" y="254093"/>
            <a:ext cx="5500116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페이지 이름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7AB12DE-14FF-4F2C-8935-F64E2A6269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716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작성자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4E723F5C-F8A6-46EF-9894-38FAF5BCA5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9352" y="254093"/>
            <a:ext cx="1207144" cy="2354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작성일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01876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jpe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8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Ultra Bold" pitchFamily="34" charset="0"/>
              <a:ea typeface="HY견고딕" pitchFamily="18" charset="-127"/>
            </a:endParaRPr>
          </a:p>
        </p:txBody>
      </p:sp>
      <p:pic>
        <p:nvPicPr>
          <p:cNvPr id="1027" name="Picture 787" descr="EMB00000f743c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90600"/>
            <a:ext cx="42291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89"/>
          <p:cNvSpPr>
            <a:spLocks noChangeArrowheads="1"/>
          </p:cNvSpPr>
          <p:nvPr userDrawn="1"/>
        </p:nvSpPr>
        <p:spPr bwMode="auto">
          <a:xfrm>
            <a:off x="1187450" y="2287588"/>
            <a:ext cx="6840538" cy="14446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51"/>
          <p:cNvSpPr>
            <a:spLocks noChangeArrowheads="1"/>
          </p:cNvSpPr>
          <p:nvPr userDrawn="1"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08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68436"/>
              </p:ext>
            </p:extLst>
          </p:nvPr>
        </p:nvGraphicFramePr>
        <p:xfrm>
          <a:off x="28575" y="7938"/>
          <a:ext cx="9078914" cy="487560"/>
        </p:xfrm>
        <a:graphic>
          <a:graphicData uri="http://schemas.openxmlformats.org/drawingml/2006/table">
            <a:tbl>
              <a:tblPr/>
              <a:tblGrid>
                <a:gridCol w="9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259">
                  <a:extLst>
                    <a:ext uri="{9D8B030D-6E8A-4147-A177-3AD203B41FA5}">
                      <a16:colId xmlns:a16="http://schemas.microsoft.com/office/drawing/2014/main" val="2065992227"/>
                    </a:ext>
                  </a:extLst>
                </a:gridCol>
                <a:gridCol w="128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Scene No.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8" name="Line 44"/>
          <p:cNvSpPr>
            <a:spLocks noChangeShapeType="1"/>
          </p:cNvSpPr>
          <p:nvPr userDrawn="1"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70" name="Rectangle 46"/>
          <p:cNvSpPr>
            <a:spLocks noChangeArrowheads="1"/>
          </p:cNvSpPr>
          <p:nvPr userDrawn="1"/>
        </p:nvSpPr>
        <p:spPr bwMode="gray">
          <a:xfrm>
            <a:off x="0" y="5638800"/>
            <a:ext cx="946150" cy="142875"/>
          </a:xfrm>
          <a:prstGeom prst="rect">
            <a:avLst/>
          </a:prstGeom>
          <a:solidFill>
            <a:srgbClr val="00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>
                <a:solidFill>
                  <a:srgbClr val="FFFFFF"/>
                </a:solidFill>
              </a:rPr>
              <a:t>설명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 idx="0"/>
          </p:nvPr>
        </p:nvSpPr>
        <p:spPr>
          <a:xfrm>
            <a:off x="714375" y="1143000"/>
            <a:ext cx="7772400" cy="1112838"/>
          </a:xfr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accent2"/>
                </a:solidFill>
                <a:latin typeface="HY헤드라인M"/>
                <a:ea typeface="HY헤드라인M"/>
              </a:rPr>
              <a:t>인터넷프로그래밍 </a:t>
            </a:r>
            <a:br>
              <a:rPr lang="ko-KR" altLang="en-US" sz="3200" b="1">
                <a:solidFill>
                  <a:schemeClr val="accent2"/>
                </a:solidFill>
                <a:latin typeface="HY헤드라인M"/>
                <a:ea typeface="HY헤드라인M"/>
              </a:rPr>
            </a:br>
            <a:r>
              <a:rPr lang="ko-KR" altLang="en-US" sz="3200" b="1">
                <a:ea typeface="HY헤드라인M"/>
              </a:rPr>
              <a:t>“말랑말랑북</a:t>
            </a:r>
            <a:r>
              <a:rPr lang="en-US" altLang="ko-KR" sz="3200" b="1">
                <a:ea typeface="HY헤드라인M"/>
              </a:rPr>
              <a:t> </a:t>
            </a:r>
            <a:r>
              <a:rPr lang="ko-KR" altLang="en-US" sz="3200" b="1">
                <a:latin typeface="HY헤드라인M"/>
                <a:ea typeface="HY헤드라인M"/>
              </a:rPr>
              <a:t>스토리보드</a:t>
            </a:r>
            <a:r>
              <a:rPr lang="ko-KR" altLang="en-US" sz="3200" b="1">
                <a:ea typeface="HY헤드라인M"/>
              </a:rPr>
              <a:t>”</a:t>
            </a:r>
            <a:endParaRPr lang="ko-KR" altLang="en-US" sz="3200" b="1">
              <a:ea typeface="HY헤드라인M"/>
            </a:endParaRPr>
          </a:p>
        </p:txBody>
      </p:sp>
      <p:sp>
        <p:nvSpPr>
          <p:cNvPr id="3075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500063" y="4714875"/>
            <a:ext cx="3286125" cy="1357313"/>
          </a:xfr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ko-KR" altLang="en-US" b="1">
                <a:solidFill>
                  <a:srgbClr val="000000"/>
                </a:solidFill>
                <a:latin typeface="돋움"/>
                <a:ea typeface="돋움"/>
              </a:rPr>
              <a:t>과 목 명 </a:t>
            </a:r>
            <a:r>
              <a:rPr lang="en-US" altLang="ko-KR" b="1">
                <a:solidFill>
                  <a:srgbClr val="000000"/>
                </a:solidFill>
                <a:latin typeface="돋움"/>
                <a:ea typeface="돋움"/>
              </a:rPr>
              <a:t>: </a:t>
            </a:r>
            <a:r>
              <a:rPr lang="ko-KR" altLang="en-US" b="1">
                <a:solidFill>
                  <a:srgbClr val="000000"/>
                </a:solidFill>
                <a:latin typeface="돋움"/>
                <a:ea typeface="돋움"/>
              </a:rPr>
              <a:t>인터넷프로그래밍 </a:t>
            </a:r>
            <a:endParaRPr lang="ko-KR" altLang="en-US" b="1">
              <a:solidFill>
                <a:srgbClr val="000000"/>
              </a:solidFill>
              <a:latin typeface="돋움"/>
              <a:ea typeface="돋움"/>
            </a:endParaRPr>
          </a:p>
          <a:p>
            <a:pPr eaLnBrk="1" hangingPunct="1">
              <a:defRPr/>
            </a:pPr>
            <a:r>
              <a:rPr lang="ko-KR" altLang="en-US" b="1">
                <a:solidFill>
                  <a:srgbClr val="000000"/>
                </a:solidFill>
                <a:latin typeface="돋움"/>
                <a:ea typeface="돋움"/>
              </a:rPr>
              <a:t>담당교수 </a:t>
            </a:r>
            <a:r>
              <a:rPr lang="en-US" altLang="ko-KR" b="1">
                <a:solidFill>
                  <a:srgbClr val="000000"/>
                </a:solidFill>
                <a:latin typeface="돋움"/>
                <a:ea typeface="돋움"/>
              </a:rPr>
              <a:t>:</a:t>
            </a:r>
            <a:endParaRPr lang="en-US" altLang="ko-KR" b="1">
              <a:solidFill>
                <a:srgbClr val="000000"/>
              </a:solidFill>
              <a:latin typeface="돋움"/>
              <a:ea typeface="돋움"/>
            </a:endParaRPr>
          </a:p>
          <a:p>
            <a:pPr eaLnBrk="1" hangingPunct="1">
              <a:defRPr/>
            </a:pPr>
            <a:r>
              <a:rPr lang="ko-KR" altLang="en-US" b="1">
                <a:solidFill>
                  <a:srgbClr val="000000"/>
                </a:solidFill>
                <a:latin typeface="돋움"/>
                <a:ea typeface="돋움"/>
              </a:rPr>
              <a:t>제 출 일 </a:t>
            </a:r>
            <a:r>
              <a:rPr lang="en-US" altLang="ko-KR" b="1">
                <a:solidFill>
                  <a:srgbClr val="000000"/>
                </a:solidFill>
                <a:latin typeface="돋움"/>
                <a:ea typeface="돋움"/>
              </a:rPr>
              <a:t>: 2020</a:t>
            </a:r>
            <a:r>
              <a:rPr lang="ko-KR" altLang="en-US" b="1">
                <a:solidFill>
                  <a:srgbClr val="000000"/>
                </a:solidFill>
                <a:latin typeface="돋움"/>
                <a:ea typeface="돋움"/>
              </a:rPr>
              <a:t>년 </a:t>
            </a:r>
            <a:r>
              <a:rPr lang="en-US" altLang="ko-KR" b="1">
                <a:solidFill>
                  <a:srgbClr val="000000"/>
                </a:solidFill>
                <a:latin typeface="돋움"/>
                <a:ea typeface="돋움"/>
              </a:rPr>
              <a:t>6</a:t>
            </a:r>
            <a:r>
              <a:rPr lang="ko-KR" altLang="en-US" b="1">
                <a:solidFill>
                  <a:srgbClr val="000000"/>
                </a:solidFill>
                <a:latin typeface="돋움"/>
                <a:ea typeface="돋움"/>
              </a:rPr>
              <a:t>월 </a:t>
            </a:r>
            <a:r>
              <a:rPr lang="en-US" altLang="ko-KR" b="1">
                <a:solidFill>
                  <a:srgbClr val="000000"/>
                </a:solidFill>
                <a:latin typeface="돋움"/>
                <a:ea typeface="돋움"/>
              </a:rPr>
              <a:t>30</a:t>
            </a:r>
            <a:r>
              <a:rPr lang="ko-KR" altLang="en-US" b="1">
                <a:solidFill>
                  <a:srgbClr val="000000"/>
                </a:solidFill>
                <a:latin typeface="돋움"/>
                <a:ea typeface="돋움"/>
              </a:rPr>
              <a:t>일</a:t>
            </a:r>
            <a:r>
              <a:rPr lang="ko-KR" altLang="en-US">
                <a:solidFill>
                  <a:srgbClr val="000000"/>
                </a:solidFill>
                <a:ea typeface="딸기"/>
                <a:cs typeface="딸기"/>
              </a:rPr>
              <a:t> </a:t>
            </a:r>
            <a:endParaRPr lang="ko-KR" altLang="en-US">
              <a:solidFill>
                <a:srgbClr val="000000"/>
              </a:solidFill>
              <a:ea typeface="딸기"/>
              <a:cs typeface="딸기"/>
            </a:endParaRPr>
          </a:p>
        </p:txBody>
      </p:sp>
      <p:sp>
        <p:nvSpPr>
          <p:cNvPr id="3076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5572125" y="4572000"/>
            <a:ext cx="3071813" cy="1428750"/>
          </a:xfr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ko-KR" altLang="en-US" b="1">
                <a:solidFill>
                  <a:srgbClr val="000000"/>
                </a:solidFill>
                <a:latin typeface="돋움"/>
                <a:ea typeface="딸기,한컴돋움"/>
                <a:cs typeface="딸기,한컴돋움"/>
              </a:rPr>
              <a:t>인하대학교 경영대학</a:t>
            </a:r>
            <a:r>
              <a:rPr lang="ko-KR" altLang="en-US" b="1">
                <a:solidFill>
                  <a:srgbClr val="000000"/>
                </a:solidFill>
                <a:latin typeface="돋움"/>
                <a:ea typeface="딸기"/>
                <a:cs typeface="딸기"/>
              </a:rPr>
              <a:t> </a:t>
            </a:r>
            <a:endParaRPr lang="ko-KR" altLang="en-US" b="1">
              <a:solidFill>
                <a:srgbClr val="000000"/>
              </a:solidFill>
              <a:latin typeface="돋움"/>
              <a:ea typeface="딸기"/>
              <a:cs typeface="딸기"/>
            </a:endParaRPr>
          </a:p>
          <a:p>
            <a:pPr eaLnBrk="1" hangingPunct="1">
              <a:defRPr/>
            </a:pPr>
            <a:r>
              <a:rPr lang="ko-KR" altLang="en-US" b="1">
                <a:solidFill>
                  <a:srgbClr val="000000"/>
                </a:solidFill>
                <a:latin typeface="돋움"/>
                <a:ea typeface="딸기,한컴돋움"/>
                <a:cs typeface="딸기,한컴돋움"/>
              </a:rPr>
              <a:t>경영학과 </a:t>
            </a:r>
            <a:r>
              <a:rPr lang="en-US" altLang="ko-KR" b="1">
                <a:solidFill>
                  <a:srgbClr val="000000"/>
                </a:solidFill>
                <a:latin typeface="돋움"/>
                <a:ea typeface="딸기,한컴돋움"/>
                <a:cs typeface="딸기,한컴돋움"/>
              </a:rPr>
              <a:t>3</a:t>
            </a:r>
            <a:r>
              <a:rPr lang="ko-KR" altLang="en-US" b="1">
                <a:solidFill>
                  <a:srgbClr val="000000"/>
                </a:solidFill>
                <a:latin typeface="돋움"/>
                <a:ea typeface="딸기,한컴돋움"/>
                <a:cs typeface="딸기,한컴돋움"/>
              </a:rPr>
              <a:t>학년</a:t>
            </a:r>
            <a:r>
              <a:rPr lang="ko-KR" altLang="en-US" b="1">
                <a:solidFill>
                  <a:srgbClr val="000000"/>
                </a:solidFill>
                <a:latin typeface="돋움"/>
                <a:ea typeface="딸기"/>
                <a:cs typeface="딸기"/>
              </a:rPr>
              <a:t> </a:t>
            </a:r>
            <a:endParaRPr lang="ko-KR" altLang="en-US" b="1">
              <a:solidFill>
                <a:srgbClr val="000000"/>
              </a:solidFill>
              <a:latin typeface="돋움"/>
              <a:ea typeface="딸기"/>
              <a:cs typeface="딸기"/>
            </a:endParaRPr>
          </a:p>
          <a:p>
            <a:pPr eaLnBrk="1" hangingPunct="1">
              <a:defRPr/>
            </a:pPr>
            <a:r>
              <a:rPr lang="en-US" altLang="ko-KR" b="1">
                <a:solidFill>
                  <a:srgbClr val="000000"/>
                </a:solidFill>
                <a:latin typeface="돋움"/>
                <a:ea typeface="딸기,한컴돋움"/>
                <a:cs typeface="딸기,한컴돋움"/>
              </a:rPr>
              <a:t>12162359</a:t>
            </a:r>
            <a:endParaRPr lang="en-US" altLang="ko-KR" b="1">
              <a:solidFill>
                <a:srgbClr val="000000"/>
              </a:solidFill>
              <a:latin typeface="돋움"/>
              <a:ea typeface="딸기,한컴돋움"/>
              <a:cs typeface="딸기,한컴돋움"/>
            </a:endParaRPr>
          </a:p>
          <a:p>
            <a:pPr eaLnBrk="1" hangingPunct="1">
              <a:defRPr/>
            </a:pPr>
            <a:r>
              <a:rPr lang="ko-KR" altLang="en-US" b="1">
                <a:solidFill>
                  <a:srgbClr val="000000"/>
                </a:solidFill>
                <a:latin typeface="돋움"/>
                <a:ea typeface="딸기,한컴돋움"/>
                <a:cs typeface="딸기,한컴돋움"/>
              </a:rPr>
              <a:t>양태영</a:t>
            </a:r>
            <a:r>
              <a:rPr lang="ko-KR" altLang="en-US" b="1">
                <a:solidFill>
                  <a:srgbClr val="000000"/>
                </a:solidFill>
                <a:latin typeface="돋움"/>
                <a:ea typeface="딸기"/>
                <a:cs typeface="딸기"/>
              </a:rPr>
              <a:t> </a:t>
            </a:r>
            <a:endParaRPr lang="ko-KR" altLang="en-US" b="1">
              <a:solidFill>
                <a:srgbClr val="000000"/>
              </a:solidFill>
              <a:latin typeface="돋움"/>
              <a:ea typeface="딸기"/>
              <a:cs typeface="딸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2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5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myInfo.jsp</a:t>
            </a:r>
            <a:endParaRPr lang="en-US" altLang="ko-KR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48680"/>
            <a:ext cx="9144000" cy="5014901"/>
          </a:xfrm>
          <a:prstGeom prst="rect">
            <a:avLst/>
          </a:prstGeom>
        </p:spPr>
      </p:pic>
      <p:sp>
        <p:nvSpPr>
          <p:cNvPr id="8" name="Rectangle 16"/>
          <p:cNvSpPr>
            <a:spLocks noChangeArrowheads="1"/>
          </p:cNvSpPr>
          <p:nvPr/>
        </p:nvSpPr>
        <p:spPr>
          <a:xfrm>
            <a:off x="2278568" y="908719"/>
            <a:ext cx="4589244" cy="2670452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>
          <a:xfrm>
            <a:off x="3995936" y="3035052"/>
            <a:ext cx="762196" cy="324398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10" name="타원 9"/>
          <p:cNvSpPr>
            <a:spLocks noChangeArrowheads="1"/>
          </p:cNvSpPr>
          <p:nvPr/>
        </p:nvSpPr>
        <p:spPr>
          <a:xfrm>
            <a:off x="2087744" y="83671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11" name="타원 9"/>
          <p:cNvSpPr>
            <a:spLocks noChangeArrowheads="1"/>
          </p:cNvSpPr>
          <p:nvPr/>
        </p:nvSpPr>
        <p:spPr>
          <a:xfrm>
            <a:off x="3887944" y="288896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39552" y="5839983"/>
            <a:ext cx="8461604" cy="235404"/>
          </a:xfrm>
        </p:spPr>
        <p:txBody>
          <a:bodyPr/>
          <a:lstStyle/>
          <a:p>
            <a:pPr lvl="0">
              <a:defRPr/>
            </a:pPr>
            <a:r>
              <a:rPr lang="ko-KR" altLang="en-US" sz="800"/>
              <a:t>내 정보를 출력하는 란</a:t>
            </a:r>
            <a:endParaRPr lang="ko-KR" altLang="en-US" sz="800"/>
          </a:p>
        </p:txBody>
      </p:sp>
      <p:sp>
        <p:nvSpPr>
          <p:cNvPr id="19" name="타원 7"/>
          <p:cNvSpPr>
            <a:spLocks noChangeArrowheads="1"/>
          </p:cNvSpPr>
          <p:nvPr/>
        </p:nvSpPr>
        <p:spPr>
          <a:xfrm>
            <a:off x="179165" y="5878413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1</a:t>
            </a:r>
            <a:endParaRPr lang="ko-KR" altLang="en-US" sz="700" b="1"/>
          </a:p>
        </p:txBody>
      </p:sp>
      <p:sp>
        <p:nvSpPr>
          <p:cNvPr id="20" name="타원 7"/>
          <p:cNvSpPr>
            <a:spLocks noChangeArrowheads="1"/>
          </p:cNvSpPr>
          <p:nvPr/>
        </p:nvSpPr>
        <p:spPr>
          <a:xfrm>
            <a:off x="179165" y="6031954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2</a:t>
            </a:r>
            <a:endParaRPr lang="en-US" altLang="ko-KR" sz="700" b="1"/>
          </a:p>
        </p:txBody>
      </p:sp>
      <p:sp>
        <p:nvSpPr>
          <p:cNvPr id="22" name="텍스트 개체 틀 2"/>
          <p:cNvSpPr>
            <a:spLocks noGrp="1"/>
          </p:cNvSpPr>
          <p:nvPr/>
        </p:nvSpPr>
        <p:spPr>
          <a:xfrm>
            <a:off x="539552" y="5998046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 정보 수정을 누를 시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정보 수정 페이지 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updateInfo.jsp</a:t>
            </a: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로 리다이렉트함</a:t>
            </a:r>
            <a:endPara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2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5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11737"/>
            <a:ext cx="9144000" cy="3685414"/>
          </a:xfrm>
          <a:prstGeom prst="rect">
            <a:avLst/>
          </a:prstGeom>
        </p:spPr>
      </p:pic>
      <p:sp>
        <p:nvSpPr>
          <p:cNvPr id="8" name="Rectangle 16"/>
          <p:cNvSpPr>
            <a:spLocks noChangeArrowheads="1"/>
          </p:cNvSpPr>
          <p:nvPr/>
        </p:nvSpPr>
        <p:spPr>
          <a:xfrm>
            <a:off x="4716016" y="2842837"/>
            <a:ext cx="1636963" cy="1105446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>
          <a:xfrm>
            <a:off x="4725711" y="4005064"/>
            <a:ext cx="1085994" cy="306639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>
          <a:xfrm>
            <a:off x="2539516" y="4086597"/>
            <a:ext cx="2032483" cy="306639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12" name="타원 9"/>
          <p:cNvSpPr>
            <a:spLocks noChangeArrowheads="1"/>
          </p:cNvSpPr>
          <p:nvPr/>
        </p:nvSpPr>
        <p:spPr>
          <a:xfrm>
            <a:off x="4572000" y="270892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13" name="타원 9"/>
          <p:cNvSpPr>
            <a:spLocks noChangeArrowheads="1"/>
          </p:cNvSpPr>
          <p:nvPr/>
        </p:nvSpPr>
        <p:spPr>
          <a:xfrm>
            <a:off x="2447784" y="393305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14" name="타원 9"/>
          <p:cNvSpPr>
            <a:spLocks noChangeArrowheads="1"/>
          </p:cNvSpPr>
          <p:nvPr/>
        </p:nvSpPr>
        <p:spPr>
          <a:xfrm>
            <a:off x="4572000" y="393305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3</a:t>
            </a:r>
            <a:endParaRPr lang="en-US" altLang="ko-KR" b="1"/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39552" y="5839983"/>
            <a:ext cx="8461604" cy="235404"/>
          </a:xfrm>
        </p:spPr>
        <p:txBody>
          <a:bodyPr/>
          <a:lstStyle/>
          <a:p>
            <a:pPr lvl="0">
              <a:defRPr/>
            </a:pPr>
            <a:r>
              <a:rPr lang="ko-KR" altLang="en-US" sz="800"/>
              <a:t>사용자의 정보 중 전화번호</a:t>
            </a:r>
            <a:r>
              <a:rPr lang="en-US" altLang="ko-KR" sz="800"/>
              <a:t>,</a:t>
            </a:r>
            <a:r>
              <a:rPr lang="ko-KR" altLang="en-US" sz="800"/>
              <a:t> 주소만 수정할 수 있게 하며</a:t>
            </a:r>
            <a:r>
              <a:rPr lang="en-US" altLang="ko-KR" sz="800"/>
              <a:t>,</a:t>
            </a:r>
            <a:r>
              <a:rPr lang="ko-KR" altLang="en-US" sz="800"/>
              <a:t> 기존의 자료는 추가되어있음</a:t>
            </a:r>
            <a:r>
              <a:rPr lang="en-US" altLang="ko-KR" sz="800"/>
              <a:t>.</a:t>
            </a:r>
            <a:endParaRPr lang="en-US" altLang="ko-KR" sz="800"/>
          </a:p>
        </p:txBody>
      </p:sp>
      <p:sp>
        <p:nvSpPr>
          <p:cNvPr id="22" name="타원 7"/>
          <p:cNvSpPr>
            <a:spLocks noChangeArrowheads="1"/>
          </p:cNvSpPr>
          <p:nvPr/>
        </p:nvSpPr>
        <p:spPr>
          <a:xfrm>
            <a:off x="179165" y="5878413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1</a:t>
            </a:r>
            <a:endParaRPr lang="ko-KR" altLang="en-US" sz="700" b="1"/>
          </a:p>
        </p:txBody>
      </p:sp>
      <p:sp>
        <p:nvSpPr>
          <p:cNvPr id="23" name="타원 7"/>
          <p:cNvSpPr>
            <a:spLocks noChangeArrowheads="1"/>
          </p:cNvSpPr>
          <p:nvPr/>
        </p:nvSpPr>
        <p:spPr>
          <a:xfrm>
            <a:off x="179165" y="6031954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2</a:t>
            </a:r>
            <a:endParaRPr lang="en-US" altLang="ko-KR" sz="700" b="1"/>
          </a:p>
        </p:txBody>
      </p:sp>
      <p:sp>
        <p:nvSpPr>
          <p:cNvPr id="24" name="타원 7"/>
          <p:cNvSpPr>
            <a:spLocks noChangeArrowheads="1"/>
          </p:cNvSpPr>
          <p:nvPr/>
        </p:nvSpPr>
        <p:spPr>
          <a:xfrm>
            <a:off x="179165" y="6175623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3</a:t>
            </a:r>
            <a:endParaRPr lang="en-US" altLang="ko-KR" sz="700" b="1"/>
          </a:p>
        </p:txBody>
      </p:sp>
      <p:sp>
        <p:nvSpPr>
          <p:cNvPr id="25" name="텍스트 개체 틀 2"/>
          <p:cNvSpPr>
            <a:spLocks noGrp="1"/>
          </p:cNvSpPr>
          <p:nvPr/>
        </p:nvSpPr>
        <p:spPr>
          <a:xfrm>
            <a:off x="539552" y="5998046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프로필 사진을 변경할 수 있게 함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텍스트 개체 틀 2"/>
          <p:cNvSpPr>
            <a:spLocks noGrp="1"/>
          </p:cNvSpPr>
          <p:nvPr/>
        </p:nvSpPr>
        <p:spPr>
          <a:xfrm>
            <a:off x="539552" y="6137540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수정된 정보 등록 버튼을 누르면 게시글을 수정해주는 페이지</a:t>
            </a:r>
            <a:r>
              <a: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(updateInfoSet.jsp)</a:t>
            </a:r>
            <a:r>
              <a: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리다이렉트됨</a:t>
            </a:r>
            <a:r>
              <a: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39552" y="5757309"/>
            <a:ext cx="8461604" cy="235404"/>
          </a:xfrm>
        </p:spPr>
        <p:txBody>
          <a:bodyPr/>
          <a:lstStyle/>
          <a:p>
            <a:pPr lvl="0">
              <a:defRPr/>
            </a:pPr>
            <a:r>
              <a:rPr lang="ko-KR" altLang="en-US" sz="800"/>
              <a:t>배너 로고를 누르면 </a:t>
            </a:r>
            <a:r>
              <a:rPr lang="en-US" altLang="ko-KR" sz="800"/>
              <a:t>main.jsp</a:t>
            </a:r>
            <a:r>
              <a:rPr lang="ko-KR" altLang="en-US" sz="800"/>
              <a:t> 화면으로 리다이렉트 됨</a:t>
            </a:r>
            <a:r>
              <a:rPr lang="en-US" altLang="ko-KR" sz="800"/>
              <a:t>.</a:t>
            </a:r>
            <a:endParaRPr lang="en-US" altLang="ko-KR" sz="8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main.jsp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비 로그인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양태영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6.29</a:t>
            </a:r>
            <a:endParaRPr lang="en-US" altLang="ko-KR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>
          <a:xfrm>
            <a:off x="179165" y="5795739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700" b="1"/>
              <a:t>1</a:t>
            </a:r>
            <a:endParaRPr lang="ko-KR" altLang="en-US" sz="700" b="1"/>
          </a:p>
        </p:txBody>
      </p:sp>
      <p:pic>
        <p:nvPicPr>
          <p:cNvPr id="410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69645"/>
            <a:ext cx="9144000" cy="4631562"/>
          </a:xfrm>
          <a:prstGeom prst="rect">
            <a:avLst/>
          </a:prstGeom>
        </p:spPr>
      </p:pic>
      <p:sp>
        <p:nvSpPr>
          <p:cNvPr id="4105" name="타원 5"/>
          <p:cNvSpPr>
            <a:spLocks noChangeArrowheads="1"/>
          </p:cNvSpPr>
          <p:nvPr/>
        </p:nvSpPr>
        <p:spPr>
          <a:xfrm>
            <a:off x="7740352" y="72872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6</a:t>
            </a:r>
            <a:endParaRPr lang="en-US" altLang="ko-KR" b="1"/>
          </a:p>
        </p:txBody>
      </p:sp>
      <p:sp>
        <p:nvSpPr>
          <p:cNvPr id="4106" name="타원 5"/>
          <p:cNvSpPr>
            <a:spLocks noChangeArrowheads="1"/>
          </p:cNvSpPr>
          <p:nvPr/>
        </p:nvSpPr>
        <p:spPr>
          <a:xfrm>
            <a:off x="9000512" y="47667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7</a:t>
            </a:r>
            <a:endParaRPr lang="en-US" altLang="ko-KR" b="1"/>
          </a:p>
        </p:txBody>
      </p:sp>
      <p:sp>
        <p:nvSpPr>
          <p:cNvPr id="4107" name="타원 5"/>
          <p:cNvSpPr>
            <a:spLocks noChangeArrowheads="1"/>
          </p:cNvSpPr>
          <p:nvPr/>
        </p:nvSpPr>
        <p:spPr>
          <a:xfrm>
            <a:off x="6984288" y="98072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5</a:t>
            </a:r>
            <a:endParaRPr lang="en-US" altLang="ko-KR" b="1"/>
          </a:p>
        </p:txBody>
      </p:sp>
      <p:sp>
        <p:nvSpPr>
          <p:cNvPr id="4108" name="타원 5"/>
          <p:cNvSpPr>
            <a:spLocks noChangeArrowheads="1"/>
          </p:cNvSpPr>
          <p:nvPr/>
        </p:nvSpPr>
        <p:spPr>
          <a:xfrm>
            <a:off x="539552" y="162880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3</a:t>
            </a:r>
            <a:endParaRPr lang="en-US" altLang="ko-KR" b="1"/>
          </a:p>
        </p:txBody>
      </p:sp>
      <p:sp>
        <p:nvSpPr>
          <p:cNvPr id="4109" name="타원 5"/>
          <p:cNvSpPr>
            <a:spLocks noChangeArrowheads="1"/>
          </p:cNvSpPr>
          <p:nvPr/>
        </p:nvSpPr>
        <p:spPr>
          <a:xfrm>
            <a:off x="2591800" y="173683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4</a:t>
            </a:r>
            <a:endParaRPr lang="en-US" altLang="ko-KR" b="1"/>
          </a:p>
        </p:txBody>
      </p:sp>
      <p:sp>
        <p:nvSpPr>
          <p:cNvPr id="4111" name="타원 5"/>
          <p:cNvSpPr>
            <a:spLocks noChangeArrowheads="1"/>
          </p:cNvSpPr>
          <p:nvPr/>
        </p:nvSpPr>
        <p:spPr>
          <a:xfrm>
            <a:off x="0" y="98072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4112" name="타원 5"/>
          <p:cNvSpPr>
            <a:spLocks noChangeArrowheads="1"/>
          </p:cNvSpPr>
          <p:nvPr/>
        </p:nvSpPr>
        <p:spPr>
          <a:xfrm>
            <a:off x="1331640" y="72872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4113" name="Rectangle 16"/>
          <p:cNvSpPr>
            <a:spLocks noChangeArrowheads="1"/>
          </p:cNvSpPr>
          <p:nvPr/>
        </p:nvSpPr>
        <p:spPr>
          <a:xfrm>
            <a:off x="0" y="675928"/>
            <a:ext cx="1259632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4114" name="Rectangle 16"/>
          <p:cNvSpPr>
            <a:spLocks noChangeArrowheads="1"/>
          </p:cNvSpPr>
          <p:nvPr/>
        </p:nvSpPr>
        <p:spPr>
          <a:xfrm>
            <a:off x="720080" y="1628800"/>
            <a:ext cx="1403648" cy="762540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4115" name="Rectangle 16"/>
          <p:cNvSpPr>
            <a:spLocks noChangeArrowheads="1"/>
          </p:cNvSpPr>
          <p:nvPr/>
        </p:nvSpPr>
        <p:spPr>
          <a:xfrm>
            <a:off x="2771800" y="1702529"/>
            <a:ext cx="547502" cy="198942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4116" name="Rectangle 16"/>
          <p:cNvSpPr>
            <a:spLocks noChangeArrowheads="1"/>
          </p:cNvSpPr>
          <p:nvPr/>
        </p:nvSpPr>
        <p:spPr>
          <a:xfrm>
            <a:off x="7190886" y="980728"/>
            <a:ext cx="1773601" cy="762540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4117" name="Rectangle 16"/>
          <p:cNvSpPr>
            <a:spLocks noChangeArrowheads="1"/>
          </p:cNvSpPr>
          <p:nvPr/>
        </p:nvSpPr>
        <p:spPr>
          <a:xfrm>
            <a:off x="8028384" y="684569"/>
            <a:ext cx="490748" cy="255820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4118" name="Rectangle 16"/>
          <p:cNvSpPr>
            <a:spLocks noChangeArrowheads="1"/>
          </p:cNvSpPr>
          <p:nvPr/>
        </p:nvSpPr>
        <p:spPr>
          <a:xfrm>
            <a:off x="8551490" y="683171"/>
            <a:ext cx="490748" cy="255820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4120" name="타원 7"/>
          <p:cNvSpPr>
            <a:spLocks noChangeArrowheads="1"/>
          </p:cNvSpPr>
          <p:nvPr/>
        </p:nvSpPr>
        <p:spPr>
          <a:xfrm>
            <a:off x="179165" y="5949280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2</a:t>
            </a:r>
            <a:endParaRPr lang="en-US" altLang="ko-KR" sz="700" b="1"/>
          </a:p>
        </p:txBody>
      </p:sp>
      <p:sp>
        <p:nvSpPr>
          <p:cNvPr id="4122" name="타원 7"/>
          <p:cNvSpPr>
            <a:spLocks noChangeArrowheads="1"/>
          </p:cNvSpPr>
          <p:nvPr/>
        </p:nvSpPr>
        <p:spPr>
          <a:xfrm>
            <a:off x="179165" y="6092949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3</a:t>
            </a:r>
            <a:endParaRPr lang="en-US" altLang="ko-KR" sz="700" b="1"/>
          </a:p>
        </p:txBody>
      </p:sp>
      <p:sp>
        <p:nvSpPr>
          <p:cNvPr id="4124" name="타원 7"/>
          <p:cNvSpPr>
            <a:spLocks noChangeArrowheads="1"/>
          </p:cNvSpPr>
          <p:nvPr/>
        </p:nvSpPr>
        <p:spPr>
          <a:xfrm>
            <a:off x="179165" y="6237312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4</a:t>
            </a:r>
            <a:endParaRPr lang="en-US" altLang="ko-KR" sz="700" b="1"/>
          </a:p>
        </p:txBody>
      </p:sp>
      <p:sp>
        <p:nvSpPr>
          <p:cNvPr id="4126" name="타원 7"/>
          <p:cNvSpPr>
            <a:spLocks noChangeArrowheads="1"/>
          </p:cNvSpPr>
          <p:nvPr/>
        </p:nvSpPr>
        <p:spPr>
          <a:xfrm>
            <a:off x="179165" y="6381328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5</a:t>
            </a:r>
            <a:endParaRPr lang="en-US" altLang="ko-KR" sz="700" b="1"/>
          </a:p>
        </p:txBody>
      </p:sp>
      <p:sp>
        <p:nvSpPr>
          <p:cNvPr id="4127" name="텍스트 개체 틀 2"/>
          <p:cNvSpPr>
            <a:spLocks noGrp="1"/>
          </p:cNvSpPr>
          <p:nvPr/>
        </p:nvSpPr>
        <p:spPr>
          <a:xfrm>
            <a:off x="539552" y="5915372"/>
            <a:ext cx="8461604" cy="235404"/>
          </a:xfrm>
          <a:prstGeom prst="rect">
            <a:avLst/>
          </a:prstGeom>
        </p:spPr>
        <p:txBody>
          <a:bodyPr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타임라인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전체적인 게시판 출력</a:t>
            </a:r>
            <a:endPara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28" name="텍스트 개체 틀 2"/>
          <p:cNvSpPr>
            <a:spLocks noGrp="1"/>
          </p:cNvSpPr>
          <p:nvPr/>
        </p:nvSpPr>
        <p:spPr>
          <a:xfrm>
            <a:off x="539552" y="6054866"/>
            <a:ext cx="8461604" cy="235404"/>
          </a:xfrm>
          <a:prstGeom prst="rect">
            <a:avLst/>
          </a:prstGeom>
        </p:spPr>
        <p:txBody>
          <a:bodyPr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게시글에 사진이 있을 경우 출력</a:t>
            </a:r>
            <a:r>
              <a:rPr xmlns:mc="http://schemas.openxmlformats.org/markup-compatibility/2006" xmlns:hp="http://schemas.haansoft.com/office/presentation/8.0" kumimoji="1" lang="en-US" altLang="ko-KR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썸네일 사진</a:t>
            </a:r>
            <a:r>
              <a:rPr xmlns:mc="http://schemas.openxmlformats.org/markup-compatibility/2006" xmlns:hp="http://schemas.haansoft.com/office/presentation/8.0" kumimoji="1" lang="en-US" altLang="ko-KR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(200x200</a:t>
            </a: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크기</a:t>
            </a:r>
            <a:r>
              <a:rPr xmlns:mc="http://schemas.openxmlformats.org/markup-compatibility/2006" xmlns:hp="http://schemas.haansoft.com/office/presentation/8.0" kumimoji="1" lang="en-US" altLang="ko-KR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</a:t>
            </a:r>
            <a:r>
              <a:rPr xmlns:mc="http://schemas.openxmlformats.org/markup-compatibility/2006" xmlns:hp="http://schemas.haansoft.com/office/presentation/8.0" kumimoji="1" lang="en-US" altLang="ko-KR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개까지 출력되며</a:t>
            </a:r>
            <a:r>
              <a:rPr xmlns:mc="http://schemas.openxmlformats.org/markup-compatibility/2006" xmlns:hp="http://schemas.haansoft.com/office/presentation/8.0" kumimoji="1" lang="en-US" altLang="ko-KR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개만 첨부했다면 </a:t>
            </a:r>
            <a:r>
              <a:rPr xmlns:mc="http://schemas.openxmlformats.org/markup-compatibility/2006" xmlns:hp="http://schemas.haansoft.com/office/presentation/8.0" kumimoji="1" lang="en-US" altLang="ko-KR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</a:t>
            </a:r>
            <a:r>
              <a:rPr xmlns:mc="http://schemas.openxmlformats.org/markup-compatibility/2006" xmlns:hp="http://schemas.haansoft.com/office/presentation/8.0" kumimoji="1" lang="en-US" altLang="ko-KR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없다면 출력되지 않음</a:t>
            </a:r>
            <a:r>
              <a:rPr xmlns:mc="http://schemas.openxmlformats.org/markup-compatibility/2006" xmlns:hp="http://schemas.haansoft.com/office/presentation/8.0" kumimoji="1" lang="en-US" altLang="ko-KR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사진을 클릭 시 </a:t>
            </a:r>
            <a:r>
              <a:rPr xmlns:mc="http://schemas.openxmlformats.org/markup-compatibility/2006" xmlns:hp="http://schemas.haansoft.com/office/presentation/8.0" kumimoji="1" lang="en-US" altLang="ko-KR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(popUpImage.jsp):</a:t>
            </a: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화면을 키우는 팝업 페이지를 띄움</a:t>
            </a:r>
            <a:endPara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29" name="텍스트 개체 틀 2"/>
          <p:cNvSpPr>
            <a:spLocks noGrp="1"/>
          </p:cNvSpPr>
          <p:nvPr/>
        </p:nvSpPr>
        <p:spPr>
          <a:xfrm>
            <a:off x="539552" y="6193879"/>
            <a:ext cx="8461604" cy="235404"/>
          </a:xfrm>
          <a:prstGeom prst="rect">
            <a:avLst/>
          </a:prstGeom>
        </p:spPr>
        <p:txBody>
          <a:bodyPr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게시글 제목 링크를 누를 시 해당 게시글을 확인할 수 있는 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boardView.jsp</a:t>
            </a: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페이지로 리다이렉트 됨 이 때 해당 게시글의 조회수가 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증가함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30" name="텍스트 개체 틀 2"/>
          <p:cNvSpPr>
            <a:spLocks noGrp="1"/>
          </p:cNvSpPr>
          <p:nvPr/>
        </p:nvSpPr>
        <p:spPr>
          <a:xfrm>
            <a:off x="539552" y="6352423"/>
            <a:ext cx="8461604" cy="235404"/>
          </a:xfrm>
          <a:prstGeom prst="rect">
            <a:avLst/>
          </a:prstGeom>
        </p:spPr>
        <p:txBody>
          <a:bodyPr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키워드를 입력 후 검색 버튼을 누를 시 검색 결과를 출력하는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searchPost.jsp</a:t>
            </a: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이동</a:t>
            </a:r>
            <a:endPara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31" name="Rectangle 16"/>
          <p:cNvSpPr>
            <a:spLocks noChangeArrowheads="1"/>
          </p:cNvSpPr>
          <p:nvPr/>
        </p:nvSpPr>
        <p:spPr>
          <a:xfrm>
            <a:off x="72008" y="1052736"/>
            <a:ext cx="6900723" cy="1747755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4132" name="타원 7"/>
          <p:cNvSpPr>
            <a:spLocks noChangeArrowheads="1"/>
          </p:cNvSpPr>
          <p:nvPr/>
        </p:nvSpPr>
        <p:spPr>
          <a:xfrm>
            <a:off x="185930" y="6533728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6</a:t>
            </a:r>
            <a:endParaRPr lang="en-US" altLang="ko-KR" sz="700" b="1"/>
          </a:p>
        </p:txBody>
      </p:sp>
      <p:sp>
        <p:nvSpPr>
          <p:cNvPr id="4133" name="텍스트 개체 틀 2"/>
          <p:cNvSpPr>
            <a:spLocks noGrp="1"/>
          </p:cNvSpPr>
          <p:nvPr/>
        </p:nvSpPr>
        <p:spPr>
          <a:xfrm>
            <a:off x="546317" y="6504823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 로그인 시 로그인 버튼이 상단 바에 출력 클릭 시 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login.jsp </a:t>
            </a: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리다이렉트</a:t>
            </a:r>
            <a:endPara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34" name="타원 7"/>
          <p:cNvSpPr>
            <a:spLocks noChangeArrowheads="1"/>
          </p:cNvSpPr>
          <p:nvPr/>
        </p:nvSpPr>
        <p:spPr>
          <a:xfrm>
            <a:off x="179512" y="6695653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7</a:t>
            </a:r>
            <a:endParaRPr lang="en-US" altLang="ko-KR" sz="700" b="1"/>
          </a:p>
        </p:txBody>
      </p:sp>
      <p:sp>
        <p:nvSpPr>
          <p:cNvPr id="4135" name="텍스트 개체 틀 2"/>
          <p:cNvSpPr>
            <a:spLocks noGrp="1"/>
          </p:cNvSpPr>
          <p:nvPr/>
        </p:nvSpPr>
        <p:spPr>
          <a:xfrm>
            <a:off x="539899" y="6666748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 로그인 시 회원가입 버튼이 상단 바에 출력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클릭 시 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join.jsp</a:t>
            </a: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리다이렉트</a:t>
            </a:r>
            <a:endPara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main.jsp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로그인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양태영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2020-06-29</a:t>
            </a:r>
            <a:endParaRPr lang="en-US" altLang="ko-KR"/>
          </a:p>
        </p:txBody>
      </p:sp>
      <p:pic>
        <p:nvPicPr>
          <p:cNvPr id="41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64704"/>
            <a:ext cx="9144000" cy="4581595"/>
          </a:xfrm>
          <a:prstGeom prst="rect">
            <a:avLst/>
          </a:prstGeom>
        </p:spPr>
      </p:pic>
      <p:sp>
        <p:nvSpPr>
          <p:cNvPr id="4118" name="Rectangle 16"/>
          <p:cNvSpPr>
            <a:spLocks noChangeArrowheads="1"/>
          </p:cNvSpPr>
          <p:nvPr/>
        </p:nvSpPr>
        <p:spPr>
          <a:xfrm>
            <a:off x="7164288" y="1844824"/>
            <a:ext cx="1872208" cy="962293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4119" name="Rectangle 16"/>
          <p:cNvSpPr>
            <a:spLocks noChangeArrowheads="1"/>
          </p:cNvSpPr>
          <p:nvPr/>
        </p:nvSpPr>
        <p:spPr>
          <a:xfrm>
            <a:off x="7164288" y="2924944"/>
            <a:ext cx="1872208" cy="359507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4120" name="Rectangle 16"/>
          <p:cNvSpPr>
            <a:spLocks noChangeArrowheads="1"/>
          </p:cNvSpPr>
          <p:nvPr/>
        </p:nvSpPr>
        <p:spPr>
          <a:xfrm>
            <a:off x="7164288" y="3429000"/>
            <a:ext cx="1872208" cy="1468707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4121" name="Rectangle 16"/>
          <p:cNvSpPr>
            <a:spLocks noChangeArrowheads="1"/>
          </p:cNvSpPr>
          <p:nvPr/>
        </p:nvSpPr>
        <p:spPr>
          <a:xfrm>
            <a:off x="8532440" y="764704"/>
            <a:ext cx="602697" cy="292088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413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39552" y="5839983"/>
            <a:ext cx="8461604" cy="235404"/>
          </a:xfrm>
        </p:spPr>
        <p:txBody>
          <a:bodyPr/>
          <a:lstStyle/>
          <a:p>
            <a:pPr lvl="0">
              <a:defRPr/>
            </a:pPr>
            <a:r>
              <a:rPr lang="ko-KR" altLang="en-US" sz="800"/>
              <a:t>로그인을 한 상태에서는 로그아웃 버튼을 누를 시 로그아웃을 시켜주는 페이지 </a:t>
            </a:r>
            <a:r>
              <a:rPr lang="en-US" altLang="ko-KR" sz="800"/>
              <a:t>logout.jsp</a:t>
            </a:r>
            <a:r>
              <a:rPr lang="ko-KR" altLang="en-US" sz="800"/>
              <a:t>로 리다이렉트</a:t>
            </a:r>
            <a:endParaRPr lang="ko-KR" altLang="en-US" sz="800"/>
          </a:p>
        </p:txBody>
      </p:sp>
      <p:sp>
        <p:nvSpPr>
          <p:cNvPr id="4138" name="타원 7"/>
          <p:cNvSpPr>
            <a:spLocks noChangeArrowheads="1"/>
          </p:cNvSpPr>
          <p:nvPr/>
        </p:nvSpPr>
        <p:spPr>
          <a:xfrm>
            <a:off x="179165" y="5878413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1</a:t>
            </a:r>
            <a:endParaRPr lang="ko-KR" altLang="en-US" sz="700" b="1"/>
          </a:p>
        </p:txBody>
      </p:sp>
      <p:sp>
        <p:nvSpPr>
          <p:cNvPr id="4139" name="타원 7"/>
          <p:cNvSpPr>
            <a:spLocks noChangeArrowheads="1"/>
          </p:cNvSpPr>
          <p:nvPr/>
        </p:nvSpPr>
        <p:spPr>
          <a:xfrm>
            <a:off x="179165" y="6031954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2</a:t>
            </a:r>
            <a:endParaRPr lang="en-US" altLang="ko-KR" sz="700" b="1"/>
          </a:p>
        </p:txBody>
      </p:sp>
      <p:sp>
        <p:nvSpPr>
          <p:cNvPr id="4140" name="타원 7"/>
          <p:cNvSpPr>
            <a:spLocks noChangeArrowheads="1"/>
          </p:cNvSpPr>
          <p:nvPr/>
        </p:nvSpPr>
        <p:spPr>
          <a:xfrm>
            <a:off x="179165" y="6175623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3</a:t>
            </a:r>
            <a:endParaRPr lang="en-US" altLang="ko-KR" sz="700" b="1"/>
          </a:p>
        </p:txBody>
      </p:sp>
      <p:sp>
        <p:nvSpPr>
          <p:cNvPr id="4141" name="타원 7"/>
          <p:cNvSpPr>
            <a:spLocks noChangeArrowheads="1"/>
          </p:cNvSpPr>
          <p:nvPr/>
        </p:nvSpPr>
        <p:spPr>
          <a:xfrm>
            <a:off x="179165" y="6319986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4</a:t>
            </a:r>
            <a:endParaRPr lang="en-US" altLang="ko-KR" sz="700" b="1"/>
          </a:p>
        </p:txBody>
      </p:sp>
      <p:sp>
        <p:nvSpPr>
          <p:cNvPr id="4142" name="타원 7"/>
          <p:cNvSpPr>
            <a:spLocks noChangeArrowheads="1"/>
          </p:cNvSpPr>
          <p:nvPr/>
        </p:nvSpPr>
        <p:spPr>
          <a:xfrm>
            <a:off x="179165" y="6464002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5</a:t>
            </a:r>
            <a:endParaRPr lang="en-US" altLang="ko-KR" sz="700" b="1"/>
          </a:p>
        </p:txBody>
      </p:sp>
      <p:sp>
        <p:nvSpPr>
          <p:cNvPr id="4143" name="텍스트 개체 틀 2"/>
          <p:cNvSpPr>
            <a:spLocks noGrp="1"/>
          </p:cNvSpPr>
          <p:nvPr/>
        </p:nvSpPr>
        <p:spPr>
          <a:xfrm>
            <a:off x="539552" y="5998046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로그인 한 상태에서 자기 게시물은 수정이 가능하도록 수정 버튼이 출력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자기 게시물이 아니라면 출력되지 않음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클릭 시 게시글 수정 페이지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(updateRecord.jsp)</a:t>
            </a: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리다이렉트</a:t>
            </a:r>
            <a:endPara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44" name="텍스트 개체 틀 2"/>
          <p:cNvSpPr>
            <a:spLocks noGrp="1"/>
          </p:cNvSpPr>
          <p:nvPr/>
        </p:nvSpPr>
        <p:spPr>
          <a:xfrm>
            <a:off x="539552" y="6137540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삭제버튼</a:t>
            </a:r>
            <a:r>
              <a: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자기 게시물이 아니라면 출력되지 않음</a:t>
            </a:r>
            <a:r>
              <a: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클릭 시 게시글 삭제 확인 메시지가 출력되며 확인을 누를 시</a:t>
            </a:r>
            <a:r>
              <a: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게시글 삭제 페이지</a:t>
            </a:r>
            <a:r>
              <a: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(deleteRecord.jsp)</a:t>
            </a:r>
            <a:r>
              <a: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리다이렉트</a:t>
            </a:r>
            <a:endPara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45" name="텍스트 개체 틀 2"/>
          <p:cNvSpPr>
            <a:spLocks noGrp="1"/>
          </p:cNvSpPr>
          <p:nvPr/>
        </p:nvSpPr>
        <p:spPr>
          <a:xfrm>
            <a:off x="539552" y="6276553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네비게이션 창</a:t>
            </a:r>
            <a:r>
              <a:rPr xmlns:mc="http://schemas.openxmlformats.org/markup-compatibility/2006" xmlns:hp="http://schemas.haansoft.com/office/presentation/8.0" kumimoji="1" lang="en-US" altLang="ko-KR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접근이 유용하도록 링크들을 모아 놓음</a:t>
            </a:r>
            <a:r>
              <a:rPr xmlns:mc="http://schemas.openxmlformats.org/markup-compatibility/2006" xmlns:hp="http://schemas.haansoft.com/office/presentation/8.0" kumimoji="1" lang="en-US" altLang="ko-KR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게시글 등록</a:t>
            </a:r>
            <a:r>
              <a:rPr xmlns:mc="http://schemas.openxmlformats.org/markup-compatibility/2006" xmlns:hp="http://schemas.haansoft.com/office/presentation/8.0" kumimoji="1" lang="en-US" altLang="ko-KR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(writeBoard.jsp)</a:t>
            </a: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페이지</a:t>
            </a:r>
            <a:r>
              <a:rPr xmlns:mc="http://schemas.openxmlformats.org/markup-compatibility/2006" xmlns:hp="http://schemas.haansoft.com/office/presentation/8.0" kumimoji="1" lang="en-US" altLang="ko-KR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내 정보 확인 페이지</a:t>
            </a:r>
            <a:r>
              <a:rPr xmlns:mc="http://schemas.openxmlformats.org/markup-compatibility/2006" xmlns:hp="http://schemas.haansoft.com/office/presentation/8.0" kumimoji="1" lang="en-US" altLang="ko-KR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(myInfo.jsp)</a:t>
            </a: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내가 쓴 게시글 페이지</a:t>
            </a:r>
            <a:r>
              <a:rPr xmlns:mc="http://schemas.openxmlformats.org/markup-compatibility/2006" xmlns:hp="http://schemas.haansoft.com/office/presentation/8.0" kumimoji="1" lang="en-US" altLang="ko-KR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(searchPost.jsp?key=”</a:t>
            </a: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자기자신</a:t>
            </a:r>
            <a:r>
              <a:rPr xmlns:mc="http://schemas.openxmlformats.org/markup-compatibility/2006" xmlns:hp="http://schemas.haansoft.com/office/presentation/8.0" kumimoji="1" lang="en-US" altLang="ko-KR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”)</a:t>
            </a: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로 이동</a:t>
            </a:r>
            <a:endPara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46" name="텍스트 개체 틀 2"/>
          <p:cNvSpPr>
            <a:spLocks noGrp="1"/>
          </p:cNvSpPr>
          <p:nvPr/>
        </p:nvSpPr>
        <p:spPr>
          <a:xfrm>
            <a:off x="539552" y="6435097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 정보 카드 배너를 누를 시 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myInfo.jsp</a:t>
            </a: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리다이렉트</a:t>
            </a:r>
            <a:endPara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47" name="타원 7"/>
          <p:cNvSpPr>
            <a:spLocks noChangeArrowheads="1"/>
          </p:cNvSpPr>
          <p:nvPr/>
        </p:nvSpPr>
        <p:spPr>
          <a:xfrm>
            <a:off x="185930" y="6616402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6</a:t>
            </a:r>
            <a:endParaRPr lang="en-US" altLang="ko-KR" sz="700" b="1"/>
          </a:p>
        </p:txBody>
      </p:sp>
      <p:sp>
        <p:nvSpPr>
          <p:cNvPr id="4148" name="텍스트 개체 틀 2"/>
          <p:cNvSpPr>
            <a:spLocks noGrp="1"/>
          </p:cNvSpPr>
          <p:nvPr/>
        </p:nvSpPr>
        <p:spPr>
          <a:xfrm>
            <a:off x="546317" y="6587497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로그인 상태에서만 내 정보 창 출력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내 정보 수정 버튼을 누를 시 내 정보 수정 페이지 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updateInfo.jsp </a:t>
            </a: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이동</a:t>
            </a:r>
            <a:endPara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51" name="Rectangle 16"/>
          <p:cNvSpPr>
            <a:spLocks noChangeArrowheads="1"/>
          </p:cNvSpPr>
          <p:nvPr/>
        </p:nvSpPr>
        <p:spPr>
          <a:xfrm>
            <a:off x="6084168" y="1935882"/>
            <a:ext cx="433688" cy="279575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4152" name="Rectangle 16"/>
          <p:cNvSpPr>
            <a:spLocks noChangeArrowheads="1"/>
          </p:cNvSpPr>
          <p:nvPr/>
        </p:nvSpPr>
        <p:spPr>
          <a:xfrm>
            <a:off x="6588224" y="1944338"/>
            <a:ext cx="433688" cy="293554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4153" name="타원 5"/>
          <p:cNvSpPr>
            <a:spLocks noChangeArrowheads="1"/>
          </p:cNvSpPr>
          <p:nvPr/>
        </p:nvSpPr>
        <p:spPr>
          <a:xfrm>
            <a:off x="8352439" y="80072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4154" name="타원 5"/>
          <p:cNvSpPr>
            <a:spLocks noChangeArrowheads="1"/>
          </p:cNvSpPr>
          <p:nvPr/>
        </p:nvSpPr>
        <p:spPr>
          <a:xfrm>
            <a:off x="5868144" y="184482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4155" name="타원 5"/>
          <p:cNvSpPr>
            <a:spLocks noChangeArrowheads="1"/>
          </p:cNvSpPr>
          <p:nvPr/>
        </p:nvSpPr>
        <p:spPr>
          <a:xfrm>
            <a:off x="6516216" y="180884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3</a:t>
            </a:r>
            <a:endParaRPr lang="en-US" altLang="ko-KR" b="1"/>
          </a:p>
        </p:txBody>
      </p:sp>
      <p:sp>
        <p:nvSpPr>
          <p:cNvPr id="4156" name="타원 5"/>
          <p:cNvSpPr>
            <a:spLocks noChangeArrowheads="1"/>
          </p:cNvSpPr>
          <p:nvPr/>
        </p:nvSpPr>
        <p:spPr>
          <a:xfrm>
            <a:off x="7020272" y="170080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4</a:t>
            </a:r>
            <a:endParaRPr lang="en-US" altLang="ko-KR" b="1"/>
          </a:p>
        </p:txBody>
      </p:sp>
      <p:sp>
        <p:nvSpPr>
          <p:cNvPr id="4157" name="타원 5"/>
          <p:cNvSpPr>
            <a:spLocks noChangeArrowheads="1"/>
          </p:cNvSpPr>
          <p:nvPr/>
        </p:nvSpPr>
        <p:spPr>
          <a:xfrm>
            <a:off x="7020272" y="285293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5</a:t>
            </a:r>
            <a:endParaRPr lang="en-US" altLang="ko-KR" b="1"/>
          </a:p>
        </p:txBody>
      </p:sp>
      <p:sp>
        <p:nvSpPr>
          <p:cNvPr id="4158" name="타원 5"/>
          <p:cNvSpPr>
            <a:spLocks noChangeArrowheads="1"/>
          </p:cNvSpPr>
          <p:nvPr/>
        </p:nvSpPr>
        <p:spPr>
          <a:xfrm>
            <a:off x="7020272" y="333900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6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</a:t>
            </a:r>
            <a:r>
              <a:rPr lang="en-US" altLang="ko-KR"/>
              <a:t>,</a:t>
            </a:r>
            <a:r>
              <a:rPr lang="ko-KR" altLang="en-US"/>
              <a:t> 비밀번호 입력 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ㅓ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양태영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2020-06-29</a:t>
            </a:r>
            <a:endParaRPr lang="en-US" altLang="ko-KR"/>
          </a:p>
        </p:txBody>
      </p:sp>
      <p:sp>
        <p:nvSpPr>
          <p:cNvPr id="5130" name="타원 9"/>
          <p:cNvSpPr>
            <a:spLocks noChangeArrowheads="1"/>
          </p:cNvSpPr>
          <p:nvPr/>
        </p:nvSpPr>
        <p:spPr>
          <a:xfrm>
            <a:off x="107950" y="587692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b="1"/>
              <a:t>1</a:t>
            </a:r>
            <a:endParaRPr lang="ko-KR" altLang="en-US" b="1"/>
          </a:p>
        </p:txBody>
      </p:sp>
      <p:pic>
        <p:nvPicPr>
          <p:cNvPr id="51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08720"/>
            <a:ext cx="9144000" cy="4650786"/>
          </a:xfrm>
          <a:prstGeom prst="rect">
            <a:avLst/>
          </a:prstGeom>
        </p:spPr>
      </p:pic>
      <p:sp>
        <p:nvSpPr>
          <p:cNvPr id="5136" name="Rectangle 16"/>
          <p:cNvSpPr>
            <a:spLocks noChangeArrowheads="1"/>
          </p:cNvSpPr>
          <p:nvPr/>
        </p:nvSpPr>
        <p:spPr>
          <a:xfrm>
            <a:off x="4080580" y="2564904"/>
            <a:ext cx="4091820" cy="1074243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5137" name="Rectangle 16"/>
          <p:cNvSpPr>
            <a:spLocks noChangeArrowheads="1"/>
          </p:cNvSpPr>
          <p:nvPr/>
        </p:nvSpPr>
        <p:spPr>
          <a:xfrm>
            <a:off x="4211960" y="3717032"/>
            <a:ext cx="3858147" cy="448040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5138" name="Rectangle 16"/>
          <p:cNvSpPr>
            <a:spLocks noChangeArrowheads="1"/>
          </p:cNvSpPr>
          <p:nvPr/>
        </p:nvSpPr>
        <p:spPr>
          <a:xfrm>
            <a:off x="4067945" y="4149078"/>
            <a:ext cx="546639" cy="266918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5139" name="타원 9"/>
          <p:cNvSpPr>
            <a:spLocks noChangeArrowheads="1"/>
          </p:cNvSpPr>
          <p:nvPr/>
        </p:nvSpPr>
        <p:spPr>
          <a:xfrm>
            <a:off x="3887944" y="252892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5140" name="타원 9"/>
          <p:cNvSpPr>
            <a:spLocks noChangeArrowheads="1"/>
          </p:cNvSpPr>
          <p:nvPr/>
        </p:nvSpPr>
        <p:spPr>
          <a:xfrm>
            <a:off x="3995936" y="368104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5141" name="타원 9"/>
          <p:cNvSpPr>
            <a:spLocks noChangeArrowheads="1"/>
          </p:cNvSpPr>
          <p:nvPr/>
        </p:nvSpPr>
        <p:spPr>
          <a:xfrm>
            <a:off x="3923928" y="407707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3</a:t>
            </a:r>
            <a:endParaRPr lang="en-US" altLang="ko-KR" b="1"/>
          </a:p>
        </p:txBody>
      </p:sp>
      <p:sp>
        <p:nvSpPr>
          <p:cNvPr id="5144" name="텍스트 개체 틀 2"/>
          <p:cNvSpPr>
            <a:spLocks noGrp="1"/>
          </p:cNvSpPr>
          <p:nvPr/>
        </p:nvSpPr>
        <p:spPr>
          <a:xfrm>
            <a:off x="539106" y="6093296"/>
            <a:ext cx="8461604" cy="235404"/>
          </a:xfrm>
          <a:prstGeom prst="rect">
            <a:avLst/>
          </a:prstGeom>
        </p:spPr>
        <p:txBody>
          <a:bodyPr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아이디</a:t>
            </a:r>
            <a:r>
              <a:rPr xmlns:mc="http://schemas.openxmlformats.org/markup-compatibility/2006" xmlns:hp="http://schemas.haansoft.com/office/presentation/8.0" kumimoji="1" lang="en-US" altLang="ko-KR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비밀번호를 저장할 수 있는 기능</a:t>
            </a:r>
            <a:endParaRPr xmlns:mc="http://schemas.openxmlformats.org/markup-compatibility/2006" xmlns:hp="http://schemas.haansoft.com/office/presentation/8.0" kumimoji="1" lang="ko-KR" altLang="en-US" sz="10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45" name="타원 9"/>
          <p:cNvSpPr>
            <a:spLocks noChangeArrowheads="1"/>
          </p:cNvSpPr>
          <p:nvPr/>
        </p:nvSpPr>
        <p:spPr>
          <a:xfrm>
            <a:off x="107504" y="6112329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5146" name="텍스트 개체 틀 2"/>
          <p:cNvSpPr>
            <a:spLocks noGrp="1"/>
          </p:cNvSpPr>
          <p:nvPr/>
        </p:nvSpPr>
        <p:spPr>
          <a:xfrm>
            <a:off x="539552" y="6326311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로그인 버튼 클릭시 로그인 체크를 하는</a:t>
            </a:r>
            <a:r>
              <a:rPr xmlns:mc="http://schemas.openxmlformats.org/markup-compatibility/2006" xmlns:hp="http://schemas.haansoft.com/office/presentation/8.0" kumimoji="1" lang="en-US" altLang="ko-KR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loginChk.jsp</a:t>
            </a:r>
            <a:r>
              <a:rPr xmlns:mc="http://schemas.openxmlformats.org/markup-compatibility/2006" xmlns:hp="http://schemas.haansoft.com/office/presentation/8.0" kumimoji="1" lang="ko-KR" altLang="en-US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리다이렉트</a:t>
            </a:r>
            <a:r>
              <a:rPr xmlns:mc="http://schemas.openxmlformats.org/markup-compatibility/2006" xmlns:hp="http://schemas.haansoft.com/office/presentation/8.0" kumimoji="1" lang="en-US" altLang="ko-KR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비밀번호가 맞으면 </a:t>
            </a:r>
            <a:r>
              <a:rPr xmlns:mc="http://schemas.openxmlformats.org/markup-compatibility/2006" xmlns:hp="http://schemas.haansoft.com/office/presentation/8.0" kumimoji="1" lang="en-US" altLang="ko-KR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main.jsp</a:t>
            </a:r>
            <a:r>
              <a:rPr xmlns:mc="http://schemas.openxmlformats.org/markup-compatibility/2006" xmlns:hp="http://schemas.haansoft.com/office/presentation/8.0" kumimoji="1" lang="ko-KR" altLang="en-US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리다이렉트 되며</a:t>
            </a:r>
            <a:r>
              <a:rPr xmlns:mc="http://schemas.openxmlformats.org/markup-compatibility/2006" xmlns:hp="http://schemas.haansoft.com/office/presentation/8.0" kumimoji="1" lang="en-US" altLang="ko-KR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틀릴 시 다시 </a:t>
            </a:r>
            <a:r>
              <a:rPr xmlns:mc="http://schemas.openxmlformats.org/markup-compatibility/2006" xmlns:hp="http://schemas.haansoft.com/office/presentation/8.0" kumimoji="1" lang="en-US" altLang="ko-KR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login.jsp</a:t>
            </a:r>
            <a:r>
              <a:rPr xmlns:mc="http://schemas.openxmlformats.org/markup-compatibility/2006" xmlns:hp="http://schemas.haansoft.com/office/presentation/8.0" kumimoji="1" lang="ko-KR" altLang="en-US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리다이렉트 됨</a:t>
            </a:r>
            <a:r>
              <a:rPr xmlns:mc="http://schemas.openxmlformats.org/markup-compatibility/2006" xmlns:hp="http://schemas.haansoft.com/office/presentation/8.0" kumimoji="1" lang="en-US" altLang="ko-KR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1" lang="en-US" altLang="ko-KR" sz="10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47" name="타원 9"/>
          <p:cNvSpPr>
            <a:spLocks noChangeArrowheads="1"/>
          </p:cNvSpPr>
          <p:nvPr/>
        </p:nvSpPr>
        <p:spPr>
          <a:xfrm>
            <a:off x="107949" y="634534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3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2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4" name="텍스트 개체 틀 5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join.jsp</a:t>
            </a:r>
            <a:endParaRPr lang="en-US" altLang="ko-KR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양태영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2020-06-29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63775"/>
            <a:ext cx="9144000" cy="4221409"/>
          </a:xfrm>
          <a:prstGeom prst="rect">
            <a:avLst/>
          </a:prstGeom>
        </p:spPr>
      </p:pic>
      <p:sp>
        <p:nvSpPr>
          <p:cNvPr id="8" name="Rectangle 16"/>
          <p:cNvSpPr>
            <a:spLocks noChangeArrowheads="1"/>
          </p:cNvSpPr>
          <p:nvPr/>
        </p:nvSpPr>
        <p:spPr>
          <a:xfrm>
            <a:off x="1272268" y="1268759"/>
            <a:ext cx="6612100" cy="3447237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>
          <a:xfrm>
            <a:off x="4382941" y="4777370"/>
            <a:ext cx="400878" cy="194007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10" name="타원 9"/>
          <p:cNvSpPr>
            <a:spLocks noChangeArrowheads="1"/>
          </p:cNvSpPr>
          <p:nvPr/>
        </p:nvSpPr>
        <p:spPr>
          <a:xfrm>
            <a:off x="1151640" y="116076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11" name="타원 9"/>
          <p:cNvSpPr>
            <a:spLocks noChangeArrowheads="1"/>
          </p:cNvSpPr>
          <p:nvPr/>
        </p:nvSpPr>
        <p:spPr>
          <a:xfrm>
            <a:off x="4175975" y="476116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39552" y="5857892"/>
            <a:ext cx="8461604" cy="23540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회원 정보 입력 폼</a:t>
            </a:r>
            <a:endParaRPr lang="ko-KR" altLang="en-US"/>
          </a:p>
        </p:txBody>
      </p:sp>
      <p:sp>
        <p:nvSpPr>
          <p:cNvPr id="15" name="타원 9"/>
          <p:cNvSpPr>
            <a:spLocks noChangeArrowheads="1"/>
          </p:cNvSpPr>
          <p:nvPr/>
        </p:nvSpPr>
        <p:spPr>
          <a:xfrm>
            <a:off x="107950" y="587692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16" name="텍스트 개체 틀 2"/>
          <p:cNvSpPr>
            <a:spLocks noGrp="1"/>
          </p:cNvSpPr>
          <p:nvPr/>
        </p:nvSpPr>
        <p:spPr>
          <a:xfrm>
            <a:off x="539106" y="6093296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클릭 시 </a:t>
            </a:r>
            <a:r>
              <a:rPr xmlns:mc="http://schemas.openxmlformats.org/markup-compatibility/2006" xmlns:hp="http://schemas.haansoft.com/office/presentation/8.0" kumimoji="1" lang="en-US" altLang="ko-KR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joinChk.jsp</a:t>
            </a:r>
            <a:r>
              <a:rPr xmlns:mc="http://schemas.openxmlformats.org/markup-compatibility/2006" xmlns:hp="http://schemas.haansoft.com/office/presentation/8.0" kumimoji="1" lang="ko-KR" altLang="en-US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이동</a:t>
            </a:r>
            <a:r>
              <a:rPr xmlns:mc="http://schemas.openxmlformats.org/markup-compatibility/2006" xmlns:hp="http://schemas.haansoft.com/office/presentation/8.0" kumimoji="1" lang="en-US" altLang="ko-KR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아이디 중복은 있는지</a:t>
            </a:r>
            <a:r>
              <a:rPr xmlns:mc="http://schemas.openxmlformats.org/markup-compatibility/2006" xmlns:hp="http://schemas.haansoft.com/office/presentation/8.0" kumimoji="1" lang="en-US" altLang="ko-KR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필수 항목을 빈칸으로 제출하지 않았는지 확인</a:t>
            </a:r>
            <a:r>
              <a:rPr xmlns:mc="http://schemas.openxmlformats.org/markup-compatibility/2006" xmlns:hp="http://schemas.haansoft.com/office/presentation/8.0" kumimoji="1" lang="en-US" altLang="ko-KR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이상 없으면 </a:t>
            </a:r>
            <a:r>
              <a:rPr xmlns:mc="http://schemas.openxmlformats.org/markup-compatibility/2006" xmlns:hp="http://schemas.haansoft.com/office/presentation/8.0" kumimoji="1" lang="en-US" altLang="ko-KR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main.jsp</a:t>
            </a:r>
            <a:r>
              <a:rPr xmlns:mc="http://schemas.openxmlformats.org/markup-compatibility/2006" xmlns:hp="http://schemas.haansoft.com/office/presentation/8.0" kumimoji="1" lang="ko-KR" altLang="en-US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리다이렉트 하고</a:t>
            </a:r>
            <a:r>
              <a:rPr xmlns:mc="http://schemas.openxmlformats.org/markup-compatibility/2006" xmlns:hp="http://schemas.haansoft.com/office/presentation/8.0" kumimoji="1" lang="en-US" altLang="ko-KR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xmlns:mc="http://schemas.openxmlformats.org/markup-compatibility/2006" xmlns:hp="http://schemas.haansoft.com/office/presentation/8.0" kumimoji="1" lang="ko-KR" altLang="en-US" sz="10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이상이 있을 시 다시</a:t>
            </a:r>
            <a:r>
              <a:rPr xmlns:mc="http://schemas.openxmlformats.org/markup-compatibility/2006" xmlns:hp="http://schemas.haansoft.com/office/presentation/8.0" kumimoji="1" lang="en-US" altLang="ko-KR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join.jsp</a:t>
            </a:r>
            <a:r>
              <a:rPr xmlns:mc="http://schemas.openxmlformats.org/markup-compatibility/2006" xmlns:hp="http://schemas.haansoft.com/office/presentation/8.0" kumimoji="1" lang="ko-KR" altLang="en-US" sz="10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이동</a:t>
            </a:r>
            <a:endParaRPr xmlns:mc="http://schemas.openxmlformats.org/markup-compatibility/2006" xmlns:hp="http://schemas.haansoft.com/office/presentation/8.0" kumimoji="1" lang="ko-KR" altLang="en-US" sz="10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타원 9"/>
          <p:cNvSpPr>
            <a:spLocks noChangeArrowheads="1"/>
          </p:cNvSpPr>
          <p:nvPr/>
        </p:nvSpPr>
        <p:spPr>
          <a:xfrm>
            <a:off x="107504" y="6112329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검색 결과 페이지</a:t>
            </a:r>
            <a:r>
              <a:rPr lang="en-US" altLang="ko-KR"/>
              <a:t>,</a:t>
            </a:r>
            <a:r>
              <a:rPr lang="ko-KR" altLang="en-US"/>
              <a:t> 본 검색 결과는 </a:t>
            </a:r>
            <a:r>
              <a:rPr lang="en-US" altLang="ko-KR"/>
              <a:t>main.jsp</a:t>
            </a:r>
            <a:r>
              <a:rPr lang="ko-KR" altLang="en-US"/>
              <a:t>에서 </a:t>
            </a:r>
            <a:r>
              <a:rPr lang="en-US" altLang="ko-KR"/>
              <a:t>test</a:t>
            </a:r>
            <a:r>
              <a:rPr lang="ko-KR" altLang="en-US"/>
              <a:t>로 검색한 결과임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텍스트 개체 틀 5"/>
          <p:cNvSpPr>
            <a:spLocks noGrp="1"/>
          </p:cNvSpPr>
          <p:nvPr>
            <p:ph type="body" sz="quarter" idx="12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4" name="텍스트 개체 틀 5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searchPost.jsp</a:t>
            </a:r>
            <a:endParaRPr lang="en-US" altLang="ko-KR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양태영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2020-06-30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944029"/>
            <a:ext cx="9144000" cy="19890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2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4" name="텍스트 개체 틀 5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boardView.jsp -</a:t>
            </a:r>
            <a:r>
              <a:rPr lang="ko-KR" altLang="en-US"/>
              <a:t>비 로그인</a:t>
            </a:r>
            <a:endParaRPr lang="ko-KR" altLang="en-US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515049" y="768238"/>
            <a:ext cx="7463314" cy="446096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rcRect r="38130"/>
          <a:stretch>
            <a:fillRect/>
          </a:stretch>
        </p:blipFill>
        <p:spPr>
          <a:xfrm>
            <a:off x="5182158" y="908720"/>
            <a:ext cx="3350282" cy="4392488"/>
          </a:xfrm>
          <a:prstGeom prst="rect">
            <a:avLst/>
          </a:prstGeom>
        </p:spPr>
      </p:pic>
      <p:sp>
        <p:nvSpPr>
          <p:cNvPr id="9" name="Rectangle 16"/>
          <p:cNvSpPr>
            <a:spLocks noChangeArrowheads="1"/>
          </p:cNvSpPr>
          <p:nvPr/>
        </p:nvSpPr>
        <p:spPr>
          <a:xfrm>
            <a:off x="1794857" y="2564904"/>
            <a:ext cx="400878" cy="212825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>
          <a:xfrm>
            <a:off x="4572000" y="2784127"/>
            <a:ext cx="400878" cy="212825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>
          <a:xfrm>
            <a:off x="1403648" y="4512319"/>
            <a:ext cx="3600400" cy="561867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>
          <a:xfrm>
            <a:off x="6372200" y="3514534"/>
            <a:ext cx="388081" cy="212022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>
          <a:xfrm>
            <a:off x="1547664" y="3356992"/>
            <a:ext cx="3079175" cy="1059485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14" name="타원 9"/>
          <p:cNvSpPr>
            <a:spLocks noChangeArrowheads="1"/>
          </p:cNvSpPr>
          <p:nvPr/>
        </p:nvSpPr>
        <p:spPr>
          <a:xfrm>
            <a:off x="1619672" y="238490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15" name="타원 9"/>
          <p:cNvSpPr>
            <a:spLocks noChangeArrowheads="1"/>
          </p:cNvSpPr>
          <p:nvPr/>
        </p:nvSpPr>
        <p:spPr>
          <a:xfrm>
            <a:off x="4392000" y="263691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3</a:t>
            </a:r>
            <a:endParaRPr lang="en-US" altLang="ko-KR" b="1"/>
          </a:p>
        </p:txBody>
      </p:sp>
      <p:sp>
        <p:nvSpPr>
          <p:cNvPr id="16" name="타원 9"/>
          <p:cNvSpPr>
            <a:spLocks noChangeArrowheads="1"/>
          </p:cNvSpPr>
          <p:nvPr/>
        </p:nvSpPr>
        <p:spPr>
          <a:xfrm>
            <a:off x="6228184" y="333900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17" name="타원 9"/>
          <p:cNvSpPr>
            <a:spLocks noChangeArrowheads="1"/>
          </p:cNvSpPr>
          <p:nvPr/>
        </p:nvSpPr>
        <p:spPr>
          <a:xfrm>
            <a:off x="1403648" y="324900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4</a:t>
            </a:r>
            <a:endParaRPr lang="en-US" altLang="ko-KR" b="1"/>
          </a:p>
        </p:txBody>
      </p:sp>
      <p:sp>
        <p:nvSpPr>
          <p:cNvPr id="18" name="타원 9"/>
          <p:cNvSpPr>
            <a:spLocks noChangeArrowheads="1"/>
          </p:cNvSpPr>
          <p:nvPr/>
        </p:nvSpPr>
        <p:spPr>
          <a:xfrm>
            <a:off x="1295656" y="436510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5</a:t>
            </a:r>
            <a:endParaRPr lang="en-US" altLang="ko-KR" b="1"/>
          </a:p>
        </p:txBody>
      </p:sp>
      <p:sp>
        <p:nvSpPr>
          <p:cNvPr id="19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39552" y="5839983"/>
            <a:ext cx="8461604" cy="235404"/>
          </a:xfrm>
        </p:spPr>
        <p:txBody>
          <a:bodyPr/>
          <a:lstStyle/>
          <a:p>
            <a:pPr lvl="0">
              <a:defRPr/>
            </a:pPr>
            <a:r>
              <a:rPr lang="ko-KR" altLang="en-US" sz="800"/>
              <a:t>게시글 내용이 </a:t>
            </a:r>
            <a:r>
              <a:rPr lang="en-US" altLang="ko-KR" sz="800"/>
              <a:t>100</a:t>
            </a:r>
            <a:r>
              <a:rPr lang="ko-KR" altLang="en-US" sz="800"/>
              <a:t>자가 넘어갈 경우 더보기 버튼 출력</a:t>
            </a:r>
            <a:r>
              <a:rPr lang="en-US" altLang="ko-KR" sz="800"/>
              <a:t>.</a:t>
            </a:r>
            <a:r>
              <a:rPr lang="ko-KR" altLang="en-US" sz="800"/>
              <a:t> 더보기 버튼을 누를 시 게시글 원문을 확인할 수 있음</a:t>
            </a:r>
            <a:r>
              <a:rPr lang="en-US" altLang="ko-KR" sz="800"/>
              <a:t>.</a:t>
            </a:r>
            <a:endParaRPr lang="en-US" altLang="ko-KR" sz="800"/>
          </a:p>
        </p:txBody>
      </p:sp>
      <p:sp>
        <p:nvSpPr>
          <p:cNvPr id="20" name="타원 7"/>
          <p:cNvSpPr>
            <a:spLocks noChangeArrowheads="1"/>
          </p:cNvSpPr>
          <p:nvPr/>
        </p:nvSpPr>
        <p:spPr>
          <a:xfrm>
            <a:off x="179165" y="5878413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1</a:t>
            </a:r>
            <a:endParaRPr lang="ko-KR" altLang="en-US" sz="700" b="1"/>
          </a:p>
        </p:txBody>
      </p:sp>
      <p:sp>
        <p:nvSpPr>
          <p:cNvPr id="21" name="타원 7"/>
          <p:cNvSpPr>
            <a:spLocks noChangeArrowheads="1"/>
          </p:cNvSpPr>
          <p:nvPr/>
        </p:nvSpPr>
        <p:spPr>
          <a:xfrm>
            <a:off x="179165" y="6031954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2</a:t>
            </a:r>
            <a:endParaRPr lang="en-US" altLang="ko-KR" sz="700" b="1"/>
          </a:p>
        </p:txBody>
      </p:sp>
      <p:sp>
        <p:nvSpPr>
          <p:cNvPr id="22" name="타원 7"/>
          <p:cNvSpPr>
            <a:spLocks noChangeArrowheads="1"/>
          </p:cNvSpPr>
          <p:nvPr/>
        </p:nvSpPr>
        <p:spPr>
          <a:xfrm>
            <a:off x="179165" y="6175623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3</a:t>
            </a:r>
            <a:endParaRPr lang="en-US" altLang="ko-KR" sz="700" b="1"/>
          </a:p>
        </p:txBody>
      </p:sp>
      <p:sp>
        <p:nvSpPr>
          <p:cNvPr id="23" name="타원 7"/>
          <p:cNvSpPr>
            <a:spLocks noChangeArrowheads="1"/>
          </p:cNvSpPr>
          <p:nvPr/>
        </p:nvSpPr>
        <p:spPr>
          <a:xfrm>
            <a:off x="179165" y="6319986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4</a:t>
            </a:r>
            <a:endParaRPr lang="en-US" altLang="ko-KR" sz="700" b="1"/>
          </a:p>
        </p:txBody>
      </p:sp>
      <p:sp>
        <p:nvSpPr>
          <p:cNvPr id="24" name="타원 7"/>
          <p:cNvSpPr>
            <a:spLocks noChangeArrowheads="1"/>
          </p:cNvSpPr>
          <p:nvPr/>
        </p:nvSpPr>
        <p:spPr>
          <a:xfrm>
            <a:off x="179165" y="6464002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5</a:t>
            </a:r>
            <a:endParaRPr lang="en-US" altLang="ko-KR" sz="700" b="1"/>
          </a:p>
        </p:txBody>
      </p:sp>
      <p:sp>
        <p:nvSpPr>
          <p:cNvPr id="25" name="텍스트 개체 틀 2"/>
          <p:cNvSpPr>
            <a:spLocks noGrp="1"/>
          </p:cNvSpPr>
          <p:nvPr/>
        </p:nvSpPr>
        <p:spPr>
          <a:xfrm>
            <a:off x="539552" y="5998046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더보기 버튼을 누르면 줄이기 버튼이 출력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줄이기를 누를 시 더보기로 버튼이 바뀌며 게시글이 줄어 듦</a:t>
            </a:r>
            <a:endPara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텍스트 개체 틀 2"/>
          <p:cNvSpPr>
            <a:spLocks noGrp="1"/>
          </p:cNvSpPr>
          <p:nvPr/>
        </p:nvSpPr>
        <p:spPr>
          <a:xfrm>
            <a:off x="539552" y="6137540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추천버튼</a:t>
            </a:r>
            <a:r>
              <a: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누를 시 추천 수가 올라감</a:t>
            </a:r>
            <a:endPara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텍스트 개체 틀 2"/>
          <p:cNvSpPr>
            <a:spLocks noGrp="1"/>
          </p:cNvSpPr>
          <p:nvPr/>
        </p:nvSpPr>
        <p:spPr>
          <a:xfrm>
            <a:off x="539552" y="6276553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첨부파일 출력란</a:t>
            </a:r>
            <a:r>
              <a:rPr xmlns:mc="http://schemas.openxmlformats.org/markup-compatibility/2006" xmlns:hp="http://schemas.haansoft.com/office/presentation/8.0" kumimoji="1" lang="en-US" altLang="ko-KR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각각의 첨부파일을 클릭 할 시 크게 볼 수 있는</a:t>
            </a:r>
            <a:r>
              <a:rPr xmlns:mc="http://schemas.openxmlformats.org/markup-compatibility/2006" xmlns:hp="http://schemas.haansoft.com/office/presentation/8.0" kumimoji="1" lang="en-US" altLang="ko-KR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popUpImage.jsp</a:t>
            </a:r>
            <a:r>
              <a: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뜸</a:t>
            </a:r>
            <a:endParaRPr xmlns:mc="http://schemas.openxmlformats.org/markup-compatibility/2006" xmlns:hp="http://schemas.haansoft.com/office/presentation/8.0" kumimoji="1" lang="ko-KR" altLang="en-US" sz="7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텍스트 개체 틀 2"/>
          <p:cNvSpPr>
            <a:spLocks noGrp="1"/>
          </p:cNvSpPr>
          <p:nvPr/>
        </p:nvSpPr>
        <p:spPr>
          <a:xfrm>
            <a:off x="539552" y="6435097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덧글 출력란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비로그인 상태에서는 작성할 수 없고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보기만 할 수 있음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2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</a:t>
            </a:r>
            <a:endParaRPr lang="en-US" altLang="ko-KR"/>
          </a:p>
        </p:txBody>
      </p:sp>
      <p:sp>
        <p:nvSpPr>
          <p:cNvPr id="4" name="텍스트 개체 틀 5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boardView.jsp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로그인</a:t>
            </a:r>
            <a:endParaRPr lang="ko-KR" altLang="en-US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양태영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2020-06-30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4416" y="2209630"/>
            <a:ext cx="6935167" cy="2438740"/>
          </a:xfrm>
          <a:prstGeom prst="rect">
            <a:avLst/>
          </a:prstGeom>
        </p:spPr>
      </p:pic>
      <p:sp>
        <p:nvSpPr>
          <p:cNvPr id="9" name="Rectangle 16"/>
          <p:cNvSpPr>
            <a:spLocks noChangeArrowheads="1"/>
          </p:cNvSpPr>
          <p:nvPr/>
        </p:nvSpPr>
        <p:spPr>
          <a:xfrm>
            <a:off x="2699792" y="2708920"/>
            <a:ext cx="4623209" cy="492080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>
          <a:xfrm>
            <a:off x="4972829" y="3632395"/>
            <a:ext cx="1039330" cy="516684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>
          <a:xfrm>
            <a:off x="2699793" y="3241551"/>
            <a:ext cx="3381512" cy="359917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ko-KR" altLang="en-US"/>
          </a:p>
        </p:txBody>
      </p:sp>
      <p:sp>
        <p:nvSpPr>
          <p:cNvPr id="12" name="타원 9"/>
          <p:cNvSpPr>
            <a:spLocks noChangeArrowheads="1"/>
          </p:cNvSpPr>
          <p:nvPr/>
        </p:nvSpPr>
        <p:spPr>
          <a:xfrm>
            <a:off x="2519792" y="256490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13" name="타원 9"/>
          <p:cNvSpPr>
            <a:spLocks noChangeArrowheads="1"/>
          </p:cNvSpPr>
          <p:nvPr/>
        </p:nvSpPr>
        <p:spPr>
          <a:xfrm>
            <a:off x="2519792" y="314096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14" name="타원 9"/>
          <p:cNvSpPr>
            <a:spLocks noChangeArrowheads="1"/>
          </p:cNvSpPr>
          <p:nvPr/>
        </p:nvSpPr>
        <p:spPr>
          <a:xfrm>
            <a:off x="4788024" y="360904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3</a:t>
            </a:r>
            <a:endParaRPr lang="en-US" altLang="ko-KR" b="1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39552" y="5839983"/>
            <a:ext cx="8461604" cy="235404"/>
          </a:xfrm>
        </p:spPr>
        <p:txBody>
          <a:bodyPr/>
          <a:lstStyle/>
          <a:p>
            <a:pPr lvl="0">
              <a:defRPr/>
            </a:pPr>
            <a:r>
              <a:rPr lang="ko-KR" altLang="en-US" sz="800"/>
              <a:t>로그인 시 자신 아이디 이름으로 덧글 작성이 가능</a:t>
            </a:r>
            <a:r>
              <a:rPr lang="en-US" altLang="ko-KR" sz="800"/>
              <a:t>.</a:t>
            </a:r>
            <a:endParaRPr lang="en-US" altLang="ko-KR" sz="800"/>
          </a:p>
        </p:txBody>
      </p:sp>
      <p:sp>
        <p:nvSpPr>
          <p:cNvPr id="29" name="타원 7"/>
          <p:cNvSpPr>
            <a:spLocks noChangeArrowheads="1"/>
          </p:cNvSpPr>
          <p:nvPr/>
        </p:nvSpPr>
        <p:spPr>
          <a:xfrm>
            <a:off x="179165" y="5878413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1</a:t>
            </a:r>
            <a:endParaRPr lang="ko-KR" altLang="en-US" sz="700" b="1"/>
          </a:p>
        </p:txBody>
      </p:sp>
      <p:sp>
        <p:nvSpPr>
          <p:cNvPr id="30" name="타원 7"/>
          <p:cNvSpPr>
            <a:spLocks noChangeArrowheads="1"/>
          </p:cNvSpPr>
          <p:nvPr/>
        </p:nvSpPr>
        <p:spPr>
          <a:xfrm>
            <a:off x="179165" y="6031954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2</a:t>
            </a:r>
            <a:endParaRPr lang="en-US" altLang="ko-KR" sz="700" b="1"/>
          </a:p>
        </p:txBody>
      </p:sp>
      <p:sp>
        <p:nvSpPr>
          <p:cNvPr id="31" name="타원 7"/>
          <p:cNvSpPr>
            <a:spLocks noChangeArrowheads="1"/>
          </p:cNvSpPr>
          <p:nvPr/>
        </p:nvSpPr>
        <p:spPr>
          <a:xfrm>
            <a:off x="179165" y="6175623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3</a:t>
            </a:r>
            <a:endParaRPr lang="en-US" altLang="ko-KR" sz="700" b="1"/>
          </a:p>
        </p:txBody>
      </p:sp>
      <p:sp>
        <p:nvSpPr>
          <p:cNvPr id="32" name="텍스트 개체 틀 2"/>
          <p:cNvSpPr>
            <a:spLocks noGrp="1"/>
          </p:cNvSpPr>
          <p:nvPr/>
        </p:nvSpPr>
        <p:spPr>
          <a:xfrm>
            <a:off x="539552" y="5998046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상대방의 덧글은 수정하거나 삭제할 수 없으며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덧글은 내용과 함께 현재 시간이 출력됨</a:t>
            </a:r>
            <a:r>
              <a: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1" lang="en-US" altLang="ko-KR" sz="8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텍스트 개체 틀 2"/>
          <p:cNvSpPr>
            <a:spLocks noGrp="1"/>
          </p:cNvSpPr>
          <p:nvPr/>
        </p:nvSpPr>
        <p:spPr>
          <a:xfrm>
            <a:off x="539552" y="6137540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자신이 단 덧글의 경우 수정</a:t>
            </a:r>
            <a:r>
              <a: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삭제가 가능하며 각각의 버튼은 수정의 경우 클릭시 인풋 폼과 등록 버튼이 나타나게 됨</a:t>
            </a:r>
            <a:r>
              <a: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등록 버튼을 누를 시  </a:t>
            </a:r>
            <a:r>
              <a: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updateComment.jsp</a:t>
            </a:r>
            <a:r>
              <a: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리다이렉트 됨</a:t>
            </a:r>
            <a:r>
              <a: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삭제 버튼을 클릭시 삭제하시겠습니까</a:t>
            </a:r>
            <a:r>
              <a: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라는 경고창이 출력되며 확인을 누를 시 덧글을 삭제하는 페이지</a:t>
            </a:r>
            <a:r>
              <a: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(deleteComment.jsp)</a:t>
            </a:r>
            <a:r>
              <a: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이동하게 됨</a:t>
            </a:r>
            <a:r>
              <a: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78137" y="4653136"/>
            <a:ext cx="6030166" cy="485842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1331640" y="4365104"/>
            <a:ext cx="2304256" cy="360040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ko-KR" altLang="en-US"/>
              <a:t>수정 버튼 클릭 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2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</a:t>
            </a:r>
            <a:endParaRPr lang="en-US" altLang="ko-KR"/>
          </a:p>
        </p:txBody>
      </p:sp>
      <p:sp>
        <p:nvSpPr>
          <p:cNvPr id="4" name="텍스트 개체 틀 5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writeBoard.jsp</a:t>
            </a:r>
            <a:endParaRPr lang="en-US" altLang="ko-KR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양태영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2020-06-30</a:t>
            </a:r>
            <a:endParaRPr lang="en-US" altLang="ko-KR"/>
          </a:p>
        </p:txBody>
      </p:sp>
      <p:grpSp>
        <p:nvGrpSpPr>
          <p:cNvPr id="13" name=""/>
          <p:cNvGrpSpPr/>
          <p:nvPr/>
        </p:nvGrpSpPr>
        <p:grpSpPr>
          <a:xfrm rot="0">
            <a:off x="-108520" y="548680"/>
            <a:ext cx="7584854" cy="5075840"/>
            <a:chOff x="0" y="369384"/>
            <a:chExt cx="7584854" cy="5075840"/>
          </a:xfrm>
        </p:grpSpPr>
        <p:pic>
          <p:nvPicPr>
            <p:cNvPr id="7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369384"/>
              <a:ext cx="7584854" cy="5075840"/>
            </a:xfrm>
            <a:prstGeom prst="rect">
              <a:avLst/>
            </a:prstGeom>
          </p:spPr>
        </p:pic>
        <p:sp>
          <p:nvSpPr>
            <p:cNvPr id="9" name="Rectangle 16"/>
            <p:cNvSpPr>
              <a:spLocks noChangeArrowheads="1"/>
            </p:cNvSpPr>
            <p:nvPr/>
          </p:nvSpPr>
          <p:spPr>
            <a:xfrm>
              <a:off x="1835695" y="692696"/>
              <a:ext cx="3888432" cy="450502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>
            <a:xfrm>
              <a:off x="4790904" y="4490070"/>
              <a:ext cx="851690" cy="28092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>
            <a:xfrm>
              <a:off x="3635896" y="4804254"/>
              <a:ext cx="338303" cy="22881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ko-KR" altLang="en-US"/>
            </a:p>
          </p:txBody>
        </p:sp>
      </p:grp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15608" y="4221088"/>
            <a:ext cx="3528392" cy="1145370"/>
          </a:xfrm>
          <a:prstGeom prst="rect">
            <a:avLst/>
          </a:prstGeom>
        </p:spPr>
      </p:pic>
      <p:sp>
        <p:nvSpPr>
          <p:cNvPr id="20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39552" y="5839983"/>
            <a:ext cx="8461604" cy="235404"/>
          </a:xfrm>
        </p:spPr>
        <p:txBody>
          <a:bodyPr/>
          <a:lstStyle/>
          <a:p>
            <a:pPr lvl="0">
              <a:defRPr/>
            </a:pPr>
            <a:r>
              <a:rPr lang="ko-KR" altLang="en-US" sz="800"/>
              <a:t>게시글 입력 폼</a:t>
            </a:r>
            <a:r>
              <a:rPr lang="en-US" altLang="ko-KR" sz="800"/>
              <a:t>,</a:t>
            </a:r>
            <a:r>
              <a:rPr lang="ko-KR" altLang="en-US" sz="800"/>
              <a:t> 제목란</a:t>
            </a:r>
            <a:r>
              <a:rPr lang="en-US" altLang="ko-KR" sz="800"/>
              <a:t>,</a:t>
            </a:r>
            <a:r>
              <a:rPr lang="ko-KR" altLang="en-US" sz="800"/>
              <a:t> 내용란</a:t>
            </a:r>
            <a:r>
              <a:rPr lang="en-US" altLang="ko-KR" sz="800"/>
              <a:t>,</a:t>
            </a:r>
            <a:r>
              <a:rPr lang="ko-KR" altLang="en-US" sz="800"/>
              <a:t> 파일첨부란이 있음</a:t>
            </a:r>
            <a:r>
              <a:rPr lang="en-US" altLang="ko-KR" sz="800"/>
              <a:t>.</a:t>
            </a:r>
            <a:endParaRPr lang="en-US" altLang="ko-KR" sz="800"/>
          </a:p>
        </p:txBody>
      </p:sp>
      <p:sp>
        <p:nvSpPr>
          <p:cNvPr id="21" name="타원 7"/>
          <p:cNvSpPr>
            <a:spLocks noChangeArrowheads="1"/>
          </p:cNvSpPr>
          <p:nvPr/>
        </p:nvSpPr>
        <p:spPr>
          <a:xfrm>
            <a:off x="179165" y="5878413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1</a:t>
            </a:r>
            <a:endParaRPr lang="ko-KR" altLang="en-US" sz="700" b="1"/>
          </a:p>
        </p:txBody>
      </p:sp>
      <p:sp>
        <p:nvSpPr>
          <p:cNvPr id="22" name="타원 7"/>
          <p:cNvSpPr>
            <a:spLocks noChangeArrowheads="1"/>
          </p:cNvSpPr>
          <p:nvPr/>
        </p:nvSpPr>
        <p:spPr>
          <a:xfrm>
            <a:off x="179165" y="6031954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2</a:t>
            </a:r>
            <a:endParaRPr lang="en-US" altLang="ko-KR" sz="700" b="1"/>
          </a:p>
        </p:txBody>
      </p:sp>
      <p:sp>
        <p:nvSpPr>
          <p:cNvPr id="23" name="타원 7"/>
          <p:cNvSpPr>
            <a:spLocks noChangeArrowheads="1"/>
          </p:cNvSpPr>
          <p:nvPr/>
        </p:nvSpPr>
        <p:spPr>
          <a:xfrm>
            <a:off x="179165" y="6175623"/>
            <a:ext cx="144363" cy="1443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sz="700" b="1"/>
              <a:t>3</a:t>
            </a:r>
            <a:endParaRPr lang="en-US" altLang="ko-KR" sz="700" b="1"/>
          </a:p>
        </p:txBody>
      </p:sp>
      <p:sp>
        <p:nvSpPr>
          <p:cNvPr id="24" name="텍스트 개체 틀 2"/>
          <p:cNvSpPr>
            <a:spLocks noGrp="1"/>
          </p:cNvSpPr>
          <p:nvPr/>
        </p:nvSpPr>
        <p:spPr>
          <a:xfrm>
            <a:off x="539552" y="5998046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 추가 첨부를 누르면 옆의 이미지 처럼 파일 첨부 양식이 아래에 새로 생김</a:t>
            </a:r>
            <a:endParaRPr xmlns:mc="http://schemas.openxmlformats.org/markup-compatibility/2006" xmlns:hp="http://schemas.haansoft.com/office/presentation/8.0" kumimoji="1" lang="ko-KR" altLang="en-US" sz="800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텍스트 개체 틀 2"/>
          <p:cNvSpPr>
            <a:spLocks noGrp="1"/>
          </p:cNvSpPr>
          <p:nvPr/>
        </p:nvSpPr>
        <p:spPr>
          <a:xfrm>
            <a:off x="539552" y="6137540"/>
            <a:ext cx="8461604" cy="235404"/>
          </a:xfrm>
          <a:prstGeom prst="rect">
            <a:avLst/>
          </a:prstGeom>
        </p:spPr>
        <p:txBody>
          <a:bodyPr/>
          <a:lstStyle/>
          <a:p>
            <a:pPr marL="180975" lvl="0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등록 버튼을 누르면 게시글을 등록해주는 페이지</a:t>
            </a:r>
            <a:r>
              <a: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(writeBoardSet.jsp)</a:t>
            </a:r>
            <a:r>
              <a:rPr xmlns:mc="http://schemas.openxmlformats.org/markup-compatibility/2006" xmlns:hp="http://schemas.haansoft.com/office/presentation/8.0" kumimoji="1" lang="ko-KR" altLang="en-US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리다이렉트됨</a:t>
            </a:r>
            <a:r>
              <a: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1" lang="en-US" altLang="ko-KR" b="0" i="0" u="none" strike="noStrike" kern="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타원 9"/>
          <p:cNvSpPr>
            <a:spLocks noChangeArrowheads="1"/>
          </p:cNvSpPr>
          <p:nvPr/>
        </p:nvSpPr>
        <p:spPr>
          <a:xfrm>
            <a:off x="1583688" y="80072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27" name="타원 9"/>
          <p:cNvSpPr>
            <a:spLocks noChangeArrowheads="1"/>
          </p:cNvSpPr>
          <p:nvPr/>
        </p:nvSpPr>
        <p:spPr>
          <a:xfrm>
            <a:off x="4572000" y="454514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28" name="타원 9"/>
          <p:cNvSpPr>
            <a:spLocks noChangeArrowheads="1"/>
          </p:cNvSpPr>
          <p:nvPr/>
        </p:nvSpPr>
        <p:spPr>
          <a:xfrm>
            <a:off x="3419872" y="490518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ko-KR" b="1"/>
              <a:t>3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상품서비스기획실</ep:Company>
  <ep:Words>581</ep:Words>
  <ep:PresentationFormat>화면 슬라이드 쇼(4:3)</ep:PresentationFormat>
  <ep:Paragraphs>145</ep:Paragraphs>
  <ep:Slides>11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ep:HeadingPairs>
  <ep:TitlesOfParts>
    <vt:vector size="13" baseType="lpstr">
      <vt:lpstr>디자인 사용자 지정</vt:lpstr>
      <vt:lpstr>기본 디자인</vt:lpstr>
      <vt:lpstr>인터넷프로그래밍  “말랑말랑북 스토리보드”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2004-01-15T13:04:18.000</dcterms:created>
  <dc:creator>장석윤1</dc:creator>
  <cp:lastModifiedBy>apxkf</cp:lastModifiedBy>
  <dcterms:modified xsi:type="dcterms:W3CDTF">2020-06-29T16:20:21.220</dcterms:modified>
  <cp:revision>323</cp:revision>
  <dc:title>어쩌수저쩌구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