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67" r:id="rId8"/>
    <p:sldId id="290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종구" initials="김종" lastIdx="1" clrIdx="0">
    <p:extLst>
      <p:ext uri="{19B8F6BF-5375-455C-9EA6-DF929625EA0E}">
        <p15:presenceInfo xmlns:p15="http://schemas.microsoft.com/office/powerpoint/2012/main" userId="720957424c003b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A4292-3833-49A0-BC96-EA30A62AD0C6}" v="177" dt="2020-06-08T13:17:37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162359@office.inha.ac.kr" userId="08edce9e-99b9-4a50-aef4-e79591c08568" providerId="ADAL" clId="{A42A4292-3833-49A0-BC96-EA30A62AD0C6}"/>
    <pc:docChg chg="undo custSel addSld delSld modSld sldOrd">
      <pc:chgData name="12162359@office.inha.ac.kr" userId="08edce9e-99b9-4a50-aef4-e79591c08568" providerId="ADAL" clId="{A42A4292-3833-49A0-BC96-EA30A62AD0C6}" dt="2020-06-08T13:25:26.836" v="1564" actId="2711"/>
      <pc:docMkLst>
        <pc:docMk/>
      </pc:docMkLst>
      <pc:sldChg chg="addSp modSp">
        <pc:chgData name="12162359@office.inha.ac.kr" userId="08edce9e-99b9-4a50-aef4-e79591c08568" providerId="ADAL" clId="{A42A4292-3833-49A0-BC96-EA30A62AD0C6}" dt="2020-06-08T13:18:14.323" v="1557" actId="1076"/>
        <pc:sldMkLst>
          <pc:docMk/>
          <pc:sldMk cId="3650481041" sldId="256"/>
        </pc:sldMkLst>
        <pc:spChg chg="add mod">
          <ac:chgData name="12162359@office.inha.ac.kr" userId="08edce9e-99b9-4a50-aef4-e79591c08568" providerId="ADAL" clId="{A42A4292-3833-49A0-BC96-EA30A62AD0C6}" dt="2020-06-08T13:18:14.323" v="1557" actId="1076"/>
          <ac:spMkLst>
            <pc:docMk/>
            <pc:sldMk cId="3650481041" sldId="256"/>
            <ac:spMk id="2" creationId="{29333B41-E9C1-4F05-BCEF-C9C218F7F842}"/>
          </ac:spMkLst>
        </pc:spChg>
        <pc:spChg chg="mod">
          <ac:chgData name="12162359@office.inha.ac.kr" userId="08edce9e-99b9-4a50-aef4-e79591c08568" providerId="ADAL" clId="{A42A4292-3833-49A0-BC96-EA30A62AD0C6}" dt="2020-06-08T13:18:10.194" v="1555" actId="14100"/>
          <ac:spMkLst>
            <pc:docMk/>
            <pc:sldMk cId="3650481041" sldId="256"/>
            <ac:spMk id="6" creationId="{53DDB808-F68B-42FF-BEE6-33C6CD1303CB}"/>
          </ac:spMkLst>
        </pc:spChg>
        <pc:spChg chg="mod">
          <ac:chgData name="12162359@office.inha.ac.kr" userId="08edce9e-99b9-4a50-aef4-e79591c08568" providerId="ADAL" clId="{A42A4292-3833-49A0-BC96-EA30A62AD0C6}" dt="2020-06-08T13:18:12.306" v="1556" actId="1076"/>
          <ac:spMkLst>
            <pc:docMk/>
            <pc:sldMk cId="3650481041" sldId="256"/>
            <ac:spMk id="7" creationId="{7B98EE6F-BE91-45C6-9DC0-5CBE398DFF25}"/>
          </ac:spMkLst>
        </pc:spChg>
      </pc:sldChg>
      <pc:sldChg chg="del">
        <pc:chgData name="12162359@office.inha.ac.kr" userId="08edce9e-99b9-4a50-aef4-e79591c08568" providerId="ADAL" clId="{A42A4292-3833-49A0-BC96-EA30A62AD0C6}" dt="2020-06-08T11:59:30.452" v="338" actId="2696"/>
        <pc:sldMkLst>
          <pc:docMk/>
          <pc:sldMk cId="2692626875" sldId="257"/>
        </pc:sldMkLst>
      </pc:sldChg>
      <pc:sldChg chg="modSp">
        <pc:chgData name="12162359@office.inha.ac.kr" userId="08edce9e-99b9-4a50-aef4-e79591c08568" providerId="ADAL" clId="{A42A4292-3833-49A0-BC96-EA30A62AD0C6}" dt="2020-06-08T12:58:43.448" v="1036" actId="114"/>
        <pc:sldMkLst>
          <pc:docMk/>
          <pc:sldMk cId="863740027" sldId="258"/>
        </pc:sldMkLst>
        <pc:spChg chg="mod">
          <ac:chgData name="12162359@office.inha.ac.kr" userId="08edce9e-99b9-4a50-aef4-e79591c08568" providerId="ADAL" clId="{A42A4292-3833-49A0-BC96-EA30A62AD0C6}" dt="2020-06-08T12:58:43.448" v="1036" actId="114"/>
          <ac:spMkLst>
            <pc:docMk/>
            <pc:sldMk cId="863740027" sldId="258"/>
            <ac:spMk id="15" creationId="{6BFF4180-3D5F-4544-B4BD-0A4CCA562616}"/>
          </ac:spMkLst>
        </pc:spChg>
      </pc:sldChg>
      <pc:sldChg chg="modSp ord">
        <pc:chgData name="12162359@office.inha.ac.kr" userId="08edce9e-99b9-4a50-aef4-e79591c08568" providerId="ADAL" clId="{A42A4292-3833-49A0-BC96-EA30A62AD0C6}" dt="2020-06-08T13:07:47.761" v="1389"/>
        <pc:sldMkLst>
          <pc:docMk/>
          <pc:sldMk cId="2106179927" sldId="259"/>
        </pc:sldMkLst>
        <pc:spChg chg="mod">
          <ac:chgData name="12162359@office.inha.ac.kr" userId="08edce9e-99b9-4a50-aef4-e79591c08568" providerId="ADAL" clId="{A42A4292-3833-49A0-BC96-EA30A62AD0C6}" dt="2020-06-08T13:01:25.238" v="1039" actId="1076"/>
          <ac:spMkLst>
            <pc:docMk/>
            <pc:sldMk cId="2106179927" sldId="259"/>
            <ac:spMk id="8" creationId="{E8FECA4F-7E75-4B29-A368-E08B9288A151}"/>
          </ac:spMkLst>
        </pc:spChg>
      </pc:sldChg>
      <pc:sldChg chg="del">
        <pc:chgData name="12162359@office.inha.ac.kr" userId="08edce9e-99b9-4a50-aef4-e79591c08568" providerId="ADAL" clId="{A42A4292-3833-49A0-BC96-EA30A62AD0C6}" dt="2020-06-08T13:08:04.162" v="1390" actId="2696"/>
        <pc:sldMkLst>
          <pc:docMk/>
          <pc:sldMk cId="2648158685" sldId="260"/>
        </pc:sldMkLst>
      </pc:sldChg>
      <pc:sldChg chg="delSp">
        <pc:chgData name="12162359@office.inha.ac.kr" userId="08edce9e-99b9-4a50-aef4-e79591c08568" providerId="ADAL" clId="{A42A4292-3833-49A0-BC96-EA30A62AD0C6}" dt="2020-06-08T13:07:12.186" v="1368" actId="478"/>
        <pc:sldMkLst>
          <pc:docMk/>
          <pc:sldMk cId="4130300132" sldId="264"/>
        </pc:sldMkLst>
        <pc:spChg chg="del">
          <ac:chgData name="12162359@office.inha.ac.kr" userId="08edce9e-99b9-4a50-aef4-e79591c08568" providerId="ADAL" clId="{A42A4292-3833-49A0-BC96-EA30A62AD0C6}" dt="2020-06-08T13:07:12.186" v="1368" actId="478"/>
          <ac:spMkLst>
            <pc:docMk/>
            <pc:sldMk cId="4130300132" sldId="264"/>
            <ac:spMk id="12" creationId="{789A9C0B-1FD6-4D12-A745-5E50CD517452}"/>
          </ac:spMkLst>
        </pc:spChg>
      </pc:sldChg>
      <pc:sldChg chg="addSp delSp modSp">
        <pc:chgData name="12162359@office.inha.ac.kr" userId="08edce9e-99b9-4a50-aef4-e79591c08568" providerId="ADAL" clId="{A42A4292-3833-49A0-BC96-EA30A62AD0C6}" dt="2020-06-08T13:25:09.164" v="1563" actId="1076"/>
        <pc:sldMkLst>
          <pc:docMk/>
          <pc:sldMk cId="811949565" sldId="268"/>
        </pc:sldMkLst>
        <pc:spChg chg="mod">
          <ac:chgData name="12162359@office.inha.ac.kr" userId="08edce9e-99b9-4a50-aef4-e79591c08568" providerId="ADAL" clId="{A42A4292-3833-49A0-BC96-EA30A62AD0C6}" dt="2020-06-08T09:05:44.728" v="15" actId="20577"/>
          <ac:spMkLst>
            <pc:docMk/>
            <pc:sldMk cId="811949565" sldId="268"/>
            <ac:spMk id="7" creationId="{176F0BEB-0854-45A3-8D4D-1DEC80832664}"/>
          </ac:spMkLst>
        </pc:spChg>
        <pc:spChg chg="mod">
          <ac:chgData name="12162359@office.inha.ac.kr" userId="08edce9e-99b9-4a50-aef4-e79591c08568" providerId="ADAL" clId="{A42A4292-3833-49A0-BC96-EA30A62AD0C6}" dt="2020-06-08T13:25:07.215" v="1562" actId="1076"/>
          <ac:spMkLst>
            <pc:docMk/>
            <pc:sldMk cId="811949565" sldId="268"/>
            <ac:spMk id="12" creationId="{0E6CF32A-B790-45BB-B5E7-2182DE3341FD}"/>
          </ac:spMkLst>
        </pc:spChg>
        <pc:spChg chg="add del mod">
          <ac:chgData name="12162359@office.inha.ac.kr" userId="08edce9e-99b9-4a50-aef4-e79591c08568" providerId="ADAL" clId="{A42A4292-3833-49A0-BC96-EA30A62AD0C6}" dt="2020-06-08T13:25:09.164" v="1563" actId="1076"/>
          <ac:spMkLst>
            <pc:docMk/>
            <pc:sldMk cId="811949565" sldId="268"/>
            <ac:spMk id="13" creationId="{879A22F8-3946-41E5-943B-6225FB5971E0}"/>
          </ac:spMkLst>
        </pc:spChg>
      </pc:sldChg>
      <pc:sldChg chg="del">
        <pc:chgData name="12162359@office.inha.ac.kr" userId="08edce9e-99b9-4a50-aef4-e79591c08568" providerId="ADAL" clId="{A42A4292-3833-49A0-BC96-EA30A62AD0C6}" dt="2020-06-08T11:59:31.389" v="339" actId="2696"/>
        <pc:sldMkLst>
          <pc:docMk/>
          <pc:sldMk cId="3089024829" sldId="270"/>
        </pc:sldMkLst>
      </pc:sldChg>
      <pc:sldChg chg="addSp delSp modSp ord">
        <pc:chgData name="12162359@office.inha.ac.kr" userId="08edce9e-99b9-4a50-aef4-e79591c08568" providerId="ADAL" clId="{A42A4292-3833-49A0-BC96-EA30A62AD0C6}" dt="2020-06-08T12:01:05.891" v="341" actId="1076"/>
        <pc:sldMkLst>
          <pc:docMk/>
          <pc:sldMk cId="2250051514" sldId="275"/>
        </pc:sldMkLst>
        <pc:spChg chg="add mod">
          <ac:chgData name="12162359@office.inha.ac.kr" userId="08edce9e-99b9-4a50-aef4-e79591c08568" providerId="ADAL" clId="{A42A4292-3833-49A0-BC96-EA30A62AD0C6}" dt="2020-06-08T11:58:13.394" v="337" actId="13926"/>
          <ac:spMkLst>
            <pc:docMk/>
            <pc:sldMk cId="2250051514" sldId="275"/>
            <ac:spMk id="3" creationId="{D40A9BA1-12F2-475C-94D7-ACC85A53CCF7}"/>
          </ac:spMkLst>
        </pc:spChg>
        <pc:spChg chg="add mod">
          <ac:chgData name="12162359@office.inha.ac.kr" userId="08edce9e-99b9-4a50-aef4-e79591c08568" providerId="ADAL" clId="{A42A4292-3833-49A0-BC96-EA30A62AD0C6}" dt="2020-06-08T11:57:47.501" v="332" actId="1076"/>
          <ac:spMkLst>
            <pc:docMk/>
            <pc:sldMk cId="2250051514" sldId="275"/>
            <ac:spMk id="6" creationId="{75EA0296-B9B3-47E3-8709-A779175E215B}"/>
          </ac:spMkLst>
        </pc:spChg>
        <pc:spChg chg="mod">
          <ac:chgData name="12162359@office.inha.ac.kr" userId="08edce9e-99b9-4a50-aef4-e79591c08568" providerId="ADAL" clId="{A42A4292-3833-49A0-BC96-EA30A62AD0C6}" dt="2020-06-08T11:33:45.379" v="162" actId="207"/>
          <ac:spMkLst>
            <pc:docMk/>
            <pc:sldMk cId="2250051514" sldId="275"/>
            <ac:spMk id="7" creationId="{DAD2A255-540D-407D-B268-16F9D08E13B2}"/>
          </ac:spMkLst>
        </pc:spChg>
        <pc:spChg chg="add del mod">
          <ac:chgData name="12162359@office.inha.ac.kr" userId="08edce9e-99b9-4a50-aef4-e79591c08568" providerId="ADAL" clId="{A42A4292-3833-49A0-BC96-EA30A62AD0C6}" dt="2020-06-08T11:56:53.482" v="320" actId="11529"/>
          <ac:spMkLst>
            <pc:docMk/>
            <pc:sldMk cId="2250051514" sldId="275"/>
            <ac:spMk id="8" creationId="{37EBE5A5-C2D8-47A2-B7FA-427154FEB47A}"/>
          </ac:spMkLst>
        </pc:spChg>
        <pc:spChg chg="add mod">
          <ac:chgData name="12162359@office.inha.ac.kr" userId="08edce9e-99b9-4a50-aef4-e79591c08568" providerId="ADAL" clId="{A42A4292-3833-49A0-BC96-EA30A62AD0C6}" dt="2020-06-08T11:57:47.501" v="332" actId="1076"/>
          <ac:spMkLst>
            <pc:docMk/>
            <pc:sldMk cId="2250051514" sldId="275"/>
            <ac:spMk id="9" creationId="{1548A9C6-EF58-4504-800F-44410FDF519D}"/>
          </ac:spMkLst>
        </pc:spChg>
        <pc:spChg chg="add mod">
          <ac:chgData name="12162359@office.inha.ac.kr" userId="08edce9e-99b9-4a50-aef4-e79591c08568" providerId="ADAL" clId="{A42A4292-3833-49A0-BC96-EA30A62AD0C6}" dt="2020-06-08T11:57:47.501" v="332" actId="1076"/>
          <ac:spMkLst>
            <pc:docMk/>
            <pc:sldMk cId="2250051514" sldId="275"/>
            <ac:spMk id="10" creationId="{3C32DED3-FC72-4521-AE23-65CC9782B45C}"/>
          </ac:spMkLst>
        </pc:spChg>
        <pc:picChg chg="add mod">
          <ac:chgData name="12162359@office.inha.ac.kr" userId="08edce9e-99b9-4a50-aef4-e79591c08568" providerId="ADAL" clId="{A42A4292-3833-49A0-BC96-EA30A62AD0C6}" dt="2020-06-08T12:01:05.891" v="341" actId="1076"/>
          <ac:picMkLst>
            <pc:docMk/>
            <pc:sldMk cId="2250051514" sldId="275"/>
            <ac:picMk id="2" creationId="{1827E888-5C3B-44EE-9DA3-2791B5BAB155}"/>
          </ac:picMkLst>
        </pc:picChg>
      </pc:sldChg>
      <pc:sldChg chg="modSp">
        <pc:chgData name="12162359@office.inha.ac.kr" userId="08edce9e-99b9-4a50-aef4-e79591c08568" providerId="ADAL" clId="{A42A4292-3833-49A0-BC96-EA30A62AD0C6}" dt="2020-06-08T13:20:05.072" v="1559" actId="1076"/>
        <pc:sldMkLst>
          <pc:docMk/>
          <pc:sldMk cId="2786636371" sldId="277"/>
        </pc:sldMkLst>
        <pc:spChg chg="mod">
          <ac:chgData name="12162359@office.inha.ac.kr" userId="08edce9e-99b9-4a50-aef4-e79591c08568" providerId="ADAL" clId="{A42A4292-3833-49A0-BC96-EA30A62AD0C6}" dt="2020-06-08T13:20:05.072" v="1559" actId="1076"/>
          <ac:spMkLst>
            <pc:docMk/>
            <pc:sldMk cId="2786636371" sldId="277"/>
            <ac:spMk id="8" creationId="{57E0BEC0-E8D5-4148-8549-A7F108A695CF}"/>
          </ac:spMkLst>
        </pc:spChg>
        <pc:spChg chg="mod">
          <ac:chgData name="12162359@office.inha.ac.kr" userId="08edce9e-99b9-4a50-aef4-e79591c08568" providerId="ADAL" clId="{A42A4292-3833-49A0-BC96-EA30A62AD0C6}" dt="2020-06-08T13:20:05.072" v="1559" actId="1076"/>
          <ac:spMkLst>
            <pc:docMk/>
            <pc:sldMk cId="2786636371" sldId="277"/>
            <ac:spMk id="9" creationId="{BC7E61AA-E1D4-4613-AABE-C04CB43B4B5C}"/>
          </ac:spMkLst>
        </pc:spChg>
        <pc:spChg chg="mod">
          <ac:chgData name="12162359@office.inha.ac.kr" userId="08edce9e-99b9-4a50-aef4-e79591c08568" providerId="ADAL" clId="{A42A4292-3833-49A0-BC96-EA30A62AD0C6}" dt="2020-06-08T13:20:05.072" v="1559" actId="1076"/>
          <ac:spMkLst>
            <pc:docMk/>
            <pc:sldMk cId="2786636371" sldId="277"/>
            <ac:spMk id="10" creationId="{EE61791A-C4D9-4314-A838-18A51BA48ECC}"/>
          </ac:spMkLst>
        </pc:spChg>
        <pc:spChg chg="mod">
          <ac:chgData name="12162359@office.inha.ac.kr" userId="08edce9e-99b9-4a50-aef4-e79591c08568" providerId="ADAL" clId="{A42A4292-3833-49A0-BC96-EA30A62AD0C6}" dt="2020-06-08T13:20:05.072" v="1559" actId="1076"/>
          <ac:spMkLst>
            <pc:docMk/>
            <pc:sldMk cId="2786636371" sldId="277"/>
            <ac:spMk id="11" creationId="{1BC85E2A-5BE5-4C1D-9D30-4F9479F51C98}"/>
          </ac:spMkLst>
        </pc:spChg>
        <pc:spChg chg="mod">
          <ac:chgData name="12162359@office.inha.ac.kr" userId="08edce9e-99b9-4a50-aef4-e79591c08568" providerId="ADAL" clId="{A42A4292-3833-49A0-BC96-EA30A62AD0C6}" dt="2020-06-08T13:20:05.072" v="1559" actId="1076"/>
          <ac:spMkLst>
            <pc:docMk/>
            <pc:sldMk cId="2786636371" sldId="277"/>
            <ac:spMk id="12" creationId="{B03D668C-DE27-4D02-9CE9-65F32B245365}"/>
          </ac:spMkLst>
        </pc:spChg>
        <pc:spChg chg="mod">
          <ac:chgData name="12162359@office.inha.ac.kr" userId="08edce9e-99b9-4a50-aef4-e79591c08568" providerId="ADAL" clId="{A42A4292-3833-49A0-BC96-EA30A62AD0C6}" dt="2020-06-08T13:20:05.072" v="1559" actId="1076"/>
          <ac:spMkLst>
            <pc:docMk/>
            <pc:sldMk cId="2786636371" sldId="277"/>
            <ac:spMk id="13" creationId="{C1EFDC9C-FD8E-4D5A-8728-A2290372E6CC}"/>
          </ac:spMkLst>
        </pc:spChg>
      </pc:sldChg>
      <pc:sldChg chg="delSp del">
        <pc:chgData name="12162359@office.inha.ac.kr" userId="08edce9e-99b9-4a50-aef4-e79591c08568" providerId="ADAL" clId="{A42A4292-3833-49A0-BC96-EA30A62AD0C6}" dt="2020-06-08T12:01:17.880" v="344" actId="2696"/>
        <pc:sldMkLst>
          <pc:docMk/>
          <pc:sldMk cId="551437940" sldId="279"/>
        </pc:sldMkLst>
        <pc:spChg chg="del">
          <ac:chgData name="12162359@office.inha.ac.kr" userId="08edce9e-99b9-4a50-aef4-e79591c08568" providerId="ADAL" clId="{A42A4292-3833-49A0-BC96-EA30A62AD0C6}" dt="2020-06-08T12:01:16.433" v="342" actId="478"/>
          <ac:spMkLst>
            <pc:docMk/>
            <pc:sldMk cId="551437940" sldId="279"/>
            <ac:spMk id="2" creationId="{1C776D3C-F69F-4382-A754-E8E42E8D8F7A}"/>
          </ac:spMkLst>
        </pc:spChg>
        <pc:spChg chg="del">
          <ac:chgData name="12162359@office.inha.ac.kr" userId="08edce9e-99b9-4a50-aef4-e79591c08568" providerId="ADAL" clId="{A42A4292-3833-49A0-BC96-EA30A62AD0C6}" dt="2020-06-08T12:01:17.149" v="343" actId="478"/>
          <ac:spMkLst>
            <pc:docMk/>
            <pc:sldMk cId="551437940" sldId="279"/>
            <ac:spMk id="3" creationId="{98B5BA97-D769-4B90-868B-DD56BE85AE65}"/>
          </ac:spMkLst>
        </pc:spChg>
      </pc:sldChg>
      <pc:sldChg chg="del">
        <pc:chgData name="12162359@office.inha.ac.kr" userId="08edce9e-99b9-4a50-aef4-e79591c08568" providerId="ADAL" clId="{A42A4292-3833-49A0-BC96-EA30A62AD0C6}" dt="2020-06-08T12:01:18.464" v="345" actId="2696"/>
        <pc:sldMkLst>
          <pc:docMk/>
          <pc:sldMk cId="3559239901" sldId="280"/>
        </pc:sldMkLst>
      </pc:sldChg>
      <pc:sldChg chg="modSp">
        <pc:chgData name="12162359@office.inha.ac.kr" userId="08edce9e-99b9-4a50-aef4-e79591c08568" providerId="ADAL" clId="{A42A4292-3833-49A0-BC96-EA30A62AD0C6}" dt="2020-06-08T09:10:35.858" v="158" actId="20577"/>
        <pc:sldMkLst>
          <pc:docMk/>
          <pc:sldMk cId="3383358265" sldId="281"/>
        </pc:sldMkLst>
        <pc:spChg chg="mod">
          <ac:chgData name="12162359@office.inha.ac.kr" userId="08edce9e-99b9-4a50-aef4-e79591c08568" providerId="ADAL" clId="{A42A4292-3833-49A0-BC96-EA30A62AD0C6}" dt="2020-06-08T09:10:35.858" v="158" actId="20577"/>
          <ac:spMkLst>
            <pc:docMk/>
            <pc:sldMk cId="3383358265" sldId="281"/>
            <ac:spMk id="14" creationId="{31DD087A-5FD0-4CCB-A677-934694859328}"/>
          </ac:spMkLst>
        </pc:spChg>
      </pc:sldChg>
      <pc:sldChg chg="modSp add">
        <pc:chgData name="12162359@office.inha.ac.kr" userId="08edce9e-99b9-4a50-aef4-e79591c08568" providerId="ADAL" clId="{A42A4292-3833-49A0-BC96-EA30A62AD0C6}" dt="2020-06-08T11:50:22.439" v="227" actId="1076"/>
        <pc:sldMkLst>
          <pc:docMk/>
          <pc:sldMk cId="4134471357" sldId="282"/>
        </pc:sldMkLst>
        <pc:spChg chg="mod">
          <ac:chgData name="12162359@office.inha.ac.kr" userId="08edce9e-99b9-4a50-aef4-e79591c08568" providerId="ADAL" clId="{A42A4292-3833-49A0-BC96-EA30A62AD0C6}" dt="2020-06-08T11:50:04.088" v="220" actId="1076"/>
          <ac:spMkLst>
            <pc:docMk/>
            <pc:sldMk cId="4134471357" sldId="282"/>
            <ac:spMk id="4" creationId="{A91AD60A-4F08-422F-BB18-116F8DAF6767}"/>
          </ac:spMkLst>
        </pc:spChg>
        <pc:spChg chg="mod">
          <ac:chgData name="12162359@office.inha.ac.kr" userId="08edce9e-99b9-4a50-aef4-e79591c08568" providerId="ADAL" clId="{A42A4292-3833-49A0-BC96-EA30A62AD0C6}" dt="2020-06-08T11:50:22.439" v="227" actId="1076"/>
          <ac:spMkLst>
            <pc:docMk/>
            <pc:sldMk cId="4134471357" sldId="282"/>
            <ac:spMk id="5" creationId="{41CCA618-0668-429C-BCCD-C7BF2B07DAC4}"/>
          </ac:spMkLst>
        </pc:spChg>
      </pc:sldChg>
      <pc:sldChg chg="addSp delSp modSp add">
        <pc:chgData name="12162359@office.inha.ac.kr" userId="08edce9e-99b9-4a50-aef4-e79591c08568" providerId="ADAL" clId="{A42A4292-3833-49A0-BC96-EA30A62AD0C6}" dt="2020-06-08T12:07:40.456" v="549" actId="13822"/>
        <pc:sldMkLst>
          <pc:docMk/>
          <pc:sldMk cId="1278508284" sldId="283"/>
        </pc:sldMkLst>
        <pc:spChg chg="del">
          <ac:chgData name="12162359@office.inha.ac.kr" userId="08edce9e-99b9-4a50-aef4-e79591c08568" providerId="ADAL" clId="{A42A4292-3833-49A0-BC96-EA30A62AD0C6}" dt="2020-06-08T12:01:24.600" v="348" actId="478"/>
          <ac:spMkLst>
            <pc:docMk/>
            <pc:sldMk cId="1278508284" sldId="283"/>
            <ac:spMk id="3" creationId="{D40A9BA1-12F2-475C-94D7-ACC85A53CCF7}"/>
          </ac:spMkLst>
        </pc:spChg>
        <pc:spChg chg="del">
          <ac:chgData name="12162359@office.inha.ac.kr" userId="08edce9e-99b9-4a50-aef4-e79591c08568" providerId="ADAL" clId="{A42A4292-3833-49A0-BC96-EA30A62AD0C6}" dt="2020-06-08T12:01:26.645" v="350" actId="478"/>
          <ac:spMkLst>
            <pc:docMk/>
            <pc:sldMk cId="1278508284" sldId="283"/>
            <ac:spMk id="6" creationId="{75EA0296-B9B3-47E3-8709-A779175E215B}"/>
          </ac:spMkLst>
        </pc:spChg>
        <pc:spChg chg="mod">
          <ac:chgData name="12162359@office.inha.ac.kr" userId="08edce9e-99b9-4a50-aef4-e79591c08568" providerId="ADAL" clId="{A42A4292-3833-49A0-BC96-EA30A62AD0C6}" dt="2020-06-08T12:01:50.075" v="388" actId="207"/>
          <ac:spMkLst>
            <pc:docMk/>
            <pc:sldMk cId="1278508284" sldId="283"/>
            <ac:spMk id="7" creationId="{DAD2A255-540D-407D-B268-16F9D08E13B2}"/>
          </ac:spMkLst>
        </pc:spChg>
        <pc:spChg chg="del">
          <ac:chgData name="12162359@office.inha.ac.kr" userId="08edce9e-99b9-4a50-aef4-e79591c08568" providerId="ADAL" clId="{A42A4292-3833-49A0-BC96-EA30A62AD0C6}" dt="2020-06-08T12:01:28.043" v="351" actId="478"/>
          <ac:spMkLst>
            <pc:docMk/>
            <pc:sldMk cId="1278508284" sldId="283"/>
            <ac:spMk id="9" creationId="{1548A9C6-EF58-4504-800F-44410FDF519D}"/>
          </ac:spMkLst>
        </pc:spChg>
        <pc:spChg chg="del">
          <ac:chgData name="12162359@office.inha.ac.kr" userId="08edce9e-99b9-4a50-aef4-e79591c08568" providerId="ADAL" clId="{A42A4292-3833-49A0-BC96-EA30A62AD0C6}" dt="2020-06-08T12:01:28.504" v="352" actId="478"/>
          <ac:spMkLst>
            <pc:docMk/>
            <pc:sldMk cId="1278508284" sldId="283"/>
            <ac:spMk id="10" creationId="{3C32DED3-FC72-4521-AE23-65CC9782B45C}"/>
          </ac:spMkLst>
        </pc:spChg>
        <pc:spChg chg="add mod">
          <ac:chgData name="12162359@office.inha.ac.kr" userId="08edce9e-99b9-4a50-aef4-e79591c08568" providerId="ADAL" clId="{A42A4292-3833-49A0-BC96-EA30A62AD0C6}" dt="2020-06-08T12:05:18.982" v="507" actId="1076"/>
          <ac:spMkLst>
            <pc:docMk/>
            <pc:sldMk cId="1278508284" sldId="283"/>
            <ac:spMk id="12" creationId="{03E2EF6D-6FF5-4EC9-BB2A-76EFE9FD0FC8}"/>
          </ac:spMkLst>
        </pc:spChg>
        <pc:spChg chg="add mod">
          <ac:chgData name="12162359@office.inha.ac.kr" userId="08edce9e-99b9-4a50-aef4-e79591c08568" providerId="ADAL" clId="{A42A4292-3833-49A0-BC96-EA30A62AD0C6}" dt="2020-06-08T12:06:49.060" v="544" actId="1076"/>
          <ac:spMkLst>
            <pc:docMk/>
            <pc:sldMk cId="1278508284" sldId="283"/>
            <ac:spMk id="21" creationId="{FBB13B5C-8ED9-4B93-B518-2F9FBFE10504}"/>
          </ac:spMkLst>
        </pc:spChg>
        <pc:spChg chg="add del">
          <ac:chgData name="12162359@office.inha.ac.kr" userId="08edce9e-99b9-4a50-aef4-e79591c08568" providerId="ADAL" clId="{A42A4292-3833-49A0-BC96-EA30A62AD0C6}" dt="2020-06-08T12:06:30.272" v="540"/>
          <ac:spMkLst>
            <pc:docMk/>
            <pc:sldMk cId="1278508284" sldId="283"/>
            <ac:spMk id="23" creationId="{0180F6F1-A7C3-4B00-B770-AFEABE6A0287}"/>
          </ac:spMkLst>
        </pc:spChg>
        <pc:spChg chg="add mod">
          <ac:chgData name="12162359@office.inha.ac.kr" userId="08edce9e-99b9-4a50-aef4-e79591c08568" providerId="ADAL" clId="{A42A4292-3833-49A0-BC96-EA30A62AD0C6}" dt="2020-06-08T12:06:36.526" v="542" actId="1076"/>
          <ac:spMkLst>
            <pc:docMk/>
            <pc:sldMk cId="1278508284" sldId="283"/>
            <ac:spMk id="25" creationId="{8BCE6FA1-647E-49CB-BB97-0191B111DA4A}"/>
          </ac:spMkLst>
        </pc:spChg>
        <pc:spChg chg="add mod">
          <ac:chgData name="12162359@office.inha.ac.kr" userId="08edce9e-99b9-4a50-aef4-e79591c08568" providerId="ADAL" clId="{A42A4292-3833-49A0-BC96-EA30A62AD0C6}" dt="2020-06-08T12:07:40.456" v="549" actId="13822"/>
          <ac:spMkLst>
            <pc:docMk/>
            <pc:sldMk cId="1278508284" sldId="283"/>
            <ac:spMk id="26" creationId="{8EFAF382-EDC7-4C24-8776-FD51B7E556C9}"/>
          </ac:spMkLst>
        </pc:spChg>
        <pc:spChg chg="add mod">
          <ac:chgData name="12162359@office.inha.ac.kr" userId="08edce9e-99b9-4a50-aef4-e79591c08568" providerId="ADAL" clId="{A42A4292-3833-49A0-BC96-EA30A62AD0C6}" dt="2020-06-08T12:07:40.456" v="549" actId="13822"/>
          <ac:spMkLst>
            <pc:docMk/>
            <pc:sldMk cId="1278508284" sldId="283"/>
            <ac:spMk id="27" creationId="{116EFFB4-402D-4E46-B7BE-EDB51ABC345E}"/>
          </ac:spMkLst>
        </pc:spChg>
        <pc:picChg chg="del">
          <ac:chgData name="12162359@office.inha.ac.kr" userId="08edce9e-99b9-4a50-aef4-e79591c08568" providerId="ADAL" clId="{A42A4292-3833-49A0-BC96-EA30A62AD0C6}" dt="2020-06-08T12:01:25.363" v="349" actId="478"/>
          <ac:picMkLst>
            <pc:docMk/>
            <pc:sldMk cId="1278508284" sldId="283"/>
            <ac:picMk id="2" creationId="{1827E888-5C3B-44EE-9DA3-2791B5BAB155}"/>
          </ac:picMkLst>
        </pc:picChg>
        <pc:picChg chg="add mod">
          <ac:chgData name="12162359@office.inha.ac.kr" userId="08edce9e-99b9-4a50-aef4-e79591c08568" providerId="ADAL" clId="{A42A4292-3833-49A0-BC96-EA30A62AD0C6}" dt="2020-06-08T12:05:18.982" v="507" actId="1076"/>
          <ac:picMkLst>
            <pc:docMk/>
            <pc:sldMk cId="1278508284" sldId="283"/>
            <ac:picMk id="11" creationId="{8E5FED5B-7632-4044-BB36-B50945BB1F39}"/>
          </ac:picMkLst>
        </pc:picChg>
        <pc:picChg chg="add mod">
          <ac:chgData name="12162359@office.inha.ac.kr" userId="08edce9e-99b9-4a50-aef4-e79591c08568" providerId="ADAL" clId="{A42A4292-3833-49A0-BC96-EA30A62AD0C6}" dt="2020-06-08T12:05:57.128" v="511" actId="1076"/>
          <ac:picMkLst>
            <pc:docMk/>
            <pc:sldMk cId="1278508284" sldId="283"/>
            <ac:picMk id="14" creationId="{D7C5BAEC-0901-41A1-853C-7C404BC3F792}"/>
          </ac:picMkLst>
        </pc:picChg>
        <pc:picChg chg="add del mod">
          <ac:chgData name="12162359@office.inha.ac.kr" userId="08edce9e-99b9-4a50-aef4-e79591c08568" providerId="ADAL" clId="{A42A4292-3833-49A0-BC96-EA30A62AD0C6}" dt="2020-06-08T12:06:16.701" v="532" actId="478"/>
          <ac:picMkLst>
            <pc:docMk/>
            <pc:sldMk cId="1278508284" sldId="283"/>
            <ac:picMk id="15" creationId="{3A6C0058-B57B-40BF-8CBE-F54D0AC93053}"/>
          </ac:picMkLst>
        </pc:picChg>
        <pc:picChg chg="add del mod">
          <ac:chgData name="12162359@office.inha.ac.kr" userId="08edce9e-99b9-4a50-aef4-e79591c08568" providerId="ADAL" clId="{A42A4292-3833-49A0-BC96-EA30A62AD0C6}" dt="2020-06-08T12:06:15.942" v="530" actId="478"/>
          <ac:picMkLst>
            <pc:docMk/>
            <pc:sldMk cId="1278508284" sldId="283"/>
            <ac:picMk id="16" creationId="{5F903606-D936-4470-9E48-1BA90441371D}"/>
          </ac:picMkLst>
        </pc:picChg>
        <pc:picChg chg="add del mod">
          <ac:chgData name="12162359@office.inha.ac.kr" userId="08edce9e-99b9-4a50-aef4-e79591c08568" providerId="ADAL" clId="{A42A4292-3833-49A0-BC96-EA30A62AD0C6}" dt="2020-06-08T12:06:16.369" v="531" actId="478"/>
          <ac:picMkLst>
            <pc:docMk/>
            <pc:sldMk cId="1278508284" sldId="283"/>
            <ac:picMk id="17" creationId="{FDBB1486-2232-468E-ACCA-0F28FB981E7B}"/>
          </ac:picMkLst>
        </pc:picChg>
        <pc:picChg chg="add del mod">
          <ac:chgData name="12162359@office.inha.ac.kr" userId="08edce9e-99b9-4a50-aef4-e79591c08568" providerId="ADAL" clId="{A42A4292-3833-49A0-BC96-EA30A62AD0C6}" dt="2020-06-08T12:06:15.226" v="528" actId="478"/>
          <ac:picMkLst>
            <pc:docMk/>
            <pc:sldMk cId="1278508284" sldId="283"/>
            <ac:picMk id="18" creationId="{F9D02AEF-7E68-4B42-9433-E9FDDC95B686}"/>
          </ac:picMkLst>
        </pc:picChg>
        <pc:picChg chg="add del mod">
          <ac:chgData name="12162359@office.inha.ac.kr" userId="08edce9e-99b9-4a50-aef4-e79591c08568" providerId="ADAL" clId="{A42A4292-3833-49A0-BC96-EA30A62AD0C6}" dt="2020-06-08T12:06:15.618" v="529" actId="478"/>
          <ac:picMkLst>
            <pc:docMk/>
            <pc:sldMk cId="1278508284" sldId="283"/>
            <ac:picMk id="19" creationId="{BD5739E2-5798-4BEA-999E-E2A739AEC604}"/>
          </ac:picMkLst>
        </pc:picChg>
        <pc:picChg chg="add mod">
          <ac:chgData name="12162359@office.inha.ac.kr" userId="08edce9e-99b9-4a50-aef4-e79591c08568" providerId="ADAL" clId="{A42A4292-3833-49A0-BC96-EA30A62AD0C6}" dt="2020-06-08T12:06:49.060" v="544" actId="1076"/>
          <ac:picMkLst>
            <pc:docMk/>
            <pc:sldMk cId="1278508284" sldId="283"/>
            <ac:picMk id="20" creationId="{97EFC392-1D6A-4E4B-B1F3-A43084A506F2}"/>
          </ac:picMkLst>
        </pc:picChg>
        <pc:picChg chg="add del">
          <ac:chgData name="12162359@office.inha.ac.kr" userId="08edce9e-99b9-4a50-aef4-e79591c08568" providerId="ADAL" clId="{A42A4292-3833-49A0-BC96-EA30A62AD0C6}" dt="2020-06-08T12:06:30.272" v="540"/>
          <ac:picMkLst>
            <pc:docMk/>
            <pc:sldMk cId="1278508284" sldId="283"/>
            <ac:picMk id="22" creationId="{E24D8DF6-7987-474D-A260-C4BB55CB4181}"/>
          </ac:picMkLst>
        </pc:picChg>
        <pc:picChg chg="add mod">
          <ac:chgData name="12162359@office.inha.ac.kr" userId="08edce9e-99b9-4a50-aef4-e79591c08568" providerId="ADAL" clId="{A42A4292-3833-49A0-BC96-EA30A62AD0C6}" dt="2020-06-08T12:06:36.526" v="542" actId="1076"/>
          <ac:picMkLst>
            <pc:docMk/>
            <pc:sldMk cId="1278508284" sldId="283"/>
            <ac:picMk id="24" creationId="{EB10A626-747A-4E26-9ACD-470FA6981C09}"/>
          </ac:picMkLst>
        </pc:picChg>
      </pc:sldChg>
      <pc:sldChg chg="add del">
        <pc:chgData name="12162359@office.inha.ac.kr" userId="08edce9e-99b9-4a50-aef4-e79591c08568" providerId="ADAL" clId="{A42A4292-3833-49A0-BC96-EA30A62AD0C6}" dt="2020-06-08T12:57:40.848" v="1034" actId="2696"/>
        <pc:sldMkLst>
          <pc:docMk/>
          <pc:sldMk cId="4260940455" sldId="284"/>
        </pc:sldMkLst>
      </pc:sldChg>
      <pc:sldChg chg="addSp modSp add">
        <pc:chgData name="12162359@office.inha.ac.kr" userId="08edce9e-99b9-4a50-aef4-e79591c08568" providerId="ADAL" clId="{A42A4292-3833-49A0-BC96-EA30A62AD0C6}" dt="2020-06-08T12:57:35.249" v="1033" actId="1076"/>
        <pc:sldMkLst>
          <pc:docMk/>
          <pc:sldMk cId="3001251355" sldId="285"/>
        </pc:sldMkLst>
        <pc:spChg chg="add mod">
          <ac:chgData name="12162359@office.inha.ac.kr" userId="08edce9e-99b9-4a50-aef4-e79591c08568" providerId="ADAL" clId="{A42A4292-3833-49A0-BC96-EA30A62AD0C6}" dt="2020-06-08T12:57:35.249" v="1033" actId="1076"/>
          <ac:spMkLst>
            <pc:docMk/>
            <pc:sldMk cId="3001251355" sldId="285"/>
            <ac:spMk id="3" creationId="{B8FBD094-38BC-4B7F-A2C2-2138C4E37D13}"/>
          </ac:spMkLst>
        </pc:spChg>
        <pc:spChg chg="mod">
          <ac:chgData name="12162359@office.inha.ac.kr" userId="08edce9e-99b9-4a50-aef4-e79591c08568" providerId="ADAL" clId="{A42A4292-3833-49A0-BC96-EA30A62AD0C6}" dt="2020-06-08T12:02:22.534" v="445" actId="207"/>
          <ac:spMkLst>
            <pc:docMk/>
            <pc:sldMk cId="3001251355" sldId="285"/>
            <ac:spMk id="7" creationId="{DAD2A255-540D-407D-B268-16F9D08E13B2}"/>
          </ac:spMkLst>
        </pc:spChg>
        <pc:picChg chg="add mod">
          <ac:chgData name="12162359@office.inha.ac.kr" userId="08edce9e-99b9-4a50-aef4-e79591c08568" providerId="ADAL" clId="{A42A4292-3833-49A0-BC96-EA30A62AD0C6}" dt="2020-06-08T12:56:46.958" v="1017" actId="1076"/>
          <ac:picMkLst>
            <pc:docMk/>
            <pc:sldMk cId="3001251355" sldId="285"/>
            <ac:picMk id="2" creationId="{23ED5ECF-7326-4BC1-9C14-A5F9911EA386}"/>
          </ac:picMkLst>
        </pc:picChg>
      </pc:sldChg>
      <pc:sldChg chg="addSp delSp modSp add">
        <pc:chgData name="12162359@office.inha.ac.kr" userId="08edce9e-99b9-4a50-aef4-e79591c08568" providerId="ADAL" clId="{A42A4292-3833-49A0-BC96-EA30A62AD0C6}" dt="2020-06-08T12:14:11.057" v="644" actId="1076"/>
        <pc:sldMkLst>
          <pc:docMk/>
          <pc:sldMk cId="2710210846" sldId="286"/>
        </pc:sldMkLst>
        <pc:spChg chg="add mod">
          <ac:chgData name="12162359@office.inha.ac.kr" userId="08edce9e-99b9-4a50-aef4-e79591c08568" providerId="ADAL" clId="{A42A4292-3833-49A0-BC96-EA30A62AD0C6}" dt="2020-06-08T12:12:47.925" v="629" actId="164"/>
          <ac:spMkLst>
            <pc:docMk/>
            <pc:sldMk cId="2710210846" sldId="286"/>
            <ac:spMk id="2" creationId="{2ACDD209-6777-4A19-B85B-814C6254C856}"/>
          </ac:spMkLst>
        </pc:spChg>
        <pc:spChg chg="mod">
          <ac:chgData name="12162359@office.inha.ac.kr" userId="08edce9e-99b9-4a50-aef4-e79591c08568" providerId="ADAL" clId="{A42A4292-3833-49A0-BC96-EA30A62AD0C6}" dt="2020-06-08T12:09:20.670" v="598" actId="1076"/>
          <ac:spMkLst>
            <pc:docMk/>
            <pc:sldMk cId="2710210846" sldId="286"/>
            <ac:spMk id="5" creationId="{D3F1DE4A-948D-48A9-BA2A-9B13D6EA8416}"/>
          </ac:spMkLst>
        </pc:spChg>
        <pc:spChg chg="mod">
          <ac:chgData name="12162359@office.inha.ac.kr" userId="08edce9e-99b9-4a50-aef4-e79591c08568" providerId="ADAL" clId="{A42A4292-3833-49A0-BC96-EA30A62AD0C6}" dt="2020-06-08T12:14:11.057" v="644" actId="1076"/>
          <ac:spMkLst>
            <pc:docMk/>
            <pc:sldMk cId="2710210846" sldId="286"/>
            <ac:spMk id="7" creationId="{DAD2A255-540D-407D-B268-16F9D08E13B2}"/>
          </ac:spMkLst>
        </pc:spChg>
        <pc:spChg chg="del mod">
          <ac:chgData name="12162359@office.inha.ac.kr" userId="08edce9e-99b9-4a50-aef4-e79591c08568" providerId="ADAL" clId="{A42A4292-3833-49A0-BC96-EA30A62AD0C6}" dt="2020-06-08T12:12:26.360" v="623" actId="478"/>
          <ac:spMkLst>
            <pc:docMk/>
            <pc:sldMk cId="2710210846" sldId="286"/>
            <ac:spMk id="12" creationId="{03E2EF6D-6FF5-4EC9-BB2A-76EFE9FD0FC8}"/>
          </ac:spMkLst>
        </pc:spChg>
        <pc:spChg chg="add del mod">
          <ac:chgData name="12162359@office.inha.ac.kr" userId="08edce9e-99b9-4a50-aef4-e79591c08568" providerId="ADAL" clId="{A42A4292-3833-49A0-BC96-EA30A62AD0C6}" dt="2020-06-08T12:12:29.383" v="624" actId="478"/>
          <ac:spMkLst>
            <pc:docMk/>
            <pc:sldMk cId="2710210846" sldId="286"/>
            <ac:spMk id="15" creationId="{E4F3A60F-DE33-4984-8F54-122269091738}"/>
          </ac:spMkLst>
        </pc:spChg>
        <pc:spChg chg="del">
          <ac:chgData name="12162359@office.inha.ac.kr" userId="08edce9e-99b9-4a50-aef4-e79591c08568" providerId="ADAL" clId="{A42A4292-3833-49A0-BC96-EA30A62AD0C6}" dt="2020-06-08T12:08:03.879" v="551" actId="478"/>
          <ac:spMkLst>
            <pc:docMk/>
            <pc:sldMk cId="2710210846" sldId="286"/>
            <ac:spMk id="21" creationId="{FBB13B5C-8ED9-4B93-B518-2F9FBFE10504}"/>
          </ac:spMkLst>
        </pc:spChg>
        <pc:spChg chg="del">
          <ac:chgData name="12162359@office.inha.ac.kr" userId="08edce9e-99b9-4a50-aef4-e79591c08568" providerId="ADAL" clId="{A42A4292-3833-49A0-BC96-EA30A62AD0C6}" dt="2020-06-08T12:08:03.879" v="551" actId="478"/>
          <ac:spMkLst>
            <pc:docMk/>
            <pc:sldMk cId="2710210846" sldId="286"/>
            <ac:spMk id="25" creationId="{8BCE6FA1-647E-49CB-BB97-0191B111DA4A}"/>
          </ac:spMkLst>
        </pc:spChg>
        <pc:spChg chg="del">
          <ac:chgData name="12162359@office.inha.ac.kr" userId="08edce9e-99b9-4a50-aef4-e79591c08568" providerId="ADAL" clId="{A42A4292-3833-49A0-BC96-EA30A62AD0C6}" dt="2020-06-08T12:08:05.266" v="552" actId="478"/>
          <ac:spMkLst>
            <pc:docMk/>
            <pc:sldMk cId="2710210846" sldId="286"/>
            <ac:spMk id="26" creationId="{8EFAF382-EDC7-4C24-8776-FD51B7E556C9}"/>
          </ac:spMkLst>
        </pc:spChg>
        <pc:spChg chg="del">
          <ac:chgData name="12162359@office.inha.ac.kr" userId="08edce9e-99b9-4a50-aef4-e79591c08568" providerId="ADAL" clId="{A42A4292-3833-49A0-BC96-EA30A62AD0C6}" dt="2020-06-08T12:08:03.879" v="551" actId="478"/>
          <ac:spMkLst>
            <pc:docMk/>
            <pc:sldMk cId="2710210846" sldId="286"/>
            <ac:spMk id="27" creationId="{116EFFB4-402D-4E46-B7BE-EDB51ABC345E}"/>
          </ac:spMkLst>
        </pc:spChg>
        <pc:grpChg chg="add mod">
          <ac:chgData name="12162359@office.inha.ac.kr" userId="08edce9e-99b9-4a50-aef4-e79591c08568" providerId="ADAL" clId="{A42A4292-3833-49A0-BC96-EA30A62AD0C6}" dt="2020-06-08T12:12:51.815" v="631" actId="1076"/>
          <ac:grpSpMkLst>
            <pc:docMk/>
            <pc:sldMk cId="2710210846" sldId="286"/>
            <ac:grpSpMk id="6" creationId="{6C16C74D-E26C-4491-A905-71B8DFD3A798}"/>
          </ac:grpSpMkLst>
        </pc:grpChg>
        <pc:picChg chg="add mod">
          <ac:chgData name="12162359@office.inha.ac.kr" userId="08edce9e-99b9-4a50-aef4-e79591c08568" providerId="ADAL" clId="{A42A4292-3833-49A0-BC96-EA30A62AD0C6}" dt="2020-06-08T12:12:47.925" v="629" actId="164"/>
          <ac:picMkLst>
            <pc:docMk/>
            <pc:sldMk cId="2710210846" sldId="286"/>
            <ac:picMk id="3" creationId="{724B7FDD-2299-4E09-8FC3-0C6029335EF6}"/>
          </ac:picMkLst>
        </pc:picChg>
        <pc:picChg chg="del mod">
          <ac:chgData name="12162359@office.inha.ac.kr" userId="08edce9e-99b9-4a50-aef4-e79591c08568" providerId="ADAL" clId="{A42A4292-3833-49A0-BC96-EA30A62AD0C6}" dt="2020-06-08T12:12:26.360" v="623" actId="478"/>
          <ac:picMkLst>
            <pc:docMk/>
            <pc:sldMk cId="2710210846" sldId="286"/>
            <ac:picMk id="11" creationId="{8E5FED5B-7632-4044-BB36-B50945BB1F39}"/>
          </ac:picMkLst>
        </pc:picChg>
        <pc:picChg chg="del mod">
          <ac:chgData name="12162359@office.inha.ac.kr" userId="08edce9e-99b9-4a50-aef4-e79591c08568" providerId="ADAL" clId="{A42A4292-3833-49A0-BC96-EA30A62AD0C6}" dt="2020-06-08T12:12:26.360" v="623" actId="478"/>
          <ac:picMkLst>
            <pc:docMk/>
            <pc:sldMk cId="2710210846" sldId="286"/>
            <ac:picMk id="14" creationId="{D7C5BAEC-0901-41A1-853C-7C404BC3F792}"/>
          </ac:picMkLst>
        </pc:picChg>
        <pc:picChg chg="add mod">
          <ac:chgData name="12162359@office.inha.ac.kr" userId="08edce9e-99b9-4a50-aef4-e79591c08568" providerId="ADAL" clId="{A42A4292-3833-49A0-BC96-EA30A62AD0C6}" dt="2020-06-08T12:12:47.925" v="629" actId="164"/>
          <ac:picMkLst>
            <pc:docMk/>
            <pc:sldMk cId="2710210846" sldId="286"/>
            <ac:picMk id="16" creationId="{49016D77-F7DC-452A-9685-6F2F97A042CB}"/>
          </ac:picMkLst>
        </pc:picChg>
        <pc:picChg chg="del">
          <ac:chgData name="12162359@office.inha.ac.kr" userId="08edce9e-99b9-4a50-aef4-e79591c08568" providerId="ADAL" clId="{A42A4292-3833-49A0-BC96-EA30A62AD0C6}" dt="2020-06-08T12:08:03.879" v="551" actId="478"/>
          <ac:picMkLst>
            <pc:docMk/>
            <pc:sldMk cId="2710210846" sldId="286"/>
            <ac:picMk id="20" creationId="{97EFC392-1D6A-4E4B-B1F3-A43084A506F2}"/>
          </ac:picMkLst>
        </pc:picChg>
        <pc:picChg chg="del">
          <ac:chgData name="12162359@office.inha.ac.kr" userId="08edce9e-99b9-4a50-aef4-e79591c08568" providerId="ADAL" clId="{A42A4292-3833-49A0-BC96-EA30A62AD0C6}" dt="2020-06-08T12:08:03.879" v="551" actId="478"/>
          <ac:picMkLst>
            <pc:docMk/>
            <pc:sldMk cId="2710210846" sldId="286"/>
            <ac:picMk id="24" creationId="{EB10A626-747A-4E26-9ACD-470FA6981C09}"/>
          </ac:picMkLst>
        </pc:picChg>
      </pc:sldChg>
      <pc:sldChg chg="addSp delSp modSp add">
        <pc:chgData name="12162359@office.inha.ac.kr" userId="08edce9e-99b9-4a50-aef4-e79591c08568" providerId="ADAL" clId="{A42A4292-3833-49A0-BC96-EA30A62AD0C6}" dt="2020-06-08T13:25:26.836" v="1564" actId="2711"/>
        <pc:sldMkLst>
          <pc:docMk/>
          <pc:sldMk cId="3224324805" sldId="287"/>
        </pc:sldMkLst>
        <pc:spChg chg="del">
          <ac:chgData name="12162359@office.inha.ac.kr" userId="08edce9e-99b9-4a50-aef4-e79591c08568" providerId="ADAL" clId="{A42A4292-3833-49A0-BC96-EA30A62AD0C6}" dt="2020-06-08T12:13:47.679" v="634" actId="478"/>
          <ac:spMkLst>
            <pc:docMk/>
            <pc:sldMk cId="3224324805" sldId="287"/>
            <ac:spMk id="2" creationId="{D902DDD1-CB62-4977-9C2D-44693A99D177}"/>
          </ac:spMkLst>
        </pc:spChg>
        <pc:spChg chg="del">
          <ac:chgData name="12162359@office.inha.ac.kr" userId="08edce9e-99b9-4a50-aef4-e79591c08568" providerId="ADAL" clId="{A42A4292-3833-49A0-BC96-EA30A62AD0C6}" dt="2020-06-08T12:13:47.355" v="633" actId="478"/>
          <ac:spMkLst>
            <pc:docMk/>
            <pc:sldMk cId="3224324805" sldId="287"/>
            <ac:spMk id="3" creationId="{5685FD0F-38CE-4307-AA25-A7A67196FB60}"/>
          </ac:spMkLst>
        </pc:spChg>
        <pc:spChg chg="add">
          <ac:chgData name="12162359@office.inha.ac.kr" userId="08edce9e-99b9-4a50-aef4-e79591c08568" providerId="ADAL" clId="{A42A4292-3833-49A0-BC96-EA30A62AD0C6}" dt="2020-06-08T12:14:00.197" v="637"/>
          <ac:spMkLst>
            <pc:docMk/>
            <pc:sldMk cId="3224324805" sldId="287"/>
            <ac:spMk id="5" creationId="{72769AE3-567E-4617-BCAA-EE132CC2A56E}"/>
          </ac:spMkLst>
        </pc:spChg>
        <pc:spChg chg="add">
          <ac:chgData name="12162359@office.inha.ac.kr" userId="08edce9e-99b9-4a50-aef4-e79591c08568" providerId="ADAL" clId="{A42A4292-3833-49A0-BC96-EA30A62AD0C6}" dt="2020-06-08T12:14:00.197" v="637"/>
          <ac:spMkLst>
            <pc:docMk/>
            <pc:sldMk cId="3224324805" sldId="287"/>
            <ac:spMk id="6" creationId="{0E4BC2E3-C417-47B2-A832-82340BE24E23}"/>
          </ac:spMkLst>
        </pc:spChg>
        <pc:spChg chg="add del mod">
          <ac:chgData name="12162359@office.inha.ac.kr" userId="08edce9e-99b9-4a50-aef4-e79591c08568" providerId="ADAL" clId="{A42A4292-3833-49A0-BC96-EA30A62AD0C6}" dt="2020-06-08T12:14:07.740" v="643" actId="1076"/>
          <ac:spMkLst>
            <pc:docMk/>
            <pc:sldMk cId="3224324805" sldId="287"/>
            <ac:spMk id="7" creationId="{9BA9E6A2-2C2C-4832-AA66-210AD5BF73D0}"/>
          </ac:spMkLst>
        </pc:spChg>
        <pc:spChg chg="add mod">
          <ac:chgData name="12162359@office.inha.ac.kr" userId="08edce9e-99b9-4a50-aef4-e79591c08568" providerId="ADAL" clId="{A42A4292-3833-49A0-BC96-EA30A62AD0C6}" dt="2020-06-08T13:25:26.836" v="1564" actId="2711"/>
          <ac:spMkLst>
            <pc:docMk/>
            <pc:sldMk cId="3224324805" sldId="287"/>
            <ac:spMk id="12" creationId="{4ACC736E-D19A-4B1F-AB29-1EA86BE35349}"/>
          </ac:spMkLst>
        </pc:spChg>
        <pc:spChg chg="add mod">
          <ac:chgData name="12162359@office.inha.ac.kr" userId="08edce9e-99b9-4a50-aef4-e79591c08568" providerId="ADAL" clId="{A42A4292-3833-49A0-BC96-EA30A62AD0C6}" dt="2020-06-08T12:52:33.453" v="834" actId="404"/>
          <ac:spMkLst>
            <pc:docMk/>
            <pc:sldMk cId="3224324805" sldId="287"/>
            <ac:spMk id="13" creationId="{926026BC-6D35-497A-8B4F-142B93DE2765}"/>
          </ac:spMkLst>
        </pc:spChg>
        <pc:spChg chg="add mod">
          <ac:chgData name="12162359@office.inha.ac.kr" userId="08edce9e-99b9-4a50-aef4-e79591c08568" providerId="ADAL" clId="{A42A4292-3833-49A0-BC96-EA30A62AD0C6}" dt="2020-06-08T12:52:28.521" v="832" actId="113"/>
          <ac:spMkLst>
            <pc:docMk/>
            <pc:sldMk cId="3224324805" sldId="287"/>
            <ac:spMk id="14" creationId="{0346CCCD-4ED7-4BDF-BAFB-83D8ECBFC5EA}"/>
          </ac:spMkLst>
        </pc:spChg>
        <pc:spChg chg="add mod">
          <ac:chgData name="12162359@office.inha.ac.kr" userId="08edce9e-99b9-4a50-aef4-e79591c08568" providerId="ADAL" clId="{A42A4292-3833-49A0-BC96-EA30A62AD0C6}" dt="2020-06-08T12:53:27.108" v="862" actId="20577"/>
          <ac:spMkLst>
            <pc:docMk/>
            <pc:sldMk cId="3224324805" sldId="287"/>
            <ac:spMk id="15" creationId="{938F2ED1-536E-470A-BCF7-B6BE3AFDC56D}"/>
          </ac:spMkLst>
        </pc:spChg>
        <pc:grpChg chg="add del">
          <ac:chgData name="12162359@office.inha.ac.kr" userId="08edce9e-99b9-4a50-aef4-e79591c08568" providerId="ADAL" clId="{A42A4292-3833-49A0-BC96-EA30A62AD0C6}" dt="2020-06-08T12:14:05.041" v="642" actId="478"/>
          <ac:grpSpMkLst>
            <pc:docMk/>
            <pc:sldMk cId="3224324805" sldId="287"/>
            <ac:grpSpMk id="8" creationId="{C080DFB1-2EC0-41B5-8DB3-DFD57806843E}"/>
          </ac:grpSpMkLst>
        </pc:grpChg>
        <pc:picChg chg="add del">
          <ac:chgData name="12162359@office.inha.ac.kr" userId="08edce9e-99b9-4a50-aef4-e79591c08568" providerId="ADAL" clId="{A42A4292-3833-49A0-BC96-EA30A62AD0C6}" dt="2020-06-08T12:13:49.783" v="636"/>
          <ac:picMkLst>
            <pc:docMk/>
            <pc:sldMk cId="3224324805" sldId="287"/>
            <ac:picMk id="4" creationId="{C276A752-4F96-4088-82CE-55DE43A6C458}"/>
          </ac:picMkLst>
        </pc:picChg>
      </pc:sldChg>
      <pc:sldChg chg="addSp delSp modSp add">
        <pc:chgData name="12162359@office.inha.ac.kr" userId="08edce9e-99b9-4a50-aef4-e79591c08568" providerId="ADAL" clId="{A42A4292-3833-49A0-BC96-EA30A62AD0C6}" dt="2020-06-08T13:19:00.501" v="1558" actId="122"/>
        <pc:sldMkLst>
          <pc:docMk/>
          <pc:sldMk cId="422729857" sldId="288"/>
        </pc:sldMkLst>
        <pc:spChg chg="del">
          <ac:chgData name="12162359@office.inha.ac.kr" userId="08edce9e-99b9-4a50-aef4-e79591c08568" providerId="ADAL" clId="{A42A4292-3833-49A0-BC96-EA30A62AD0C6}" dt="2020-06-08T13:01:36.029" v="1042" actId="478"/>
          <ac:spMkLst>
            <pc:docMk/>
            <pc:sldMk cId="422729857" sldId="288"/>
            <ac:spMk id="2" creationId="{33986AF5-C766-418C-B384-D12416AEEF93}"/>
          </ac:spMkLst>
        </pc:spChg>
        <pc:spChg chg="del">
          <ac:chgData name="12162359@office.inha.ac.kr" userId="08edce9e-99b9-4a50-aef4-e79591c08568" providerId="ADAL" clId="{A42A4292-3833-49A0-BC96-EA30A62AD0C6}" dt="2020-06-08T13:01:35.288" v="1041" actId="478"/>
          <ac:spMkLst>
            <pc:docMk/>
            <pc:sldMk cId="422729857" sldId="288"/>
            <ac:spMk id="3" creationId="{2DB8B522-1BB0-4338-A835-B763AD37832F}"/>
          </ac:spMkLst>
        </pc:spChg>
        <pc:spChg chg="add">
          <ac:chgData name="12162359@office.inha.ac.kr" userId="08edce9e-99b9-4a50-aef4-e79591c08568" providerId="ADAL" clId="{A42A4292-3833-49A0-BC96-EA30A62AD0C6}" dt="2020-06-08T13:01:37.097" v="1043"/>
          <ac:spMkLst>
            <pc:docMk/>
            <pc:sldMk cId="422729857" sldId="288"/>
            <ac:spMk id="4" creationId="{0CFC1294-2577-4626-8DCF-A21543D54CBB}"/>
          </ac:spMkLst>
        </pc:spChg>
        <pc:spChg chg="add">
          <ac:chgData name="12162359@office.inha.ac.kr" userId="08edce9e-99b9-4a50-aef4-e79591c08568" providerId="ADAL" clId="{A42A4292-3833-49A0-BC96-EA30A62AD0C6}" dt="2020-06-08T13:01:37.097" v="1043"/>
          <ac:spMkLst>
            <pc:docMk/>
            <pc:sldMk cId="422729857" sldId="288"/>
            <ac:spMk id="5" creationId="{74116796-067B-45D0-AE1D-0EC716289707}"/>
          </ac:spMkLst>
        </pc:spChg>
        <pc:spChg chg="add mod">
          <ac:chgData name="12162359@office.inha.ac.kr" userId="08edce9e-99b9-4a50-aef4-e79591c08568" providerId="ADAL" clId="{A42A4292-3833-49A0-BC96-EA30A62AD0C6}" dt="2020-06-08T13:07:22.045" v="1388" actId="207"/>
          <ac:spMkLst>
            <pc:docMk/>
            <pc:sldMk cId="422729857" sldId="288"/>
            <ac:spMk id="6" creationId="{DDF90A62-37DF-4713-8324-60983C311BBC}"/>
          </ac:spMkLst>
        </pc:spChg>
        <pc:spChg chg="add del mod">
          <ac:chgData name="12162359@office.inha.ac.kr" userId="08edce9e-99b9-4a50-aef4-e79591c08568" providerId="ADAL" clId="{A42A4292-3833-49A0-BC96-EA30A62AD0C6}" dt="2020-06-08T13:06:21.668" v="1330"/>
          <ac:spMkLst>
            <pc:docMk/>
            <pc:sldMk cId="422729857" sldId="288"/>
            <ac:spMk id="7" creationId="{FDD9F1FD-BDD5-4F8F-9C9B-F822EAF2B7A7}"/>
          </ac:spMkLst>
        </pc:spChg>
        <pc:spChg chg="add mod">
          <ac:chgData name="12162359@office.inha.ac.kr" userId="08edce9e-99b9-4a50-aef4-e79591c08568" providerId="ADAL" clId="{A42A4292-3833-49A0-BC96-EA30A62AD0C6}" dt="2020-06-08T13:19:00.501" v="1558" actId="122"/>
          <ac:spMkLst>
            <pc:docMk/>
            <pc:sldMk cId="422729857" sldId="288"/>
            <ac:spMk id="8" creationId="{DE19C85A-5569-4611-AB32-25237EF156BC}"/>
          </ac:spMkLst>
        </pc:spChg>
      </pc:sldChg>
      <pc:sldChg chg="add del">
        <pc:chgData name="12162359@office.inha.ac.kr" userId="08edce9e-99b9-4a50-aef4-e79591c08568" providerId="ADAL" clId="{A42A4292-3833-49A0-BC96-EA30A62AD0C6}" dt="2020-06-08T12:52:23.969" v="830" actId="2696"/>
        <pc:sldMkLst>
          <pc:docMk/>
          <pc:sldMk cId="1985140791" sldId="288"/>
        </pc:sldMkLst>
      </pc:sldChg>
      <pc:sldChg chg="add del">
        <pc:chgData name="12162359@office.inha.ac.kr" userId="08edce9e-99b9-4a50-aef4-e79591c08568" providerId="ADAL" clId="{A42A4292-3833-49A0-BC96-EA30A62AD0C6}" dt="2020-06-08T13:01:18.907" v="1038" actId="2696"/>
        <pc:sldMkLst>
          <pc:docMk/>
          <pc:sldMk cId="3835460608" sldId="288"/>
        </pc:sldMkLst>
      </pc:sldChg>
      <pc:sldChg chg="addSp delSp modSp add">
        <pc:chgData name="12162359@office.inha.ac.kr" userId="08edce9e-99b9-4a50-aef4-e79591c08568" providerId="ADAL" clId="{A42A4292-3833-49A0-BC96-EA30A62AD0C6}" dt="2020-06-08T13:12:18.359" v="1482" actId="1076"/>
        <pc:sldMkLst>
          <pc:docMk/>
          <pc:sldMk cId="1252366462" sldId="289"/>
        </pc:sldMkLst>
        <pc:spChg chg="del">
          <ac:chgData name="12162359@office.inha.ac.kr" userId="08edce9e-99b9-4a50-aef4-e79591c08568" providerId="ADAL" clId="{A42A4292-3833-49A0-BC96-EA30A62AD0C6}" dt="2020-06-08T13:09:39.448" v="1392" actId="478"/>
          <ac:spMkLst>
            <pc:docMk/>
            <pc:sldMk cId="1252366462" sldId="289"/>
            <ac:spMk id="2" creationId="{58072E1A-97C7-4F21-AB81-9D1D718E8C37}"/>
          </ac:spMkLst>
        </pc:spChg>
        <pc:spChg chg="del">
          <ac:chgData name="12162359@office.inha.ac.kr" userId="08edce9e-99b9-4a50-aef4-e79591c08568" providerId="ADAL" clId="{A42A4292-3833-49A0-BC96-EA30A62AD0C6}" dt="2020-06-08T13:09:41.118" v="1393" actId="478"/>
          <ac:spMkLst>
            <pc:docMk/>
            <pc:sldMk cId="1252366462" sldId="289"/>
            <ac:spMk id="3" creationId="{DB27D42B-275F-4EF1-94B3-78958CEA8BD0}"/>
          </ac:spMkLst>
        </pc:spChg>
        <pc:spChg chg="add del mod">
          <ac:chgData name="12162359@office.inha.ac.kr" userId="08edce9e-99b9-4a50-aef4-e79591c08568" providerId="ADAL" clId="{A42A4292-3833-49A0-BC96-EA30A62AD0C6}" dt="2020-06-08T13:10:04.681" v="1401" actId="478"/>
          <ac:spMkLst>
            <pc:docMk/>
            <pc:sldMk cId="1252366462" sldId="289"/>
            <ac:spMk id="4" creationId="{F346E949-9418-4A06-996E-F4645ACF89C2}"/>
          </ac:spMkLst>
        </pc:spChg>
        <pc:spChg chg="add mod">
          <ac:chgData name="12162359@office.inha.ac.kr" userId="08edce9e-99b9-4a50-aef4-e79591c08568" providerId="ADAL" clId="{A42A4292-3833-49A0-BC96-EA30A62AD0C6}" dt="2020-06-08T13:12:18.359" v="1482" actId="1076"/>
          <ac:spMkLst>
            <pc:docMk/>
            <pc:sldMk cId="1252366462" sldId="289"/>
            <ac:spMk id="5" creationId="{2E489B37-106C-4B75-9E59-F9E23A53A96D}"/>
          </ac:spMkLst>
        </pc:spChg>
        <pc:spChg chg="add mod">
          <ac:chgData name="12162359@office.inha.ac.kr" userId="08edce9e-99b9-4a50-aef4-e79591c08568" providerId="ADAL" clId="{A42A4292-3833-49A0-BC96-EA30A62AD0C6}" dt="2020-06-08T13:12:18.359" v="1482" actId="1076"/>
          <ac:spMkLst>
            <pc:docMk/>
            <pc:sldMk cId="1252366462" sldId="289"/>
            <ac:spMk id="6" creationId="{968B78B6-A400-4DE4-B45D-357BCA9246AF}"/>
          </ac:spMkLst>
        </pc:spChg>
        <pc:spChg chg="add">
          <ac:chgData name="12162359@office.inha.ac.kr" userId="08edce9e-99b9-4a50-aef4-e79591c08568" providerId="ADAL" clId="{A42A4292-3833-49A0-BC96-EA30A62AD0C6}" dt="2020-06-08T13:10:11.760" v="1402"/>
          <ac:spMkLst>
            <pc:docMk/>
            <pc:sldMk cId="1252366462" sldId="289"/>
            <ac:spMk id="7" creationId="{011B2830-EE56-4B9C-98FA-4C01E19D4610}"/>
          </ac:spMkLst>
        </pc:spChg>
        <pc:spChg chg="add mod">
          <ac:chgData name="12162359@office.inha.ac.kr" userId="08edce9e-99b9-4a50-aef4-e79591c08568" providerId="ADAL" clId="{A42A4292-3833-49A0-BC96-EA30A62AD0C6}" dt="2020-06-08T13:10:46.266" v="1474" actId="14100"/>
          <ac:spMkLst>
            <pc:docMk/>
            <pc:sldMk cId="1252366462" sldId="289"/>
            <ac:spMk id="8" creationId="{E92A44BE-4FE8-4EA2-8974-60D99225FC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43CE7-9574-4E30-BE6A-940EFB291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154FA-2B14-48DA-ACFF-60072F240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8C8B0-4F5F-4922-952F-8ACA65CC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E7E81-EB69-4575-842A-FE94C12B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03D17-8C86-4559-BCA9-D3CA2373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25232-2B71-4E1C-ADD0-37075F6F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0C5F8F-4A58-4B2B-AFD6-0F28A6AA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97845-907E-4844-950C-D664E232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A01D7-F69F-41C4-A27E-4CD64EBC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2ADA6-ABC9-46C5-9057-0D392D57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6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99BCFE-B5E9-49E7-9ADA-D1A6D01C1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F8C51-A5D6-4523-9119-A3D03DBF8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A6646-30C3-4B30-908D-8904AB4C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5272B-24DF-4FDF-97AA-826A7ECB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05ABB-F45E-4B3E-88E1-70A8703F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0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0400D-CC49-40E2-96A9-A901B0CD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06B06-0925-4B88-B7EC-29611F72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CC434-8084-494F-8B6D-D47F32A9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9B4C3-C3F7-4C9E-A015-D948B1C0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41996-8800-4E56-BF47-C8194C18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5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505F-154C-4B25-82DE-1BD2D810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32989-3818-48E2-8B7F-8AE81F6B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64FF6-6C11-404A-8E50-AC688824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7FCD-CB66-497F-8FA6-D3B18982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ED7D4-9E20-4D01-8407-239D3A42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0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15307-A28A-4F77-902E-68093FFD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18644-AAF4-44D6-A420-725F1D449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BE8E1-6577-48EA-9D05-2A35733F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950CE-271D-414D-A48C-892A5F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E488B4-95B7-47BF-A640-C661AB4D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6FFBE-4473-4D63-A9C4-769EE82E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5DB3A-F41D-4840-9294-FB48C6B8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FBD47-1712-481C-A6B3-C1BD1418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914DF-B7EA-4BC5-BDD0-43695EA5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A13C55-49BD-4E4C-A3BB-08E7A8588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EED162-E1DD-4442-8956-7C59961C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1F883-BE2D-400C-8251-44155C0E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0758D2-272F-4A17-B20E-50A944D4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8976B2-3308-485E-8C52-2ADB7A1B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8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0696C-3DC9-46A6-9ADA-F38F304F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8CE9E3-015D-4649-8C6C-69E3921F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35A7F-9B44-4E49-AF98-60C126E7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DA74FD-C4AE-4225-890B-61C7C5E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2D9293-21C8-4B2C-9458-5404E997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4A190-EAAC-4A81-B098-41D8EA4D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39B09A-7877-4172-BBAD-57585F9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6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F05A8-0674-4DCE-9576-F89FD301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D5B8B-7FF4-4546-ADEC-26E0857F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17BA0-BCD2-4C45-8469-DD53B2502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8AA0C-5262-4C62-A983-91FC93CF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653BD8-F340-49A7-A07A-65688C30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6A57A-B82C-4B59-8B54-3562B16F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9753A-3D3A-41E6-9B6F-9236F68E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60A57-8B86-4759-B0AF-FB0C3B57C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B86BD-B78E-46D1-BE87-0D78944C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83D29-F415-4D29-869A-DEBB39A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C1A6E-1AB9-468D-AA64-5EE9E157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5D137-BC5F-4DA7-9A0A-897327EF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2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FD9507-EA09-4B4C-93AF-52A4FF4A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EF7E2-633B-49A4-8673-56C8DB52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C80B1-1985-4E17-B256-AB6E0AFCB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3F26-9801-4082-B4AA-62E96D82BC3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069BD-C584-4A65-98C3-A0249F80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4454B-B339-4EB4-86A5-6CFAAB270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4F5C-0949-471C-9CFB-75A573226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2BB4082-6F51-4E23-BF10-8D05579C408B}"/>
              </a:ext>
            </a:extLst>
          </p:cNvPr>
          <p:cNvSpPr/>
          <p:nvPr/>
        </p:nvSpPr>
        <p:spPr>
          <a:xfrm>
            <a:off x="0" y="6498672"/>
            <a:ext cx="12192000" cy="226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8EE6F-BE91-45C6-9DC0-5CBE398DFF25}"/>
              </a:ext>
            </a:extLst>
          </p:cNvPr>
          <p:cNvSpPr txBox="1"/>
          <p:nvPr/>
        </p:nvSpPr>
        <p:spPr>
          <a:xfrm>
            <a:off x="2139194" y="1543574"/>
            <a:ext cx="708561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/>
              <a:t>Spring server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6504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B50EDC-DA6A-41EA-95D3-65EF14FBC0EC}"/>
              </a:ext>
            </a:extLst>
          </p:cNvPr>
          <p:cNvSpPr/>
          <p:nvPr/>
        </p:nvSpPr>
        <p:spPr>
          <a:xfrm>
            <a:off x="0" y="6498672"/>
            <a:ext cx="12192000" cy="226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B3B6AA-519C-4C23-A724-EC603742D4C1}"/>
              </a:ext>
            </a:extLst>
          </p:cNvPr>
          <p:cNvSpPr/>
          <p:nvPr/>
        </p:nvSpPr>
        <p:spPr>
          <a:xfrm>
            <a:off x="257263" y="1148489"/>
            <a:ext cx="4415405" cy="84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5E833-8393-458F-8836-7BC6ACFDFC29}"/>
              </a:ext>
            </a:extLst>
          </p:cNvPr>
          <p:cNvSpPr txBox="1"/>
          <p:nvPr/>
        </p:nvSpPr>
        <p:spPr>
          <a:xfrm>
            <a:off x="372413" y="368239"/>
            <a:ext cx="497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3 </a:t>
            </a:r>
            <a:r>
              <a:rPr lang="ko-KR" altLang="en-US" sz="4000" b="1" dirty="0"/>
              <a:t>가지의 중요개념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1751C-FFCE-4A95-9A96-D05510252D0F}"/>
              </a:ext>
            </a:extLst>
          </p:cNvPr>
          <p:cNvSpPr txBox="1"/>
          <p:nvPr/>
        </p:nvSpPr>
        <p:spPr>
          <a:xfrm>
            <a:off x="681076" y="1701705"/>
            <a:ext cx="466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en-US" altLang="ko-KR" sz="2800" b="1" dirty="0" err="1"/>
              <a:t>IoC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제어의 역전</a:t>
            </a:r>
            <a:r>
              <a:rPr lang="en-US" altLang="ko-KR" sz="2800" b="1" dirty="0"/>
              <a:t>) / </a:t>
            </a:r>
            <a:r>
              <a:rPr lang="ko-KR" altLang="en-US" sz="2800" b="1" dirty="0"/>
              <a:t>의존성</a:t>
            </a:r>
            <a:r>
              <a:rPr lang="en-US" altLang="ko-KR" sz="2800" b="1" dirty="0"/>
              <a:t>(DI)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A383F-C261-4856-873D-E43843B2D105}"/>
              </a:ext>
            </a:extLst>
          </p:cNvPr>
          <p:cNvSpPr txBox="1"/>
          <p:nvPr/>
        </p:nvSpPr>
        <p:spPr>
          <a:xfrm>
            <a:off x="681075" y="3036585"/>
            <a:ext cx="364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서비스의 추상화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8C030D-C25F-4F6E-B668-AE1E7AFD2DCA}"/>
              </a:ext>
            </a:extLst>
          </p:cNvPr>
          <p:cNvSpPr txBox="1"/>
          <p:nvPr/>
        </p:nvSpPr>
        <p:spPr>
          <a:xfrm>
            <a:off x="681075" y="4371466"/>
            <a:ext cx="4666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en-US" altLang="ko-KR" sz="2800" b="1" dirty="0" err="1"/>
              <a:t>AoP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관점 지향 프로그래밍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E1D77F-0351-4857-B6DC-CAFCF529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17" y="1509391"/>
            <a:ext cx="11219023" cy="41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0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95C6F3-F9C0-4CCC-8CA6-90DB68607CCF}"/>
              </a:ext>
            </a:extLst>
          </p:cNvPr>
          <p:cNvSpPr/>
          <p:nvPr/>
        </p:nvSpPr>
        <p:spPr>
          <a:xfrm>
            <a:off x="0" y="6498672"/>
            <a:ext cx="12192000" cy="226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048E1-47EB-4E12-8793-CB919D4B848E}"/>
              </a:ext>
            </a:extLst>
          </p:cNvPr>
          <p:cNvSpPr/>
          <p:nvPr/>
        </p:nvSpPr>
        <p:spPr>
          <a:xfrm>
            <a:off x="257263" y="1148489"/>
            <a:ext cx="731277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F1E50D-CAC7-424C-A1CC-1A0773849734}"/>
              </a:ext>
            </a:extLst>
          </p:cNvPr>
          <p:cNvSpPr txBox="1"/>
          <p:nvPr/>
        </p:nvSpPr>
        <p:spPr>
          <a:xfrm>
            <a:off x="257263" y="391160"/>
            <a:ext cx="762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</a:t>
            </a:r>
            <a:r>
              <a:rPr lang="en-US" altLang="ko-KR" sz="4000" dirty="0"/>
              <a:t>spect </a:t>
            </a:r>
            <a:r>
              <a:rPr lang="en-US" altLang="ko-KR" sz="4000" dirty="0">
                <a:solidFill>
                  <a:srgbClr val="FF0000"/>
                </a:solidFill>
              </a:rPr>
              <a:t>O</a:t>
            </a:r>
            <a:r>
              <a:rPr lang="en-US" altLang="ko-KR" sz="4000" dirty="0"/>
              <a:t>rientated </a:t>
            </a:r>
            <a:r>
              <a:rPr lang="en-US" altLang="ko-KR" sz="4000" dirty="0">
                <a:solidFill>
                  <a:srgbClr val="FF0000"/>
                </a:solidFill>
              </a:rPr>
              <a:t>P</a:t>
            </a:r>
            <a:r>
              <a:rPr lang="en-US" altLang="ko-KR" sz="4000" dirty="0"/>
              <a:t>rogramming</a:t>
            </a:r>
            <a:endParaRPr lang="ko-KR" altLang="en-US" sz="4000" dirty="0"/>
          </a:p>
        </p:txBody>
      </p:sp>
      <p:pic>
        <p:nvPicPr>
          <p:cNvPr id="3" name="그림 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AE1898B-10B8-4F2E-9EB5-5D157CB04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47" y="2052213"/>
            <a:ext cx="8960379" cy="365729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F1D7AE0-DD7F-4675-9606-F2B715E2A2D4}"/>
              </a:ext>
            </a:extLst>
          </p:cNvPr>
          <p:cNvGrpSpPr/>
          <p:nvPr/>
        </p:nvGrpSpPr>
        <p:grpSpPr>
          <a:xfrm>
            <a:off x="599607" y="3295697"/>
            <a:ext cx="1904447" cy="911162"/>
            <a:chOff x="104235" y="3271094"/>
            <a:chExt cx="1904447" cy="911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8266C9-8C68-4039-9FAA-FECDFA0DC072}"/>
                </a:ext>
              </a:extLst>
            </p:cNvPr>
            <p:cNvSpPr txBox="1"/>
            <p:nvPr/>
          </p:nvSpPr>
          <p:spPr>
            <a:xfrm>
              <a:off x="104235" y="3271094"/>
              <a:ext cx="1256742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횡단 관심사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43D02E8-6F0F-43DE-A328-C6FDB9657C56}"/>
                </a:ext>
              </a:extLst>
            </p:cNvPr>
            <p:cNvCxnSpPr>
              <a:cxnSpLocks/>
            </p:cNvCxnSpPr>
            <p:nvPr/>
          </p:nvCxnSpPr>
          <p:spPr>
            <a:xfrm>
              <a:off x="1360977" y="3641801"/>
              <a:ext cx="647705" cy="540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42DDCBF-0961-462C-A262-E8B0B9E7A6CD}"/>
              </a:ext>
            </a:extLst>
          </p:cNvPr>
          <p:cNvSpPr txBox="1"/>
          <p:nvPr/>
        </p:nvSpPr>
        <p:spPr>
          <a:xfrm>
            <a:off x="9122319" y="1228067"/>
            <a:ext cx="1280855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핵심 관심사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3B6568E-F218-418A-92DA-A7584BA454B0}"/>
              </a:ext>
            </a:extLst>
          </p:cNvPr>
          <p:cNvCxnSpPr>
            <a:cxnSpLocks/>
          </p:cNvCxnSpPr>
          <p:nvPr/>
        </p:nvCxnSpPr>
        <p:spPr>
          <a:xfrm flipH="1">
            <a:off x="8951648" y="1597399"/>
            <a:ext cx="702018" cy="685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20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1D0301-AFF7-41FC-8E61-740ED60AF95A}"/>
              </a:ext>
            </a:extLst>
          </p:cNvPr>
          <p:cNvSpPr/>
          <p:nvPr/>
        </p:nvSpPr>
        <p:spPr>
          <a:xfrm>
            <a:off x="0" y="6498672"/>
            <a:ext cx="12192000" cy="226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406EE4-CD99-4A0E-88B2-0ED729EAB175}"/>
              </a:ext>
            </a:extLst>
          </p:cNvPr>
          <p:cNvSpPr/>
          <p:nvPr/>
        </p:nvSpPr>
        <p:spPr>
          <a:xfrm>
            <a:off x="257263" y="1148489"/>
            <a:ext cx="4415405" cy="84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ACA86-D259-4FBE-A74F-596EE1B43BDB}"/>
              </a:ext>
            </a:extLst>
          </p:cNvPr>
          <p:cNvSpPr txBox="1"/>
          <p:nvPr/>
        </p:nvSpPr>
        <p:spPr>
          <a:xfrm>
            <a:off x="257263" y="397048"/>
            <a:ext cx="539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모듈</a:t>
            </a:r>
            <a:endParaRPr lang="ko-KR" altLang="en-US" sz="40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585001C-40E4-49A3-A10C-48036332E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21" y="1604078"/>
            <a:ext cx="860435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1D0301-AFF7-41FC-8E61-740ED60AF95A}"/>
              </a:ext>
            </a:extLst>
          </p:cNvPr>
          <p:cNvSpPr/>
          <p:nvPr/>
        </p:nvSpPr>
        <p:spPr>
          <a:xfrm>
            <a:off x="0" y="6498672"/>
            <a:ext cx="12192000" cy="226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406EE4-CD99-4A0E-88B2-0ED729EAB175}"/>
              </a:ext>
            </a:extLst>
          </p:cNvPr>
          <p:cNvSpPr/>
          <p:nvPr/>
        </p:nvSpPr>
        <p:spPr>
          <a:xfrm>
            <a:off x="7572463" y="1028059"/>
            <a:ext cx="4415405" cy="84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ACA86-D259-4FBE-A74F-596EE1B43BDB}"/>
              </a:ext>
            </a:extLst>
          </p:cNvPr>
          <p:cNvSpPr txBox="1"/>
          <p:nvPr/>
        </p:nvSpPr>
        <p:spPr>
          <a:xfrm>
            <a:off x="9656096" y="269814"/>
            <a:ext cx="539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작동 원리</a:t>
            </a:r>
            <a:endParaRPr lang="ko-KR" altLang="en-US" sz="40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DD01EBC-B842-4C88-B539-D45BA7A7D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" r="1"/>
          <a:stretch/>
        </p:blipFill>
        <p:spPr>
          <a:xfrm>
            <a:off x="914400" y="1430103"/>
            <a:ext cx="9956670" cy="48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489B37-106C-4B75-9E59-F9E23A53A96D}"/>
              </a:ext>
            </a:extLst>
          </p:cNvPr>
          <p:cNvSpPr/>
          <p:nvPr/>
        </p:nvSpPr>
        <p:spPr>
          <a:xfrm>
            <a:off x="5111049" y="3719960"/>
            <a:ext cx="1655511" cy="84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B78B6-A400-4DE4-B45D-357BCA9246AF}"/>
              </a:ext>
            </a:extLst>
          </p:cNvPr>
          <p:cNvSpPr txBox="1"/>
          <p:nvPr/>
        </p:nvSpPr>
        <p:spPr>
          <a:xfrm>
            <a:off x="5111048" y="1734799"/>
            <a:ext cx="16555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800" b="1" dirty="0">
                <a:solidFill>
                  <a:srgbClr val="FF0000"/>
                </a:solidFill>
              </a:rPr>
              <a:t>끝</a:t>
            </a:r>
            <a:endParaRPr lang="ko-KR" altLang="en-US" sz="13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1B2830-EE56-4B9C-98FA-4C01E19D4610}"/>
              </a:ext>
            </a:extLst>
          </p:cNvPr>
          <p:cNvSpPr/>
          <p:nvPr/>
        </p:nvSpPr>
        <p:spPr>
          <a:xfrm>
            <a:off x="0" y="6498672"/>
            <a:ext cx="12192000" cy="2265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A44BE-4FE8-4EA2-8974-60D99225FC94}"/>
              </a:ext>
            </a:extLst>
          </p:cNvPr>
          <p:cNvSpPr txBox="1"/>
          <p:nvPr/>
        </p:nvSpPr>
        <p:spPr>
          <a:xfrm>
            <a:off x="3115056" y="3950790"/>
            <a:ext cx="59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보충 설명이 필요하시면 말로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36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배달의민족 한나는 열한살"/>
        <a:ea typeface="배달의민족 한나는 열한살"/>
        <a:cs typeface=""/>
      </a:majorFont>
      <a:minorFont>
        <a:latin typeface="배달의민족 한나는 열한살"/>
        <a:ea typeface="배달의민족 한나는 열한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649F0A2DA200C44927303722B111F92" ma:contentTypeVersion="8" ma:contentTypeDescription="새 문서를 만듭니다." ma:contentTypeScope="" ma:versionID="e4fa3713de8dbc20c24c6db2c4853ef2">
  <xsd:schema xmlns:xsd="http://www.w3.org/2001/XMLSchema" xmlns:xs="http://www.w3.org/2001/XMLSchema" xmlns:p="http://schemas.microsoft.com/office/2006/metadata/properties" xmlns:ns3="9fc088c2-4bd4-4423-9a3c-7082860b2006" targetNamespace="http://schemas.microsoft.com/office/2006/metadata/properties" ma:root="true" ma:fieldsID="867b6820bbac579446e5f1e280d726b1" ns3:_="">
    <xsd:import namespace="9fc088c2-4bd4-4423-9a3c-7082860b20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88c2-4bd4-4423-9a3c-7082860b2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D134F-257F-459D-8168-95D19311C4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088c2-4bd4-4423-9a3c-7082860b2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77C4C9-6C18-4AD9-B8EC-1F9B79420F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37E1CE-BEBC-4C2B-9E25-C81E549E45BF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9fc088c2-4bd4-4423-9a3c-7082860b2006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46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배달의민족 한나는 열한살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태영</dc:creator>
  <cp:lastModifiedBy>김 종구</cp:lastModifiedBy>
  <cp:revision>22</cp:revision>
  <dcterms:created xsi:type="dcterms:W3CDTF">2020-06-08T04:10:48Z</dcterms:created>
  <dcterms:modified xsi:type="dcterms:W3CDTF">2020-06-09T02:02:34Z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0x010100E649F0A2DA200C44927303722B111F92</vt:lpwstr>
  </property>
</Properties>
</file>