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34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8F850-C7A3-D94E-89EF-32CAEF065770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C87C-4343-4341-BA80-5A638839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6048-9B1A-4345-8CE5-5D8DCB0E3C2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4666-9EFD-44DA-B486-FD7B1CFC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collateral/analyst-reports/ar-the-economist-data-data-everywhere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2/10/data-scientist-the-sexiest-job-of-the-21st-centur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tersindatascience.org/careers/data-scientis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dataphilly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 153 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Data, Open Data and data.gov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Objectives</a:t>
            </a:r>
          </a:p>
          <a:p>
            <a:pPr lvl="1"/>
            <a:r>
              <a:rPr lang="en-US" dirty="0" smtClean="0"/>
              <a:t>Download a set of data from </a:t>
            </a:r>
            <a:r>
              <a:rPr lang="en-US" dirty="0" err="1" smtClean="0"/>
              <a:t>data.gov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&lt;Education Category ..American Community Survey&gt;</a:t>
            </a:r>
          </a:p>
          <a:p>
            <a:pPr lvl="2"/>
            <a:r>
              <a:rPr lang="en-US" dirty="0" smtClean="0"/>
              <a:t>Understand the data set</a:t>
            </a:r>
          </a:p>
          <a:p>
            <a:r>
              <a:rPr lang="en-US" dirty="0" smtClean="0"/>
              <a:t>Install it into a database</a:t>
            </a:r>
          </a:p>
          <a:p>
            <a:pPr lvl="1"/>
            <a:r>
              <a:rPr lang="en-US" dirty="0" smtClean="0"/>
              <a:t>Design and create a simple database</a:t>
            </a:r>
          </a:p>
          <a:p>
            <a:pPr lvl="1"/>
            <a:r>
              <a:rPr lang="en-US" dirty="0" smtClean="0"/>
              <a:t>Using PHP to get a CSV file to the database</a:t>
            </a:r>
          </a:p>
          <a:p>
            <a:r>
              <a:rPr lang="en-US" dirty="0" smtClean="0"/>
              <a:t>Create useful queries for the data</a:t>
            </a:r>
          </a:p>
          <a:p>
            <a:r>
              <a:rPr lang="en-US" dirty="0" smtClean="0"/>
              <a:t>Make a simple interface for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dataset: </a:t>
            </a:r>
            <a:r>
              <a:rPr lang="en-US" dirty="0" smtClean="0"/>
              <a:t>Employee-short.csv </a:t>
            </a:r>
            <a:r>
              <a:rPr lang="en-US" smtClean="0"/>
              <a:t>and employee.csv</a:t>
            </a:r>
            <a:endParaRPr lang="en-US" dirty="0" smtClean="0"/>
          </a:p>
          <a:p>
            <a:r>
              <a:rPr lang="en-US" dirty="0" smtClean="0"/>
              <a:t>The metadata set: </a:t>
            </a:r>
            <a:r>
              <a:rPr lang="en-US" dirty="0" err="1" smtClean="0"/>
              <a:t>Emplyee-metadata.csv</a:t>
            </a:r>
            <a:endParaRPr lang="en-US" dirty="0" smtClean="0"/>
          </a:p>
          <a:p>
            <a:r>
              <a:rPr lang="en-US" dirty="0" smtClean="0"/>
              <a:t>Sample database creation file: </a:t>
            </a:r>
            <a:r>
              <a:rPr lang="en-US" dirty="0" err="1" smtClean="0"/>
              <a:t>create_db.sql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0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 content so far?</a:t>
            </a:r>
          </a:p>
          <a:p>
            <a:pPr lvl="1"/>
            <a:r>
              <a:rPr lang="en-US" dirty="0" smtClean="0"/>
              <a:t>Too easy or too difficult?</a:t>
            </a:r>
          </a:p>
          <a:p>
            <a:r>
              <a:rPr lang="en-US" dirty="0" smtClean="0"/>
              <a:t>What are the challenges?</a:t>
            </a:r>
          </a:p>
          <a:p>
            <a:pPr lvl="1"/>
            <a:r>
              <a:rPr lang="en-US" dirty="0" smtClean="0"/>
              <a:t>Missing the classes!</a:t>
            </a:r>
          </a:p>
          <a:p>
            <a:pPr lvl="1"/>
            <a:r>
              <a:rPr lang="en-US" dirty="0" smtClean="0"/>
              <a:t>Did not complete the lab work</a:t>
            </a:r>
          </a:p>
          <a:p>
            <a:r>
              <a:rPr lang="en-US" dirty="0" smtClean="0"/>
              <a:t>Your goals?</a:t>
            </a:r>
          </a:p>
          <a:p>
            <a:pPr lvl="1"/>
            <a:r>
              <a:rPr lang="en-US" dirty="0" smtClean="0"/>
              <a:t>Learning by doing.</a:t>
            </a:r>
          </a:p>
          <a:p>
            <a:pPr lvl="1"/>
            <a:r>
              <a:rPr lang="en-US" dirty="0" smtClean="0"/>
              <a:t>Each assignment is a learning milestone.</a:t>
            </a:r>
          </a:p>
          <a:p>
            <a:pPr lvl="1"/>
            <a:r>
              <a:rPr lang="en-US" dirty="0" smtClean="0"/>
              <a:t>Each lab work is a learning experience.</a:t>
            </a:r>
          </a:p>
          <a:p>
            <a:pPr lvl="1"/>
            <a:r>
              <a:rPr lang="en-US" dirty="0" smtClean="0"/>
              <a:t>Bring together by your final project.</a:t>
            </a:r>
          </a:p>
          <a:p>
            <a:pPr lvl="1"/>
            <a:r>
              <a:rPr lang="en-US" dirty="0" smtClean="0"/>
              <a:t>Continue learning in INFO154</a:t>
            </a:r>
          </a:p>
        </p:txBody>
      </p:sp>
    </p:spTree>
    <p:extLst>
      <p:ext uri="{BB962C8B-B14F-4D97-AF65-F5344CB8AC3E}">
        <p14:creationId xmlns:p14="http://schemas.microsoft.com/office/powerpoint/2010/main" val="2677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Data,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t="21751" r="37032" b="16366"/>
          <a:stretch/>
        </p:blipFill>
        <p:spPr bwMode="auto">
          <a:xfrm>
            <a:off x="1752601" y="1361440"/>
            <a:ext cx="4953000" cy="470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608427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www.emc.com/collateral/analyst-reports/ar-the-economist-data-data-everywhere.pdf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12358" r="3454" b="8736"/>
          <a:stretch/>
        </p:blipFill>
        <p:spPr bwMode="auto">
          <a:xfrm>
            <a:off x="1219200" y="1371600"/>
            <a:ext cx="576322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6208545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https://hbr.org/2012/10/data-scientist-the-sexiest-job-of-the-21st-century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5" r="27181" b="1550"/>
          <a:stretch/>
        </p:blipFill>
        <p:spPr bwMode="auto">
          <a:xfrm>
            <a:off x="467359" y="609600"/>
            <a:ext cx="7650481" cy="540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358" y="6324601"/>
            <a:ext cx="8219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http://www.mastersindatascience.org/careers/data-scientist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for 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programming skills </a:t>
            </a:r>
          </a:p>
          <a:p>
            <a:pPr lvl="1"/>
            <a:r>
              <a:rPr lang="en-US" dirty="0" smtClean="0"/>
              <a:t>XML + PHP + </a:t>
            </a:r>
            <a:r>
              <a:rPr lang="en-US" dirty="0" err="1" smtClean="0"/>
              <a:t>JavaScripts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 skills</a:t>
            </a:r>
          </a:p>
          <a:p>
            <a:pPr lvl="1"/>
            <a:r>
              <a:rPr lang="en-US" dirty="0" smtClean="0"/>
              <a:t>SQL, MySQL, and other databases</a:t>
            </a:r>
          </a:p>
          <a:p>
            <a:pPr lvl="1"/>
            <a:r>
              <a:rPr lang="en-US" dirty="0" smtClean="0"/>
              <a:t>Getting and manipulating data</a:t>
            </a:r>
          </a:p>
          <a:p>
            <a:pPr lvl="2"/>
            <a:r>
              <a:rPr lang="en-US" dirty="0" smtClean="0"/>
              <a:t>XML, JSON, Data sources</a:t>
            </a:r>
          </a:p>
          <a:p>
            <a:r>
              <a:rPr lang="en-US" dirty="0" smtClean="0"/>
              <a:t>Analytic and Problem solving-skilling</a:t>
            </a:r>
          </a:p>
          <a:p>
            <a:r>
              <a:rPr lang="en-US" dirty="0" smtClean="0"/>
              <a:t>Data Presentation &amp; Visualization skills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" t="6127" r="20104" b="6127"/>
          <a:stretch/>
        </p:blipFill>
        <p:spPr bwMode="auto">
          <a:xfrm>
            <a:off x="1066800" y="1295399"/>
            <a:ext cx="6172200" cy="529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OpenDataPhilly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https://www.opendataphilly.org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Explore the feature projects</a:t>
            </a:r>
          </a:p>
          <a:p>
            <a:r>
              <a:rPr lang="en-US" dirty="0" smtClean="0"/>
              <a:t>Good resources for your term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9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Data.gov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Open government data powers software applications that help people make informed decisions – from choosing financial aid options for college to finding the safest consumer products and vehicles. </a:t>
            </a:r>
            <a:endParaRPr lang="en-US" dirty="0" smtClean="0"/>
          </a:p>
          <a:p>
            <a:pPr lvl="1"/>
            <a:r>
              <a:rPr lang="en-US" dirty="0" smtClean="0"/>
              <a:t>Free and open access</a:t>
            </a:r>
          </a:p>
          <a:p>
            <a:pPr lvl="1"/>
            <a:r>
              <a:rPr lang="en-US" dirty="0" smtClean="0"/>
              <a:t>Downloads or API access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263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INFO 153 Week 6</vt:lpstr>
      <vt:lpstr>Discussion</vt:lpstr>
      <vt:lpstr>Data, Data, Everywhere</vt:lpstr>
      <vt:lpstr>Data Science</vt:lpstr>
      <vt:lpstr>PowerPoint Presentation</vt:lpstr>
      <vt:lpstr>Skills for Data Scientists</vt:lpstr>
      <vt:lpstr>Open Data</vt:lpstr>
      <vt:lpstr>OpenDataPhilly</vt:lpstr>
      <vt:lpstr>Data.gov</vt:lpstr>
      <vt:lpstr>Assignment 3 </vt:lpstr>
      <vt:lpstr>The database</vt:lpstr>
    </vt:vector>
  </TitlesOfParts>
  <Company>Drexel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153 Week 3</dc:title>
  <dc:creator>iSchool at Drexel University</dc:creator>
  <cp:lastModifiedBy>Shannon, Joseph</cp:lastModifiedBy>
  <cp:revision>49</cp:revision>
  <dcterms:created xsi:type="dcterms:W3CDTF">2011-09-30T22:56:33Z</dcterms:created>
  <dcterms:modified xsi:type="dcterms:W3CDTF">2017-05-11T21:12:59Z</dcterms:modified>
</cp:coreProperties>
</file>