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54" autoAdjust="0"/>
  </p:normalViewPr>
  <p:slideViewPr>
    <p:cSldViewPr snapToGrid="0">
      <p:cViewPr varScale="1">
        <p:scale>
          <a:sx n="55" d="100"/>
          <a:sy n="55" d="100"/>
        </p:scale>
        <p:origin x="12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3BE8-F2D8-44CE-A4C8-3B5906945B1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8CD05-AF3D-4963-BFF3-CCE420FA7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3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http://blog.csdn.net/jayzym/article/details/77059361</a:t>
            </a:r>
          </a:p>
          <a:p>
            <a:r>
              <a:rPr lang="en-US" dirty="0" smtClean="0"/>
              <a:t>http://www.importnew.com/16436.html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8CD05-AF3D-4963-BFF3-CCE420FA79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4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前两种方式类似，等同于把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表达式的参数直接当成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instanceMethod|staticMethod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的参数来调用。比如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等同于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x-&gt;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(x)；Math::max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等同于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 y)-&gt;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Math.max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最后一种方式，等同于把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表达式的第一个参数当成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instanceMethod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的目标对象，其他剩余参数当成该方法的参数。比如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String::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toLowerCase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等同于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x-&gt;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x.toLowerCase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8CD05-AF3D-4963-BFF3-CCE420FA79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4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E41-7A52-4026-B192-9F9D94772D4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E57-D1CC-43E5-9AE0-BAD7321A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7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E41-7A52-4026-B192-9F9D94772D4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E57-D1CC-43E5-9AE0-BAD7321A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8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E41-7A52-4026-B192-9F9D94772D4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E57-D1CC-43E5-9AE0-BAD7321A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E41-7A52-4026-B192-9F9D94772D4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E57-D1CC-43E5-9AE0-BAD7321A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8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E41-7A52-4026-B192-9F9D94772D4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E57-D1CC-43E5-9AE0-BAD7321A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7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E41-7A52-4026-B192-9F9D94772D4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E57-D1CC-43E5-9AE0-BAD7321A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E41-7A52-4026-B192-9F9D94772D4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E57-D1CC-43E5-9AE0-BAD7321A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9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E41-7A52-4026-B192-9F9D94772D4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E57-D1CC-43E5-9AE0-BAD7321A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0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E41-7A52-4026-B192-9F9D94772D4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E57-D1CC-43E5-9AE0-BAD7321A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9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E41-7A52-4026-B192-9F9D94772D4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E57-D1CC-43E5-9AE0-BAD7321A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2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E41-7A52-4026-B192-9F9D94772D4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E57-D1CC-43E5-9AE0-BAD7321A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2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1E41-7A52-4026-B192-9F9D94772D4F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9CE57-D1CC-43E5-9AE0-BAD7321A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Tivon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8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方法引用（Method</a:t>
            </a:r>
            <a:r>
              <a:rPr lang="en-US" dirty="0" smtClean="0"/>
              <a:t> reference）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objectName</a:t>
            </a:r>
            <a:r>
              <a:rPr lang="en-US" dirty="0"/>
              <a:t>::</a:t>
            </a:r>
            <a:r>
              <a:rPr lang="en-US" dirty="0" err="1"/>
              <a:t>instanceMethod</a:t>
            </a:r>
            <a:endParaRPr lang="en-US" dirty="0"/>
          </a:p>
          <a:p>
            <a:r>
              <a:rPr lang="en-US" dirty="0" err="1"/>
              <a:t>ClassName</a:t>
            </a:r>
            <a:r>
              <a:rPr lang="en-US" dirty="0"/>
              <a:t>::</a:t>
            </a:r>
            <a:r>
              <a:rPr lang="en-US" dirty="0" err="1"/>
              <a:t>staticMethod</a:t>
            </a:r>
            <a:endParaRPr lang="en-US" dirty="0"/>
          </a:p>
          <a:p>
            <a:r>
              <a:rPr lang="en-US" dirty="0" err="1"/>
              <a:t>ClassName</a:t>
            </a:r>
            <a:r>
              <a:rPr lang="en-US" dirty="0"/>
              <a:t>::</a:t>
            </a:r>
            <a:r>
              <a:rPr lang="en-US" dirty="0" err="1"/>
              <a:t>instanceMethod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16094" y="1473668"/>
            <a:ext cx="8403022" cy="2718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以前的循环方式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(String player : players) {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(player + 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lambda </a:t>
            </a:r>
            <a:r>
              <a:rPr lang="en-US" altLang="en-US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表达式以及函数操作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(functional operation)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players.forEach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((player) -&gt;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(player + 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 Java 8 </a:t>
            </a:r>
            <a:r>
              <a:rPr lang="en-US" altLang="en-US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中使用双冒号操作符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colon operator)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players.forEach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788" y="3806891"/>
            <a:ext cx="8403022" cy="292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person -&gt; </a:t>
            </a:r>
            <a:r>
              <a:rPr lang="en-US" dirty="0" err="1"/>
              <a:t>person.getAge</a:t>
            </a:r>
            <a:r>
              <a:rPr lang="en-US" dirty="0"/>
              <a:t>();</a:t>
            </a:r>
          </a:p>
          <a:p>
            <a:r>
              <a:rPr lang="en-US" dirty="0" smtClean="0"/>
              <a:t>Person</a:t>
            </a:r>
            <a:r>
              <a:rPr lang="en-US" dirty="0"/>
              <a:t>::</a:t>
            </a:r>
            <a:r>
              <a:rPr lang="en-US" dirty="0" err="1"/>
              <a:t>getAge</a:t>
            </a:r>
            <a:endParaRPr 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()</a:t>
            </a:r>
            <a:r>
              <a:rPr lang="en-US" altLang="zh-CN" dirty="0"/>
              <a:t> -&gt; </a:t>
            </a:r>
            <a:r>
              <a:rPr lang="en-US" dirty="0"/>
              <a:t>new </a:t>
            </a:r>
            <a:r>
              <a:rPr lang="en-US" dirty="0" err="1"/>
              <a:t>HashMap</a:t>
            </a:r>
            <a:r>
              <a:rPr lang="en-US" dirty="0" smtClean="0"/>
              <a:t>&lt;&gt;();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HashMap</a:t>
            </a:r>
            <a:r>
              <a:rPr lang="en-US" dirty="0"/>
              <a:t>::</a:t>
            </a:r>
            <a:r>
              <a:rPr lang="en-US" dirty="0" smtClean="0"/>
              <a:t>new</a:t>
            </a:r>
          </a:p>
          <a:p>
            <a:endParaRPr lang="en-US" dirty="0"/>
          </a:p>
          <a:p>
            <a:r>
              <a:rPr lang="zh-CN" altLang="en-US" dirty="0"/>
              <a:t>这种</a:t>
            </a:r>
            <a:r>
              <a:rPr lang="en-US" altLang="zh-CN" dirty="0"/>
              <a:t>[</a:t>
            </a:r>
            <a:r>
              <a:rPr lang="zh-CN" altLang="en-US" dirty="0"/>
              <a:t>方法引用</a:t>
            </a:r>
            <a:r>
              <a:rPr lang="en-US" altLang="zh-CN" dirty="0"/>
              <a:t>]</a:t>
            </a:r>
            <a:r>
              <a:rPr lang="zh-CN" altLang="en-US" dirty="0"/>
              <a:t>或者说</a:t>
            </a:r>
            <a:r>
              <a:rPr lang="en-US" altLang="zh-CN" dirty="0"/>
              <a:t>[</a:t>
            </a:r>
            <a:r>
              <a:rPr lang="zh-CN" altLang="en-US" dirty="0"/>
              <a:t>双冒号运算</a:t>
            </a:r>
            <a:r>
              <a:rPr lang="en-US" altLang="zh-CN" dirty="0"/>
              <a:t>]</a:t>
            </a:r>
            <a:r>
              <a:rPr lang="zh-CN" altLang="en-US" dirty="0"/>
              <a:t>对应的参数类型是</a:t>
            </a:r>
            <a:r>
              <a:rPr lang="en-US" dirty="0"/>
              <a:t>Function&lt;T,R&gt; T</a:t>
            </a:r>
            <a:r>
              <a:rPr lang="zh-CN" altLang="en-US" dirty="0"/>
              <a:t>表示传入类型，</a:t>
            </a:r>
            <a:r>
              <a:rPr lang="en-US" dirty="0"/>
              <a:t>R</a:t>
            </a:r>
            <a:r>
              <a:rPr lang="zh-CN" altLang="en-US" dirty="0"/>
              <a:t>表示返回类型。比如表达式</a:t>
            </a:r>
            <a:r>
              <a:rPr lang="en-US" dirty="0"/>
              <a:t>person -&gt; </a:t>
            </a:r>
            <a:r>
              <a:rPr lang="en-US" dirty="0" err="1"/>
              <a:t>person.getAge</a:t>
            </a:r>
            <a:r>
              <a:rPr lang="en-US" dirty="0"/>
              <a:t>(); </a:t>
            </a:r>
            <a:r>
              <a:rPr lang="zh-CN" altLang="en-US" dirty="0"/>
              <a:t>传入参数是</a:t>
            </a:r>
            <a:r>
              <a:rPr lang="en-US" dirty="0"/>
              <a:t>person，</a:t>
            </a:r>
            <a:r>
              <a:rPr lang="zh-CN" altLang="en-US" dirty="0"/>
              <a:t>返回值是</a:t>
            </a:r>
            <a:r>
              <a:rPr lang="en-US" dirty="0" err="1"/>
              <a:t>person.getAge</a:t>
            </a:r>
            <a:r>
              <a:rPr lang="en-US" dirty="0"/>
              <a:t>()，</a:t>
            </a:r>
            <a:r>
              <a:rPr lang="zh-CN" altLang="en-US" dirty="0"/>
              <a:t>那么方法引用</a:t>
            </a:r>
            <a:r>
              <a:rPr lang="en-US" dirty="0"/>
              <a:t>Person::</a:t>
            </a:r>
            <a:r>
              <a:rPr lang="en-US" dirty="0" err="1"/>
              <a:t>getAge</a:t>
            </a:r>
            <a:r>
              <a:rPr lang="zh-CN" altLang="en-US" dirty="0"/>
              <a:t>就对应着</a:t>
            </a:r>
            <a:r>
              <a:rPr lang="en-US" dirty="0"/>
              <a:t>Function&lt;</a:t>
            </a:r>
            <a:r>
              <a:rPr lang="en-US" dirty="0" err="1"/>
              <a:t>Person,Integer</a:t>
            </a:r>
            <a:r>
              <a:rPr lang="en-US" dirty="0"/>
              <a:t>&gt;</a:t>
            </a:r>
            <a:r>
              <a:rPr lang="zh-CN" altLang="en-US" dirty="0"/>
              <a:t>类型。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6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构造器引用（construct</a:t>
            </a:r>
            <a:r>
              <a:rPr lang="en-US" dirty="0" smtClean="0"/>
              <a:t> reference）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</a:t>
            </a:r>
            <a:r>
              <a:rPr lang="zh-CN" altLang="en-US" dirty="0"/>
              <a:t>造器引用语法如下：</a:t>
            </a:r>
            <a:r>
              <a:rPr lang="en-US" dirty="0" err="1"/>
              <a:t>ClassName</a:t>
            </a:r>
            <a:r>
              <a:rPr lang="en-US" dirty="0"/>
              <a:t>::new，</a:t>
            </a:r>
            <a:r>
              <a:rPr lang="zh-CN" altLang="en-US" dirty="0"/>
              <a:t>把</a:t>
            </a:r>
            <a:r>
              <a:rPr lang="en-US" dirty="0"/>
              <a:t>lambda</a:t>
            </a:r>
            <a:r>
              <a:rPr lang="zh-CN" altLang="en-US" dirty="0"/>
              <a:t>表达式的参数当成</a:t>
            </a:r>
            <a:r>
              <a:rPr lang="en-US" dirty="0" err="1"/>
              <a:t>ClassName</a:t>
            </a:r>
            <a:r>
              <a:rPr lang="zh-CN" altLang="en-US" dirty="0"/>
              <a:t>构造器的参数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zh-CN" altLang="en-US" dirty="0"/>
              <a:t>如</a:t>
            </a:r>
            <a:r>
              <a:rPr lang="en-US" dirty="0" err="1"/>
              <a:t>BigDecimal</a:t>
            </a:r>
            <a:r>
              <a:rPr lang="en-US" dirty="0"/>
              <a:t>::new</a:t>
            </a:r>
            <a:r>
              <a:rPr lang="zh-CN" altLang="en-US" dirty="0"/>
              <a:t>等同于</a:t>
            </a:r>
            <a:r>
              <a:rPr lang="en-US" dirty="0"/>
              <a:t>x-&gt;new </a:t>
            </a:r>
            <a:r>
              <a:rPr lang="en-US" dirty="0" err="1"/>
              <a:t>BigDecimal</a:t>
            </a:r>
            <a:r>
              <a:rPr lang="en-US" dirty="0"/>
              <a:t>(x)。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49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</a:t>
            </a:r>
            <a:r>
              <a:rPr lang="zh-CN" altLang="en-US" b="1" dirty="0"/>
              <a:t>和</a:t>
            </a:r>
            <a:r>
              <a:rPr lang="en-US" b="1" dirty="0"/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将集合类（例如列表）元素进行转换的。还有一个 </a:t>
            </a:r>
            <a:r>
              <a:rPr lang="en-US" altLang="zh-CN" dirty="0" smtClean="0"/>
              <a:t>reduce() </a:t>
            </a:r>
            <a:r>
              <a:rPr lang="zh-CN" altLang="en-US" dirty="0" smtClean="0"/>
              <a:t>函数可以将所有值合并成一个</a:t>
            </a:r>
            <a:endParaRPr lang="en-US" altLang="zh-CN" dirty="0" smtClean="0"/>
          </a:p>
          <a:p>
            <a:r>
              <a:rPr lang="en-US" dirty="0" smtClean="0"/>
              <a:t>reduce </a:t>
            </a:r>
            <a:r>
              <a:rPr lang="zh-CN" altLang="en-US" dirty="0" smtClean="0"/>
              <a:t>又被称为折叠操作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3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表面上看起来方法引用和构造器引用进一步简化了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表达式的书写，但是个人觉得这方面没有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的下划线语法更加通用</a:t>
            </a:r>
            <a:endParaRPr lang="en-US" altLang="zh-CN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 smtClean="0"/>
              <a:t>上面的这段代码就是给定一个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，获取每个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的首字母，并将其组合成新的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。这段代码就没办法使用方法引用来简化。接下来，我们简单对比一下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的下划线语法（不必太纠结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的语法，这里只是做个对比）：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0763" y="2574680"/>
            <a:ext cx="8403022" cy="129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List&lt;String&gt; names = new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ArrayList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&lt;&gt;();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names.add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("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TaoBao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names.add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("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ZhiFuBao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names.stream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().map(name -&gt;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name.charAt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(0)).collect(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Collectors.toList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());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5501" y="5664933"/>
            <a:ext cx="8403022" cy="101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//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省略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的初始化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List[String] names = ....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names.map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(_.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charAt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(0))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//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中基本不用写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表达式的参数声明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1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函数编程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Stateless:</a:t>
            </a:r>
            <a:r>
              <a:rPr lang="zh-CN" altLang="en-US" dirty="0" smtClean="0"/>
              <a:t>函数不维护任何状态</a:t>
            </a:r>
            <a:endParaRPr lang="en-US" altLang="zh-CN" dirty="0" smtClean="0"/>
          </a:p>
          <a:p>
            <a:r>
              <a:rPr lang="en-US" dirty="0" smtClean="0"/>
              <a:t>Immutable:</a:t>
            </a:r>
            <a:r>
              <a:rPr lang="zh-CN" altLang="en-US" dirty="0" smtClean="0"/>
              <a:t>输入的数据是不能动的，动了输入数据就有危险，所以要返回新的数据集</a:t>
            </a:r>
            <a:endParaRPr lang="en-US" altLang="zh-CN" dirty="0" smtClean="0"/>
          </a:p>
          <a:p>
            <a:r>
              <a:rPr lang="zh-CN" altLang="en-US" dirty="0" smtClean="0"/>
              <a:t>关注的是做什么而不是怎么做，因而被称为声明式编程；</a:t>
            </a:r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没有状态就没有伤害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行执行五伤害</a:t>
            </a:r>
            <a:endParaRPr lang="en-US" altLang="zh-CN" dirty="0" smtClean="0"/>
          </a:p>
          <a:p>
            <a:r>
              <a:rPr lang="en-US" dirty="0" smtClean="0"/>
              <a:t>Copy-Paste</a:t>
            </a:r>
            <a:r>
              <a:rPr lang="zh-CN" altLang="en-US" dirty="0" smtClean="0"/>
              <a:t>重构代码无伤害</a:t>
            </a:r>
            <a:endParaRPr lang="en-US" altLang="zh-CN" dirty="0" smtClean="0"/>
          </a:p>
          <a:p>
            <a:r>
              <a:rPr lang="zh-CN" altLang="en-US" dirty="0"/>
              <a:t>函</a:t>
            </a:r>
            <a:r>
              <a:rPr lang="zh-CN" altLang="en-US" dirty="0" smtClean="0"/>
              <a:t>数</a:t>
            </a:r>
            <a:r>
              <a:rPr lang="zh-CN" altLang="en-US" dirty="0"/>
              <a:t>执</a:t>
            </a:r>
            <a:r>
              <a:rPr lang="zh-CN" altLang="en-US" dirty="0" smtClean="0"/>
              <a:t>行没有顺序上的问题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4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 什么是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Lambda</a:t>
            </a:r>
            <a:r>
              <a:rPr lang="zh-CN" altLang="en-US" dirty="0" smtClean="0"/>
              <a:t>表达式语法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Lambda</a:t>
            </a:r>
            <a:r>
              <a:rPr lang="zh-CN" altLang="en-US" dirty="0" smtClean="0"/>
              <a:t>表达式常见问题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8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a function (or a subroutine) defined, and possibly called, without being bound to an identifier。</a:t>
            </a:r>
          </a:p>
          <a:p>
            <a:r>
              <a:rPr lang="en-US" altLang="zh-CN" dirty="0" smtClean="0"/>
              <a:t>JDK 8 </a:t>
            </a:r>
          </a:p>
          <a:p>
            <a:r>
              <a:rPr lang="zh-CN" altLang="en-US" dirty="0" smtClean="0"/>
              <a:t>可读的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表达式换掉丑陋的匿名类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0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1406" y="1975397"/>
            <a:ext cx="8403022" cy="1288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//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这里省略list的构造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 </a:t>
            </a: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List&lt;String&gt; names = ...; </a:t>
            </a:r>
          </a:p>
          <a:p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Collections.sort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(names, (o1, o2) -&gt; o1.compareTo(o2));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91406" y="3549185"/>
            <a:ext cx="8403022" cy="234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//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这里省略list的构造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List&lt;String&gt; names = ...;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Collections.sort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(names, new Comparator&lt;String&gt;()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 panose="020B0604020202020204" pitchFamily="34" charset="-122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@Override public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 compare(String o1, String o2)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 panose="020B0604020202020204" pitchFamily="34" charset="-122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return o1.compareTo(o2);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 panose="020B0604020202020204" pitchFamily="34" charset="-122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 });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9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一段带有输入参数的可执行语句块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37034" y="2448419"/>
            <a:ext cx="8403022" cy="192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(Type1 param1, Type2 param2, ...,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TypeN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paramN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) -&gt;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 panose="020B0604020202020204" pitchFamily="34" charset="-122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statment1;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 panose="020B0604020202020204" pitchFamily="34" charset="-122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statment2;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 panose="020B0604020202020204" pitchFamily="34" charset="-122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//.............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 panose="020B0604020202020204" pitchFamily="34" charset="-122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return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statmentM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4" y="4614289"/>
            <a:ext cx="8403022" cy="192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(param1, param2, ...,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paramN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) -&gt;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 panose="020B0604020202020204" pitchFamily="34" charset="-122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statment1;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 panose="020B0604020202020204" pitchFamily="34" charset="-122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statment2;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 panose="020B0604020202020204" pitchFamily="34" charset="-122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//.............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 panose="020B0604020202020204" pitchFamily="34" charset="-122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return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statmentM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9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当</a:t>
            </a:r>
            <a:r>
              <a:rPr lang="en-US" altLang="zh-CN" sz="4000" dirty="0" smtClean="0"/>
              <a:t>lambda</a:t>
            </a:r>
            <a:r>
              <a:rPr lang="zh-CN" altLang="en-US" sz="4000" dirty="0" smtClean="0"/>
              <a:t>表达式只包含一条语句时，可以省略大括号、</a:t>
            </a:r>
            <a:r>
              <a:rPr lang="en-US" altLang="zh-CN" sz="4000" dirty="0" smtClean="0"/>
              <a:t>return</a:t>
            </a:r>
            <a:r>
              <a:rPr lang="zh-CN" altLang="en-US" sz="4000" dirty="0" smtClean="0"/>
              <a:t>和语句结尾的分号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20814" y="2347859"/>
            <a:ext cx="8403022" cy="192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param1 -&gt;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 panose="020B0604020202020204" pitchFamily="34" charset="-122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statment1;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 panose="020B0604020202020204" pitchFamily="34" charset="-122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statment2;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 panose="020B0604020202020204" pitchFamily="34" charset="-122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//.............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 panose="020B0604020202020204" pitchFamily="34" charset="-122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return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statmentM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5266" y="4443413"/>
            <a:ext cx="8403022" cy="77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param1 -&gt;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statment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49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4. </a:t>
            </a:r>
            <a:r>
              <a:rPr lang="zh-CN" altLang="en-US" sz="4000" dirty="0" smtClean="0"/>
              <a:t>使用</a:t>
            </a:r>
            <a:r>
              <a:rPr lang="en-US" sz="4000" dirty="0" smtClean="0"/>
              <a:t>Method Reference(</a:t>
            </a:r>
            <a:r>
              <a:rPr lang="zh-CN" altLang="en-US" sz="4000" dirty="0" smtClean="0"/>
              <a:t>具体语法后面介绍</a:t>
            </a:r>
            <a:r>
              <a:rPr lang="en-US" altLang="zh-CN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20814" y="2347859"/>
            <a:ext cx="8403022" cy="192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//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注意，这段代码在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Idea 13.0.2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中显示有错误，但是可以正常运行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List&lt;String&gt;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lowercaseNames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names.stream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().map(String::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toLowerCase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).collect(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Collectors.toList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());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67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lambda</a:t>
            </a:r>
            <a:r>
              <a:rPr lang="zh-CN" altLang="en-US" sz="4000" dirty="0" smtClean="0"/>
              <a:t>表达式的三个重要组成部分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输入参数</a:t>
            </a:r>
          </a:p>
          <a:p>
            <a:r>
              <a:rPr lang="zh-CN" altLang="en-US" dirty="0"/>
              <a:t>可执行语句</a:t>
            </a:r>
          </a:p>
          <a:p>
            <a:r>
              <a:rPr lang="zh-CN" altLang="en-US" dirty="0"/>
              <a:t>存放外部变量的空</a:t>
            </a:r>
            <a:r>
              <a:rPr lang="zh-CN" altLang="en-US" dirty="0" smtClean="0"/>
              <a:t>间</a:t>
            </a:r>
            <a:r>
              <a:rPr lang="en-US" altLang="zh-CN" dirty="0" smtClean="0"/>
              <a:t>(lambda</a:t>
            </a:r>
            <a:r>
              <a:rPr lang="zh-CN" altLang="en-US" dirty="0" smtClean="0"/>
              <a:t>表达式访问外部变量有一个非常重要的限制：变量不可变（只是引用不可变，而不是真正的不可变）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3517" y="4255514"/>
            <a:ext cx="8403022" cy="192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String[] array = {"a", "b", "c"};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for(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 i = 1; i&lt;4; i++){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Stream.of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(array).map(item -&gt;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Strings.padEnd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(item, i, '@')).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forEach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System.out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::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println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zh-CN" altLang="en-US" dirty="0" smtClean="0"/>
              <a:t>上面的代码，会报编译错误。因为变量</a:t>
            </a:r>
            <a:r>
              <a:rPr lang="en-US" altLang="zh-CN" dirty="0" smtClean="0"/>
              <a:t>i</a:t>
            </a:r>
            <a:r>
              <a:rPr lang="zh-CN" altLang="en-US" dirty="0" smtClean="0"/>
              <a:t>被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表达式引用，所以编译器会隐式的把其当成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来处理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this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不是指向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表达式产生的那个</a:t>
            </a:r>
            <a:r>
              <a:rPr lang="en-US" altLang="zh-CN" dirty="0" smtClean="0"/>
              <a:t>SAM</a:t>
            </a:r>
            <a:r>
              <a:rPr lang="zh-CN" altLang="en-US" dirty="0" smtClean="0"/>
              <a:t>对象，而是声明它的外部对象</a:t>
            </a:r>
            <a:endParaRPr lang="en-US" altLang="zh-CN" dirty="0"/>
          </a:p>
          <a:p>
            <a:endParaRPr lang="en-US" dirty="0" smtClean="0"/>
          </a:p>
          <a:p>
            <a:r>
              <a:rPr lang="zh-CN" altLang="en-US" dirty="0" smtClean="0"/>
              <a:t>既然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表达式即将正式取代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代码中的匿名内部类，那么有必要对二者做一个比较分析。一个关键的不同点就是关键字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。匿名类的 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关键字指向匿名类，而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表达式的 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关键字指向包围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表达式的类。另一个不同点是二者的编译方式。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编译器将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表达式编译成类的私有方法。使用了</a:t>
            </a:r>
            <a:r>
              <a:rPr lang="en-US" altLang="zh-CN" dirty="0" smtClean="0"/>
              <a:t>Java 7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invokedynamic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字节码指令来动态绑定这个方法。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3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1134</Words>
  <Application>Microsoft Office PowerPoint</Application>
  <PresentationFormat>Widescreen</PresentationFormat>
  <Paragraphs>106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Unicode MS</vt:lpstr>
      <vt:lpstr>宋体</vt:lpstr>
      <vt:lpstr>Arial</vt:lpstr>
      <vt:lpstr>Calibri</vt:lpstr>
      <vt:lpstr>Calibri Light</vt:lpstr>
      <vt:lpstr>Courier New</vt:lpstr>
      <vt:lpstr>Wingdings</vt:lpstr>
      <vt:lpstr>Office Theme</vt:lpstr>
      <vt:lpstr>Lambda Expression</vt:lpstr>
      <vt:lpstr>目录</vt:lpstr>
      <vt:lpstr>PowerPoint Presentation</vt:lpstr>
      <vt:lpstr>PowerPoint Presentation</vt:lpstr>
      <vt:lpstr>PowerPoint Presentation</vt:lpstr>
      <vt:lpstr>3. 当lambda表达式只包含一条语句时，可以省略大括号、return和语句结尾的分号</vt:lpstr>
      <vt:lpstr>4. 使用Method Reference(具体语法后面介绍)</vt:lpstr>
      <vt:lpstr>lambda表达式的三个重要组成部分</vt:lpstr>
      <vt:lpstr>lambda的this </vt:lpstr>
      <vt:lpstr>方法引用（Method reference）</vt:lpstr>
      <vt:lpstr>构造器引用（construct reference）</vt:lpstr>
      <vt:lpstr>Map和Reduce</vt:lpstr>
      <vt:lpstr>问题</vt:lpstr>
      <vt:lpstr>函数编程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Lambda表达式</dc:title>
  <dc:creator>Yang, Tivon Tao</dc:creator>
  <cp:lastModifiedBy>Yang, Tivon Tao</cp:lastModifiedBy>
  <cp:revision>86</cp:revision>
  <dcterms:created xsi:type="dcterms:W3CDTF">2018-02-26T07:37:48Z</dcterms:created>
  <dcterms:modified xsi:type="dcterms:W3CDTF">2018-03-05T00:57:37Z</dcterms:modified>
</cp:coreProperties>
</file>