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7267B-80AA-4B66-8DD1-C8636A278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96947-D615-4284-8D15-3F8A4C989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85F8F-75B3-4E41-8301-14A431CE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55287-3577-48AA-9937-3A6B98DD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F228D-BDFC-4A31-B60C-AAB1A010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A36B4-C39F-4722-BD80-141F5911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135C7-B3E3-48D3-BD4A-4A18DE9F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3AE4F-49AB-414A-B651-C41C89B4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6B88D-384E-43DB-9728-9F203C40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C5A04-832F-40B5-A27C-FC7DFD4E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7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AB344B-6061-4745-B70B-628749C8D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1471A-5E27-47DC-8430-F1197FE6D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9F283-2564-4A2F-9922-A2F115AF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13E2C-969D-4B00-8A73-8714AE92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0512F-1DB6-487B-B2A0-F24E78A6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8BC8-B7EA-4934-8B52-6960CF6D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6DCDB-2FE7-421A-9AC6-CCC5DF90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D84A7-290D-4963-8CF0-671D9033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854B0-192B-44E5-A1D9-9841F68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0D7B0-2244-4EA2-907C-C927CCF6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8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F0548-2FDD-431A-AB4C-B24A17CA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0CF78-CAF7-40FE-A465-969A4F8B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83CB3-2BA8-46EE-A4FB-0BA0014D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BD1FE-4481-4E93-A790-14B176C4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F93E6-F741-44AC-A1E8-3E66CB1C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657A2-7552-41EB-8262-282C4347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51043-B25D-4673-AABA-5339FB1F8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A1CA1-E01D-4651-9231-5864A74D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72C51-7369-4DFD-920C-3F6168B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BA57C-62BE-4269-BE4E-86DE60B9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1C490-B3BB-4E71-B0CC-F207AD79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6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B7749-103D-4AE8-87BE-42DA254A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F227F-9BC2-4236-861B-C062B2DF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02376-6FD9-478F-823F-7CE8A935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82A55D-9936-4F44-9A65-93B435B76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057691-81BB-43B9-A246-E072EB6F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2A2DF-8D83-4AC2-AB13-BACC7F81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98B82A-D890-4D5E-9B19-4E7B75D0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79C20-A9D1-4A4C-8C89-772179AD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5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D935B-B311-489C-A2FC-230D7BE3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11D14-5E05-4827-973E-E842D692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64844D-B55B-468B-AAF3-C79A52D5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E2150-2EDD-407C-83BB-F82C81AC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9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271549-0ADD-4FDA-83D9-B5772713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0BE28A-8A5A-4F7F-B128-348625C2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9F8EBD-475B-4538-9847-6B453C3B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9319F-2DCA-4E55-84E0-E3BD0F85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77A64-5B4E-40FC-9A11-3DDE11EB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F25FF-B394-40E8-A4D7-E28229D2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71C37-DB4C-4E89-9D33-0FC5CB3B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8AE04-1057-4084-BFAD-E3E3F4E8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4149C-FA6A-4EB0-9367-40A152E2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5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E19A8-C173-4BE2-99B4-863D6F9C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B4468C-7EB5-4539-8F29-FBBE1CD28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3A0D2-95D9-48E7-AEE5-68F9E688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8E418-A078-43BF-A99E-E554439A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6968C-0FFB-4426-A182-A7FFE41E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3B03E-B480-420B-81A1-62ED19AC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06E6F1-7C24-4808-AC3B-3D3AEB58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36F8B-B88A-4CED-A453-C54C1C9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E585D-8C06-4DE5-962A-2B8F3158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518-D4AF-4E86-A212-4D191738B841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5CC00-77AE-4E97-BBF9-2D8F282B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EB88F-4E4B-4875-B53B-55C7CE81B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BE98-2359-4AF2-8DEB-61FC6D674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4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D64F4B-021C-44B1-A406-421F90D2DC31}"/>
              </a:ext>
            </a:extLst>
          </p:cNvPr>
          <p:cNvSpPr/>
          <p:nvPr/>
        </p:nvSpPr>
        <p:spPr>
          <a:xfrm>
            <a:off x="321276" y="858796"/>
            <a:ext cx="2681416" cy="3404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EBF9E-CF48-48FB-BFA6-2750426D7B61}"/>
              </a:ext>
            </a:extLst>
          </p:cNvPr>
          <p:cNvSpPr txBox="1"/>
          <p:nvPr/>
        </p:nvSpPr>
        <p:spPr>
          <a:xfrm>
            <a:off x="42672" y="1057188"/>
            <a:ext cx="311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루트를 순서대로</a:t>
            </a:r>
            <a:endParaRPr lang="en-US" altLang="ko-KR" dirty="0"/>
          </a:p>
          <a:p>
            <a:pPr algn="ctr"/>
            <a:r>
              <a:rPr lang="ko-KR" altLang="en-US" dirty="0"/>
              <a:t>선택하세요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B55A823-D19A-40B8-8065-5500BD908E68}"/>
              </a:ext>
            </a:extLst>
          </p:cNvPr>
          <p:cNvSpPr/>
          <p:nvPr/>
        </p:nvSpPr>
        <p:spPr>
          <a:xfrm>
            <a:off x="668818" y="2035949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Backspace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913CEB-3E57-4771-9B5A-EAD0E90C5882}"/>
              </a:ext>
            </a:extLst>
          </p:cNvPr>
          <p:cNvSpPr/>
          <p:nvPr/>
        </p:nvSpPr>
        <p:spPr>
          <a:xfrm>
            <a:off x="668818" y="2717116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881AC1A-1583-4464-8324-6C9C1DD840B7}"/>
              </a:ext>
            </a:extLst>
          </p:cNvPr>
          <p:cNvSpPr/>
          <p:nvPr/>
        </p:nvSpPr>
        <p:spPr>
          <a:xfrm>
            <a:off x="668818" y="3379747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CB5B3B-2787-448D-B39B-ED6733F0B425}"/>
              </a:ext>
            </a:extLst>
          </p:cNvPr>
          <p:cNvSpPr/>
          <p:nvPr/>
        </p:nvSpPr>
        <p:spPr>
          <a:xfrm>
            <a:off x="3840566" y="858796"/>
            <a:ext cx="2938425" cy="3404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012B8-6166-4934-92A7-E88235B13D1E}"/>
              </a:ext>
            </a:extLst>
          </p:cNvPr>
          <p:cNvSpPr txBox="1"/>
          <p:nvPr/>
        </p:nvSpPr>
        <p:spPr>
          <a:xfrm>
            <a:off x="3958988" y="1058902"/>
            <a:ext cx="282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짐을 실을 곳과 내릴 곳을</a:t>
            </a:r>
            <a:endParaRPr lang="en-US" altLang="ko-KR" dirty="0"/>
          </a:p>
          <a:p>
            <a:pPr algn="ctr"/>
            <a:r>
              <a:rPr lang="ko-KR" altLang="en-US" dirty="0"/>
              <a:t>선택하세요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33518FB-F7AC-4330-9B71-251231502333}"/>
              </a:ext>
            </a:extLst>
          </p:cNvPr>
          <p:cNvSpPr/>
          <p:nvPr/>
        </p:nvSpPr>
        <p:spPr>
          <a:xfrm>
            <a:off x="4389717" y="2035949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실을 곳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D915FD-591D-4156-A85F-3357F7874352}"/>
              </a:ext>
            </a:extLst>
          </p:cNvPr>
          <p:cNvSpPr/>
          <p:nvPr/>
        </p:nvSpPr>
        <p:spPr>
          <a:xfrm>
            <a:off x="4389717" y="2717116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내릴 곳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485540C-F052-466D-BA29-0F13626E43F6}"/>
              </a:ext>
            </a:extLst>
          </p:cNvPr>
          <p:cNvSpPr/>
          <p:nvPr/>
        </p:nvSpPr>
        <p:spPr>
          <a:xfrm>
            <a:off x="4389717" y="3379747"/>
            <a:ext cx="1958546" cy="4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32C270-CC78-4401-8025-260CCFA8BA07}"/>
              </a:ext>
            </a:extLst>
          </p:cNvPr>
          <p:cNvSpPr/>
          <p:nvPr/>
        </p:nvSpPr>
        <p:spPr>
          <a:xfrm>
            <a:off x="7763496" y="858796"/>
            <a:ext cx="3540211" cy="1692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13951-89F8-4AC1-943A-1AD77267F6C5}"/>
              </a:ext>
            </a:extLst>
          </p:cNvPr>
          <p:cNvSpPr txBox="1"/>
          <p:nvPr/>
        </p:nvSpPr>
        <p:spPr>
          <a:xfrm>
            <a:off x="8279894" y="1057188"/>
            <a:ext cx="250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로봇을 설치할 위치를 </a:t>
            </a:r>
            <a:endParaRPr lang="en-US" altLang="ko-KR" dirty="0"/>
          </a:p>
          <a:p>
            <a:pPr algn="ctr"/>
            <a:r>
              <a:rPr lang="ko-KR" altLang="en-US" dirty="0"/>
              <a:t>선택하세요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9A53926-2B68-4976-A5AB-8B19350FA0D4}"/>
              </a:ext>
            </a:extLst>
          </p:cNvPr>
          <p:cNvSpPr/>
          <p:nvPr/>
        </p:nvSpPr>
        <p:spPr>
          <a:xfrm flipH="1">
            <a:off x="3840566" y="3902754"/>
            <a:ext cx="549151" cy="312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0057058-A40D-4DA6-AE82-8B821C27EBB4}"/>
              </a:ext>
            </a:extLst>
          </p:cNvPr>
          <p:cNvSpPr/>
          <p:nvPr/>
        </p:nvSpPr>
        <p:spPr>
          <a:xfrm flipH="1">
            <a:off x="7779867" y="2138659"/>
            <a:ext cx="599611" cy="413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0C33CA-D449-4FD6-9E96-843530745F81}"/>
              </a:ext>
            </a:extLst>
          </p:cNvPr>
          <p:cNvSpPr/>
          <p:nvPr/>
        </p:nvSpPr>
        <p:spPr>
          <a:xfrm>
            <a:off x="7763496" y="3429000"/>
            <a:ext cx="3540211" cy="1692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B0D10-38DA-46B6-9484-3D723109B14C}"/>
              </a:ext>
            </a:extLst>
          </p:cNvPr>
          <p:cNvSpPr txBox="1"/>
          <p:nvPr/>
        </p:nvSpPr>
        <p:spPr>
          <a:xfrm>
            <a:off x="7859107" y="3627392"/>
            <a:ext cx="334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로봇의 우선순위를 설정하세요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177ED19-3954-45F7-A73D-3CEBBDFDD525}"/>
              </a:ext>
            </a:extLst>
          </p:cNvPr>
          <p:cNvSpPr/>
          <p:nvPr/>
        </p:nvSpPr>
        <p:spPr>
          <a:xfrm flipH="1">
            <a:off x="7785171" y="4661795"/>
            <a:ext cx="599611" cy="413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3E1D38-6303-4FE1-938E-130955EC480C}"/>
              </a:ext>
            </a:extLst>
          </p:cNvPr>
          <p:cNvSpPr/>
          <p:nvPr/>
        </p:nvSpPr>
        <p:spPr>
          <a:xfrm>
            <a:off x="8938382" y="4098882"/>
            <a:ext cx="2137719" cy="35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우선순위 입력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1A8E1A9-73EE-41D8-8708-6C435DCD48D4}"/>
              </a:ext>
            </a:extLst>
          </p:cNvPr>
          <p:cNvSpPr/>
          <p:nvPr/>
        </p:nvSpPr>
        <p:spPr>
          <a:xfrm>
            <a:off x="9107424" y="4560329"/>
            <a:ext cx="1858460" cy="413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로봇 생성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5F62E84-A461-4037-B5A5-4D9E73D5CB79}"/>
              </a:ext>
            </a:extLst>
          </p:cNvPr>
          <p:cNvSpPr/>
          <p:nvPr/>
        </p:nvSpPr>
        <p:spPr>
          <a:xfrm>
            <a:off x="3221411" y="2267638"/>
            <a:ext cx="390458" cy="73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F2FDAB8-C9C4-4BF5-A944-180715DA5261}"/>
              </a:ext>
            </a:extLst>
          </p:cNvPr>
          <p:cNvSpPr/>
          <p:nvPr/>
        </p:nvSpPr>
        <p:spPr>
          <a:xfrm>
            <a:off x="7045697" y="1380353"/>
            <a:ext cx="451092" cy="73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4A384BA-341C-4A2E-AFC7-A4D0091DD9B1}"/>
              </a:ext>
            </a:extLst>
          </p:cNvPr>
          <p:cNvSpPr/>
          <p:nvPr/>
        </p:nvSpPr>
        <p:spPr>
          <a:xfrm rot="5400000">
            <a:off x="9476042" y="2611160"/>
            <a:ext cx="330432" cy="73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3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C9934D-67D0-405F-9D8E-242254124DF0}"/>
              </a:ext>
            </a:extLst>
          </p:cNvPr>
          <p:cNvSpPr/>
          <p:nvPr/>
        </p:nvSpPr>
        <p:spPr>
          <a:xfrm>
            <a:off x="5906529" y="379970"/>
            <a:ext cx="1834979" cy="37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BotManager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F9C610-58ED-4917-BBE5-0AE79D612004}"/>
              </a:ext>
            </a:extLst>
          </p:cNvPr>
          <p:cNvSpPr/>
          <p:nvPr/>
        </p:nvSpPr>
        <p:spPr>
          <a:xfrm>
            <a:off x="5906529" y="985452"/>
            <a:ext cx="1834979" cy="37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BotCreater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47C9E7-9F5D-41CA-ABAC-9CC179BF628A}"/>
              </a:ext>
            </a:extLst>
          </p:cNvPr>
          <p:cNvSpPr/>
          <p:nvPr/>
        </p:nvSpPr>
        <p:spPr>
          <a:xfrm>
            <a:off x="3169507" y="1884406"/>
            <a:ext cx="1192427" cy="648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Route Setter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ADCBFF-8271-49FC-88E6-44C3F62CC0D3}"/>
              </a:ext>
            </a:extLst>
          </p:cNvPr>
          <p:cNvSpPr/>
          <p:nvPr/>
        </p:nvSpPr>
        <p:spPr>
          <a:xfrm>
            <a:off x="4633782" y="1884405"/>
            <a:ext cx="1958547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LoadAndUnloadPlaceSetter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D9272A-0625-49AD-8E90-2C42B9FE1D83}"/>
              </a:ext>
            </a:extLst>
          </p:cNvPr>
          <p:cNvSpPr/>
          <p:nvPr/>
        </p:nvSpPr>
        <p:spPr>
          <a:xfrm>
            <a:off x="6925962" y="1884404"/>
            <a:ext cx="1519882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SpawnPos</a:t>
            </a:r>
            <a:endParaRPr lang="en-US" altLang="ko-KR" dirty="0"/>
          </a:p>
          <a:p>
            <a:pPr algn="ctr"/>
            <a:r>
              <a:rPr lang="en-US" altLang="ko-KR" dirty="0"/>
              <a:t>Setter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20BCF3-76D9-4810-94DE-2E9CE868791B}"/>
              </a:ext>
            </a:extLst>
          </p:cNvPr>
          <p:cNvSpPr/>
          <p:nvPr/>
        </p:nvSpPr>
        <p:spPr>
          <a:xfrm>
            <a:off x="8847437" y="1884404"/>
            <a:ext cx="1612558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Priority Setter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B0396B-8410-430F-B52D-CFF68AF2656B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824019" y="756851"/>
            <a:ext cx="0" cy="2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0855D8E-24CC-435E-BA01-77F0282C492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5033834" y="94221"/>
            <a:ext cx="522073" cy="30582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C104C11-90AE-4639-924D-08DBD68D963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5957501" y="1017888"/>
            <a:ext cx="522072" cy="12109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4B3FFBD-3CCA-4F97-9689-3E255FCF5741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93926" y="1192427"/>
            <a:ext cx="522071" cy="8618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F2EED23-5D6B-47FE-B0E5-480C4B4D53A7}"/>
              </a:ext>
            </a:extLst>
          </p:cNvPr>
          <p:cNvCxnSpPr>
            <a:stCxn id="8" idx="0"/>
            <a:endCxn id="4" idx="2"/>
          </p:cNvCxnSpPr>
          <p:nvPr/>
        </p:nvCxnSpPr>
        <p:spPr>
          <a:xfrm rot="16200000" flipV="1">
            <a:off x="7977833" y="208520"/>
            <a:ext cx="522071" cy="28296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0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40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우석 양</dc:creator>
  <cp:lastModifiedBy>우석 양</cp:lastModifiedBy>
  <cp:revision>2</cp:revision>
  <dcterms:created xsi:type="dcterms:W3CDTF">2024-03-21T14:10:17Z</dcterms:created>
  <dcterms:modified xsi:type="dcterms:W3CDTF">2024-03-21T18:55:42Z</dcterms:modified>
</cp:coreProperties>
</file>