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31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7267B-80AA-4B66-8DD1-C8636A27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96947-D615-4284-8D15-3F8A4C98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85F8F-75B3-4E41-8301-14A431C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55287-3577-48AA-9937-3A6B98DD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F228D-BDFC-4A31-B60C-AAB1A010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36B4-C39F-4722-BD80-141F5911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135C7-B3E3-48D3-BD4A-4A18DE9F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3AE4F-49AB-414A-B651-C41C89B4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6B88D-384E-43DB-9728-9F203C40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C5A04-832F-40B5-A27C-FC7DFD4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B344B-6061-4745-B70B-628749C8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1471A-5E27-47DC-8430-F1197FE6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9F283-2564-4A2F-9922-A2F115AF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3E2C-969D-4B00-8A73-8714AE92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0512F-1DB6-487B-B2A0-F24E78A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8BC8-B7EA-4934-8B52-6960CF6D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6DCDB-2FE7-421A-9AC6-CCC5DF90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D84A7-290D-4963-8CF0-671D9033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854B0-192B-44E5-A1D9-9841F68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0D7B0-2244-4EA2-907C-C927CCF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0548-2FDD-431A-AB4C-B24A17CA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0CF78-CAF7-40FE-A465-969A4F8B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83CB3-2BA8-46EE-A4FB-0BA0014D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BD1FE-4481-4E93-A790-14B176C4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F93E6-F741-44AC-A1E8-3E66CB1C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657A2-7552-41EB-8262-282C4347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51043-B25D-4673-AABA-5339FB1F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A1CA1-E01D-4651-9231-5864A74D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72C51-7369-4DFD-920C-3F6168B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A57C-62BE-4269-BE4E-86DE60B9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C490-B3BB-4E71-B0CC-F207AD7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B7749-103D-4AE8-87BE-42DA254A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F227F-9BC2-4236-861B-C062B2D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2376-6FD9-478F-823F-7CE8A935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2A55D-9936-4F44-9A65-93B435B76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057691-81BB-43B9-A246-E072EB6F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2A2DF-8D83-4AC2-AB13-BACC7F8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8B82A-D890-4D5E-9B19-4E7B75D0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79C20-A9D1-4A4C-8C89-772179AD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935B-B311-489C-A2FC-230D7BE3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11D14-5E05-4827-973E-E842D69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4844D-B55B-468B-AAF3-C79A52D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E2150-2EDD-407C-83BB-F82C81AC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271549-0ADD-4FDA-83D9-B577271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BE28A-8A5A-4F7F-B128-348625C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F8EBD-475B-4538-9847-6B453C3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9319F-2DCA-4E55-84E0-E3BD0F85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7A64-5B4E-40FC-9A11-3DDE11EB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F25FF-B394-40E8-A4D7-E28229D2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71C37-DB4C-4E89-9D33-0FC5CB3B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8AE04-1057-4084-BFAD-E3E3F4E8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4149C-FA6A-4EB0-9367-40A152E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5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19A8-C173-4BE2-99B4-863D6F9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4468C-7EB5-4539-8F29-FBBE1CD28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3A0D2-95D9-48E7-AEE5-68F9E688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8E418-A078-43BF-A99E-E554439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6968C-0FFB-4426-A182-A7FFE41E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B03E-B480-420B-81A1-62ED19AC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06E6F1-7C24-4808-AC3B-3D3AEB58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6F8B-B88A-4CED-A453-C54C1C9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585D-8C06-4DE5-962A-2B8F3158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518-D4AF-4E86-A212-4D191738B8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5CC00-77AE-4E97-BBF9-2D8F282B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EB88F-4E4B-4875-B53B-55C7CE81B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D64F4B-021C-44B1-A406-421F90D2DC31}"/>
              </a:ext>
            </a:extLst>
          </p:cNvPr>
          <p:cNvSpPr/>
          <p:nvPr/>
        </p:nvSpPr>
        <p:spPr>
          <a:xfrm>
            <a:off x="321276" y="858796"/>
            <a:ext cx="2681416" cy="3404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EBF9E-CF48-48FB-BFA6-2750426D7B61}"/>
              </a:ext>
            </a:extLst>
          </p:cNvPr>
          <p:cNvSpPr txBox="1"/>
          <p:nvPr/>
        </p:nvSpPr>
        <p:spPr>
          <a:xfrm>
            <a:off x="42672" y="1057188"/>
            <a:ext cx="311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루트를 순서대로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55A823-D19A-40B8-8065-5500BD908E68}"/>
              </a:ext>
            </a:extLst>
          </p:cNvPr>
          <p:cNvSpPr/>
          <p:nvPr/>
        </p:nvSpPr>
        <p:spPr>
          <a:xfrm>
            <a:off x="668818" y="2035949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Backspace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913CEB-3E57-4771-9B5A-EAD0E90C5882}"/>
              </a:ext>
            </a:extLst>
          </p:cNvPr>
          <p:cNvSpPr/>
          <p:nvPr/>
        </p:nvSpPr>
        <p:spPr>
          <a:xfrm>
            <a:off x="668818" y="2717116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81AC1A-1583-4464-8324-6C9C1DD840B7}"/>
              </a:ext>
            </a:extLst>
          </p:cNvPr>
          <p:cNvSpPr/>
          <p:nvPr/>
        </p:nvSpPr>
        <p:spPr>
          <a:xfrm>
            <a:off x="668818" y="3379747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CB5B3B-2787-448D-B39B-ED6733F0B425}"/>
              </a:ext>
            </a:extLst>
          </p:cNvPr>
          <p:cNvSpPr/>
          <p:nvPr/>
        </p:nvSpPr>
        <p:spPr>
          <a:xfrm>
            <a:off x="3840566" y="858796"/>
            <a:ext cx="2938425" cy="3404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12B8-6166-4934-92A7-E88235B13D1E}"/>
              </a:ext>
            </a:extLst>
          </p:cNvPr>
          <p:cNvSpPr txBox="1"/>
          <p:nvPr/>
        </p:nvSpPr>
        <p:spPr>
          <a:xfrm>
            <a:off x="3958988" y="1058902"/>
            <a:ext cx="282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짐을 실을 곳과 내릴 곳을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33518FB-F7AC-4330-9B71-251231502333}"/>
              </a:ext>
            </a:extLst>
          </p:cNvPr>
          <p:cNvSpPr/>
          <p:nvPr/>
        </p:nvSpPr>
        <p:spPr>
          <a:xfrm>
            <a:off x="4389717" y="2035949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실을 곳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D915FD-591D-4156-A85F-3357F7874352}"/>
              </a:ext>
            </a:extLst>
          </p:cNvPr>
          <p:cNvSpPr/>
          <p:nvPr/>
        </p:nvSpPr>
        <p:spPr>
          <a:xfrm>
            <a:off x="4389717" y="2717116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내릴 곳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85540C-F052-466D-BA29-0F13626E43F6}"/>
              </a:ext>
            </a:extLst>
          </p:cNvPr>
          <p:cNvSpPr/>
          <p:nvPr/>
        </p:nvSpPr>
        <p:spPr>
          <a:xfrm>
            <a:off x="4389717" y="3379747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2C270-CC78-4401-8025-260CCFA8BA07}"/>
              </a:ext>
            </a:extLst>
          </p:cNvPr>
          <p:cNvSpPr/>
          <p:nvPr/>
        </p:nvSpPr>
        <p:spPr>
          <a:xfrm>
            <a:off x="7763496" y="858796"/>
            <a:ext cx="3540211" cy="169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13951-89F8-4AC1-943A-1AD77267F6C5}"/>
              </a:ext>
            </a:extLst>
          </p:cNvPr>
          <p:cNvSpPr txBox="1"/>
          <p:nvPr/>
        </p:nvSpPr>
        <p:spPr>
          <a:xfrm>
            <a:off x="8279894" y="1057188"/>
            <a:ext cx="25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로봇을 설치할 위치를 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9A53926-2B68-4976-A5AB-8B19350FA0D4}"/>
              </a:ext>
            </a:extLst>
          </p:cNvPr>
          <p:cNvSpPr/>
          <p:nvPr/>
        </p:nvSpPr>
        <p:spPr>
          <a:xfrm flipH="1">
            <a:off x="3840566" y="3902754"/>
            <a:ext cx="549151" cy="31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0057058-A40D-4DA6-AE82-8B821C27EBB4}"/>
              </a:ext>
            </a:extLst>
          </p:cNvPr>
          <p:cNvSpPr/>
          <p:nvPr/>
        </p:nvSpPr>
        <p:spPr>
          <a:xfrm flipH="1">
            <a:off x="7779867" y="2138659"/>
            <a:ext cx="599611" cy="41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0C33CA-D449-4FD6-9E96-843530745F81}"/>
              </a:ext>
            </a:extLst>
          </p:cNvPr>
          <p:cNvSpPr/>
          <p:nvPr/>
        </p:nvSpPr>
        <p:spPr>
          <a:xfrm>
            <a:off x="7763496" y="3429000"/>
            <a:ext cx="3540211" cy="169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B0D10-38DA-46B6-9484-3D723109B14C}"/>
              </a:ext>
            </a:extLst>
          </p:cNvPr>
          <p:cNvSpPr txBox="1"/>
          <p:nvPr/>
        </p:nvSpPr>
        <p:spPr>
          <a:xfrm>
            <a:off x="7859107" y="3627392"/>
            <a:ext cx="334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로봇의 우선순위를 설정하세요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77ED19-3954-45F7-A73D-3CEBBDFDD525}"/>
              </a:ext>
            </a:extLst>
          </p:cNvPr>
          <p:cNvSpPr/>
          <p:nvPr/>
        </p:nvSpPr>
        <p:spPr>
          <a:xfrm flipH="1">
            <a:off x="7785171" y="4661795"/>
            <a:ext cx="599611" cy="41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3E1D38-6303-4FE1-938E-130955EC480C}"/>
              </a:ext>
            </a:extLst>
          </p:cNvPr>
          <p:cNvSpPr/>
          <p:nvPr/>
        </p:nvSpPr>
        <p:spPr>
          <a:xfrm>
            <a:off x="8938382" y="4098882"/>
            <a:ext cx="2137719" cy="35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우선순위 입력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A8E1A9-73EE-41D8-8708-6C435DCD48D4}"/>
              </a:ext>
            </a:extLst>
          </p:cNvPr>
          <p:cNvSpPr/>
          <p:nvPr/>
        </p:nvSpPr>
        <p:spPr>
          <a:xfrm>
            <a:off x="9107424" y="4560329"/>
            <a:ext cx="1858460" cy="41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로봇 생성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5F62E84-A461-4037-B5A5-4D9E73D5CB79}"/>
              </a:ext>
            </a:extLst>
          </p:cNvPr>
          <p:cNvSpPr/>
          <p:nvPr/>
        </p:nvSpPr>
        <p:spPr>
          <a:xfrm>
            <a:off x="3221411" y="2267638"/>
            <a:ext cx="390458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2FDAB8-C9C4-4BF5-A944-180715DA5261}"/>
              </a:ext>
            </a:extLst>
          </p:cNvPr>
          <p:cNvSpPr/>
          <p:nvPr/>
        </p:nvSpPr>
        <p:spPr>
          <a:xfrm>
            <a:off x="7045697" y="1380353"/>
            <a:ext cx="451092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4A384BA-341C-4A2E-AFC7-A4D0091DD9B1}"/>
              </a:ext>
            </a:extLst>
          </p:cNvPr>
          <p:cNvSpPr/>
          <p:nvPr/>
        </p:nvSpPr>
        <p:spPr>
          <a:xfrm rot="5400000">
            <a:off x="9476042" y="2611160"/>
            <a:ext cx="330432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9934D-67D0-405F-9D8E-242254124DF0}"/>
              </a:ext>
            </a:extLst>
          </p:cNvPr>
          <p:cNvSpPr/>
          <p:nvPr/>
        </p:nvSpPr>
        <p:spPr>
          <a:xfrm>
            <a:off x="5906529" y="379970"/>
            <a:ext cx="1834979" cy="37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BotManager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F9C610-58ED-4917-BBE5-0AE79D612004}"/>
              </a:ext>
            </a:extLst>
          </p:cNvPr>
          <p:cNvSpPr/>
          <p:nvPr/>
        </p:nvSpPr>
        <p:spPr>
          <a:xfrm>
            <a:off x="5906529" y="985452"/>
            <a:ext cx="1834979" cy="37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BotCreater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47C9E7-9F5D-41CA-ABAC-9CC179BF628A}"/>
              </a:ext>
            </a:extLst>
          </p:cNvPr>
          <p:cNvSpPr/>
          <p:nvPr/>
        </p:nvSpPr>
        <p:spPr>
          <a:xfrm>
            <a:off x="3169507" y="1884406"/>
            <a:ext cx="1192427" cy="64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 Setter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ADCBFF-8271-49FC-88E6-44C3F62CC0D3}"/>
              </a:ext>
            </a:extLst>
          </p:cNvPr>
          <p:cNvSpPr/>
          <p:nvPr/>
        </p:nvSpPr>
        <p:spPr>
          <a:xfrm>
            <a:off x="4633782" y="1884405"/>
            <a:ext cx="195854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LoadAndUnloadPlaceSetter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D9272A-0625-49AD-8E90-2C42B9FE1D83}"/>
              </a:ext>
            </a:extLst>
          </p:cNvPr>
          <p:cNvSpPr/>
          <p:nvPr/>
        </p:nvSpPr>
        <p:spPr>
          <a:xfrm>
            <a:off x="6925962" y="1884404"/>
            <a:ext cx="1519882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SpawnPos</a:t>
            </a:r>
            <a:endParaRPr lang="en-US" altLang="ko-KR" dirty="0"/>
          </a:p>
          <a:p>
            <a:pPr algn="ctr"/>
            <a:r>
              <a:rPr lang="en-US" altLang="ko-KR" dirty="0"/>
              <a:t>Setter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20BCF3-76D9-4810-94DE-2E9CE868791B}"/>
              </a:ext>
            </a:extLst>
          </p:cNvPr>
          <p:cNvSpPr/>
          <p:nvPr/>
        </p:nvSpPr>
        <p:spPr>
          <a:xfrm>
            <a:off x="8847437" y="1884404"/>
            <a:ext cx="1612558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Priority Setter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B0396B-8410-430F-B52D-CFF68AF2656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824019" y="756851"/>
            <a:ext cx="0" cy="2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855D8E-24CC-435E-BA01-77F0282C492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5033834" y="94221"/>
            <a:ext cx="522073" cy="3058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104C11-90AE-4639-924D-08DBD68D963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5957501" y="1017888"/>
            <a:ext cx="522072" cy="12109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4B3FFBD-3CCA-4F97-9689-3E255FCF5741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93926" y="1192427"/>
            <a:ext cx="522071" cy="8618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2EED23-5D6B-47FE-B0E5-480C4B4D53A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16200000" flipV="1">
            <a:off x="7977833" y="208520"/>
            <a:ext cx="522071" cy="2829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0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72F4FD-A11B-4C4F-885D-1FD24218036E}"/>
              </a:ext>
            </a:extLst>
          </p:cNvPr>
          <p:cNvSpPr/>
          <p:nvPr/>
        </p:nvSpPr>
        <p:spPr>
          <a:xfrm>
            <a:off x="3409274" y="2980552"/>
            <a:ext cx="1778876" cy="89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B3612CD-C2E9-4635-ACEA-01C2813B71AA}"/>
              </a:ext>
            </a:extLst>
          </p:cNvPr>
          <p:cNvSpPr/>
          <p:nvPr/>
        </p:nvSpPr>
        <p:spPr>
          <a:xfrm>
            <a:off x="7048600" y="1969522"/>
            <a:ext cx="1778876" cy="89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BB0CDB-BE11-447F-8214-76115543730A}"/>
              </a:ext>
            </a:extLst>
          </p:cNvPr>
          <p:cNvSpPr/>
          <p:nvPr/>
        </p:nvSpPr>
        <p:spPr>
          <a:xfrm>
            <a:off x="7048600" y="4340136"/>
            <a:ext cx="1778876" cy="89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Unload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B413FC-AA3B-4ACD-97E0-FC8E45C39312}"/>
              </a:ext>
            </a:extLst>
          </p:cNvPr>
          <p:cNvSpPr/>
          <p:nvPr/>
        </p:nvSpPr>
        <p:spPr>
          <a:xfrm>
            <a:off x="9798488" y="2866418"/>
            <a:ext cx="1778876" cy="89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FDC5AE9-3E35-403F-AFA2-4FDE1D72497A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5612860" y="655374"/>
            <a:ext cx="1011030" cy="3639326"/>
          </a:xfrm>
          <a:prstGeom prst="bentConnector3">
            <a:avLst>
              <a:gd name="adj1" fmla="val 122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41C38E-6AA4-4712-8E91-E3B1D3E71CD3}"/>
              </a:ext>
            </a:extLst>
          </p:cNvPr>
          <p:cNvSpPr txBox="1"/>
          <p:nvPr/>
        </p:nvSpPr>
        <p:spPr>
          <a:xfrm>
            <a:off x="4298712" y="2461817"/>
            <a:ext cx="121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도착한 노드가 </a:t>
            </a:r>
            <a:endParaRPr lang="en-US" altLang="ko-KR" sz="1200" dirty="0"/>
          </a:p>
          <a:p>
            <a:r>
              <a:rPr lang="en-US" altLang="ko-KR" sz="1200" dirty="0"/>
              <a:t>Load </a:t>
            </a:r>
            <a:r>
              <a:rPr lang="ko-KR" altLang="en-US" sz="1200" dirty="0"/>
              <a:t>노드라면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1C420A5-D97B-4E38-A8E0-9D6BA65B9976}"/>
              </a:ext>
            </a:extLst>
          </p:cNvPr>
          <p:cNvCxnSpPr>
            <a:cxnSpLocks/>
            <a:stCxn id="2" idx="2"/>
            <a:endCxn id="4" idx="2"/>
          </p:cNvCxnSpPr>
          <p:nvPr/>
        </p:nvCxnSpPr>
        <p:spPr>
          <a:xfrm rot="16200000" flipH="1">
            <a:off x="5438583" y="2737577"/>
            <a:ext cx="1359584" cy="3639326"/>
          </a:xfrm>
          <a:prstGeom prst="bentConnector3">
            <a:avLst>
              <a:gd name="adj1" fmla="val 116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95AFFA-4BBD-4059-8331-219C3A7ECEA2}"/>
              </a:ext>
            </a:extLst>
          </p:cNvPr>
          <p:cNvSpPr txBox="1"/>
          <p:nvPr/>
        </p:nvSpPr>
        <p:spPr>
          <a:xfrm>
            <a:off x="4298712" y="3956563"/>
            <a:ext cx="135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도착한 노드가</a:t>
            </a:r>
            <a:endParaRPr lang="en-US" altLang="ko-KR" sz="1200" dirty="0"/>
          </a:p>
          <a:p>
            <a:r>
              <a:rPr lang="en-US" altLang="ko-KR" sz="1200" dirty="0"/>
              <a:t>Unload </a:t>
            </a:r>
            <a:r>
              <a:rPr lang="ko-KR" altLang="en-US" sz="1200" dirty="0"/>
              <a:t>노드라면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43FA09E-3937-4363-8188-A0C9CCE363DB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rot="16200000" flipV="1">
            <a:off x="6107526" y="2509624"/>
            <a:ext cx="911136" cy="2749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006A7-77E5-4E9D-9A54-F0E9A0AFB638}"/>
              </a:ext>
            </a:extLst>
          </p:cNvPr>
          <p:cNvSpPr txBox="1"/>
          <p:nvPr/>
        </p:nvSpPr>
        <p:spPr>
          <a:xfrm>
            <a:off x="6484947" y="4048897"/>
            <a:ext cx="150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Unload</a:t>
            </a:r>
            <a:r>
              <a:rPr lang="ko-KR" altLang="en-US" sz="1200" dirty="0"/>
              <a:t>가 끝났다면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23582CA-041A-4A66-B081-F5316BFE9289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6281803" y="1772765"/>
            <a:ext cx="562582" cy="2749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A826A8-8863-4847-80AB-7B62F87BCEA7}"/>
              </a:ext>
            </a:extLst>
          </p:cNvPr>
          <p:cNvSpPr txBox="1"/>
          <p:nvPr/>
        </p:nvSpPr>
        <p:spPr>
          <a:xfrm>
            <a:off x="6565899" y="3013244"/>
            <a:ext cx="134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Load</a:t>
            </a:r>
            <a:r>
              <a:rPr lang="ko-KR" altLang="en-US" sz="1200" dirty="0"/>
              <a:t>가 끝났다면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C262D06-B48B-4623-A908-3AAD80177D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827476" y="2260600"/>
            <a:ext cx="1860450" cy="605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30D1B8C-408D-4C39-8391-703084D5A0AF}"/>
              </a:ext>
            </a:extLst>
          </p:cNvPr>
          <p:cNvSpPr txBox="1"/>
          <p:nvPr/>
        </p:nvSpPr>
        <p:spPr>
          <a:xfrm>
            <a:off x="8827476" y="1990459"/>
            <a:ext cx="131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적재물이 없다면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9B5FA90-8529-4537-8D66-4F2B985D55A3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rot="10800000">
            <a:off x="8827476" y="2417970"/>
            <a:ext cx="971012" cy="896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4ED465-EC40-4A9D-832C-336C4ABCEB8A}"/>
              </a:ext>
            </a:extLst>
          </p:cNvPr>
          <p:cNvSpPr txBox="1"/>
          <p:nvPr/>
        </p:nvSpPr>
        <p:spPr>
          <a:xfrm>
            <a:off x="8336246" y="3351674"/>
            <a:ext cx="1470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적재물이 생겼다면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11B186A-B7A1-42BF-BCAB-0F97F49FAAE7}"/>
              </a:ext>
            </a:extLst>
          </p:cNvPr>
          <p:cNvSpPr/>
          <p:nvPr/>
        </p:nvSpPr>
        <p:spPr>
          <a:xfrm>
            <a:off x="367481" y="2980552"/>
            <a:ext cx="1778876" cy="89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MoveWait</a:t>
            </a:r>
            <a:endParaRPr lang="ko-KR" altLang="en-US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B8ED4F0-78A3-4AAC-8204-9D011FF049C0}"/>
              </a:ext>
            </a:extLst>
          </p:cNvPr>
          <p:cNvCxnSpPr>
            <a:cxnSpLocks/>
          </p:cNvCxnSpPr>
          <p:nvPr/>
        </p:nvCxnSpPr>
        <p:spPr>
          <a:xfrm flipH="1">
            <a:off x="2146356" y="3540973"/>
            <a:ext cx="1262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7046DD2-5A74-48DE-9A70-49FF92E941F5}"/>
              </a:ext>
            </a:extLst>
          </p:cNvPr>
          <p:cNvSpPr txBox="1"/>
          <p:nvPr/>
        </p:nvSpPr>
        <p:spPr>
          <a:xfrm>
            <a:off x="2141513" y="3588683"/>
            <a:ext cx="187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 노드가</a:t>
            </a:r>
            <a:endParaRPr lang="en-US" altLang="ko-KR" sz="1200" dirty="0"/>
          </a:p>
          <a:p>
            <a:r>
              <a:rPr lang="ko-KR" altLang="en-US" sz="1200" dirty="0" err="1"/>
              <a:t>비어있지</a:t>
            </a:r>
            <a:r>
              <a:rPr lang="ko-KR" altLang="en-US" sz="1200" dirty="0"/>
              <a:t> 않다면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2DBB141-A16E-43EC-9DC8-50D6C5EFD9ED}"/>
              </a:ext>
            </a:extLst>
          </p:cNvPr>
          <p:cNvCxnSpPr>
            <a:cxnSpLocks/>
          </p:cNvCxnSpPr>
          <p:nvPr/>
        </p:nvCxnSpPr>
        <p:spPr>
          <a:xfrm>
            <a:off x="2146356" y="3278486"/>
            <a:ext cx="1262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9EF7DBD-74D9-4EF8-8084-C3A54089A6F6}"/>
              </a:ext>
            </a:extLst>
          </p:cNvPr>
          <p:cNvSpPr txBox="1"/>
          <p:nvPr/>
        </p:nvSpPr>
        <p:spPr>
          <a:xfrm>
            <a:off x="2228008" y="2816821"/>
            <a:ext cx="187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 노드가</a:t>
            </a:r>
            <a:endParaRPr lang="en-US" altLang="ko-KR" sz="1200" dirty="0"/>
          </a:p>
          <a:p>
            <a:r>
              <a:rPr lang="ko-KR" altLang="en-US" sz="1200" dirty="0"/>
              <a:t>비었다면</a:t>
            </a:r>
          </a:p>
        </p:txBody>
      </p:sp>
    </p:spTree>
    <p:extLst>
      <p:ext uri="{BB962C8B-B14F-4D97-AF65-F5344CB8AC3E}">
        <p14:creationId xmlns:p14="http://schemas.microsoft.com/office/powerpoint/2010/main" val="100877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70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우석 양</dc:creator>
  <cp:lastModifiedBy>우석 양</cp:lastModifiedBy>
  <cp:revision>4</cp:revision>
  <dcterms:created xsi:type="dcterms:W3CDTF">2024-03-21T14:10:17Z</dcterms:created>
  <dcterms:modified xsi:type="dcterms:W3CDTF">2024-03-25T17:01:07Z</dcterms:modified>
</cp:coreProperties>
</file>