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3" r:id="rId10"/>
    <p:sldId id="268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88F3D-779F-47B3-9F1A-315F465EF5BE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071B5-92AA-4AE2-AD6C-25C0176B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test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71B5-92AA-4AE2-AD6C-25C0176B4D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6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85D5-FF0E-4E1E-BB9D-F209B3566FE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F31C-CDC2-448D-B790-4EE120E2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43"/>
            <a:ext cx="9144000" cy="48778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06310"/>
            <a:ext cx="6400800" cy="8511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By </a:t>
            </a:r>
            <a:r>
              <a:rPr lang="en-US" b="1" dirty="0" err="1" smtClean="0">
                <a:solidFill>
                  <a:schemeClr val="tx1"/>
                </a:solidFill>
              </a:rPr>
              <a:t>Ayush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Mehra</a:t>
            </a:r>
            <a:r>
              <a:rPr lang="en-US" b="1" dirty="0" smtClean="0">
                <a:solidFill>
                  <a:schemeClr val="tx1"/>
                </a:solidFill>
              </a:rPr>
              <a:t> and Vincent Yang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81484"/>
            <a:ext cx="9144000" cy="92333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49000">
                <a:srgbClr val="66008F"/>
              </a:gs>
              <a:gs pos="49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DE229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Domination</a:t>
            </a:r>
            <a:endParaRPr lang="en-US" sz="5400" b="1" cap="none" spc="0" dirty="0">
              <a:ln w="1905"/>
              <a:solidFill>
                <a:srgbClr val="DE229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47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gsLifeWallpaper800.jpg (8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7" y="-228600"/>
            <a:ext cx="5178425" cy="38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699" y="2286000"/>
            <a:ext cx="4038600" cy="1143000"/>
          </a:xfrm>
        </p:spPr>
        <p:txBody>
          <a:bodyPr/>
          <a:lstStyle/>
          <a:p>
            <a:r>
              <a:rPr lang="en-US" b="1" dirty="0" smtClean="0"/>
              <a:t>Bug(s)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371600"/>
          </a:xfrm>
          <a:solidFill>
            <a:schemeClr val="bg1">
              <a:lumMod val="65000"/>
              <a:alpha val="70000"/>
            </a:schemeClr>
          </a:solidFill>
        </p:spPr>
        <p:txBody>
          <a:bodyPr/>
          <a:lstStyle/>
          <a:p>
            <a:r>
              <a:rPr lang="en-US" dirty="0" smtClean="0"/>
              <a:t>Spring does not always work as intended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Repeating background </a:t>
            </a:r>
            <a:r>
              <a:rPr lang="en-US" dirty="0"/>
              <a:t>m</a:t>
            </a:r>
            <a:r>
              <a:rPr lang="en-US" dirty="0" smtClean="0"/>
              <a:t>usic</a:t>
            </a:r>
          </a:p>
          <a:p>
            <a:r>
              <a:rPr lang="en-US" dirty="0" smtClean="0"/>
              <a:t>Several types of Obstacles</a:t>
            </a:r>
          </a:p>
          <a:p>
            <a:r>
              <a:rPr lang="en-US" dirty="0" smtClean="0"/>
              <a:t>Several types of Monsters</a:t>
            </a:r>
          </a:p>
          <a:p>
            <a:r>
              <a:rPr lang="en-US" dirty="0" smtClean="0"/>
              <a:t>Animating </a:t>
            </a:r>
            <a:r>
              <a:rPr lang="en-US" dirty="0" err="1" smtClean="0"/>
              <a:t>BattleGrid</a:t>
            </a:r>
            <a:endParaRPr lang="en-US" dirty="0" smtClean="0"/>
          </a:p>
          <a:p>
            <a:r>
              <a:rPr lang="en-US" dirty="0" smtClean="0"/>
              <a:t>Sprite Monster animations</a:t>
            </a:r>
          </a:p>
          <a:p>
            <a:pPr lvl="1"/>
            <a:r>
              <a:rPr lang="en-US" dirty="0" smtClean="0"/>
              <a:t>Sprite </a:t>
            </a:r>
            <a:r>
              <a:rPr lang="en-US" dirty="0" err="1" smtClean="0"/>
              <a:t>BoltMonster</a:t>
            </a:r>
            <a:r>
              <a:rPr lang="en-US" dirty="0" smtClean="0"/>
              <a:t> animations</a:t>
            </a:r>
          </a:p>
          <a:p>
            <a:pPr lvl="1"/>
            <a:r>
              <a:rPr lang="en-US" dirty="0" smtClean="0"/>
              <a:t>Sprite </a:t>
            </a:r>
            <a:r>
              <a:rPr lang="en-US" dirty="0" err="1" smtClean="0"/>
              <a:t>JuggernautMonster</a:t>
            </a:r>
            <a:r>
              <a:rPr lang="en-US" dirty="0" smtClean="0"/>
              <a:t> animations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Sprite Obstacle animations</a:t>
            </a:r>
          </a:p>
          <a:p>
            <a:pPr lvl="1"/>
            <a:r>
              <a:rPr lang="en-US" dirty="0"/>
              <a:t>Sprite </a:t>
            </a:r>
            <a:r>
              <a:rPr lang="en-US" dirty="0" err="1"/>
              <a:t>SpringObstacle</a:t>
            </a:r>
            <a:r>
              <a:rPr lang="en-US" dirty="0"/>
              <a:t> animations</a:t>
            </a:r>
          </a:p>
          <a:p>
            <a:pPr lvl="1"/>
            <a:r>
              <a:rPr lang="en-US" dirty="0"/>
              <a:t>Sprite </a:t>
            </a:r>
            <a:r>
              <a:rPr lang="en-US" dirty="0" err="1"/>
              <a:t>FireObstacle</a:t>
            </a:r>
            <a:r>
              <a:rPr lang="en-US" dirty="0"/>
              <a:t> animations</a:t>
            </a:r>
          </a:p>
          <a:p>
            <a:r>
              <a:rPr lang="en-US" dirty="0"/>
              <a:t>Sound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Notifications for </a:t>
            </a:r>
            <a:r>
              <a:rPr lang="en-US" dirty="0" err="1" smtClean="0"/>
              <a:t>PayDay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54" y="3927671"/>
            <a:ext cx="482540" cy="558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54" y="4077671"/>
            <a:ext cx="482540" cy="558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54" y="4227671"/>
            <a:ext cx="482540" cy="558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54" y="4377671"/>
            <a:ext cx="482540" cy="558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54" y="4527671"/>
            <a:ext cx="482540" cy="5587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54" y="4677671"/>
            <a:ext cx="482540" cy="5587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66" y="4008365"/>
            <a:ext cx="533333" cy="5587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66" y="4158365"/>
            <a:ext cx="533333" cy="558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66" y="4308365"/>
            <a:ext cx="533333" cy="5587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66" y="4458365"/>
            <a:ext cx="533333" cy="5587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66" y="4608365"/>
            <a:ext cx="533333" cy="5587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66" y="4758365"/>
            <a:ext cx="533333" cy="5587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37" y="4158365"/>
            <a:ext cx="482540" cy="5587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37" y="4308365"/>
            <a:ext cx="482540" cy="5587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37" y="4458365"/>
            <a:ext cx="482540" cy="5587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37" y="4608365"/>
            <a:ext cx="482540" cy="5587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37" y="4758365"/>
            <a:ext cx="482540" cy="5587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37" y="4908365"/>
            <a:ext cx="482540" cy="5587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56" y="4137730"/>
            <a:ext cx="533333" cy="5587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56" y="4287730"/>
            <a:ext cx="533333" cy="5587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56" y="4437730"/>
            <a:ext cx="533333" cy="5587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6" y="4587730"/>
            <a:ext cx="533333" cy="5587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56" y="4737730"/>
            <a:ext cx="533333" cy="5587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56" y="4887730"/>
            <a:ext cx="533333" cy="5587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71" y="4201155"/>
            <a:ext cx="453961" cy="4539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1" y="4351155"/>
            <a:ext cx="453961" cy="4539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1" y="4501155"/>
            <a:ext cx="453961" cy="45396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71" y="4651155"/>
            <a:ext cx="453961" cy="45396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71" y="4801155"/>
            <a:ext cx="453961" cy="45396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1" y="4951155"/>
            <a:ext cx="453961" cy="4539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71" y="5101155"/>
            <a:ext cx="453961" cy="4539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71" y="5251155"/>
            <a:ext cx="453961" cy="4539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45" y="4077412"/>
            <a:ext cx="469048" cy="469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45" y="4227412"/>
            <a:ext cx="469048" cy="4690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45" y="4377412"/>
            <a:ext cx="469048" cy="4690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45" y="4527412"/>
            <a:ext cx="469048" cy="4690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45" y="4677412"/>
            <a:ext cx="469048" cy="46904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5" y="4827412"/>
            <a:ext cx="469048" cy="46904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45" y="4977412"/>
            <a:ext cx="469048" cy="4690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45" y="5127412"/>
            <a:ext cx="469048" cy="4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65000"/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More monsters</a:t>
            </a:r>
          </a:p>
          <a:p>
            <a:r>
              <a:rPr lang="en-US" dirty="0" smtClean="0"/>
              <a:t>More sounds</a:t>
            </a:r>
          </a:p>
          <a:p>
            <a:r>
              <a:rPr lang="en-US" dirty="0" smtClean="0"/>
              <a:t>More Monsters</a:t>
            </a:r>
          </a:p>
          <a:p>
            <a:r>
              <a:rPr lang="en-US" dirty="0" smtClean="0"/>
              <a:t>More Obstacles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65000"/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Effects for panel-switching</a:t>
            </a:r>
          </a:p>
          <a:p>
            <a:r>
              <a:rPr lang="en-US" dirty="0" smtClean="0"/>
              <a:t>AI</a:t>
            </a:r>
          </a:p>
          <a:p>
            <a:r>
              <a:rPr lang="en-US" dirty="0"/>
              <a:t>Make-Own-Monster</a:t>
            </a:r>
          </a:p>
          <a:p>
            <a:r>
              <a:rPr lang="en-US" dirty="0"/>
              <a:t>Make-Own-Obstacle</a:t>
            </a:r>
          </a:p>
          <a:p>
            <a:r>
              <a:rPr lang="en-US" dirty="0"/>
              <a:t>Cheats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282" y="16764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149"/>
            <a:ext cx="9144000" cy="487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5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Modified two-player tower defense game</a:t>
            </a:r>
          </a:p>
          <a:p>
            <a:r>
              <a:rPr lang="en-US" dirty="0" smtClean="0"/>
              <a:t>2 Sides: </a:t>
            </a:r>
          </a:p>
          <a:p>
            <a:pPr lvl="1"/>
            <a:r>
              <a:rPr lang="en-US" dirty="0" smtClean="0"/>
              <a:t>Player One</a:t>
            </a:r>
          </a:p>
          <a:p>
            <a:pPr lvl="1"/>
            <a:r>
              <a:rPr lang="en-US" dirty="0" smtClean="0"/>
              <a:t>Player Two</a:t>
            </a:r>
          </a:p>
          <a:p>
            <a:r>
              <a:rPr lang="en-US" dirty="0" smtClean="0"/>
              <a:t>Each player has an amount of money</a:t>
            </a:r>
          </a:p>
          <a:p>
            <a:r>
              <a:rPr lang="en-US" dirty="0" smtClean="0"/>
              <a:t>Money </a:t>
            </a:r>
            <a:r>
              <a:rPr lang="en-US" dirty="0" smtClean="0"/>
              <a:t>can be used to </a:t>
            </a:r>
            <a:r>
              <a:rPr lang="en-US" dirty="0" smtClean="0"/>
              <a:t>buy from the Store which places items on the Grid</a:t>
            </a:r>
          </a:p>
          <a:p>
            <a:r>
              <a:rPr lang="en-US" dirty="0" smtClean="0"/>
              <a:t>Items that reach the opponent’s side damage the opponent</a:t>
            </a:r>
          </a:p>
          <a:p>
            <a:r>
              <a:rPr lang="en-US" dirty="0" smtClean="0"/>
              <a:t>First opponent to lose ALL health loses!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6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149"/>
            <a:ext cx="9144000" cy="487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Irregularly-shaped </a:t>
            </a:r>
            <a:r>
              <a:rPr lang="en-US" dirty="0" err="1" smtClean="0"/>
              <a:t>BattleGrid</a:t>
            </a:r>
            <a:endParaRPr lang="en-US" dirty="0" smtClean="0"/>
          </a:p>
          <a:p>
            <a:r>
              <a:rPr lang="en-US" dirty="0" smtClean="0"/>
              <a:t>Only Stores instead of Generators</a:t>
            </a:r>
          </a:p>
          <a:p>
            <a:r>
              <a:rPr lang="en-US" dirty="0" smtClean="0"/>
              <a:t>Background is an image</a:t>
            </a:r>
          </a:p>
          <a:p>
            <a:r>
              <a:rPr lang="en-US" dirty="0" smtClean="0"/>
              <a:t>Number pad input, not mouse – two player, no AI</a:t>
            </a:r>
          </a:p>
          <a:p>
            <a:r>
              <a:rPr lang="en-US" dirty="0" smtClean="0"/>
              <a:t>Sprite images instead of .gifs</a:t>
            </a:r>
          </a:p>
          <a:p>
            <a:r>
              <a:rPr lang="en-US" dirty="0" smtClean="0"/>
              <a:t>Full-Screen, no resizing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1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86400"/>
            <a:ext cx="8229600" cy="1143000"/>
          </a:xfrm>
        </p:spPr>
        <p:txBody>
          <a:bodyPr/>
          <a:lstStyle/>
          <a:p>
            <a:r>
              <a:rPr lang="en-US" dirty="0" err="1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1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149"/>
            <a:ext cx="9144000" cy="487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Getting Obstacles and Monsters to interact correctly</a:t>
            </a:r>
          </a:p>
          <a:p>
            <a:r>
              <a:rPr lang="en-US" dirty="0" smtClean="0"/>
              <a:t>Getting items on the </a:t>
            </a:r>
            <a:r>
              <a:rPr lang="en-US" dirty="0" err="1" smtClean="0"/>
              <a:t>BattleGrid</a:t>
            </a:r>
            <a:r>
              <a:rPr lang="en-US" dirty="0" smtClean="0"/>
              <a:t> to </a:t>
            </a:r>
            <a:r>
              <a:rPr lang="en-US" dirty="0" smtClean="0"/>
              <a:t>scale</a:t>
            </a:r>
          </a:p>
          <a:p>
            <a:r>
              <a:rPr lang="en-US" dirty="0" smtClean="0"/>
              <a:t>Springs</a:t>
            </a:r>
          </a:p>
          <a:p>
            <a:r>
              <a:rPr lang="en-US" dirty="0" smtClean="0"/>
              <a:t>Instruction/Credits panels</a:t>
            </a:r>
          </a:p>
          <a:p>
            <a:r>
              <a:rPr lang="en-US" dirty="0" err="1" smtClean="0"/>
              <a:t>ConcurrentModificationExceptions</a:t>
            </a:r>
            <a:r>
              <a:rPr lang="en-US" dirty="0" smtClean="0"/>
              <a:t> (constant, rapid modification)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149"/>
            <a:ext cx="9144000" cy="4877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 smtClean="0"/>
              <a:t>Player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rgbClr val="FF0000">
              <a:alpha val="50000"/>
            </a:srgbClr>
          </a:solidFill>
        </p:spPr>
        <p:txBody>
          <a:bodyPr/>
          <a:lstStyle/>
          <a:p>
            <a:r>
              <a:rPr lang="en-US" dirty="0" smtClean="0"/>
              <a:t>Move</a:t>
            </a:r>
            <a:r>
              <a:rPr lang="en-US" dirty="0" smtClean="0"/>
              <a:t>: </a:t>
            </a:r>
            <a:r>
              <a:rPr lang="en-US" dirty="0" err="1" smtClean="0"/>
              <a:t>WASD</a:t>
            </a:r>
            <a:endParaRPr lang="en-US" dirty="0" smtClean="0"/>
          </a:p>
          <a:p>
            <a:r>
              <a:rPr lang="en-US" dirty="0" smtClean="0"/>
              <a:t>Shop: Numbers On </a:t>
            </a:r>
            <a:r>
              <a:rPr lang="en-US" dirty="0" smtClean="0"/>
              <a:t>Top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rgbClr val="FF0000">
              <a:alpha val="70000"/>
            </a:srgbClr>
          </a:solidFill>
        </p:spPr>
        <p:txBody>
          <a:bodyPr/>
          <a:lstStyle/>
          <a:p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tx2">
              <a:alpha val="50000"/>
            </a:schemeClr>
          </a:solidFill>
        </p:spPr>
        <p:txBody>
          <a:bodyPr/>
          <a:lstStyle/>
          <a:p>
            <a:r>
              <a:rPr lang="en-US" dirty="0"/>
              <a:t>Move: ↑↓←→ (Arrow Keys)</a:t>
            </a:r>
          </a:p>
          <a:p>
            <a:r>
              <a:rPr lang="en-US" dirty="0"/>
              <a:t>Shop: Keypad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4" name="Picture 6" descr="http://www.yourdictionary.com/images/articles/lg/192.NumberKeyp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590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h02.deviantart.net/fs71/PRE/i/2010/042/f/4/WASD___A_Gamer__s_Life_by_Xiv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8" y="3739023"/>
            <a:ext cx="3309243" cy="24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ascii-table.com/img/keyboard-103P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25824" b="75643"/>
          <a:stretch/>
        </p:blipFill>
        <p:spPr bwMode="auto">
          <a:xfrm>
            <a:off x="636494" y="3124200"/>
            <a:ext cx="2743200" cy="3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76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Play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457200"/>
            <a:r>
              <a:rPr lang="en-US" dirty="0"/>
              <a:t>More expensive Items are more useful on the </a:t>
            </a:r>
            <a:r>
              <a:rPr lang="en-US" dirty="0" err="1"/>
              <a:t>BattleGrid</a:t>
            </a:r>
            <a:endParaRPr lang="en-US" dirty="0"/>
          </a:p>
          <a:p>
            <a:pPr marL="514350" indent="-457200"/>
            <a:r>
              <a:rPr lang="en-US" dirty="0"/>
              <a:t>Monsters can only walk </a:t>
            </a:r>
            <a:r>
              <a:rPr lang="en-US" dirty="0" smtClean="0"/>
              <a:t>straight</a:t>
            </a:r>
          </a:p>
          <a:p>
            <a:pPr marL="514350" indent="-457200"/>
            <a:r>
              <a:rPr lang="en-US" dirty="0" smtClean="0"/>
              <a:t>Monsters must start from the edge</a:t>
            </a:r>
          </a:p>
          <a:p>
            <a:pPr marL="514350" indent="-457200"/>
            <a:r>
              <a:rPr lang="en-US" dirty="0" smtClean="0"/>
              <a:t>Obstacles slow down enemy Monsters</a:t>
            </a:r>
            <a:endParaRPr lang="en-US" dirty="0"/>
          </a:p>
          <a:p>
            <a:pPr marL="514350" indent="-457200"/>
            <a:r>
              <a:rPr lang="en-US" dirty="0"/>
              <a:t>Obstacles do not </a:t>
            </a:r>
            <a:r>
              <a:rPr lang="en-US" dirty="0" smtClean="0"/>
              <a:t>move but can be placed anywhere on the Player’s side</a:t>
            </a:r>
          </a:p>
          <a:p>
            <a:pPr marL="514350" indent="-457200"/>
            <a:r>
              <a:rPr lang="en-US" dirty="0" smtClean="0"/>
              <a:t>Every 30 seconds, more money is given (Pay Day)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en-US" dirty="0" smtClean="0"/>
              <a:t>(Continued)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740"/>
            <a:ext cx="9144000" cy="514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0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241</TotalTime>
  <Words>346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</vt:lpstr>
      <vt:lpstr>Design Decisions</vt:lpstr>
      <vt:lpstr>UML</vt:lpstr>
      <vt:lpstr>Challenges</vt:lpstr>
      <vt:lpstr>Controls</vt:lpstr>
      <vt:lpstr>How To Play</vt:lpstr>
      <vt:lpstr>How To Play (continued)</vt:lpstr>
      <vt:lpstr>Controls (Continued)</vt:lpstr>
      <vt:lpstr>PowerPoint Presentation</vt:lpstr>
      <vt:lpstr>Bug(s)</vt:lpstr>
      <vt:lpstr>Features</vt:lpstr>
      <vt:lpstr>Next Steps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Yang</dc:creator>
  <cp:lastModifiedBy>Vincent Yang</cp:lastModifiedBy>
  <cp:revision>20</cp:revision>
  <dcterms:created xsi:type="dcterms:W3CDTF">2012-05-28T06:26:57Z</dcterms:created>
  <dcterms:modified xsi:type="dcterms:W3CDTF">2012-05-30T03:09:27Z</dcterms:modified>
</cp:coreProperties>
</file>