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43" autoAdjust="0"/>
    <p:restoredTop sz="76087" autoAdjust="0"/>
  </p:normalViewPr>
  <p:slideViewPr>
    <p:cSldViewPr snapToGrid="0">
      <p:cViewPr varScale="1">
        <p:scale>
          <a:sx n="63" d="100"/>
          <a:sy n="63" d="100"/>
        </p:scale>
        <p:origin x="136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Wang" userId="93f64eff-2e82-4bc9-9cd4-65a7b2a43f14" providerId="ADAL" clId="{49F755E0-E68C-4636-8AD8-B74A16A2B4C2}"/>
    <pc:docChg chg="undo custSel modSld">
      <pc:chgData name="Yang Wang" userId="93f64eff-2e82-4bc9-9cd4-65a7b2a43f14" providerId="ADAL" clId="{49F755E0-E68C-4636-8AD8-B74A16A2B4C2}" dt="2025-02-18T17:59:48.992" v="13" actId="207"/>
      <pc:docMkLst>
        <pc:docMk/>
      </pc:docMkLst>
      <pc:sldChg chg="modNotes">
        <pc:chgData name="Yang Wang" userId="93f64eff-2e82-4bc9-9cd4-65a7b2a43f14" providerId="ADAL" clId="{49F755E0-E68C-4636-8AD8-B74A16A2B4C2}" dt="2025-02-18T17:58:44.804" v="1" actId="368"/>
        <pc:sldMkLst>
          <pc:docMk/>
          <pc:sldMk cId="2537867122" sldId="258"/>
        </pc:sldMkLst>
      </pc:sldChg>
      <pc:sldChg chg="modNotes">
        <pc:chgData name="Yang Wang" userId="93f64eff-2e82-4bc9-9cd4-65a7b2a43f14" providerId="ADAL" clId="{49F755E0-E68C-4636-8AD8-B74A16A2B4C2}" dt="2025-02-18T17:58:44.811" v="3" actId="368"/>
        <pc:sldMkLst>
          <pc:docMk/>
          <pc:sldMk cId="1824727564" sldId="259"/>
        </pc:sldMkLst>
      </pc:sldChg>
      <pc:sldChg chg="addSp delSp modSp mod modNotes">
        <pc:chgData name="Yang Wang" userId="93f64eff-2e82-4bc9-9cd4-65a7b2a43f14" providerId="ADAL" clId="{49F755E0-E68C-4636-8AD8-B74A16A2B4C2}" dt="2025-02-18T17:59:11.400" v="10" actId="26606"/>
        <pc:sldMkLst>
          <pc:docMk/>
          <pc:sldMk cId="2765376041" sldId="260"/>
        </pc:sldMkLst>
        <pc:spChg chg="mod">
          <ac:chgData name="Yang Wang" userId="93f64eff-2e82-4bc9-9cd4-65a7b2a43f14" providerId="ADAL" clId="{49F755E0-E68C-4636-8AD8-B74A16A2B4C2}" dt="2025-02-18T17:59:11.400" v="10" actId="26606"/>
          <ac:spMkLst>
            <pc:docMk/>
            <pc:sldMk cId="2765376041" sldId="260"/>
            <ac:spMk id="3" creationId="{E2D72828-BF37-6A18-B2CE-58893C5416BE}"/>
          </ac:spMkLst>
        </pc:spChg>
        <pc:spChg chg="mod">
          <ac:chgData name="Yang Wang" userId="93f64eff-2e82-4bc9-9cd4-65a7b2a43f14" providerId="ADAL" clId="{49F755E0-E68C-4636-8AD8-B74A16A2B4C2}" dt="2025-02-18T17:59:11.400" v="10" actId="26606"/>
          <ac:spMkLst>
            <pc:docMk/>
            <pc:sldMk cId="2765376041" sldId="260"/>
            <ac:spMk id="4" creationId="{7AB40EC7-5143-D6FD-4ABF-68A56155F23C}"/>
          </ac:spMkLst>
        </pc:spChg>
        <pc:spChg chg="del">
          <ac:chgData name="Yang Wang" userId="93f64eff-2e82-4bc9-9cd4-65a7b2a43f14" providerId="ADAL" clId="{49F755E0-E68C-4636-8AD8-B74A16A2B4C2}" dt="2025-02-18T17:59:11.400" v="10" actId="26606"/>
          <ac:spMkLst>
            <pc:docMk/>
            <pc:sldMk cId="2765376041" sldId="260"/>
            <ac:spMk id="2055" creationId="{44CC594A-A820-450F-B363-C19201FCFEC6}"/>
          </ac:spMkLst>
        </pc:spChg>
        <pc:spChg chg="del">
          <ac:chgData name="Yang Wang" userId="93f64eff-2e82-4bc9-9cd4-65a7b2a43f14" providerId="ADAL" clId="{49F755E0-E68C-4636-8AD8-B74A16A2B4C2}" dt="2025-02-18T17:59:11.400" v="10" actId="26606"/>
          <ac:spMkLst>
            <pc:docMk/>
            <pc:sldMk cId="2765376041" sldId="260"/>
            <ac:spMk id="2057" creationId="{59FAB3DA-E9ED-4574-ABCC-378BC0FF1BBC}"/>
          </ac:spMkLst>
        </pc:spChg>
        <pc:spChg chg="del">
          <ac:chgData name="Yang Wang" userId="93f64eff-2e82-4bc9-9cd4-65a7b2a43f14" providerId="ADAL" clId="{49F755E0-E68C-4636-8AD8-B74A16A2B4C2}" dt="2025-02-18T17:59:11.400" v="10" actId="26606"/>
          <ac:spMkLst>
            <pc:docMk/>
            <pc:sldMk cId="2765376041" sldId="260"/>
            <ac:spMk id="2059" creationId="{53B8D6B0-55D6-48DC-86D8-FD95D5F118AB}"/>
          </ac:spMkLst>
        </pc:spChg>
        <pc:spChg chg="add">
          <ac:chgData name="Yang Wang" userId="93f64eff-2e82-4bc9-9cd4-65a7b2a43f14" providerId="ADAL" clId="{49F755E0-E68C-4636-8AD8-B74A16A2B4C2}" dt="2025-02-18T17:59:11.400" v="10" actId="26606"/>
          <ac:spMkLst>
            <pc:docMk/>
            <pc:sldMk cId="2765376041" sldId="260"/>
            <ac:spMk id="2064" creationId="{44CC594A-A820-450F-B363-C19201FCFEC6}"/>
          </ac:spMkLst>
        </pc:spChg>
        <pc:spChg chg="add">
          <ac:chgData name="Yang Wang" userId="93f64eff-2e82-4bc9-9cd4-65a7b2a43f14" providerId="ADAL" clId="{49F755E0-E68C-4636-8AD8-B74A16A2B4C2}" dt="2025-02-18T17:59:11.400" v="10" actId="26606"/>
          <ac:spMkLst>
            <pc:docMk/>
            <pc:sldMk cId="2765376041" sldId="260"/>
            <ac:spMk id="2066" creationId="{59FAB3DA-E9ED-4574-ABCC-378BC0FF1BBC}"/>
          </ac:spMkLst>
        </pc:spChg>
        <pc:spChg chg="add">
          <ac:chgData name="Yang Wang" userId="93f64eff-2e82-4bc9-9cd4-65a7b2a43f14" providerId="ADAL" clId="{49F755E0-E68C-4636-8AD8-B74A16A2B4C2}" dt="2025-02-18T17:59:11.400" v="10" actId="26606"/>
          <ac:spMkLst>
            <pc:docMk/>
            <pc:sldMk cId="2765376041" sldId="260"/>
            <ac:spMk id="2068" creationId="{53B8D6B0-55D6-48DC-86D8-FD95D5F118AB}"/>
          </ac:spMkLst>
        </pc:spChg>
      </pc:sldChg>
      <pc:sldChg chg="modNotes">
        <pc:chgData name="Yang Wang" userId="93f64eff-2e82-4bc9-9cd4-65a7b2a43f14" providerId="ADAL" clId="{49F755E0-E68C-4636-8AD8-B74A16A2B4C2}" dt="2025-02-18T17:58:44.828" v="7" actId="368"/>
        <pc:sldMkLst>
          <pc:docMk/>
          <pc:sldMk cId="3990949987" sldId="261"/>
        </pc:sldMkLst>
      </pc:sldChg>
      <pc:sldChg chg="addSp delSp modSp mod">
        <pc:chgData name="Yang Wang" userId="93f64eff-2e82-4bc9-9cd4-65a7b2a43f14" providerId="ADAL" clId="{49F755E0-E68C-4636-8AD8-B74A16A2B4C2}" dt="2025-02-18T17:59:48.992" v="13" actId="207"/>
        <pc:sldMkLst>
          <pc:docMk/>
          <pc:sldMk cId="486122745" sldId="262"/>
        </pc:sldMkLst>
        <pc:spChg chg="mod">
          <ac:chgData name="Yang Wang" userId="93f64eff-2e82-4bc9-9cd4-65a7b2a43f14" providerId="ADAL" clId="{49F755E0-E68C-4636-8AD8-B74A16A2B4C2}" dt="2025-02-18T17:59:38.050" v="12" actId="26606"/>
          <ac:spMkLst>
            <pc:docMk/>
            <pc:sldMk cId="486122745" sldId="262"/>
            <ac:spMk id="2" creationId="{1CC3FA7A-70B1-C019-D603-19DC4C519A61}"/>
          </ac:spMkLst>
        </pc:spChg>
        <pc:spChg chg="mod ord">
          <ac:chgData name="Yang Wang" userId="93f64eff-2e82-4bc9-9cd4-65a7b2a43f14" providerId="ADAL" clId="{49F755E0-E68C-4636-8AD8-B74A16A2B4C2}" dt="2025-02-18T17:59:38.050" v="12" actId="26606"/>
          <ac:spMkLst>
            <pc:docMk/>
            <pc:sldMk cId="486122745" sldId="262"/>
            <ac:spMk id="4" creationId="{1069892D-ECAD-881B-2FAE-943B7D7AFF94}"/>
          </ac:spMkLst>
        </pc:spChg>
        <pc:spChg chg="mod">
          <ac:chgData name="Yang Wang" userId="93f64eff-2e82-4bc9-9cd4-65a7b2a43f14" providerId="ADAL" clId="{49F755E0-E68C-4636-8AD8-B74A16A2B4C2}" dt="2025-02-18T17:59:48.992" v="13" actId="207"/>
          <ac:spMkLst>
            <pc:docMk/>
            <pc:sldMk cId="486122745" sldId="262"/>
            <ac:spMk id="4102" creationId="{4B80F2D0-6C47-A911-B7F5-0318DFD2AAFA}"/>
          </ac:spMkLst>
        </pc:spChg>
        <pc:spChg chg="add del">
          <ac:chgData name="Yang Wang" userId="93f64eff-2e82-4bc9-9cd4-65a7b2a43f14" providerId="ADAL" clId="{49F755E0-E68C-4636-8AD8-B74A16A2B4C2}" dt="2025-02-18T17:59:38.050" v="12" actId="26606"/>
          <ac:spMkLst>
            <pc:docMk/>
            <pc:sldMk cId="486122745" sldId="262"/>
            <ac:spMk id="4105" creationId="{44CC594A-A820-450F-B363-C19201FCFEC6}"/>
          </ac:spMkLst>
        </pc:spChg>
        <pc:spChg chg="add del">
          <ac:chgData name="Yang Wang" userId="93f64eff-2e82-4bc9-9cd4-65a7b2a43f14" providerId="ADAL" clId="{49F755E0-E68C-4636-8AD8-B74A16A2B4C2}" dt="2025-02-18T17:59:38.050" v="12" actId="26606"/>
          <ac:spMkLst>
            <pc:docMk/>
            <pc:sldMk cId="486122745" sldId="262"/>
            <ac:spMk id="4107" creationId="{59FAB3DA-E9ED-4574-ABCC-378BC0FF1BBC}"/>
          </ac:spMkLst>
        </pc:spChg>
        <pc:spChg chg="add del">
          <ac:chgData name="Yang Wang" userId="93f64eff-2e82-4bc9-9cd4-65a7b2a43f14" providerId="ADAL" clId="{49F755E0-E68C-4636-8AD8-B74A16A2B4C2}" dt="2025-02-18T17:59:38.050" v="12" actId="26606"/>
          <ac:spMkLst>
            <pc:docMk/>
            <pc:sldMk cId="486122745" sldId="262"/>
            <ac:spMk id="4109" creationId="{53B8D6B0-55D6-48DC-86D8-FD95D5F118AB}"/>
          </ac:spMkLst>
        </pc:spChg>
        <pc:spChg chg="add del">
          <ac:chgData name="Yang Wang" userId="93f64eff-2e82-4bc9-9cd4-65a7b2a43f14" providerId="ADAL" clId="{49F755E0-E68C-4636-8AD8-B74A16A2B4C2}" dt="2025-02-18T17:59:38.050" v="12" actId="26606"/>
          <ac:spMkLst>
            <pc:docMk/>
            <pc:sldMk cId="486122745" sldId="262"/>
            <ac:spMk id="4114" creationId="{2F888C18-7E74-4A98-A7B4-A5C43583A482}"/>
          </ac:spMkLst>
        </pc:spChg>
        <pc:spChg chg="add del">
          <ac:chgData name="Yang Wang" userId="93f64eff-2e82-4bc9-9cd4-65a7b2a43f14" providerId="ADAL" clId="{49F755E0-E68C-4636-8AD8-B74A16A2B4C2}" dt="2025-02-18T17:59:38.050" v="12" actId="26606"/>
          <ac:spMkLst>
            <pc:docMk/>
            <pc:sldMk cId="486122745" sldId="262"/>
            <ac:spMk id="4116" creationId="{20436840-698D-4B5F-A7C0-101AD48D861E}"/>
          </ac:spMkLst>
        </pc:spChg>
        <pc:spChg chg="add del">
          <ac:chgData name="Yang Wang" userId="93f64eff-2e82-4bc9-9cd4-65a7b2a43f14" providerId="ADAL" clId="{49F755E0-E68C-4636-8AD8-B74A16A2B4C2}" dt="2025-02-18T17:59:38.050" v="12" actId="26606"/>
          <ac:spMkLst>
            <pc:docMk/>
            <pc:sldMk cId="486122745" sldId="262"/>
            <ac:spMk id="4118" creationId="{3682BE5A-770A-4799-BE6D-CE0BD0AD28C0}"/>
          </ac:spMkLst>
        </pc:spChg>
        <pc:spChg chg="add del">
          <ac:chgData name="Yang Wang" userId="93f64eff-2e82-4bc9-9cd4-65a7b2a43f14" providerId="ADAL" clId="{49F755E0-E68C-4636-8AD8-B74A16A2B4C2}" dt="2025-02-18T17:59:38.050" v="12" actId="26606"/>
          <ac:spMkLst>
            <pc:docMk/>
            <pc:sldMk cId="486122745" sldId="262"/>
            <ac:spMk id="4120" creationId="{85B58713-80A3-4F72-8ADA-A63E6BA8BC00}"/>
          </ac:spMkLst>
        </pc:spChg>
      </pc:sldChg>
      <pc:sldChg chg="modNotes">
        <pc:chgData name="Yang Wang" userId="93f64eff-2e82-4bc9-9cd4-65a7b2a43f14" providerId="ADAL" clId="{49F755E0-E68C-4636-8AD8-B74A16A2B4C2}" dt="2025-02-18T17:58:44.836" v="9" actId="368"/>
        <pc:sldMkLst>
          <pc:docMk/>
          <pc:sldMk cId="3207384558" sldId="263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hyperlink" Target="https://libgeos.org/" TargetMode="External"/><Relationship Id="rId2" Type="http://schemas.openxmlformats.org/officeDocument/2006/relationships/hyperlink" Target="https://www.gaia-gis.it/fossil/libspatialite/index" TargetMode="External"/><Relationship Id="rId1" Type="http://schemas.openxmlformats.org/officeDocument/2006/relationships/hyperlink" Target="https://postgis.net/" TargetMode="External"/><Relationship Id="rId5" Type="http://schemas.openxmlformats.org/officeDocument/2006/relationships/hyperlink" Target="https://proj.org/" TargetMode="External"/><Relationship Id="rId4" Type="http://schemas.openxmlformats.org/officeDocument/2006/relationships/hyperlink" Target="https://gdal.org/" TargetMode="Externa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hyperlink" Target="http://radiant.earth/" TargetMode="Externa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hyperlink" Target="https://motherduck.com/duckdb-book-brief" TargetMode="External"/><Relationship Id="rId7" Type="http://schemas.openxmlformats.org/officeDocument/2006/relationships/hyperlink" Target="https://github.com/davidgasquez/awesome-duckdb" TargetMode="External"/><Relationship Id="rId2" Type="http://schemas.openxmlformats.org/officeDocument/2006/relationships/hyperlink" Target="https://motherduck.com/" TargetMode="External"/><Relationship Id="rId1" Type="http://schemas.openxmlformats.org/officeDocument/2006/relationships/hyperlink" Target="https://duckdb.org/docs/" TargetMode="External"/><Relationship Id="rId6" Type="http://schemas.openxmlformats.org/officeDocument/2006/relationships/hyperlink" Target="https://youtu.be/A4TOAdsXsEs?si=SUiBe3FHSijIMyRK" TargetMode="External"/><Relationship Id="rId5" Type="http://schemas.openxmlformats.org/officeDocument/2006/relationships/hyperlink" Target="https://geog-414.gishub.org/book/duckdb/01_duckdb_intro.html" TargetMode="External"/><Relationship Id="rId4" Type="http://schemas.openxmlformats.org/officeDocument/2006/relationships/hyperlink" Target="https://geog-414.gishub.org/" TargetMode="External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s://libgeos.org/" TargetMode="External"/><Relationship Id="rId2" Type="http://schemas.openxmlformats.org/officeDocument/2006/relationships/hyperlink" Target="https://www.gaia-gis.it/fossil/libspatialite/index" TargetMode="External"/><Relationship Id="rId1" Type="http://schemas.openxmlformats.org/officeDocument/2006/relationships/hyperlink" Target="https://postgis.net/" TargetMode="External"/><Relationship Id="rId5" Type="http://schemas.openxmlformats.org/officeDocument/2006/relationships/hyperlink" Target="https://proj.org/" TargetMode="External"/><Relationship Id="rId4" Type="http://schemas.openxmlformats.org/officeDocument/2006/relationships/hyperlink" Target="https://gdal.org/" TargetMode="External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hyperlink" Target="http://radiant.earth/" TargetMode="External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hyperlink" Target="https://motherduck.com/duckdb-book-brief" TargetMode="External"/><Relationship Id="rId7" Type="http://schemas.openxmlformats.org/officeDocument/2006/relationships/hyperlink" Target="https://github.com/davidgasquez/awesome-duckdb" TargetMode="External"/><Relationship Id="rId2" Type="http://schemas.openxmlformats.org/officeDocument/2006/relationships/hyperlink" Target="https://motherduck.com/" TargetMode="External"/><Relationship Id="rId1" Type="http://schemas.openxmlformats.org/officeDocument/2006/relationships/hyperlink" Target="https://duckdb.org/docs/" TargetMode="External"/><Relationship Id="rId6" Type="http://schemas.openxmlformats.org/officeDocument/2006/relationships/hyperlink" Target="https://geog-414.gishub.org/" TargetMode="External"/><Relationship Id="rId5" Type="http://schemas.openxmlformats.org/officeDocument/2006/relationships/hyperlink" Target="https://youtu.be/A4TOAdsXsEs?si=SUiBe3FHSijIMyRK" TargetMode="External"/><Relationship Id="rId4" Type="http://schemas.openxmlformats.org/officeDocument/2006/relationships/hyperlink" Target="https://geog-414.gishub.org/book/duckdb/01_duckdb_intro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26207E-7EF8-429F-AB74-F62D7E0ADBA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683509-1F6F-47F6-A320-0FC61706D5D3}">
      <dgm:prSet/>
      <dgm:spPr/>
      <dgm:t>
        <a:bodyPr/>
        <a:lstStyle/>
        <a:p>
          <a:r>
            <a:rPr lang="en-GB" dirty="0"/>
            <a:t>Database - Data management</a:t>
          </a:r>
          <a:endParaRPr lang="en-US" dirty="0"/>
        </a:p>
      </dgm:t>
    </dgm:pt>
    <dgm:pt modelId="{7545E30A-0E51-4198-B160-79111430B1AD}" type="parTrans" cxnId="{FA92BE71-C4EF-45A5-B5FF-57ADED1FAF29}">
      <dgm:prSet/>
      <dgm:spPr/>
      <dgm:t>
        <a:bodyPr/>
        <a:lstStyle/>
        <a:p>
          <a:endParaRPr lang="en-US"/>
        </a:p>
      </dgm:t>
    </dgm:pt>
    <dgm:pt modelId="{F0479038-73D2-4B99-AF33-D8B861E3694A}" type="sibTrans" cxnId="{FA92BE71-C4EF-45A5-B5FF-57ADED1FAF29}">
      <dgm:prSet/>
      <dgm:spPr/>
      <dgm:t>
        <a:bodyPr/>
        <a:lstStyle/>
        <a:p>
          <a:endParaRPr lang="en-US"/>
        </a:p>
      </dgm:t>
    </dgm:pt>
    <dgm:pt modelId="{C176E279-A469-4014-B0A9-89BD2A884364}">
      <dgm:prSet/>
      <dgm:spPr/>
      <dgm:t>
        <a:bodyPr/>
        <a:lstStyle/>
        <a:p>
          <a:r>
            <a:rPr lang="en-US" b="0" i="0"/>
            <a:t>Collecting, storing, and using data securely and efficiently</a:t>
          </a:r>
          <a:endParaRPr lang="en-US"/>
        </a:p>
      </dgm:t>
    </dgm:pt>
    <dgm:pt modelId="{E73801FD-65C5-417B-9F81-3B826EEEA047}" type="parTrans" cxnId="{31C720FB-A673-4FA6-B16B-67EEB61A8D02}">
      <dgm:prSet/>
      <dgm:spPr/>
      <dgm:t>
        <a:bodyPr/>
        <a:lstStyle/>
        <a:p>
          <a:endParaRPr lang="en-US"/>
        </a:p>
      </dgm:t>
    </dgm:pt>
    <dgm:pt modelId="{C97DA372-25F3-4DA5-83CD-BDB309868FDF}" type="sibTrans" cxnId="{31C720FB-A673-4FA6-B16B-67EEB61A8D02}">
      <dgm:prSet/>
      <dgm:spPr/>
      <dgm:t>
        <a:bodyPr/>
        <a:lstStyle/>
        <a:p>
          <a:endParaRPr lang="en-US"/>
        </a:p>
      </dgm:t>
    </dgm:pt>
    <dgm:pt modelId="{FB6D45A8-A582-4D01-AAFD-4850023D2AB2}">
      <dgm:prSet/>
      <dgm:spPr/>
      <dgm:t>
        <a:bodyPr/>
        <a:lstStyle/>
        <a:p>
          <a:r>
            <a:rPr lang="en-GB"/>
            <a:t>Inform decision making </a:t>
          </a:r>
          <a:endParaRPr lang="en-US"/>
        </a:p>
      </dgm:t>
    </dgm:pt>
    <dgm:pt modelId="{5F3E9C98-C503-4877-A1B8-D6BBB5127A35}" type="parTrans" cxnId="{7E36715D-CA52-466F-B9C6-63AF27833618}">
      <dgm:prSet/>
      <dgm:spPr/>
      <dgm:t>
        <a:bodyPr/>
        <a:lstStyle/>
        <a:p>
          <a:endParaRPr lang="en-US"/>
        </a:p>
      </dgm:t>
    </dgm:pt>
    <dgm:pt modelId="{4DE0D643-4CDB-4F34-9C85-2F75216F5B6C}" type="sibTrans" cxnId="{7E36715D-CA52-466F-B9C6-63AF27833618}">
      <dgm:prSet/>
      <dgm:spPr/>
      <dgm:t>
        <a:bodyPr/>
        <a:lstStyle/>
        <a:p>
          <a:endParaRPr lang="en-US"/>
        </a:p>
      </dgm:t>
    </dgm:pt>
    <dgm:pt modelId="{7E71A37B-3FFC-493E-A3D4-7D00837B9AC9}">
      <dgm:prSet/>
      <dgm:spPr/>
      <dgm:t>
        <a:bodyPr/>
        <a:lstStyle/>
        <a:p>
          <a:r>
            <a:rPr lang="en-GB"/>
            <a:t>E.g ArcGIS -&gt; file geodatabase; mobile geodatabase (SQLite)</a:t>
          </a:r>
          <a:endParaRPr lang="en-US"/>
        </a:p>
      </dgm:t>
    </dgm:pt>
    <dgm:pt modelId="{DCB96B0E-D395-4AE3-ABF5-ADBB1C1E046E}" type="parTrans" cxnId="{F4C9E179-85E0-4349-B375-9B654BD41879}">
      <dgm:prSet/>
      <dgm:spPr/>
      <dgm:t>
        <a:bodyPr/>
        <a:lstStyle/>
        <a:p>
          <a:endParaRPr lang="en-US"/>
        </a:p>
      </dgm:t>
    </dgm:pt>
    <dgm:pt modelId="{0FB88132-5D40-4782-9A6E-9E270ADAD1D7}" type="sibTrans" cxnId="{F4C9E179-85E0-4349-B375-9B654BD41879}">
      <dgm:prSet/>
      <dgm:spPr/>
      <dgm:t>
        <a:bodyPr/>
        <a:lstStyle/>
        <a:p>
          <a:endParaRPr lang="en-US"/>
        </a:p>
      </dgm:t>
    </dgm:pt>
    <dgm:pt modelId="{66DC4BB6-7BF8-442B-A605-88C3981711B5}">
      <dgm:prSet/>
      <dgm:spPr/>
      <dgm:t>
        <a:bodyPr/>
        <a:lstStyle/>
        <a:p>
          <a:r>
            <a:rPr lang="en-GB"/>
            <a:t>E.g QGIS -&gt; PostGIS (spatial extension of PostgreSQL) and SpatialLite </a:t>
          </a:r>
          <a:endParaRPr lang="en-US"/>
        </a:p>
      </dgm:t>
    </dgm:pt>
    <dgm:pt modelId="{01DBF9C9-4323-4830-B88B-5724A644B6DB}" type="parTrans" cxnId="{8220A756-758E-4682-B3DC-EC433904E9C0}">
      <dgm:prSet/>
      <dgm:spPr/>
      <dgm:t>
        <a:bodyPr/>
        <a:lstStyle/>
        <a:p>
          <a:endParaRPr lang="en-US"/>
        </a:p>
      </dgm:t>
    </dgm:pt>
    <dgm:pt modelId="{0E905A75-8EB6-4C6C-9C79-218CDE9BB75C}" type="sibTrans" cxnId="{8220A756-758E-4682-B3DC-EC433904E9C0}">
      <dgm:prSet/>
      <dgm:spPr/>
      <dgm:t>
        <a:bodyPr/>
        <a:lstStyle/>
        <a:p>
          <a:endParaRPr lang="en-US"/>
        </a:p>
      </dgm:t>
    </dgm:pt>
    <dgm:pt modelId="{0F9029A5-0D31-43FA-9C16-485DC68CED63}">
      <dgm:prSet/>
      <dgm:spPr/>
      <dgm:t>
        <a:bodyPr/>
        <a:lstStyle/>
        <a:p>
          <a:r>
            <a:rPr lang="en-GB"/>
            <a:t>Spatial DB - Georeferenced spatial database</a:t>
          </a:r>
          <a:endParaRPr lang="en-US"/>
        </a:p>
      </dgm:t>
    </dgm:pt>
    <dgm:pt modelId="{4AB4CA57-40EC-487E-96F3-B4F966C3D8CC}" type="parTrans" cxnId="{88FD7574-885E-40AC-BB2E-D3789D09BD6C}">
      <dgm:prSet/>
      <dgm:spPr/>
      <dgm:t>
        <a:bodyPr/>
        <a:lstStyle/>
        <a:p>
          <a:endParaRPr lang="en-US"/>
        </a:p>
      </dgm:t>
    </dgm:pt>
    <dgm:pt modelId="{A1BBEBBC-F95D-4058-83D1-C3AA29D045C5}" type="sibTrans" cxnId="{88FD7574-885E-40AC-BB2E-D3789D09BD6C}">
      <dgm:prSet/>
      <dgm:spPr/>
      <dgm:t>
        <a:bodyPr/>
        <a:lstStyle/>
        <a:p>
          <a:endParaRPr lang="en-US"/>
        </a:p>
      </dgm:t>
    </dgm:pt>
    <dgm:pt modelId="{239DB4B8-7BA0-4CAA-83EC-9954EA9D5289}">
      <dgm:prSet/>
      <dgm:spPr/>
      <dgm:t>
        <a:bodyPr/>
        <a:lstStyle/>
        <a:p>
          <a:r>
            <a:rPr lang="en-GB"/>
            <a:t>Collecting, storing and using geographic data especially in GIS</a:t>
          </a:r>
          <a:endParaRPr lang="en-US"/>
        </a:p>
      </dgm:t>
    </dgm:pt>
    <dgm:pt modelId="{D2355D7B-D7C3-4F9D-8EC3-80BF1275AB21}" type="parTrans" cxnId="{3E450917-AAAF-456A-BD0E-B05389BFFAB9}">
      <dgm:prSet/>
      <dgm:spPr/>
      <dgm:t>
        <a:bodyPr/>
        <a:lstStyle/>
        <a:p>
          <a:endParaRPr lang="en-US"/>
        </a:p>
      </dgm:t>
    </dgm:pt>
    <dgm:pt modelId="{33993F76-2092-44C9-ADE6-DCACB1D7CDD4}" type="sibTrans" cxnId="{3E450917-AAAF-456A-BD0E-B05389BFFAB9}">
      <dgm:prSet/>
      <dgm:spPr/>
      <dgm:t>
        <a:bodyPr/>
        <a:lstStyle/>
        <a:p>
          <a:endParaRPr lang="en-US"/>
        </a:p>
      </dgm:t>
    </dgm:pt>
    <dgm:pt modelId="{D81BE6A9-8F25-47C4-ABB6-2015A43923AA}">
      <dgm:prSet/>
      <dgm:spPr/>
      <dgm:t>
        <a:bodyPr/>
        <a:lstStyle/>
        <a:p>
          <a:r>
            <a:rPr lang="en-GB"/>
            <a:t>Normally relational and object-relational DB</a:t>
          </a:r>
          <a:endParaRPr lang="en-US"/>
        </a:p>
      </dgm:t>
    </dgm:pt>
    <dgm:pt modelId="{7D5D41B3-B7F7-4648-A50F-895B919C9640}" type="parTrans" cxnId="{457D8E78-95E2-4268-93C7-A60902CC5BFC}">
      <dgm:prSet/>
      <dgm:spPr/>
      <dgm:t>
        <a:bodyPr/>
        <a:lstStyle/>
        <a:p>
          <a:endParaRPr lang="en-US"/>
        </a:p>
      </dgm:t>
    </dgm:pt>
    <dgm:pt modelId="{DFC3D60C-9A03-4E9C-814C-CF6F8257F24E}" type="sibTrans" cxnId="{457D8E78-95E2-4268-93C7-A60902CC5BFC}">
      <dgm:prSet/>
      <dgm:spPr/>
      <dgm:t>
        <a:bodyPr/>
        <a:lstStyle/>
        <a:p>
          <a:endParaRPr lang="en-US"/>
        </a:p>
      </dgm:t>
    </dgm:pt>
    <dgm:pt modelId="{CD7CE44F-0BED-4210-982E-C325DE817273}">
      <dgm:prSet/>
      <dgm:spPr/>
      <dgm:t>
        <a:bodyPr/>
        <a:lstStyle/>
        <a:p>
          <a:r>
            <a:rPr lang="en-GB"/>
            <a:t>Functions e.g. measurement, geoprocessing, geometry, etc</a:t>
          </a:r>
          <a:endParaRPr lang="en-US"/>
        </a:p>
      </dgm:t>
    </dgm:pt>
    <dgm:pt modelId="{0D30D098-6EE8-48E3-9294-0473FA1D592B}" type="parTrans" cxnId="{971F2616-6633-421F-A268-FA2EA4731307}">
      <dgm:prSet/>
      <dgm:spPr/>
      <dgm:t>
        <a:bodyPr/>
        <a:lstStyle/>
        <a:p>
          <a:endParaRPr lang="en-US"/>
        </a:p>
      </dgm:t>
    </dgm:pt>
    <dgm:pt modelId="{4FD6C01F-2A43-4792-AAD0-85CCD9B197F2}" type="sibTrans" cxnId="{971F2616-6633-421F-A268-FA2EA4731307}">
      <dgm:prSet/>
      <dgm:spPr/>
      <dgm:t>
        <a:bodyPr/>
        <a:lstStyle/>
        <a:p>
          <a:endParaRPr lang="en-US"/>
        </a:p>
      </dgm:t>
    </dgm:pt>
    <dgm:pt modelId="{2FD506E6-BA4D-4091-8BD4-8D6A71D5B43E}">
      <dgm:prSet/>
      <dgm:spPr/>
      <dgm:t>
        <a:bodyPr/>
        <a:lstStyle/>
        <a:p>
          <a:r>
            <a:rPr lang="en-GB"/>
            <a:t>Spatial index to optimize spatial query by multi-dimensional ordering </a:t>
          </a:r>
          <a:endParaRPr lang="en-US"/>
        </a:p>
      </dgm:t>
    </dgm:pt>
    <dgm:pt modelId="{2E5108F5-D913-4B32-843E-F9EB5655BDB3}" type="parTrans" cxnId="{04E6884D-37EE-4790-8B1B-52F8449340A0}">
      <dgm:prSet/>
      <dgm:spPr/>
      <dgm:t>
        <a:bodyPr/>
        <a:lstStyle/>
        <a:p>
          <a:endParaRPr lang="en-US"/>
        </a:p>
      </dgm:t>
    </dgm:pt>
    <dgm:pt modelId="{BD45B428-3601-4967-80D7-850C82AB57B7}" type="sibTrans" cxnId="{04E6884D-37EE-4790-8B1B-52F8449340A0}">
      <dgm:prSet/>
      <dgm:spPr/>
      <dgm:t>
        <a:bodyPr/>
        <a:lstStyle/>
        <a:p>
          <a:endParaRPr lang="en-US"/>
        </a:p>
      </dgm:t>
    </dgm:pt>
    <dgm:pt modelId="{EC5A3CFD-830B-40B7-98E3-7BB9B470323A}">
      <dgm:prSet/>
      <dgm:spPr/>
      <dgm:t>
        <a:bodyPr/>
        <a:lstStyle/>
        <a:p>
          <a:r>
            <a:rPr lang="en-GB"/>
            <a:t>BSP-tree, K-d tree, m-tree, etc</a:t>
          </a:r>
          <a:endParaRPr lang="en-US"/>
        </a:p>
      </dgm:t>
    </dgm:pt>
    <dgm:pt modelId="{40BA917B-1FBA-4EEB-BB49-73F55E4195C1}" type="parTrans" cxnId="{04857B56-426C-4AD4-8C0C-D74CF742B470}">
      <dgm:prSet/>
      <dgm:spPr/>
      <dgm:t>
        <a:bodyPr/>
        <a:lstStyle/>
        <a:p>
          <a:endParaRPr lang="en-US"/>
        </a:p>
      </dgm:t>
    </dgm:pt>
    <dgm:pt modelId="{864637CB-051C-4F10-AEC8-1C4386CD39ED}" type="sibTrans" cxnId="{04857B56-426C-4AD4-8C0C-D74CF742B470}">
      <dgm:prSet/>
      <dgm:spPr/>
      <dgm:t>
        <a:bodyPr/>
        <a:lstStyle/>
        <a:p>
          <a:endParaRPr lang="en-US"/>
        </a:p>
      </dgm:t>
    </dgm:pt>
    <dgm:pt modelId="{0E813D34-93D5-4902-82E9-B7DDF2E76DF5}">
      <dgm:prSet/>
      <dgm:spPr/>
      <dgm:t>
        <a:bodyPr/>
        <a:lstStyle/>
        <a:p>
          <a:r>
            <a:rPr lang="en-GB"/>
            <a:t>PostGIS -&gt; R-tree </a:t>
          </a:r>
          <a:endParaRPr lang="en-US"/>
        </a:p>
      </dgm:t>
    </dgm:pt>
    <dgm:pt modelId="{59E18BAC-7588-4B69-82D1-D30D9BC1C11D}" type="parTrans" cxnId="{5C9C36F4-B2A1-41C5-B514-3B5A521772FB}">
      <dgm:prSet/>
      <dgm:spPr/>
      <dgm:t>
        <a:bodyPr/>
        <a:lstStyle/>
        <a:p>
          <a:endParaRPr lang="en-US"/>
        </a:p>
      </dgm:t>
    </dgm:pt>
    <dgm:pt modelId="{91DE4D8F-41B0-49D0-A9FC-F2CFDCD6EE30}" type="sibTrans" cxnId="{5C9C36F4-B2A1-41C5-B514-3B5A521772FB}">
      <dgm:prSet/>
      <dgm:spPr/>
      <dgm:t>
        <a:bodyPr/>
        <a:lstStyle/>
        <a:p>
          <a:endParaRPr lang="en-US"/>
        </a:p>
      </dgm:t>
    </dgm:pt>
    <dgm:pt modelId="{0DBCC372-F254-4AF0-B0D6-579B8529ECF3}" type="pres">
      <dgm:prSet presAssocID="{8726207E-7EF8-429F-AB74-F62D7E0ADBA7}" presName="linear" presStyleCnt="0">
        <dgm:presLayoutVars>
          <dgm:dir/>
          <dgm:animLvl val="lvl"/>
          <dgm:resizeHandles val="exact"/>
        </dgm:presLayoutVars>
      </dgm:prSet>
      <dgm:spPr/>
    </dgm:pt>
    <dgm:pt modelId="{09D45810-8B01-416F-8F9B-0F2108C242AF}" type="pres">
      <dgm:prSet presAssocID="{8C683509-1F6F-47F6-A320-0FC61706D5D3}" presName="parentLin" presStyleCnt="0"/>
      <dgm:spPr/>
    </dgm:pt>
    <dgm:pt modelId="{74981C78-166C-4CCB-960D-534C35300B47}" type="pres">
      <dgm:prSet presAssocID="{8C683509-1F6F-47F6-A320-0FC61706D5D3}" presName="parentLeftMargin" presStyleLbl="node1" presStyleIdx="0" presStyleCnt="2"/>
      <dgm:spPr/>
    </dgm:pt>
    <dgm:pt modelId="{31D9F5FA-83A1-4F85-95A1-ECBDFC548F8C}" type="pres">
      <dgm:prSet presAssocID="{8C683509-1F6F-47F6-A320-0FC61706D5D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DA4409D-2B9D-482E-9432-0FB2D7FD86F1}" type="pres">
      <dgm:prSet presAssocID="{8C683509-1F6F-47F6-A320-0FC61706D5D3}" presName="negativeSpace" presStyleCnt="0"/>
      <dgm:spPr/>
    </dgm:pt>
    <dgm:pt modelId="{60FB3345-3593-4A42-BCEA-E6131144BB04}" type="pres">
      <dgm:prSet presAssocID="{8C683509-1F6F-47F6-A320-0FC61706D5D3}" presName="childText" presStyleLbl="conFgAcc1" presStyleIdx="0" presStyleCnt="2">
        <dgm:presLayoutVars>
          <dgm:bulletEnabled val="1"/>
        </dgm:presLayoutVars>
      </dgm:prSet>
      <dgm:spPr/>
    </dgm:pt>
    <dgm:pt modelId="{668F26D5-C9A4-475D-A2ED-1F80B1CB5620}" type="pres">
      <dgm:prSet presAssocID="{F0479038-73D2-4B99-AF33-D8B861E3694A}" presName="spaceBetweenRectangles" presStyleCnt="0"/>
      <dgm:spPr/>
    </dgm:pt>
    <dgm:pt modelId="{2F3444A9-886B-4786-A80B-851CCF53228A}" type="pres">
      <dgm:prSet presAssocID="{0F9029A5-0D31-43FA-9C16-485DC68CED63}" presName="parentLin" presStyleCnt="0"/>
      <dgm:spPr/>
    </dgm:pt>
    <dgm:pt modelId="{C05BDE3C-23D7-413B-AF8E-EBA8D7E129F1}" type="pres">
      <dgm:prSet presAssocID="{0F9029A5-0D31-43FA-9C16-485DC68CED63}" presName="parentLeftMargin" presStyleLbl="node1" presStyleIdx="0" presStyleCnt="2"/>
      <dgm:spPr/>
    </dgm:pt>
    <dgm:pt modelId="{88126756-CB23-4D12-9BBC-3A77373F63A0}" type="pres">
      <dgm:prSet presAssocID="{0F9029A5-0D31-43FA-9C16-485DC68CED6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129BCD7-C732-40AD-BA17-E81440701CB2}" type="pres">
      <dgm:prSet presAssocID="{0F9029A5-0D31-43FA-9C16-485DC68CED63}" presName="negativeSpace" presStyleCnt="0"/>
      <dgm:spPr/>
    </dgm:pt>
    <dgm:pt modelId="{D13ED3C3-B712-44D0-9AD9-CAE9F600C506}" type="pres">
      <dgm:prSet presAssocID="{0F9029A5-0D31-43FA-9C16-485DC68CED6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CF7C701-C703-4384-9026-ACED2F8A4AA1}" type="presOf" srcId="{EC5A3CFD-830B-40B7-98E3-7BB9B470323A}" destId="{D13ED3C3-B712-44D0-9AD9-CAE9F600C506}" srcOrd="0" destOrd="4" presId="urn:microsoft.com/office/officeart/2005/8/layout/list1"/>
    <dgm:cxn modelId="{077C4907-53A6-4D77-98EC-F89D1AEEE208}" type="presOf" srcId="{D81BE6A9-8F25-47C4-ABB6-2015A43923AA}" destId="{D13ED3C3-B712-44D0-9AD9-CAE9F600C506}" srcOrd="0" destOrd="1" presId="urn:microsoft.com/office/officeart/2005/8/layout/list1"/>
    <dgm:cxn modelId="{971F2616-6633-421F-A268-FA2EA4731307}" srcId="{0F9029A5-0D31-43FA-9C16-485DC68CED63}" destId="{CD7CE44F-0BED-4210-982E-C325DE817273}" srcOrd="2" destOrd="0" parTransId="{0D30D098-6EE8-48E3-9294-0473FA1D592B}" sibTransId="{4FD6C01F-2A43-4792-AAD0-85CCD9B197F2}"/>
    <dgm:cxn modelId="{0FBAFD16-4C94-4141-AFE6-0559564CF9D8}" type="presOf" srcId="{239DB4B8-7BA0-4CAA-83EC-9954EA9D5289}" destId="{D13ED3C3-B712-44D0-9AD9-CAE9F600C506}" srcOrd="0" destOrd="0" presId="urn:microsoft.com/office/officeart/2005/8/layout/list1"/>
    <dgm:cxn modelId="{3E450917-AAAF-456A-BD0E-B05389BFFAB9}" srcId="{0F9029A5-0D31-43FA-9C16-485DC68CED63}" destId="{239DB4B8-7BA0-4CAA-83EC-9954EA9D5289}" srcOrd="0" destOrd="0" parTransId="{D2355D7B-D7C3-4F9D-8EC3-80BF1275AB21}" sibTransId="{33993F76-2092-44C9-ADE6-DCACB1D7CDD4}"/>
    <dgm:cxn modelId="{99CB031D-D3D1-4EE5-8950-06D9BBE1BE31}" type="presOf" srcId="{66DC4BB6-7BF8-442B-A605-88C3981711B5}" destId="{60FB3345-3593-4A42-BCEA-E6131144BB04}" srcOrd="0" destOrd="3" presId="urn:microsoft.com/office/officeart/2005/8/layout/list1"/>
    <dgm:cxn modelId="{7E36715D-CA52-466F-B9C6-63AF27833618}" srcId="{8C683509-1F6F-47F6-A320-0FC61706D5D3}" destId="{FB6D45A8-A582-4D01-AAFD-4850023D2AB2}" srcOrd="1" destOrd="0" parTransId="{5F3E9C98-C503-4877-A1B8-D6BBB5127A35}" sibTransId="{4DE0D643-4CDB-4F34-9C85-2F75216F5B6C}"/>
    <dgm:cxn modelId="{5ECD1442-5075-4F33-A97A-338C4BFADB1D}" type="presOf" srcId="{7E71A37B-3FFC-493E-A3D4-7D00837B9AC9}" destId="{60FB3345-3593-4A42-BCEA-E6131144BB04}" srcOrd="0" destOrd="2" presId="urn:microsoft.com/office/officeart/2005/8/layout/list1"/>
    <dgm:cxn modelId="{04E6884D-37EE-4790-8B1B-52F8449340A0}" srcId="{0F9029A5-0D31-43FA-9C16-485DC68CED63}" destId="{2FD506E6-BA4D-4091-8BD4-8D6A71D5B43E}" srcOrd="3" destOrd="0" parTransId="{2E5108F5-D913-4B32-843E-F9EB5655BDB3}" sibTransId="{BD45B428-3601-4967-80D7-850C82AB57B7}"/>
    <dgm:cxn modelId="{15791A6E-A612-4343-A881-8007FE35F379}" type="presOf" srcId="{2FD506E6-BA4D-4091-8BD4-8D6A71D5B43E}" destId="{D13ED3C3-B712-44D0-9AD9-CAE9F600C506}" srcOrd="0" destOrd="3" presId="urn:microsoft.com/office/officeart/2005/8/layout/list1"/>
    <dgm:cxn modelId="{499AA96F-71F8-4ACB-B5F1-323CBF786667}" type="presOf" srcId="{FB6D45A8-A582-4D01-AAFD-4850023D2AB2}" destId="{60FB3345-3593-4A42-BCEA-E6131144BB04}" srcOrd="0" destOrd="1" presId="urn:microsoft.com/office/officeart/2005/8/layout/list1"/>
    <dgm:cxn modelId="{FA92BE71-C4EF-45A5-B5FF-57ADED1FAF29}" srcId="{8726207E-7EF8-429F-AB74-F62D7E0ADBA7}" destId="{8C683509-1F6F-47F6-A320-0FC61706D5D3}" srcOrd="0" destOrd="0" parTransId="{7545E30A-0E51-4198-B160-79111430B1AD}" sibTransId="{F0479038-73D2-4B99-AF33-D8B861E3694A}"/>
    <dgm:cxn modelId="{88FD7574-885E-40AC-BB2E-D3789D09BD6C}" srcId="{8726207E-7EF8-429F-AB74-F62D7E0ADBA7}" destId="{0F9029A5-0D31-43FA-9C16-485DC68CED63}" srcOrd="1" destOrd="0" parTransId="{4AB4CA57-40EC-487E-96F3-B4F966C3D8CC}" sibTransId="{A1BBEBBC-F95D-4058-83D1-C3AA29D045C5}"/>
    <dgm:cxn modelId="{04857B56-426C-4AD4-8C0C-D74CF742B470}" srcId="{2FD506E6-BA4D-4091-8BD4-8D6A71D5B43E}" destId="{EC5A3CFD-830B-40B7-98E3-7BB9B470323A}" srcOrd="0" destOrd="0" parTransId="{40BA917B-1FBA-4EEB-BB49-73F55E4195C1}" sibTransId="{864637CB-051C-4F10-AEC8-1C4386CD39ED}"/>
    <dgm:cxn modelId="{8220A756-758E-4682-B3DC-EC433904E9C0}" srcId="{8C683509-1F6F-47F6-A320-0FC61706D5D3}" destId="{66DC4BB6-7BF8-442B-A605-88C3981711B5}" srcOrd="3" destOrd="0" parTransId="{01DBF9C9-4323-4830-B88B-5724A644B6DB}" sibTransId="{0E905A75-8EB6-4C6C-9C79-218CDE9BB75C}"/>
    <dgm:cxn modelId="{91A2D656-7422-4A3A-9927-CD034679B5D7}" type="presOf" srcId="{0E813D34-93D5-4902-82E9-B7DDF2E76DF5}" destId="{D13ED3C3-B712-44D0-9AD9-CAE9F600C506}" srcOrd="0" destOrd="5" presId="urn:microsoft.com/office/officeart/2005/8/layout/list1"/>
    <dgm:cxn modelId="{457D8E78-95E2-4268-93C7-A60902CC5BFC}" srcId="{0F9029A5-0D31-43FA-9C16-485DC68CED63}" destId="{D81BE6A9-8F25-47C4-ABB6-2015A43923AA}" srcOrd="1" destOrd="0" parTransId="{7D5D41B3-B7F7-4648-A50F-895B919C9640}" sibTransId="{DFC3D60C-9A03-4E9C-814C-CF6F8257F24E}"/>
    <dgm:cxn modelId="{F4C9E179-85E0-4349-B375-9B654BD41879}" srcId="{8C683509-1F6F-47F6-A320-0FC61706D5D3}" destId="{7E71A37B-3FFC-493E-A3D4-7D00837B9AC9}" srcOrd="2" destOrd="0" parTransId="{DCB96B0E-D395-4AE3-ABF5-ADBB1C1E046E}" sibTransId="{0FB88132-5D40-4782-9A6E-9E270ADAD1D7}"/>
    <dgm:cxn modelId="{F7C2AA7B-B6D3-485A-8EB6-F523EAD43312}" type="presOf" srcId="{CD7CE44F-0BED-4210-982E-C325DE817273}" destId="{D13ED3C3-B712-44D0-9AD9-CAE9F600C506}" srcOrd="0" destOrd="2" presId="urn:microsoft.com/office/officeart/2005/8/layout/list1"/>
    <dgm:cxn modelId="{4FAC6F84-3A75-41CC-85DD-90AD61B1F9BF}" type="presOf" srcId="{8C683509-1F6F-47F6-A320-0FC61706D5D3}" destId="{31D9F5FA-83A1-4F85-95A1-ECBDFC548F8C}" srcOrd="1" destOrd="0" presId="urn:microsoft.com/office/officeart/2005/8/layout/list1"/>
    <dgm:cxn modelId="{F4B65E8B-9323-40DC-B220-BD11B7174B16}" type="presOf" srcId="{0F9029A5-0D31-43FA-9C16-485DC68CED63}" destId="{C05BDE3C-23D7-413B-AF8E-EBA8D7E129F1}" srcOrd="0" destOrd="0" presId="urn:microsoft.com/office/officeart/2005/8/layout/list1"/>
    <dgm:cxn modelId="{31050A8D-DBF2-470D-95C0-F40593C344BD}" type="presOf" srcId="{0F9029A5-0D31-43FA-9C16-485DC68CED63}" destId="{88126756-CB23-4D12-9BBC-3A77373F63A0}" srcOrd="1" destOrd="0" presId="urn:microsoft.com/office/officeart/2005/8/layout/list1"/>
    <dgm:cxn modelId="{26C95E9B-B160-4CE2-A2EB-A060EF34ADBB}" type="presOf" srcId="{8C683509-1F6F-47F6-A320-0FC61706D5D3}" destId="{74981C78-166C-4CCB-960D-534C35300B47}" srcOrd="0" destOrd="0" presId="urn:microsoft.com/office/officeart/2005/8/layout/list1"/>
    <dgm:cxn modelId="{A7F300AB-55F3-4A56-B8DC-BA292FFBE98A}" type="presOf" srcId="{8726207E-7EF8-429F-AB74-F62D7E0ADBA7}" destId="{0DBCC372-F254-4AF0-B0D6-579B8529ECF3}" srcOrd="0" destOrd="0" presId="urn:microsoft.com/office/officeart/2005/8/layout/list1"/>
    <dgm:cxn modelId="{3E8A38C4-0883-41E3-8099-00533AB25069}" type="presOf" srcId="{C176E279-A469-4014-B0A9-89BD2A884364}" destId="{60FB3345-3593-4A42-BCEA-E6131144BB04}" srcOrd="0" destOrd="0" presId="urn:microsoft.com/office/officeart/2005/8/layout/list1"/>
    <dgm:cxn modelId="{5C9C36F4-B2A1-41C5-B514-3B5A521772FB}" srcId="{2FD506E6-BA4D-4091-8BD4-8D6A71D5B43E}" destId="{0E813D34-93D5-4902-82E9-B7DDF2E76DF5}" srcOrd="1" destOrd="0" parTransId="{59E18BAC-7588-4B69-82D1-D30D9BC1C11D}" sibTransId="{91DE4D8F-41B0-49D0-A9FC-F2CFDCD6EE30}"/>
    <dgm:cxn modelId="{31C720FB-A673-4FA6-B16B-67EEB61A8D02}" srcId="{8C683509-1F6F-47F6-A320-0FC61706D5D3}" destId="{C176E279-A469-4014-B0A9-89BD2A884364}" srcOrd="0" destOrd="0" parTransId="{E73801FD-65C5-417B-9F81-3B826EEEA047}" sibTransId="{C97DA372-25F3-4DA5-83CD-BDB309868FDF}"/>
    <dgm:cxn modelId="{0F82F331-E064-441A-BA91-FE32EE7750E8}" type="presParOf" srcId="{0DBCC372-F254-4AF0-B0D6-579B8529ECF3}" destId="{09D45810-8B01-416F-8F9B-0F2108C242AF}" srcOrd="0" destOrd="0" presId="urn:microsoft.com/office/officeart/2005/8/layout/list1"/>
    <dgm:cxn modelId="{54D8FD79-51C7-42DC-92A7-6097D4C3B120}" type="presParOf" srcId="{09D45810-8B01-416F-8F9B-0F2108C242AF}" destId="{74981C78-166C-4CCB-960D-534C35300B47}" srcOrd="0" destOrd="0" presId="urn:microsoft.com/office/officeart/2005/8/layout/list1"/>
    <dgm:cxn modelId="{42E2434C-0761-4B53-B54D-7D8C4D83DC6F}" type="presParOf" srcId="{09D45810-8B01-416F-8F9B-0F2108C242AF}" destId="{31D9F5FA-83A1-4F85-95A1-ECBDFC548F8C}" srcOrd="1" destOrd="0" presId="urn:microsoft.com/office/officeart/2005/8/layout/list1"/>
    <dgm:cxn modelId="{9FEF4597-67CC-45A0-B3C3-57C0D3CC3D3B}" type="presParOf" srcId="{0DBCC372-F254-4AF0-B0D6-579B8529ECF3}" destId="{2DA4409D-2B9D-482E-9432-0FB2D7FD86F1}" srcOrd="1" destOrd="0" presId="urn:microsoft.com/office/officeart/2005/8/layout/list1"/>
    <dgm:cxn modelId="{EAFD7925-DC4D-41DC-A7E4-D6DEFC2560DB}" type="presParOf" srcId="{0DBCC372-F254-4AF0-B0D6-579B8529ECF3}" destId="{60FB3345-3593-4A42-BCEA-E6131144BB04}" srcOrd="2" destOrd="0" presId="urn:microsoft.com/office/officeart/2005/8/layout/list1"/>
    <dgm:cxn modelId="{AB2FEAAF-DF01-4EA4-8E6A-32FF6027A633}" type="presParOf" srcId="{0DBCC372-F254-4AF0-B0D6-579B8529ECF3}" destId="{668F26D5-C9A4-475D-A2ED-1F80B1CB5620}" srcOrd="3" destOrd="0" presId="urn:microsoft.com/office/officeart/2005/8/layout/list1"/>
    <dgm:cxn modelId="{BA3247AB-07F6-4502-A23A-A9A0C1F3BA5B}" type="presParOf" srcId="{0DBCC372-F254-4AF0-B0D6-579B8529ECF3}" destId="{2F3444A9-886B-4786-A80B-851CCF53228A}" srcOrd="4" destOrd="0" presId="urn:microsoft.com/office/officeart/2005/8/layout/list1"/>
    <dgm:cxn modelId="{35C6AE81-22E4-443D-9E35-D6AE2AA0092B}" type="presParOf" srcId="{2F3444A9-886B-4786-A80B-851CCF53228A}" destId="{C05BDE3C-23D7-413B-AF8E-EBA8D7E129F1}" srcOrd="0" destOrd="0" presId="urn:microsoft.com/office/officeart/2005/8/layout/list1"/>
    <dgm:cxn modelId="{481D941B-F3A2-4300-AAC8-9E999086DE7E}" type="presParOf" srcId="{2F3444A9-886B-4786-A80B-851CCF53228A}" destId="{88126756-CB23-4D12-9BBC-3A77373F63A0}" srcOrd="1" destOrd="0" presId="urn:microsoft.com/office/officeart/2005/8/layout/list1"/>
    <dgm:cxn modelId="{F33DA6BF-A57D-498B-8C7B-58305DCF78D1}" type="presParOf" srcId="{0DBCC372-F254-4AF0-B0D6-579B8529ECF3}" destId="{8129BCD7-C732-40AD-BA17-E81440701CB2}" srcOrd="5" destOrd="0" presId="urn:microsoft.com/office/officeart/2005/8/layout/list1"/>
    <dgm:cxn modelId="{AD317F2A-0199-457B-9155-47FE6E08FFE4}" type="presParOf" srcId="{0DBCC372-F254-4AF0-B0D6-579B8529ECF3}" destId="{D13ED3C3-B712-44D0-9AD9-CAE9F600C50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3E9302-FDF6-4661-A6B8-AE9202662C6F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69AE2C-BF51-46AB-A82F-546DFF3FA8A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dirty="0"/>
            <a:t>an in-process DB (that runs in the program itself, it has no independent process, resembling SQLite)</a:t>
          </a:r>
          <a:endParaRPr lang="en-GB" dirty="0"/>
        </a:p>
      </dgm:t>
    </dgm:pt>
    <dgm:pt modelId="{60AECADD-D8ED-4346-B2E2-ECD97C259F94}" type="parTrans" cxnId="{78D6932D-AD1E-4FF8-A70D-4C29A5209F93}">
      <dgm:prSet/>
      <dgm:spPr/>
      <dgm:t>
        <a:bodyPr/>
        <a:lstStyle/>
        <a:p>
          <a:endParaRPr lang="en-US"/>
        </a:p>
      </dgm:t>
    </dgm:pt>
    <dgm:pt modelId="{5F81FCD3-B89F-4CEC-9842-AB0F2BD4D28F}" type="sibTrans" cxnId="{78D6932D-AD1E-4FF8-A70D-4C29A5209F93}">
      <dgm:prSet/>
      <dgm:spPr/>
      <dgm:t>
        <a:bodyPr/>
        <a:lstStyle/>
        <a:p>
          <a:endParaRPr lang="en-US"/>
        </a:p>
      </dgm:t>
    </dgm:pt>
    <dgm:pt modelId="{65BE790D-BB67-439B-9175-BBFEFD67DED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dirty="0"/>
            <a:t>For OLAP (adjusted to analytical loads), </a:t>
          </a:r>
          <a:endParaRPr lang="en-US" dirty="0"/>
        </a:p>
      </dgm:t>
    </dgm:pt>
    <dgm:pt modelId="{6589FE98-CB25-41EA-A859-571994869937}" type="parTrans" cxnId="{A69716EB-6E83-4E67-B715-217085621203}">
      <dgm:prSet/>
      <dgm:spPr/>
      <dgm:t>
        <a:bodyPr/>
        <a:lstStyle/>
        <a:p>
          <a:endParaRPr lang="en-US"/>
        </a:p>
      </dgm:t>
    </dgm:pt>
    <dgm:pt modelId="{6BD09767-2D33-49A6-B3DF-DC06B4A48E66}" type="sibTrans" cxnId="{A69716EB-6E83-4E67-B715-217085621203}">
      <dgm:prSet/>
      <dgm:spPr/>
      <dgm:t>
        <a:bodyPr/>
        <a:lstStyle/>
        <a:p>
          <a:endParaRPr lang="en-US"/>
        </a:p>
      </dgm:t>
    </dgm:pt>
    <dgm:pt modelId="{B0DA0EF5-CB3E-42A7-BA9E-83FFFFE9C41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dirty="0"/>
            <a:t>handles data in traditional formats (CSV, parquet), </a:t>
          </a:r>
          <a:endParaRPr lang="en-US" dirty="0"/>
        </a:p>
      </dgm:t>
    </dgm:pt>
    <dgm:pt modelId="{508833CD-6095-4447-83D3-22874CE84CBD}" type="parTrans" cxnId="{696DADE0-806B-4723-8D99-49F48C589777}">
      <dgm:prSet/>
      <dgm:spPr/>
      <dgm:t>
        <a:bodyPr/>
        <a:lstStyle/>
        <a:p>
          <a:endParaRPr lang="en-US"/>
        </a:p>
      </dgm:t>
    </dgm:pt>
    <dgm:pt modelId="{4E525BAF-6E7B-44E1-9B8F-924766E75D15}" type="sibTrans" cxnId="{696DADE0-806B-4723-8D99-49F48C589777}">
      <dgm:prSet/>
      <dgm:spPr/>
      <dgm:t>
        <a:bodyPr/>
        <a:lstStyle/>
        <a:p>
          <a:endParaRPr lang="en-US"/>
        </a:p>
      </dgm:t>
    </dgm:pt>
    <dgm:pt modelId="{CF148883-F039-4FFF-B9CA-1DA0FA329F3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dirty="0"/>
            <a:t>optimized to handle large volumes of data (</a:t>
          </a:r>
          <a:r>
            <a:rPr lang="en-US" dirty="0"/>
            <a:t>Parquet) </a:t>
          </a:r>
          <a:r>
            <a:rPr lang="en-US" b="0" i="0" dirty="0"/>
            <a:t>using the power of a single machine (that doesn’t need to be very powerful).</a:t>
          </a:r>
          <a:endParaRPr lang="en-US" dirty="0"/>
        </a:p>
      </dgm:t>
    </dgm:pt>
    <dgm:pt modelId="{D1BE6D95-8DB9-4850-93E1-373CD8E480D7}" type="parTrans" cxnId="{526D4131-5171-4516-98CD-90618F25A656}">
      <dgm:prSet/>
      <dgm:spPr/>
      <dgm:t>
        <a:bodyPr/>
        <a:lstStyle/>
        <a:p>
          <a:endParaRPr lang="en-US"/>
        </a:p>
      </dgm:t>
    </dgm:pt>
    <dgm:pt modelId="{E2805DCB-EAE3-4D04-AD86-4FE5D26A434A}" type="sibTrans" cxnId="{526D4131-5171-4516-98CD-90618F25A656}">
      <dgm:prSet/>
      <dgm:spPr/>
      <dgm:t>
        <a:bodyPr/>
        <a:lstStyle/>
        <a:p>
          <a:endParaRPr lang="en-US"/>
        </a:p>
      </dgm:t>
    </dgm:pt>
    <dgm:pt modelId="{9FADAEE3-8919-41C9-BCD0-B45F37C1085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https://duckdb.org/</a:t>
          </a:r>
          <a:endParaRPr lang="en-US" dirty="0"/>
        </a:p>
      </dgm:t>
    </dgm:pt>
    <dgm:pt modelId="{F4C47E88-0E63-40FC-B333-DB07A061CEB3}" type="parTrans" cxnId="{D66F509F-65F2-4D75-AC42-BE475158008D}">
      <dgm:prSet/>
      <dgm:spPr/>
      <dgm:t>
        <a:bodyPr/>
        <a:lstStyle/>
        <a:p>
          <a:endParaRPr lang="en-US"/>
        </a:p>
      </dgm:t>
    </dgm:pt>
    <dgm:pt modelId="{D29A4F0C-B050-47AA-AF29-7814F6CB1E0B}" type="sibTrans" cxnId="{D66F509F-65F2-4D75-AC42-BE475158008D}">
      <dgm:prSet/>
      <dgm:spPr/>
      <dgm:t>
        <a:bodyPr/>
        <a:lstStyle/>
        <a:p>
          <a:endParaRPr lang="en-US"/>
        </a:p>
      </dgm:t>
    </dgm:pt>
    <dgm:pt modelId="{B1F5596F-6B5F-496A-9BD5-4E8395BD25DA}" type="pres">
      <dgm:prSet presAssocID="{563E9302-FDF6-4661-A6B8-AE9202662C6F}" presName="root" presStyleCnt="0">
        <dgm:presLayoutVars>
          <dgm:dir/>
          <dgm:resizeHandles val="exact"/>
        </dgm:presLayoutVars>
      </dgm:prSet>
      <dgm:spPr/>
    </dgm:pt>
    <dgm:pt modelId="{F4B7EA06-1BF5-4FC1-BD8D-4958DEF57A64}" type="pres">
      <dgm:prSet presAssocID="{0969AE2C-BF51-46AB-A82F-546DFF3FA8A3}" presName="compNode" presStyleCnt="0"/>
      <dgm:spPr/>
    </dgm:pt>
    <dgm:pt modelId="{A04B40CC-62A0-4667-8B2A-3691571574A9}" type="pres">
      <dgm:prSet presAssocID="{0969AE2C-BF51-46AB-A82F-546DFF3FA8A3}" presName="iconBgRect" presStyleLbl="bgShp" presStyleIdx="0" presStyleCnt="5"/>
      <dgm:spPr/>
    </dgm:pt>
    <dgm:pt modelId="{B9036EE5-CD20-46B2-9D87-1D665F342F27}" type="pres">
      <dgm:prSet presAssocID="{0969AE2C-BF51-46AB-A82F-546DFF3FA8A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7755AAF4-C979-499F-8663-0554300617E9}" type="pres">
      <dgm:prSet presAssocID="{0969AE2C-BF51-46AB-A82F-546DFF3FA8A3}" presName="spaceRect" presStyleCnt="0"/>
      <dgm:spPr/>
    </dgm:pt>
    <dgm:pt modelId="{373DEB40-5897-4223-A826-CF6F8102E55F}" type="pres">
      <dgm:prSet presAssocID="{0969AE2C-BF51-46AB-A82F-546DFF3FA8A3}" presName="textRect" presStyleLbl="revTx" presStyleIdx="0" presStyleCnt="5">
        <dgm:presLayoutVars>
          <dgm:chMax val="1"/>
          <dgm:chPref val="1"/>
        </dgm:presLayoutVars>
      </dgm:prSet>
      <dgm:spPr/>
    </dgm:pt>
    <dgm:pt modelId="{5B8636D5-E3CE-4728-964A-73EC2E589B4C}" type="pres">
      <dgm:prSet presAssocID="{5F81FCD3-B89F-4CEC-9842-AB0F2BD4D28F}" presName="sibTrans" presStyleCnt="0"/>
      <dgm:spPr/>
    </dgm:pt>
    <dgm:pt modelId="{CDE68BC9-32D6-4369-B63C-FF8DC1A512CD}" type="pres">
      <dgm:prSet presAssocID="{65BE790D-BB67-439B-9175-BBFEFD67DED5}" presName="compNode" presStyleCnt="0"/>
      <dgm:spPr/>
    </dgm:pt>
    <dgm:pt modelId="{10019C1C-F5A5-485F-9D01-4E4769BA46D8}" type="pres">
      <dgm:prSet presAssocID="{65BE790D-BB67-439B-9175-BBFEFD67DED5}" presName="iconBgRect" presStyleLbl="bgShp" presStyleIdx="1" presStyleCnt="5"/>
      <dgm:spPr/>
    </dgm:pt>
    <dgm:pt modelId="{6D12D04E-0A88-44A8-AFEF-A81382D307EE}" type="pres">
      <dgm:prSet presAssocID="{65BE790D-BB67-439B-9175-BBFEFD67DED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xcavator"/>
        </a:ext>
      </dgm:extLst>
    </dgm:pt>
    <dgm:pt modelId="{78BA06A4-263A-4DC2-9C2A-0BC226453DEE}" type="pres">
      <dgm:prSet presAssocID="{65BE790D-BB67-439B-9175-BBFEFD67DED5}" presName="spaceRect" presStyleCnt="0"/>
      <dgm:spPr/>
    </dgm:pt>
    <dgm:pt modelId="{852E4D5A-32B5-425C-9C52-2E9A00C65109}" type="pres">
      <dgm:prSet presAssocID="{65BE790D-BB67-439B-9175-BBFEFD67DED5}" presName="textRect" presStyleLbl="revTx" presStyleIdx="1" presStyleCnt="5">
        <dgm:presLayoutVars>
          <dgm:chMax val="1"/>
          <dgm:chPref val="1"/>
        </dgm:presLayoutVars>
      </dgm:prSet>
      <dgm:spPr/>
    </dgm:pt>
    <dgm:pt modelId="{FF0B4393-0506-4B0B-92D2-EBBFCA383D4F}" type="pres">
      <dgm:prSet presAssocID="{6BD09767-2D33-49A6-B3DF-DC06B4A48E66}" presName="sibTrans" presStyleCnt="0"/>
      <dgm:spPr/>
    </dgm:pt>
    <dgm:pt modelId="{60098B9D-0413-48FF-9F47-0FC2E2236988}" type="pres">
      <dgm:prSet presAssocID="{B0DA0EF5-CB3E-42A7-BA9E-83FFFFE9C410}" presName="compNode" presStyleCnt="0"/>
      <dgm:spPr/>
    </dgm:pt>
    <dgm:pt modelId="{C1ABA7D6-A340-4B99-A943-A3962D81FC3A}" type="pres">
      <dgm:prSet presAssocID="{B0DA0EF5-CB3E-42A7-BA9E-83FFFFE9C410}" presName="iconBgRect" presStyleLbl="bgShp" presStyleIdx="2" presStyleCnt="5"/>
      <dgm:spPr/>
    </dgm:pt>
    <dgm:pt modelId="{12F566EA-EA66-4D88-81F3-4C80940C3092}" type="pres">
      <dgm:prSet presAssocID="{B0DA0EF5-CB3E-42A7-BA9E-83FFFFE9C41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588EAB21-31A3-4425-A167-D65328EDDE31}" type="pres">
      <dgm:prSet presAssocID="{B0DA0EF5-CB3E-42A7-BA9E-83FFFFE9C410}" presName="spaceRect" presStyleCnt="0"/>
      <dgm:spPr/>
    </dgm:pt>
    <dgm:pt modelId="{83218FAF-9ACD-4D46-B853-B3231761FFE9}" type="pres">
      <dgm:prSet presAssocID="{B0DA0EF5-CB3E-42A7-BA9E-83FFFFE9C410}" presName="textRect" presStyleLbl="revTx" presStyleIdx="2" presStyleCnt="5">
        <dgm:presLayoutVars>
          <dgm:chMax val="1"/>
          <dgm:chPref val="1"/>
        </dgm:presLayoutVars>
      </dgm:prSet>
      <dgm:spPr/>
    </dgm:pt>
    <dgm:pt modelId="{68BB3985-288B-4F44-A2C3-D9C84695D2EB}" type="pres">
      <dgm:prSet presAssocID="{4E525BAF-6E7B-44E1-9B8F-924766E75D15}" presName="sibTrans" presStyleCnt="0"/>
      <dgm:spPr/>
    </dgm:pt>
    <dgm:pt modelId="{77E40FAB-34E4-47AF-B901-5A90BB0B543B}" type="pres">
      <dgm:prSet presAssocID="{CF148883-F039-4FFF-B9CA-1DA0FA329F3D}" presName="compNode" presStyleCnt="0"/>
      <dgm:spPr/>
    </dgm:pt>
    <dgm:pt modelId="{FB5A991A-0EBA-415D-996A-B65E35027068}" type="pres">
      <dgm:prSet presAssocID="{CF148883-F039-4FFF-B9CA-1DA0FA329F3D}" presName="iconBgRect" presStyleLbl="bgShp" presStyleIdx="3" presStyleCnt="5"/>
      <dgm:spPr/>
    </dgm:pt>
    <dgm:pt modelId="{1F295ABC-B3D6-4728-999C-9904E9A391C4}" type="pres">
      <dgm:prSet presAssocID="{CF148883-F039-4FFF-B9CA-1DA0FA329F3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288E28B-5203-4A33-8354-F36CB18C6EA4}" type="pres">
      <dgm:prSet presAssocID="{CF148883-F039-4FFF-B9CA-1DA0FA329F3D}" presName="spaceRect" presStyleCnt="0"/>
      <dgm:spPr/>
    </dgm:pt>
    <dgm:pt modelId="{0CF5E6C1-BFC8-463A-ADDB-0E7D3C4D047D}" type="pres">
      <dgm:prSet presAssocID="{CF148883-F039-4FFF-B9CA-1DA0FA329F3D}" presName="textRect" presStyleLbl="revTx" presStyleIdx="3" presStyleCnt="5">
        <dgm:presLayoutVars>
          <dgm:chMax val="1"/>
          <dgm:chPref val="1"/>
        </dgm:presLayoutVars>
      </dgm:prSet>
      <dgm:spPr/>
    </dgm:pt>
    <dgm:pt modelId="{2B174BE1-7ED7-4033-916A-F28F786E1013}" type="pres">
      <dgm:prSet presAssocID="{E2805DCB-EAE3-4D04-AD86-4FE5D26A434A}" presName="sibTrans" presStyleCnt="0"/>
      <dgm:spPr/>
    </dgm:pt>
    <dgm:pt modelId="{3C74C9EA-1F49-4CB1-B1A0-7248C5B8A657}" type="pres">
      <dgm:prSet presAssocID="{9FADAEE3-8919-41C9-BCD0-B45F37C10857}" presName="compNode" presStyleCnt="0"/>
      <dgm:spPr/>
    </dgm:pt>
    <dgm:pt modelId="{61EAA431-4036-4915-964E-1EE7BC7AAF5B}" type="pres">
      <dgm:prSet presAssocID="{9FADAEE3-8919-41C9-BCD0-B45F37C10857}" presName="iconBgRect" presStyleLbl="bgShp" presStyleIdx="4" presStyleCnt="5"/>
      <dgm:spPr/>
    </dgm:pt>
    <dgm:pt modelId="{7AD65125-59AB-4AC7-A4E6-A349C74D388D}" type="pres">
      <dgm:prSet presAssocID="{9FADAEE3-8919-41C9-BCD0-B45F37C1085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0146670F-377E-45C9-962D-C4D567453412}" type="pres">
      <dgm:prSet presAssocID="{9FADAEE3-8919-41C9-BCD0-B45F37C10857}" presName="spaceRect" presStyleCnt="0"/>
      <dgm:spPr/>
    </dgm:pt>
    <dgm:pt modelId="{E7D7D089-2C2A-4B61-9441-1EC0B6D824CD}" type="pres">
      <dgm:prSet presAssocID="{9FADAEE3-8919-41C9-BCD0-B45F37C10857}" presName="textRect" presStyleLbl="revTx" presStyleIdx="4" presStyleCnt="5" custScaleX="154776">
        <dgm:presLayoutVars>
          <dgm:chMax val="1"/>
          <dgm:chPref val="1"/>
        </dgm:presLayoutVars>
      </dgm:prSet>
      <dgm:spPr/>
    </dgm:pt>
  </dgm:ptLst>
  <dgm:cxnLst>
    <dgm:cxn modelId="{605C3702-A000-40F8-BF02-38E414EEDDD8}" type="presOf" srcId="{0969AE2C-BF51-46AB-A82F-546DFF3FA8A3}" destId="{373DEB40-5897-4223-A826-CF6F8102E55F}" srcOrd="0" destOrd="0" presId="urn:microsoft.com/office/officeart/2018/5/layout/IconCircleLabelList"/>
    <dgm:cxn modelId="{78D6932D-AD1E-4FF8-A70D-4C29A5209F93}" srcId="{563E9302-FDF6-4661-A6B8-AE9202662C6F}" destId="{0969AE2C-BF51-46AB-A82F-546DFF3FA8A3}" srcOrd="0" destOrd="0" parTransId="{60AECADD-D8ED-4346-B2E2-ECD97C259F94}" sibTransId="{5F81FCD3-B89F-4CEC-9842-AB0F2BD4D28F}"/>
    <dgm:cxn modelId="{526D4131-5171-4516-98CD-90618F25A656}" srcId="{563E9302-FDF6-4661-A6B8-AE9202662C6F}" destId="{CF148883-F039-4FFF-B9CA-1DA0FA329F3D}" srcOrd="3" destOrd="0" parTransId="{D1BE6D95-8DB9-4850-93E1-373CD8E480D7}" sibTransId="{E2805DCB-EAE3-4D04-AD86-4FE5D26A434A}"/>
    <dgm:cxn modelId="{317FD08B-A72D-45C6-9806-EAFB2E129CB1}" type="presOf" srcId="{B0DA0EF5-CB3E-42A7-BA9E-83FFFFE9C410}" destId="{83218FAF-9ACD-4D46-B853-B3231761FFE9}" srcOrd="0" destOrd="0" presId="urn:microsoft.com/office/officeart/2018/5/layout/IconCircleLabelList"/>
    <dgm:cxn modelId="{5EB54F8F-6BF9-4B6F-A280-DD24B319DE3E}" type="presOf" srcId="{65BE790D-BB67-439B-9175-BBFEFD67DED5}" destId="{852E4D5A-32B5-425C-9C52-2E9A00C65109}" srcOrd="0" destOrd="0" presId="urn:microsoft.com/office/officeart/2018/5/layout/IconCircleLabelList"/>
    <dgm:cxn modelId="{D66F509F-65F2-4D75-AC42-BE475158008D}" srcId="{563E9302-FDF6-4661-A6B8-AE9202662C6F}" destId="{9FADAEE3-8919-41C9-BCD0-B45F37C10857}" srcOrd="4" destOrd="0" parTransId="{F4C47E88-0E63-40FC-B333-DB07A061CEB3}" sibTransId="{D29A4F0C-B050-47AA-AF29-7814F6CB1E0B}"/>
    <dgm:cxn modelId="{271E9AA1-3F99-43EB-AA6B-4524F4D69F59}" type="presOf" srcId="{563E9302-FDF6-4661-A6B8-AE9202662C6F}" destId="{B1F5596F-6B5F-496A-9BD5-4E8395BD25DA}" srcOrd="0" destOrd="0" presId="urn:microsoft.com/office/officeart/2018/5/layout/IconCircleLabelList"/>
    <dgm:cxn modelId="{6C5711D6-107B-4A02-B99E-72ACDBB2300A}" type="presOf" srcId="{9FADAEE3-8919-41C9-BCD0-B45F37C10857}" destId="{E7D7D089-2C2A-4B61-9441-1EC0B6D824CD}" srcOrd="0" destOrd="0" presId="urn:microsoft.com/office/officeart/2018/5/layout/IconCircleLabelList"/>
    <dgm:cxn modelId="{696DADE0-806B-4723-8D99-49F48C589777}" srcId="{563E9302-FDF6-4661-A6B8-AE9202662C6F}" destId="{B0DA0EF5-CB3E-42A7-BA9E-83FFFFE9C410}" srcOrd="2" destOrd="0" parTransId="{508833CD-6095-4447-83D3-22874CE84CBD}" sibTransId="{4E525BAF-6E7B-44E1-9B8F-924766E75D15}"/>
    <dgm:cxn modelId="{A69716EB-6E83-4E67-B715-217085621203}" srcId="{563E9302-FDF6-4661-A6B8-AE9202662C6F}" destId="{65BE790D-BB67-439B-9175-BBFEFD67DED5}" srcOrd="1" destOrd="0" parTransId="{6589FE98-CB25-41EA-A859-571994869937}" sibTransId="{6BD09767-2D33-49A6-B3DF-DC06B4A48E66}"/>
    <dgm:cxn modelId="{F3D4C6FF-EC2C-45F7-AF68-1B2FEDBCC8C2}" type="presOf" srcId="{CF148883-F039-4FFF-B9CA-1DA0FA329F3D}" destId="{0CF5E6C1-BFC8-463A-ADDB-0E7D3C4D047D}" srcOrd="0" destOrd="0" presId="urn:microsoft.com/office/officeart/2018/5/layout/IconCircleLabelList"/>
    <dgm:cxn modelId="{546ECD1E-1FC5-4BA6-AE87-93136726048B}" type="presParOf" srcId="{B1F5596F-6B5F-496A-9BD5-4E8395BD25DA}" destId="{F4B7EA06-1BF5-4FC1-BD8D-4958DEF57A64}" srcOrd="0" destOrd="0" presId="urn:microsoft.com/office/officeart/2018/5/layout/IconCircleLabelList"/>
    <dgm:cxn modelId="{B63BF09A-4523-4695-9B04-4A1253F188BC}" type="presParOf" srcId="{F4B7EA06-1BF5-4FC1-BD8D-4958DEF57A64}" destId="{A04B40CC-62A0-4667-8B2A-3691571574A9}" srcOrd="0" destOrd="0" presId="urn:microsoft.com/office/officeart/2018/5/layout/IconCircleLabelList"/>
    <dgm:cxn modelId="{572B0A64-CC10-4745-BE74-9FBE1E5C12B7}" type="presParOf" srcId="{F4B7EA06-1BF5-4FC1-BD8D-4958DEF57A64}" destId="{B9036EE5-CD20-46B2-9D87-1D665F342F27}" srcOrd="1" destOrd="0" presId="urn:microsoft.com/office/officeart/2018/5/layout/IconCircleLabelList"/>
    <dgm:cxn modelId="{FC5E6CDD-E954-47AA-9517-6233260B9A14}" type="presParOf" srcId="{F4B7EA06-1BF5-4FC1-BD8D-4958DEF57A64}" destId="{7755AAF4-C979-499F-8663-0554300617E9}" srcOrd="2" destOrd="0" presId="urn:microsoft.com/office/officeart/2018/5/layout/IconCircleLabelList"/>
    <dgm:cxn modelId="{30148953-C5C2-49D8-BA4D-DD29C20B38A0}" type="presParOf" srcId="{F4B7EA06-1BF5-4FC1-BD8D-4958DEF57A64}" destId="{373DEB40-5897-4223-A826-CF6F8102E55F}" srcOrd="3" destOrd="0" presId="urn:microsoft.com/office/officeart/2018/5/layout/IconCircleLabelList"/>
    <dgm:cxn modelId="{9E191E48-6826-49CB-A8AF-5449AC4B491F}" type="presParOf" srcId="{B1F5596F-6B5F-496A-9BD5-4E8395BD25DA}" destId="{5B8636D5-E3CE-4728-964A-73EC2E589B4C}" srcOrd="1" destOrd="0" presId="urn:microsoft.com/office/officeart/2018/5/layout/IconCircleLabelList"/>
    <dgm:cxn modelId="{E1C1364B-F336-4405-ADDD-AEC542EFBB76}" type="presParOf" srcId="{B1F5596F-6B5F-496A-9BD5-4E8395BD25DA}" destId="{CDE68BC9-32D6-4369-B63C-FF8DC1A512CD}" srcOrd="2" destOrd="0" presId="urn:microsoft.com/office/officeart/2018/5/layout/IconCircleLabelList"/>
    <dgm:cxn modelId="{9FDBAD5D-CB53-41C9-A53A-41EFB8C4CCD4}" type="presParOf" srcId="{CDE68BC9-32D6-4369-B63C-FF8DC1A512CD}" destId="{10019C1C-F5A5-485F-9D01-4E4769BA46D8}" srcOrd="0" destOrd="0" presId="urn:microsoft.com/office/officeart/2018/5/layout/IconCircleLabelList"/>
    <dgm:cxn modelId="{418EE00B-4514-4BF6-889C-BA8919A0F17F}" type="presParOf" srcId="{CDE68BC9-32D6-4369-B63C-FF8DC1A512CD}" destId="{6D12D04E-0A88-44A8-AFEF-A81382D307EE}" srcOrd="1" destOrd="0" presId="urn:microsoft.com/office/officeart/2018/5/layout/IconCircleLabelList"/>
    <dgm:cxn modelId="{A1ABF8C6-A5CE-4B63-AC99-02783E8C4796}" type="presParOf" srcId="{CDE68BC9-32D6-4369-B63C-FF8DC1A512CD}" destId="{78BA06A4-263A-4DC2-9C2A-0BC226453DEE}" srcOrd="2" destOrd="0" presId="urn:microsoft.com/office/officeart/2018/5/layout/IconCircleLabelList"/>
    <dgm:cxn modelId="{EF20EDC2-E590-4826-AA68-B4B62518DA53}" type="presParOf" srcId="{CDE68BC9-32D6-4369-B63C-FF8DC1A512CD}" destId="{852E4D5A-32B5-425C-9C52-2E9A00C65109}" srcOrd="3" destOrd="0" presId="urn:microsoft.com/office/officeart/2018/5/layout/IconCircleLabelList"/>
    <dgm:cxn modelId="{5A0F4DFE-694E-47C7-9AB4-E4518F50B78E}" type="presParOf" srcId="{B1F5596F-6B5F-496A-9BD5-4E8395BD25DA}" destId="{FF0B4393-0506-4B0B-92D2-EBBFCA383D4F}" srcOrd="3" destOrd="0" presId="urn:microsoft.com/office/officeart/2018/5/layout/IconCircleLabelList"/>
    <dgm:cxn modelId="{32A647A1-0B69-4958-AE3E-1E113B437A25}" type="presParOf" srcId="{B1F5596F-6B5F-496A-9BD5-4E8395BD25DA}" destId="{60098B9D-0413-48FF-9F47-0FC2E2236988}" srcOrd="4" destOrd="0" presId="urn:microsoft.com/office/officeart/2018/5/layout/IconCircleLabelList"/>
    <dgm:cxn modelId="{29543D40-9F69-47AE-8ED0-262AFD54A12E}" type="presParOf" srcId="{60098B9D-0413-48FF-9F47-0FC2E2236988}" destId="{C1ABA7D6-A340-4B99-A943-A3962D81FC3A}" srcOrd="0" destOrd="0" presId="urn:microsoft.com/office/officeart/2018/5/layout/IconCircleLabelList"/>
    <dgm:cxn modelId="{F1932367-FFA6-4CB3-A4A7-879C5E9CA252}" type="presParOf" srcId="{60098B9D-0413-48FF-9F47-0FC2E2236988}" destId="{12F566EA-EA66-4D88-81F3-4C80940C3092}" srcOrd="1" destOrd="0" presId="urn:microsoft.com/office/officeart/2018/5/layout/IconCircleLabelList"/>
    <dgm:cxn modelId="{3565ED88-7124-4A9C-8AEA-64E916DA9D35}" type="presParOf" srcId="{60098B9D-0413-48FF-9F47-0FC2E2236988}" destId="{588EAB21-31A3-4425-A167-D65328EDDE31}" srcOrd="2" destOrd="0" presId="urn:microsoft.com/office/officeart/2018/5/layout/IconCircleLabelList"/>
    <dgm:cxn modelId="{C28CD20A-36F1-4AF2-8734-0E8607932621}" type="presParOf" srcId="{60098B9D-0413-48FF-9F47-0FC2E2236988}" destId="{83218FAF-9ACD-4D46-B853-B3231761FFE9}" srcOrd="3" destOrd="0" presId="urn:microsoft.com/office/officeart/2018/5/layout/IconCircleLabelList"/>
    <dgm:cxn modelId="{80799E51-D3D6-4C0C-898B-F59A239B228D}" type="presParOf" srcId="{B1F5596F-6B5F-496A-9BD5-4E8395BD25DA}" destId="{68BB3985-288B-4F44-A2C3-D9C84695D2EB}" srcOrd="5" destOrd="0" presId="urn:microsoft.com/office/officeart/2018/5/layout/IconCircleLabelList"/>
    <dgm:cxn modelId="{46B834F6-55A3-478A-A745-C43CA37D2282}" type="presParOf" srcId="{B1F5596F-6B5F-496A-9BD5-4E8395BD25DA}" destId="{77E40FAB-34E4-47AF-B901-5A90BB0B543B}" srcOrd="6" destOrd="0" presId="urn:microsoft.com/office/officeart/2018/5/layout/IconCircleLabelList"/>
    <dgm:cxn modelId="{3B98CA49-5827-49CF-9ECC-A91DFDD63A31}" type="presParOf" srcId="{77E40FAB-34E4-47AF-B901-5A90BB0B543B}" destId="{FB5A991A-0EBA-415D-996A-B65E35027068}" srcOrd="0" destOrd="0" presId="urn:microsoft.com/office/officeart/2018/5/layout/IconCircleLabelList"/>
    <dgm:cxn modelId="{09A234B2-99F2-487A-9EB0-682170F1D285}" type="presParOf" srcId="{77E40FAB-34E4-47AF-B901-5A90BB0B543B}" destId="{1F295ABC-B3D6-4728-999C-9904E9A391C4}" srcOrd="1" destOrd="0" presId="urn:microsoft.com/office/officeart/2018/5/layout/IconCircleLabelList"/>
    <dgm:cxn modelId="{E45CE652-F1E3-46AD-9380-72CE6890DDCA}" type="presParOf" srcId="{77E40FAB-34E4-47AF-B901-5A90BB0B543B}" destId="{C288E28B-5203-4A33-8354-F36CB18C6EA4}" srcOrd="2" destOrd="0" presId="urn:microsoft.com/office/officeart/2018/5/layout/IconCircleLabelList"/>
    <dgm:cxn modelId="{419C227E-EA88-477C-ABC3-BBFB9F8F6A15}" type="presParOf" srcId="{77E40FAB-34E4-47AF-B901-5A90BB0B543B}" destId="{0CF5E6C1-BFC8-463A-ADDB-0E7D3C4D047D}" srcOrd="3" destOrd="0" presId="urn:microsoft.com/office/officeart/2018/5/layout/IconCircleLabelList"/>
    <dgm:cxn modelId="{7E8105CB-D06C-4A84-9A3B-41FC155E988E}" type="presParOf" srcId="{B1F5596F-6B5F-496A-9BD5-4E8395BD25DA}" destId="{2B174BE1-7ED7-4033-916A-F28F786E1013}" srcOrd="7" destOrd="0" presId="urn:microsoft.com/office/officeart/2018/5/layout/IconCircleLabelList"/>
    <dgm:cxn modelId="{3D1F7364-1370-46A6-9B3E-2F780870D034}" type="presParOf" srcId="{B1F5596F-6B5F-496A-9BD5-4E8395BD25DA}" destId="{3C74C9EA-1F49-4CB1-B1A0-7248C5B8A657}" srcOrd="8" destOrd="0" presId="urn:microsoft.com/office/officeart/2018/5/layout/IconCircleLabelList"/>
    <dgm:cxn modelId="{E9469973-44EF-4E7A-A0A9-48A996D55558}" type="presParOf" srcId="{3C74C9EA-1F49-4CB1-B1A0-7248C5B8A657}" destId="{61EAA431-4036-4915-964E-1EE7BC7AAF5B}" srcOrd="0" destOrd="0" presId="urn:microsoft.com/office/officeart/2018/5/layout/IconCircleLabelList"/>
    <dgm:cxn modelId="{AD9E5E71-B2BF-4609-86B3-CEB7D3DC2302}" type="presParOf" srcId="{3C74C9EA-1F49-4CB1-B1A0-7248C5B8A657}" destId="{7AD65125-59AB-4AC7-A4E6-A349C74D388D}" srcOrd="1" destOrd="0" presId="urn:microsoft.com/office/officeart/2018/5/layout/IconCircleLabelList"/>
    <dgm:cxn modelId="{9595568C-A497-4A4E-886A-EE4694B858A2}" type="presParOf" srcId="{3C74C9EA-1F49-4CB1-B1A0-7248C5B8A657}" destId="{0146670F-377E-45C9-962D-C4D567453412}" srcOrd="2" destOrd="0" presId="urn:microsoft.com/office/officeart/2018/5/layout/IconCircleLabelList"/>
    <dgm:cxn modelId="{E7FEBFF2-7E84-4F26-BBEF-899726F85D52}" type="presParOf" srcId="{3C74C9EA-1F49-4CB1-B1A0-7248C5B8A657}" destId="{E7D7D089-2C2A-4B61-9441-1EC0B6D824C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F24229-398D-4D68-98DE-9DC2B4D129D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7322947-4521-4E4A-B6B8-3EB24771A9B9}">
      <dgm:prSet/>
      <dgm:spPr/>
      <dgm:t>
        <a:bodyPr/>
        <a:lstStyle/>
        <a:p>
          <a:r>
            <a:rPr lang="en-US" b="0" i="0" baseline="0"/>
            <a:t>Benifit</a:t>
          </a:r>
          <a:endParaRPr lang="en-US"/>
        </a:p>
      </dgm:t>
    </dgm:pt>
    <dgm:pt modelId="{BC55B614-16AE-4165-AD14-361D6222F2B5}" type="parTrans" cxnId="{923B25CD-6AD8-47FD-A634-540868629403}">
      <dgm:prSet/>
      <dgm:spPr/>
      <dgm:t>
        <a:bodyPr/>
        <a:lstStyle/>
        <a:p>
          <a:endParaRPr lang="en-US"/>
        </a:p>
      </dgm:t>
    </dgm:pt>
    <dgm:pt modelId="{593EB9A9-5DC5-44B3-AD49-7644896460DE}" type="sibTrans" cxnId="{923B25CD-6AD8-47FD-A634-540868629403}">
      <dgm:prSet/>
      <dgm:spPr/>
      <dgm:t>
        <a:bodyPr/>
        <a:lstStyle/>
        <a:p>
          <a:endParaRPr lang="en-US"/>
        </a:p>
      </dgm:t>
    </dgm:pt>
    <dgm:pt modelId="{452FB2EB-F88B-4577-9D15-6EA5A922CF3F}">
      <dgm:prSet/>
      <dgm:spPr/>
      <dgm:t>
        <a:bodyPr/>
        <a:lstStyle/>
        <a:p>
          <a:r>
            <a:rPr lang="en-US" b="0" i="0" baseline="0" dirty="0"/>
            <a:t>operate, transform and join your geospatial data alongside your regular, unstructured or time-series data using </a:t>
          </a:r>
          <a:r>
            <a:rPr lang="en-US" b="0" i="0" baseline="0" dirty="0" err="1"/>
            <a:t>DuckDBs</a:t>
          </a:r>
          <a:r>
            <a:rPr lang="en-US" b="0" i="0" baseline="0" dirty="0"/>
            <a:t> rich type system and extensions like JSON</a:t>
          </a:r>
          <a:endParaRPr lang="en-US" dirty="0"/>
        </a:p>
      </dgm:t>
    </dgm:pt>
    <dgm:pt modelId="{7977F4B8-3581-4E79-8E0D-6E12D442280D}" type="parTrans" cxnId="{EA429BE1-A779-4E2F-86B9-0F23B2F938CE}">
      <dgm:prSet/>
      <dgm:spPr/>
      <dgm:t>
        <a:bodyPr/>
        <a:lstStyle/>
        <a:p>
          <a:endParaRPr lang="en-US"/>
        </a:p>
      </dgm:t>
    </dgm:pt>
    <dgm:pt modelId="{3FBEE644-A7C1-4269-9505-051CFF90832C}" type="sibTrans" cxnId="{EA429BE1-A779-4E2F-86B9-0F23B2F938CE}">
      <dgm:prSet/>
      <dgm:spPr/>
      <dgm:t>
        <a:bodyPr/>
        <a:lstStyle/>
        <a:p>
          <a:endParaRPr lang="en-US"/>
        </a:p>
      </dgm:t>
    </dgm:pt>
    <dgm:pt modelId="{8296258D-2AA7-4D56-A5C4-F9BCF61EC418}">
      <dgm:prSet/>
      <dgm:spPr/>
      <dgm:t>
        <a:bodyPr/>
        <a:lstStyle/>
        <a:p>
          <a:r>
            <a:rPr lang="en-US" b="0" i="0"/>
            <a:t>spatial queries involving geometric predicates and relations translate surprisingly well to SQL, which is all about expressing relations after all! </a:t>
          </a:r>
          <a:endParaRPr lang="en-US"/>
        </a:p>
      </dgm:t>
    </dgm:pt>
    <dgm:pt modelId="{20C4BD18-07D7-425F-BBA3-E10C7D90F6F3}" type="parTrans" cxnId="{E331D172-DAD8-4BAF-9146-9667CE46A04F}">
      <dgm:prSet/>
      <dgm:spPr/>
      <dgm:t>
        <a:bodyPr/>
        <a:lstStyle/>
        <a:p>
          <a:endParaRPr lang="en-US"/>
        </a:p>
      </dgm:t>
    </dgm:pt>
    <dgm:pt modelId="{79112731-2585-454D-A76E-629CE99DAB87}" type="sibTrans" cxnId="{E331D172-DAD8-4BAF-9146-9667CE46A04F}">
      <dgm:prSet/>
      <dgm:spPr/>
      <dgm:t>
        <a:bodyPr/>
        <a:lstStyle/>
        <a:p>
          <a:endParaRPr lang="en-US"/>
        </a:p>
      </dgm:t>
    </dgm:pt>
    <dgm:pt modelId="{274EFC12-A78C-447C-B63B-057FD9789829}">
      <dgm:prSet/>
      <dgm:spPr/>
      <dgm:t>
        <a:bodyPr/>
        <a:lstStyle/>
        <a:p>
          <a:r>
            <a:rPr lang="en-US" b="0" i="0"/>
            <a:t>all the other benefits provided by DuckDB such as transactional semantics, high performance multi-threaded vectorized execution and larger-than-memory data processing.</a:t>
          </a:r>
          <a:endParaRPr lang="en-US"/>
        </a:p>
      </dgm:t>
    </dgm:pt>
    <dgm:pt modelId="{B344CBD9-B56C-467D-8D2E-1F10B914CBB7}" type="parTrans" cxnId="{8F9C4925-B8D2-4FDE-B6A6-777BC2AAC749}">
      <dgm:prSet/>
      <dgm:spPr/>
      <dgm:t>
        <a:bodyPr/>
        <a:lstStyle/>
        <a:p>
          <a:endParaRPr lang="en-US"/>
        </a:p>
      </dgm:t>
    </dgm:pt>
    <dgm:pt modelId="{F416CEDB-9DB8-463E-8452-079FD041987D}" type="sibTrans" cxnId="{8F9C4925-B8D2-4FDE-B6A6-777BC2AAC749}">
      <dgm:prSet/>
      <dgm:spPr/>
      <dgm:t>
        <a:bodyPr/>
        <a:lstStyle/>
        <a:p>
          <a:endParaRPr lang="en-US"/>
        </a:p>
      </dgm:t>
    </dgm:pt>
    <dgm:pt modelId="{03BF5576-20E0-42C0-8FB6-C660E01446E8}">
      <dgm:prSet/>
      <dgm:spPr/>
      <dgm:t>
        <a:bodyPr/>
        <a:lstStyle/>
        <a:p>
          <a:r>
            <a:rPr lang="en-US" b="0" i="0"/>
            <a:t>What in it?</a:t>
          </a:r>
          <a:endParaRPr lang="en-US"/>
        </a:p>
      </dgm:t>
    </dgm:pt>
    <dgm:pt modelId="{32A20109-7A14-4019-A483-8396665C8586}" type="parTrans" cxnId="{4D89DB6D-BA5F-48CD-B739-17A3AB9CFB0F}">
      <dgm:prSet/>
      <dgm:spPr/>
      <dgm:t>
        <a:bodyPr/>
        <a:lstStyle/>
        <a:p>
          <a:endParaRPr lang="en-US"/>
        </a:p>
      </dgm:t>
    </dgm:pt>
    <dgm:pt modelId="{237B230D-5941-443C-80E5-CCD96919165E}" type="sibTrans" cxnId="{4D89DB6D-BA5F-48CD-B739-17A3AB9CFB0F}">
      <dgm:prSet/>
      <dgm:spPr/>
      <dgm:t>
        <a:bodyPr/>
        <a:lstStyle/>
        <a:p>
          <a:endParaRPr lang="en-US"/>
        </a:p>
      </dgm:t>
    </dgm:pt>
    <dgm:pt modelId="{9F7B674D-3257-44F2-A862-1DAA05C8B2EF}">
      <dgm:prSet/>
      <dgm:spPr/>
      <dgm:t>
        <a:bodyPr/>
        <a:lstStyle/>
        <a:p>
          <a:r>
            <a:rPr lang="en-US"/>
            <a:t>Similar to </a:t>
          </a:r>
          <a:r>
            <a:rPr lang="en-US" b="0" i="0"/>
            <a:t>database systems such as </a:t>
          </a:r>
          <a:r>
            <a:rPr lang="en-US" b="0" i="0" u="sng">
              <a:hlinkClick xmlns:r="http://schemas.openxmlformats.org/officeDocument/2006/relationships" r:id="rId1"/>
            </a:rPr>
            <a:t>PostGIS</a:t>
          </a:r>
          <a:r>
            <a:rPr lang="en-US" b="0" i="0"/>
            <a:t> or </a:t>
          </a:r>
          <a:r>
            <a:rPr lang="en-US" b="0" i="0" u="sng">
              <a:hlinkClick xmlns:r="http://schemas.openxmlformats.org/officeDocument/2006/relationships" r:id="rId2"/>
            </a:rPr>
            <a:t>SpatiaLite</a:t>
          </a:r>
          <a:r>
            <a:rPr lang="en-US" b="0" i="0"/>
            <a:t>.</a:t>
          </a:r>
          <a:endParaRPr lang="en-US"/>
        </a:p>
      </dgm:t>
    </dgm:pt>
    <dgm:pt modelId="{B0722249-A785-4384-BF9F-E5644EF6D1B6}" type="parTrans" cxnId="{DA065283-7482-413B-9FDE-3F619585508F}">
      <dgm:prSet/>
      <dgm:spPr/>
      <dgm:t>
        <a:bodyPr/>
        <a:lstStyle/>
        <a:p>
          <a:endParaRPr lang="en-US"/>
        </a:p>
      </dgm:t>
    </dgm:pt>
    <dgm:pt modelId="{6CC1BA07-666D-4D9B-9D25-AB3AAD84EA2C}" type="sibTrans" cxnId="{DA065283-7482-413B-9FDE-3F619585508F}">
      <dgm:prSet/>
      <dgm:spPr/>
      <dgm:t>
        <a:bodyPr/>
        <a:lstStyle/>
        <a:p>
          <a:endParaRPr lang="en-US"/>
        </a:p>
      </dgm:t>
    </dgm:pt>
    <dgm:pt modelId="{479EB0AB-4462-43D1-AA3B-406BA29B7FCD}">
      <dgm:prSet/>
      <dgm:spPr/>
      <dgm:t>
        <a:bodyPr/>
        <a:lstStyle/>
        <a:p>
          <a:r>
            <a:rPr lang="en-US" b="0" i="0"/>
            <a:t>geospatial libraries, </a:t>
          </a:r>
          <a:r>
            <a:rPr lang="en-US" b="0" i="0" u="sng">
              <a:hlinkClick xmlns:r="http://schemas.openxmlformats.org/officeDocument/2006/relationships" r:id="rId3"/>
            </a:rPr>
            <a:t>GEOS</a:t>
          </a:r>
          <a:r>
            <a:rPr lang="en-US" b="0" i="0"/>
            <a:t>, </a:t>
          </a:r>
          <a:r>
            <a:rPr lang="en-US" b="0" i="0" u="sng">
              <a:hlinkClick xmlns:r="http://schemas.openxmlformats.org/officeDocument/2006/relationships" r:id="rId4"/>
            </a:rPr>
            <a:t>GDAL</a:t>
          </a:r>
          <a:r>
            <a:rPr lang="en-US" b="0" i="0"/>
            <a:t> and </a:t>
          </a:r>
          <a:r>
            <a:rPr lang="en-US" b="0" i="0" u="sng">
              <a:hlinkClick xmlns:r="http://schemas.openxmlformats.org/officeDocument/2006/relationships" r:id="rId5"/>
            </a:rPr>
            <a:t>PROJ</a:t>
          </a:r>
          <a:r>
            <a:rPr lang="en-US" b="0" i="0"/>
            <a:t>, which provide algorithms, format conversions and coordinate reference system transformations respectively</a:t>
          </a:r>
          <a:endParaRPr lang="en-US"/>
        </a:p>
      </dgm:t>
    </dgm:pt>
    <dgm:pt modelId="{FA0FF72E-5810-417D-B9D3-B93868A34959}" type="parTrans" cxnId="{DF037753-CA7B-4B8D-BB81-26A390FC46EB}">
      <dgm:prSet/>
      <dgm:spPr/>
      <dgm:t>
        <a:bodyPr/>
        <a:lstStyle/>
        <a:p>
          <a:endParaRPr lang="en-US"/>
        </a:p>
      </dgm:t>
    </dgm:pt>
    <dgm:pt modelId="{010819E7-F176-406D-9E88-BA10AFCC8EC9}" type="sibTrans" cxnId="{DF037753-CA7B-4B8D-BB81-26A390FC46EB}">
      <dgm:prSet/>
      <dgm:spPr/>
      <dgm:t>
        <a:bodyPr/>
        <a:lstStyle/>
        <a:p>
          <a:endParaRPr lang="en-US"/>
        </a:p>
      </dgm:t>
    </dgm:pt>
    <dgm:pt modelId="{70C9C243-D240-43FB-9D8A-1D878290FD82}">
      <dgm:prSet/>
      <dgm:spPr/>
      <dgm:t>
        <a:bodyPr/>
        <a:lstStyle/>
        <a:p>
          <a:r>
            <a:rPr lang="en-US" b="0" i="0"/>
            <a:t>leverage GDAL to provide a set of table and copy functions that enable import and export of tables from and to 50+ different geospatial data formats (so far!), including the most common ones such as Shapefiles, GeoJSON, GeoPackage, KML, GML, WKT, WKB, etc.</a:t>
          </a:r>
          <a:endParaRPr lang="en-US"/>
        </a:p>
      </dgm:t>
    </dgm:pt>
    <dgm:pt modelId="{D879DD81-E22A-4312-BAFB-C129C3F09863}" type="parTrans" cxnId="{C3081618-5286-46AA-9337-EF65904E9582}">
      <dgm:prSet/>
      <dgm:spPr/>
      <dgm:t>
        <a:bodyPr/>
        <a:lstStyle/>
        <a:p>
          <a:endParaRPr lang="en-US"/>
        </a:p>
      </dgm:t>
    </dgm:pt>
    <dgm:pt modelId="{20877326-A8A9-4AE5-9AFD-8D3A31637EDB}" type="sibTrans" cxnId="{C3081618-5286-46AA-9337-EF65904E9582}">
      <dgm:prSet/>
      <dgm:spPr/>
      <dgm:t>
        <a:bodyPr/>
        <a:lstStyle/>
        <a:p>
          <a:endParaRPr lang="en-US"/>
        </a:p>
      </dgm:t>
    </dgm:pt>
    <dgm:pt modelId="{D1F26AA4-4262-4302-BB85-95B7907ABEC3}">
      <dgm:prSet/>
      <dgm:spPr/>
      <dgm:t>
        <a:bodyPr/>
        <a:lstStyle/>
        <a:p>
          <a:r>
            <a:rPr lang="en-US" b="0" i="0"/>
            <a:t>Not</a:t>
          </a:r>
          <a:r>
            <a:rPr lang="en-GB" b="0" i="0"/>
            <a:t> yet super mature</a:t>
          </a:r>
          <a:endParaRPr lang="en-US"/>
        </a:p>
      </dgm:t>
    </dgm:pt>
    <dgm:pt modelId="{748FBC6A-8C28-4F5C-8A61-DC3D8597DB1E}" type="parTrans" cxnId="{34AE34D2-717B-443D-AFDF-7CC7B3C9CAB5}">
      <dgm:prSet/>
      <dgm:spPr/>
      <dgm:t>
        <a:bodyPr/>
        <a:lstStyle/>
        <a:p>
          <a:endParaRPr lang="en-US"/>
        </a:p>
      </dgm:t>
    </dgm:pt>
    <dgm:pt modelId="{45E00A7D-4258-4541-B653-151BD76DB1B3}" type="sibTrans" cxnId="{34AE34D2-717B-443D-AFDF-7CC7B3C9CAB5}">
      <dgm:prSet/>
      <dgm:spPr/>
      <dgm:t>
        <a:bodyPr/>
        <a:lstStyle/>
        <a:p>
          <a:endParaRPr lang="en-US"/>
        </a:p>
      </dgm:t>
    </dgm:pt>
    <dgm:pt modelId="{0E35E519-3CC7-4DCC-8F7D-2B2FB78C0548}">
      <dgm:prSet/>
      <dgm:spPr/>
      <dgm:t>
        <a:bodyPr/>
        <a:lstStyle/>
        <a:p>
          <a:r>
            <a:rPr lang="en-US" b="0" i="0"/>
            <a:t>leveraging a lot of great open source software, e.g. </a:t>
          </a:r>
          <a:r>
            <a:rPr lang="en-US" b="0" i="0" u="sng">
              <a:hlinkClick xmlns:r="http://schemas.openxmlformats.org/officeDocument/2006/relationships" r:id="rId3"/>
            </a:rPr>
            <a:t>GEOS</a:t>
          </a:r>
          <a:r>
            <a:rPr lang="en-US" b="0" i="0"/>
            <a:t>, which is the same spatial engine that PostGIS uses</a:t>
          </a:r>
          <a:endParaRPr lang="en-US"/>
        </a:p>
      </dgm:t>
    </dgm:pt>
    <dgm:pt modelId="{F4AB8CBD-76EE-452D-BD7A-A470DEE039F1}" type="parTrans" cxnId="{0180482F-A08D-4B60-A834-8FA83DB60BE0}">
      <dgm:prSet/>
      <dgm:spPr/>
      <dgm:t>
        <a:bodyPr/>
        <a:lstStyle/>
        <a:p>
          <a:endParaRPr lang="en-US"/>
        </a:p>
      </dgm:t>
    </dgm:pt>
    <dgm:pt modelId="{F1B9D638-1074-4EBF-BC51-61D014A3A072}" type="sibTrans" cxnId="{0180482F-A08D-4B60-A834-8FA83DB60BE0}">
      <dgm:prSet/>
      <dgm:spPr/>
      <dgm:t>
        <a:bodyPr/>
        <a:lstStyle/>
        <a:p>
          <a:endParaRPr lang="en-US"/>
        </a:p>
      </dgm:t>
    </dgm:pt>
    <dgm:pt modelId="{72A9707C-F38D-4DD4-8BFD-25A2310DDF5F}">
      <dgm:prSet/>
      <dgm:spPr/>
      <dgm:t>
        <a:bodyPr/>
        <a:lstStyle/>
        <a:p>
          <a:r>
            <a:rPr lang="en-US" b="0" i="0"/>
            <a:t>leveraged to great effect was OGR/GDAL. You can easily import or export any format that OGR supports</a:t>
          </a:r>
          <a:endParaRPr lang="en-US"/>
        </a:p>
      </dgm:t>
    </dgm:pt>
    <dgm:pt modelId="{B83AE427-ADE2-45B5-B0AA-B939C2619A36}" type="parTrans" cxnId="{ED59AB9C-809D-462A-AAC9-537951D9B235}">
      <dgm:prSet/>
      <dgm:spPr/>
      <dgm:t>
        <a:bodyPr/>
        <a:lstStyle/>
        <a:p>
          <a:endParaRPr lang="en-US"/>
        </a:p>
      </dgm:t>
    </dgm:pt>
    <dgm:pt modelId="{E6854C70-95BF-4874-96D4-23D98AEDEE78}" type="sibTrans" cxnId="{ED59AB9C-809D-462A-AAC9-537951D9B235}">
      <dgm:prSet/>
      <dgm:spPr/>
      <dgm:t>
        <a:bodyPr/>
        <a:lstStyle/>
        <a:p>
          <a:endParaRPr lang="en-US"/>
        </a:p>
      </dgm:t>
    </dgm:pt>
    <dgm:pt modelId="{EA696B1C-A06A-4C01-955D-34EFCEF40228}">
      <dgm:prSet/>
      <dgm:spPr/>
      <dgm:t>
        <a:bodyPr/>
        <a:lstStyle/>
        <a:p>
          <a:r>
            <a:rPr lang="en-US" b="0" i="0"/>
            <a:t>not ready to commit to full compliance with the OGC Simple Feature Access </a:t>
          </a:r>
          <a:endParaRPr lang="en-US"/>
        </a:p>
      </dgm:t>
    </dgm:pt>
    <dgm:pt modelId="{2D82CB7F-F4E2-451F-8570-741D3245B345}" type="parTrans" cxnId="{49044FD9-BC67-40BE-988C-89AC300D9446}">
      <dgm:prSet/>
      <dgm:spPr/>
      <dgm:t>
        <a:bodyPr/>
        <a:lstStyle/>
        <a:p>
          <a:endParaRPr lang="en-US"/>
        </a:p>
      </dgm:t>
    </dgm:pt>
    <dgm:pt modelId="{8EB2A266-FE66-4320-8851-C157C8055598}" type="sibTrans" cxnId="{49044FD9-BC67-40BE-988C-89AC300D9446}">
      <dgm:prSet/>
      <dgm:spPr/>
      <dgm:t>
        <a:bodyPr/>
        <a:lstStyle/>
        <a:p>
          <a:endParaRPr lang="en-US"/>
        </a:p>
      </dgm:t>
    </dgm:pt>
    <dgm:pt modelId="{6C156A57-4D3D-4770-A3B6-9C1FA884753A}" type="pres">
      <dgm:prSet presAssocID="{B6F24229-398D-4D68-98DE-9DC2B4D129D9}" presName="linear" presStyleCnt="0">
        <dgm:presLayoutVars>
          <dgm:animLvl val="lvl"/>
          <dgm:resizeHandles val="exact"/>
        </dgm:presLayoutVars>
      </dgm:prSet>
      <dgm:spPr/>
    </dgm:pt>
    <dgm:pt modelId="{13AAA632-3A4C-46FC-A130-30DCE56B4870}" type="pres">
      <dgm:prSet presAssocID="{C7322947-4521-4E4A-B6B8-3EB24771A9B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E1AE474-8FD0-4BAD-A55B-55C7E93A09C1}" type="pres">
      <dgm:prSet presAssocID="{C7322947-4521-4E4A-B6B8-3EB24771A9B9}" presName="childText" presStyleLbl="revTx" presStyleIdx="0" presStyleCnt="3">
        <dgm:presLayoutVars>
          <dgm:bulletEnabled val="1"/>
        </dgm:presLayoutVars>
      </dgm:prSet>
      <dgm:spPr/>
    </dgm:pt>
    <dgm:pt modelId="{A82FE4B5-0D62-4B0E-A264-FFE26B6A648F}" type="pres">
      <dgm:prSet presAssocID="{03BF5576-20E0-42C0-8FB6-C660E01446E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ED61A7B-EFD8-4ACD-B780-F35F93415126}" type="pres">
      <dgm:prSet presAssocID="{03BF5576-20E0-42C0-8FB6-C660E01446E8}" presName="childText" presStyleLbl="revTx" presStyleIdx="1" presStyleCnt="3">
        <dgm:presLayoutVars>
          <dgm:bulletEnabled val="1"/>
        </dgm:presLayoutVars>
      </dgm:prSet>
      <dgm:spPr/>
    </dgm:pt>
    <dgm:pt modelId="{E3E7186B-9DD6-4A9C-88FE-E9E477355B49}" type="pres">
      <dgm:prSet presAssocID="{D1F26AA4-4262-4302-BB85-95B7907ABEC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17A5DE1-3C47-4372-9F16-1B128E139E63}" type="pres">
      <dgm:prSet presAssocID="{D1F26AA4-4262-4302-BB85-95B7907ABEC3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C59ABC10-EEFE-4443-82E4-35A3351CBC7C}" type="presOf" srcId="{72A9707C-F38D-4DD4-8BFD-25A2310DDF5F}" destId="{C17A5DE1-3C47-4372-9F16-1B128E139E63}" srcOrd="0" destOrd="1" presId="urn:microsoft.com/office/officeart/2005/8/layout/vList2"/>
    <dgm:cxn modelId="{C3081618-5286-46AA-9337-EF65904E9582}" srcId="{03BF5576-20E0-42C0-8FB6-C660E01446E8}" destId="{70C9C243-D240-43FB-9D8A-1D878290FD82}" srcOrd="2" destOrd="0" parTransId="{D879DD81-E22A-4312-BAFB-C129C3F09863}" sibTransId="{20877326-A8A9-4AE5-9AFD-8D3A31637EDB}"/>
    <dgm:cxn modelId="{31E29B1B-CC29-4F7B-9F9A-571C3857F14B}" type="presOf" srcId="{0E35E519-3CC7-4DCC-8F7D-2B2FB78C0548}" destId="{C17A5DE1-3C47-4372-9F16-1B128E139E63}" srcOrd="0" destOrd="0" presId="urn:microsoft.com/office/officeart/2005/8/layout/vList2"/>
    <dgm:cxn modelId="{8F9C4925-B8D2-4FDE-B6A6-777BC2AAC749}" srcId="{C7322947-4521-4E4A-B6B8-3EB24771A9B9}" destId="{274EFC12-A78C-447C-B63B-057FD9789829}" srcOrd="2" destOrd="0" parTransId="{B344CBD9-B56C-467D-8D2E-1F10B914CBB7}" sibTransId="{F416CEDB-9DB8-463E-8452-079FD041987D}"/>
    <dgm:cxn modelId="{0180482F-A08D-4B60-A834-8FA83DB60BE0}" srcId="{D1F26AA4-4262-4302-BB85-95B7907ABEC3}" destId="{0E35E519-3CC7-4DCC-8F7D-2B2FB78C0548}" srcOrd="0" destOrd="0" parTransId="{F4AB8CBD-76EE-452D-BD7A-A470DEE039F1}" sibTransId="{F1B9D638-1074-4EBF-BC51-61D014A3A072}"/>
    <dgm:cxn modelId="{1860B62F-EDBB-4944-BFC7-4774CE1D7F59}" type="presOf" srcId="{70C9C243-D240-43FB-9D8A-1D878290FD82}" destId="{FED61A7B-EFD8-4ACD-B780-F35F93415126}" srcOrd="0" destOrd="2" presId="urn:microsoft.com/office/officeart/2005/8/layout/vList2"/>
    <dgm:cxn modelId="{7B65BA36-8DFE-41D2-A1C4-417CFDB41533}" type="presOf" srcId="{9F7B674D-3257-44F2-A862-1DAA05C8B2EF}" destId="{FED61A7B-EFD8-4ACD-B780-F35F93415126}" srcOrd="0" destOrd="0" presId="urn:microsoft.com/office/officeart/2005/8/layout/vList2"/>
    <dgm:cxn modelId="{4D89DB6D-BA5F-48CD-B739-17A3AB9CFB0F}" srcId="{B6F24229-398D-4D68-98DE-9DC2B4D129D9}" destId="{03BF5576-20E0-42C0-8FB6-C660E01446E8}" srcOrd="1" destOrd="0" parTransId="{32A20109-7A14-4019-A483-8396665C8586}" sibTransId="{237B230D-5941-443C-80E5-CCD96919165E}"/>
    <dgm:cxn modelId="{E331D172-DAD8-4BAF-9146-9667CE46A04F}" srcId="{C7322947-4521-4E4A-B6B8-3EB24771A9B9}" destId="{8296258D-2AA7-4D56-A5C4-F9BCF61EC418}" srcOrd="1" destOrd="0" parTransId="{20C4BD18-07D7-425F-BBA3-E10C7D90F6F3}" sibTransId="{79112731-2585-454D-A76E-629CE99DAB87}"/>
    <dgm:cxn modelId="{DF037753-CA7B-4B8D-BB81-26A390FC46EB}" srcId="{03BF5576-20E0-42C0-8FB6-C660E01446E8}" destId="{479EB0AB-4462-43D1-AA3B-406BA29B7FCD}" srcOrd="1" destOrd="0" parTransId="{FA0FF72E-5810-417D-B9D3-B93868A34959}" sibTransId="{010819E7-F176-406D-9E88-BA10AFCC8EC9}"/>
    <dgm:cxn modelId="{CD495973-6D3D-41C4-BB0D-3BF68A3FE697}" type="presOf" srcId="{03BF5576-20E0-42C0-8FB6-C660E01446E8}" destId="{A82FE4B5-0D62-4B0E-A264-FFE26B6A648F}" srcOrd="0" destOrd="0" presId="urn:microsoft.com/office/officeart/2005/8/layout/vList2"/>
    <dgm:cxn modelId="{DA065283-7482-413B-9FDE-3F619585508F}" srcId="{03BF5576-20E0-42C0-8FB6-C660E01446E8}" destId="{9F7B674D-3257-44F2-A862-1DAA05C8B2EF}" srcOrd="0" destOrd="0" parTransId="{B0722249-A785-4384-BF9F-E5644EF6D1B6}" sibTransId="{6CC1BA07-666D-4D9B-9D25-AB3AAD84EA2C}"/>
    <dgm:cxn modelId="{5AFED28F-B4CD-4912-BFEE-5F7A97F27DBF}" type="presOf" srcId="{479EB0AB-4462-43D1-AA3B-406BA29B7FCD}" destId="{FED61A7B-EFD8-4ACD-B780-F35F93415126}" srcOrd="0" destOrd="1" presId="urn:microsoft.com/office/officeart/2005/8/layout/vList2"/>
    <dgm:cxn modelId="{013E7592-600F-4D51-8C4D-66CA6C199FBA}" type="presOf" srcId="{452FB2EB-F88B-4577-9D15-6EA5A922CF3F}" destId="{6E1AE474-8FD0-4BAD-A55B-55C7E93A09C1}" srcOrd="0" destOrd="0" presId="urn:microsoft.com/office/officeart/2005/8/layout/vList2"/>
    <dgm:cxn modelId="{ED59AB9C-809D-462A-AAC9-537951D9B235}" srcId="{D1F26AA4-4262-4302-BB85-95B7907ABEC3}" destId="{72A9707C-F38D-4DD4-8BFD-25A2310DDF5F}" srcOrd="1" destOrd="0" parTransId="{B83AE427-ADE2-45B5-B0AA-B939C2619A36}" sibTransId="{E6854C70-95BF-4874-96D4-23D98AEDEE78}"/>
    <dgm:cxn modelId="{BF17FBA8-C089-441A-A707-3A3751E1A1CD}" type="presOf" srcId="{B6F24229-398D-4D68-98DE-9DC2B4D129D9}" destId="{6C156A57-4D3D-4770-A3B6-9C1FA884753A}" srcOrd="0" destOrd="0" presId="urn:microsoft.com/office/officeart/2005/8/layout/vList2"/>
    <dgm:cxn modelId="{703CA5B8-08A0-4F1C-9632-1DCBF8ED5B6D}" type="presOf" srcId="{C7322947-4521-4E4A-B6B8-3EB24771A9B9}" destId="{13AAA632-3A4C-46FC-A130-30DCE56B4870}" srcOrd="0" destOrd="0" presId="urn:microsoft.com/office/officeart/2005/8/layout/vList2"/>
    <dgm:cxn modelId="{409C0ECB-6F9A-4EF9-9527-53778D5251C6}" type="presOf" srcId="{8296258D-2AA7-4D56-A5C4-F9BCF61EC418}" destId="{6E1AE474-8FD0-4BAD-A55B-55C7E93A09C1}" srcOrd="0" destOrd="1" presId="urn:microsoft.com/office/officeart/2005/8/layout/vList2"/>
    <dgm:cxn modelId="{923B25CD-6AD8-47FD-A634-540868629403}" srcId="{B6F24229-398D-4D68-98DE-9DC2B4D129D9}" destId="{C7322947-4521-4E4A-B6B8-3EB24771A9B9}" srcOrd="0" destOrd="0" parTransId="{BC55B614-16AE-4165-AD14-361D6222F2B5}" sibTransId="{593EB9A9-5DC5-44B3-AD49-7644896460DE}"/>
    <dgm:cxn modelId="{E825F2D0-1E58-48C8-B8BF-F5D432F13228}" type="presOf" srcId="{EA696B1C-A06A-4C01-955D-34EFCEF40228}" destId="{C17A5DE1-3C47-4372-9F16-1B128E139E63}" srcOrd="0" destOrd="2" presId="urn:microsoft.com/office/officeart/2005/8/layout/vList2"/>
    <dgm:cxn modelId="{34AE34D2-717B-443D-AFDF-7CC7B3C9CAB5}" srcId="{B6F24229-398D-4D68-98DE-9DC2B4D129D9}" destId="{D1F26AA4-4262-4302-BB85-95B7907ABEC3}" srcOrd="2" destOrd="0" parTransId="{748FBC6A-8C28-4F5C-8A61-DC3D8597DB1E}" sibTransId="{45E00A7D-4258-4541-B653-151BD76DB1B3}"/>
    <dgm:cxn modelId="{49044FD9-BC67-40BE-988C-89AC300D9446}" srcId="{D1F26AA4-4262-4302-BB85-95B7907ABEC3}" destId="{EA696B1C-A06A-4C01-955D-34EFCEF40228}" srcOrd="2" destOrd="0" parTransId="{2D82CB7F-F4E2-451F-8570-741D3245B345}" sibTransId="{8EB2A266-FE66-4320-8851-C157C8055598}"/>
    <dgm:cxn modelId="{EA429BE1-A779-4E2F-86B9-0F23B2F938CE}" srcId="{C7322947-4521-4E4A-B6B8-3EB24771A9B9}" destId="{452FB2EB-F88B-4577-9D15-6EA5A922CF3F}" srcOrd="0" destOrd="0" parTransId="{7977F4B8-3581-4E79-8E0D-6E12D442280D}" sibTransId="{3FBEE644-A7C1-4269-9505-051CFF90832C}"/>
    <dgm:cxn modelId="{D4EAF7F1-51ED-4AE9-BC4C-1A61E6894E3D}" type="presOf" srcId="{D1F26AA4-4262-4302-BB85-95B7907ABEC3}" destId="{E3E7186B-9DD6-4A9C-88FE-E9E477355B49}" srcOrd="0" destOrd="0" presId="urn:microsoft.com/office/officeart/2005/8/layout/vList2"/>
    <dgm:cxn modelId="{005EFDF2-2E2C-42FE-8D6C-FCA9684D1879}" type="presOf" srcId="{274EFC12-A78C-447C-B63B-057FD9789829}" destId="{6E1AE474-8FD0-4BAD-A55B-55C7E93A09C1}" srcOrd="0" destOrd="2" presId="urn:microsoft.com/office/officeart/2005/8/layout/vList2"/>
    <dgm:cxn modelId="{28BECFB1-08BB-403A-8DA1-34BFFA00BDD6}" type="presParOf" srcId="{6C156A57-4D3D-4770-A3B6-9C1FA884753A}" destId="{13AAA632-3A4C-46FC-A130-30DCE56B4870}" srcOrd="0" destOrd="0" presId="urn:microsoft.com/office/officeart/2005/8/layout/vList2"/>
    <dgm:cxn modelId="{7A04F04F-3EC3-4E57-B562-8A7838B391D6}" type="presParOf" srcId="{6C156A57-4D3D-4770-A3B6-9C1FA884753A}" destId="{6E1AE474-8FD0-4BAD-A55B-55C7E93A09C1}" srcOrd="1" destOrd="0" presId="urn:microsoft.com/office/officeart/2005/8/layout/vList2"/>
    <dgm:cxn modelId="{A4BBFB91-18B5-42F5-8694-81666801A3ED}" type="presParOf" srcId="{6C156A57-4D3D-4770-A3B6-9C1FA884753A}" destId="{A82FE4B5-0D62-4B0E-A264-FFE26B6A648F}" srcOrd="2" destOrd="0" presId="urn:microsoft.com/office/officeart/2005/8/layout/vList2"/>
    <dgm:cxn modelId="{F8DDC6BF-7420-4DBC-AB11-603390F92C0D}" type="presParOf" srcId="{6C156A57-4D3D-4770-A3B6-9C1FA884753A}" destId="{FED61A7B-EFD8-4ACD-B780-F35F93415126}" srcOrd="3" destOrd="0" presId="urn:microsoft.com/office/officeart/2005/8/layout/vList2"/>
    <dgm:cxn modelId="{9307D1F3-A26C-4354-8224-504464B2A8AC}" type="presParOf" srcId="{6C156A57-4D3D-4770-A3B6-9C1FA884753A}" destId="{E3E7186B-9DD6-4A9C-88FE-E9E477355B49}" srcOrd="4" destOrd="0" presId="urn:microsoft.com/office/officeart/2005/8/layout/vList2"/>
    <dgm:cxn modelId="{C8529E2D-F192-4C1A-9F12-98D029686D5B}" type="presParOf" srcId="{6C156A57-4D3D-4770-A3B6-9C1FA884753A}" destId="{C17A5DE1-3C47-4372-9F16-1B128E139E6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7065432-8611-41EE-9E15-E4DC9109D5E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D9B14E-CB95-4A39-8D1B-AD4E4BC6EDE0}">
      <dgm:prSet/>
      <dgm:spPr/>
      <dgm:t>
        <a:bodyPr/>
        <a:lstStyle/>
        <a:p>
          <a:r>
            <a:rPr lang="en-GB" dirty="0"/>
            <a:t>‘T</a:t>
          </a:r>
          <a:r>
            <a:rPr lang="en-US" b="0" i="0" dirty="0"/>
            <a:t>he geospatial world need to meet people more than halfway, enabling them to stay in their existing workflows and toolsets.’ </a:t>
          </a:r>
          <a:endParaRPr lang="en-US" dirty="0"/>
        </a:p>
      </dgm:t>
    </dgm:pt>
    <dgm:pt modelId="{B3F9AC83-B484-4FB5-A6D0-E3B4A5FD8694}" type="parTrans" cxnId="{2CD0C377-5A15-4196-A89D-F452807AD6F8}">
      <dgm:prSet/>
      <dgm:spPr/>
      <dgm:t>
        <a:bodyPr/>
        <a:lstStyle/>
        <a:p>
          <a:endParaRPr lang="en-US"/>
        </a:p>
      </dgm:t>
    </dgm:pt>
    <dgm:pt modelId="{41B68C45-836C-4678-B718-25087FA93568}" type="sibTrans" cxnId="{2CD0C377-5A15-4196-A89D-F452807AD6F8}">
      <dgm:prSet/>
      <dgm:spPr/>
      <dgm:t>
        <a:bodyPr/>
        <a:lstStyle/>
        <a:p>
          <a:endParaRPr lang="en-US"/>
        </a:p>
      </dgm:t>
    </dgm:pt>
    <dgm:pt modelId="{B2FAEF04-8185-402C-A855-570CB3DD50AA}">
      <dgm:prSet custT="1"/>
      <dgm:spPr/>
      <dgm:t>
        <a:bodyPr/>
        <a:lstStyle/>
        <a:p>
          <a:r>
            <a:rPr lang="en-US" sz="1600" dirty="0"/>
            <a:t>---</a:t>
          </a:r>
          <a:r>
            <a:rPr lang="en-GB" sz="1600" b="0" i="0" dirty="0"/>
            <a:t>Chris Holmes (</a:t>
          </a:r>
          <a:r>
            <a:rPr lang="en-US" sz="1600" b="0" i="0" dirty="0"/>
            <a:t>Product Architect @ Planet, Board Member @ Open Geospatial Consortium, Technical Fellow @ </a:t>
          </a:r>
          <a:r>
            <a:rPr lang="en-US" sz="1600" b="0" i="0" u="sng" dirty="0" err="1">
              <a:hlinkClick xmlns:r="http://schemas.openxmlformats.org/officeDocument/2006/relationships" r:id="rId1"/>
            </a:rPr>
            <a:t>Radiant.Earth</a:t>
          </a:r>
          <a:r>
            <a:rPr lang="en-US" sz="1600" b="0" i="0" u="sng" dirty="0"/>
            <a:t>)</a:t>
          </a:r>
          <a:endParaRPr lang="en-US" sz="1600" dirty="0"/>
        </a:p>
      </dgm:t>
    </dgm:pt>
    <dgm:pt modelId="{85E97F49-34DD-43A7-B031-96A2630237EC}" type="parTrans" cxnId="{E83CB97B-0D19-4D68-9EEA-9E872351DB18}">
      <dgm:prSet/>
      <dgm:spPr/>
      <dgm:t>
        <a:bodyPr/>
        <a:lstStyle/>
        <a:p>
          <a:endParaRPr lang="en-US"/>
        </a:p>
      </dgm:t>
    </dgm:pt>
    <dgm:pt modelId="{FA5D8394-0B80-4BE2-9D76-85766F468B3C}" type="sibTrans" cxnId="{E83CB97B-0D19-4D68-9EEA-9E872351DB18}">
      <dgm:prSet/>
      <dgm:spPr/>
      <dgm:t>
        <a:bodyPr/>
        <a:lstStyle/>
        <a:p>
          <a:endParaRPr lang="en-US"/>
        </a:p>
      </dgm:t>
    </dgm:pt>
    <dgm:pt modelId="{5D2DD8FB-A609-46FB-BA79-5C1F596D28A2}" type="pres">
      <dgm:prSet presAssocID="{87065432-8611-41EE-9E15-E4DC9109D5E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6D6720B-31F8-4DB7-B001-525ABF531013}" type="pres">
      <dgm:prSet presAssocID="{5BD9B14E-CB95-4A39-8D1B-AD4E4BC6EDE0}" presName="hierRoot1" presStyleCnt="0"/>
      <dgm:spPr/>
    </dgm:pt>
    <dgm:pt modelId="{1258547B-71E4-4951-A8D2-DF9BB9475C1D}" type="pres">
      <dgm:prSet presAssocID="{5BD9B14E-CB95-4A39-8D1B-AD4E4BC6EDE0}" presName="composite" presStyleCnt="0"/>
      <dgm:spPr/>
    </dgm:pt>
    <dgm:pt modelId="{D13B1223-61F8-4DDC-9669-0CC81E9B9B56}" type="pres">
      <dgm:prSet presAssocID="{5BD9B14E-CB95-4A39-8D1B-AD4E4BC6EDE0}" presName="background" presStyleLbl="node0" presStyleIdx="0" presStyleCnt="2"/>
      <dgm:spPr/>
    </dgm:pt>
    <dgm:pt modelId="{CC51F3D8-8016-42B3-9C71-25EA63843BC7}" type="pres">
      <dgm:prSet presAssocID="{5BD9B14E-CB95-4A39-8D1B-AD4E4BC6EDE0}" presName="text" presStyleLbl="fgAcc0" presStyleIdx="0" presStyleCnt="2">
        <dgm:presLayoutVars>
          <dgm:chPref val="3"/>
        </dgm:presLayoutVars>
      </dgm:prSet>
      <dgm:spPr/>
    </dgm:pt>
    <dgm:pt modelId="{7EEA8066-166B-458B-8AF7-B6FAD7D38D55}" type="pres">
      <dgm:prSet presAssocID="{5BD9B14E-CB95-4A39-8D1B-AD4E4BC6EDE0}" presName="hierChild2" presStyleCnt="0"/>
      <dgm:spPr/>
    </dgm:pt>
    <dgm:pt modelId="{05A6040A-CBA8-4CF7-AA09-E3224105C602}" type="pres">
      <dgm:prSet presAssocID="{B2FAEF04-8185-402C-A855-570CB3DD50AA}" presName="hierRoot1" presStyleCnt="0"/>
      <dgm:spPr/>
    </dgm:pt>
    <dgm:pt modelId="{6A11E71D-11A2-432D-978B-E2824DE38688}" type="pres">
      <dgm:prSet presAssocID="{B2FAEF04-8185-402C-A855-570CB3DD50AA}" presName="composite" presStyleCnt="0"/>
      <dgm:spPr/>
    </dgm:pt>
    <dgm:pt modelId="{C8A10689-A006-45F6-960F-C8432C5D8BF0}" type="pres">
      <dgm:prSet presAssocID="{B2FAEF04-8185-402C-A855-570CB3DD50AA}" presName="background" presStyleLbl="node0" presStyleIdx="1" presStyleCnt="2"/>
      <dgm:spPr/>
    </dgm:pt>
    <dgm:pt modelId="{B401D681-1745-452F-9B95-811B76A9534F}" type="pres">
      <dgm:prSet presAssocID="{B2FAEF04-8185-402C-A855-570CB3DD50AA}" presName="text" presStyleLbl="fgAcc0" presStyleIdx="1" presStyleCnt="2" custScaleX="91091" custScaleY="47932" custLinFactNeighborX="-4500" custLinFactNeighborY="69595">
        <dgm:presLayoutVars>
          <dgm:chPref val="3"/>
        </dgm:presLayoutVars>
      </dgm:prSet>
      <dgm:spPr/>
    </dgm:pt>
    <dgm:pt modelId="{46E5B5CC-06E4-446E-B7F5-43E2D6CB0FAA}" type="pres">
      <dgm:prSet presAssocID="{B2FAEF04-8185-402C-A855-570CB3DD50AA}" presName="hierChild2" presStyleCnt="0"/>
      <dgm:spPr/>
    </dgm:pt>
  </dgm:ptLst>
  <dgm:cxnLst>
    <dgm:cxn modelId="{7577BA34-413A-44CF-87FA-DF4F3B0FED59}" type="presOf" srcId="{87065432-8611-41EE-9E15-E4DC9109D5EF}" destId="{5D2DD8FB-A609-46FB-BA79-5C1F596D28A2}" srcOrd="0" destOrd="0" presId="urn:microsoft.com/office/officeart/2005/8/layout/hierarchy1"/>
    <dgm:cxn modelId="{D4C1EA56-EFE1-4F35-BBB1-54F52EE66EF6}" type="presOf" srcId="{B2FAEF04-8185-402C-A855-570CB3DD50AA}" destId="{B401D681-1745-452F-9B95-811B76A9534F}" srcOrd="0" destOrd="0" presId="urn:microsoft.com/office/officeart/2005/8/layout/hierarchy1"/>
    <dgm:cxn modelId="{2CD0C377-5A15-4196-A89D-F452807AD6F8}" srcId="{87065432-8611-41EE-9E15-E4DC9109D5EF}" destId="{5BD9B14E-CB95-4A39-8D1B-AD4E4BC6EDE0}" srcOrd="0" destOrd="0" parTransId="{B3F9AC83-B484-4FB5-A6D0-E3B4A5FD8694}" sibTransId="{41B68C45-836C-4678-B718-25087FA93568}"/>
    <dgm:cxn modelId="{E83CB97B-0D19-4D68-9EEA-9E872351DB18}" srcId="{87065432-8611-41EE-9E15-E4DC9109D5EF}" destId="{B2FAEF04-8185-402C-A855-570CB3DD50AA}" srcOrd="1" destOrd="0" parTransId="{85E97F49-34DD-43A7-B031-96A2630237EC}" sibTransId="{FA5D8394-0B80-4BE2-9D76-85766F468B3C}"/>
    <dgm:cxn modelId="{CF746499-63C3-43BF-85FC-DD2EA7FD8A30}" type="presOf" srcId="{5BD9B14E-CB95-4A39-8D1B-AD4E4BC6EDE0}" destId="{CC51F3D8-8016-42B3-9C71-25EA63843BC7}" srcOrd="0" destOrd="0" presId="urn:microsoft.com/office/officeart/2005/8/layout/hierarchy1"/>
    <dgm:cxn modelId="{2EFE53AC-D638-400C-A668-1B355DE0FDFF}" type="presParOf" srcId="{5D2DD8FB-A609-46FB-BA79-5C1F596D28A2}" destId="{56D6720B-31F8-4DB7-B001-525ABF531013}" srcOrd="0" destOrd="0" presId="urn:microsoft.com/office/officeart/2005/8/layout/hierarchy1"/>
    <dgm:cxn modelId="{A1FA8660-C9FB-46D1-9CEC-72DE76C4744D}" type="presParOf" srcId="{56D6720B-31F8-4DB7-B001-525ABF531013}" destId="{1258547B-71E4-4951-A8D2-DF9BB9475C1D}" srcOrd="0" destOrd="0" presId="urn:microsoft.com/office/officeart/2005/8/layout/hierarchy1"/>
    <dgm:cxn modelId="{8846F08A-0B9A-444A-8137-2C6CBCA84DFD}" type="presParOf" srcId="{1258547B-71E4-4951-A8D2-DF9BB9475C1D}" destId="{D13B1223-61F8-4DDC-9669-0CC81E9B9B56}" srcOrd="0" destOrd="0" presId="urn:microsoft.com/office/officeart/2005/8/layout/hierarchy1"/>
    <dgm:cxn modelId="{2D0F082A-E9FF-4A92-A930-DB32016F172D}" type="presParOf" srcId="{1258547B-71E4-4951-A8D2-DF9BB9475C1D}" destId="{CC51F3D8-8016-42B3-9C71-25EA63843BC7}" srcOrd="1" destOrd="0" presId="urn:microsoft.com/office/officeart/2005/8/layout/hierarchy1"/>
    <dgm:cxn modelId="{007575F6-3ED8-4205-99E4-B00683B28184}" type="presParOf" srcId="{56D6720B-31F8-4DB7-B001-525ABF531013}" destId="{7EEA8066-166B-458B-8AF7-B6FAD7D38D55}" srcOrd="1" destOrd="0" presId="urn:microsoft.com/office/officeart/2005/8/layout/hierarchy1"/>
    <dgm:cxn modelId="{98B78771-2C83-4D74-8472-FAE923C34E43}" type="presParOf" srcId="{5D2DD8FB-A609-46FB-BA79-5C1F596D28A2}" destId="{05A6040A-CBA8-4CF7-AA09-E3224105C602}" srcOrd="1" destOrd="0" presId="urn:microsoft.com/office/officeart/2005/8/layout/hierarchy1"/>
    <dgm:cxn modelId="{F19C4F03-C470-4522-A9A0-10A4C42883A3}" type="presParOf" srcId="{05A6040A-CBA8-4CF7-AA09-E3224105C602}" destId="{6A11E71D-11A2-432D-978B-E2824DE38688}" srcOrd="0" destOrd="0" presId="urn:microsoft.com/office/officeart/2005/8/layout/hierarchy1"/>
    <dgm:cxn modelId="{B85764C4-68CC-4474-A36C-A390EC8B6FD6}" type="presParOf" srcId="{6A11E71D-11A2-432D-978B-E2824DE38688}" destId="{C8A10689-A006-45F6-960F-C8432C5D8BF0}" srcOrd="0" destOrd="0" presId="urn:microsoft.com/office/officeart/2005/8/layout/hierarchy1"/>
    <dgm:cxn modelId="{612A8089-A5E1-4DCD-93B1-4107D56E2419}" type="presParOf" srcId="{6A11E71D-11A2-432D-978B-E2824DE38688}" destId="{B401D681-1745-452F-9B95-811B76A9534F}" srcOrd="1" destOrd="0" presId="urn:microsoft.com/office/officeart/2005/8/layout/hierarchy1"/>
    <dgm:cxn modelId="{CF981D54-BC8F-474B-B1FF-47B56745ED0E}" type="presParOf" srcId="{05A6040A-CBA8-4CF7-AA09-E3224105C602}" destId="{46E5B5CC-06E4-446E-B7F5-43E2D6CB0FA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726A444-2371-4BEE-A5A0-EA1474132C8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17A451B-71DD-4396-8FB2-46893BA02B98}">
      <dgm:prSet/>
      <dgm:spPr/>
      <dgm:t>
        <a:bodyPr/>
        <a:lstStyle/>
        <a:p>
          <a:r>
            <a:rPr lang="en-GB"/>
            <a:t>Official site</a:t>
          </a:r>
          <a:endParaRPr lang="en-US"/>
        </a:p>
      </dgm:t>
    </dgm:pt>
    <dgm:pt modelId="{2477C737-8365-41AC-BFB3-A8CA0B037368}" type="parTrans" cxnId="{7CFF1410-B2E9-460F-87BC-C6F4AACAF92E}">
      <dgm:prSet/>
      <dgm:spPr/>
      <dgm:t>
        <a:bodyPr/>
        <a:lstStyle/>
        <a:p>
          <a:endParaRPr lang="en-US"/>
        </a:p>
      </dgm:t>
    </dgm:pt>
    <dgm:pt modelId="{B8B7C7AD-0C92-40EF-B73C-B6FEF141B6AC}" type="sibTrans" cxnId="{7CFF1410-B2E9-460F-87BC-C6F4AACAF92E}">
      <dgm:prSet/>
      <dgm:spPr/>
      <dgm:t>
        <a:bodyPr/>
        <a:lstStyle/>
        <a:p>
          <a:endParaRPr lang="en-US"/>
        </a:p>
      </dgm:t>
    </dgm:pt>
    <dgm:pt modelId="{C0221676-8596-4B6E-B7B8-0F8D8F9B9AE5}">
      <dgm:prSet/>
      <dgm:spPr/>
      <dgm:t>
        <a:bodyPr/>
        <a:lstStyle/>
        <a:p>
          <a:r>
            <a:rPr lang="en-GB"/>
            <a:t>https://duckdb.org/</a:t>
          </a:r>
          <a:endParaRPr lang="en-US"/>
        </a:p>
      </dgm:t>
    </dgm:pt>
    <dgm:pt modelId="{6C1C2A72-6DE3-418B-B066-0DDCFF154047}" type="parTrans" cxnId="{B7EA4A93-8F52-47CA-BB81-EDAB5BF31F30}">
      <dgm:prSet/>
      <dgm:spPr/>
      <dgm:t>
        <a:bodyPr/>
        <a:lstStyle/>
        <a:p>
          <a:endParaRPr lang="en-US"/>
        </a:p>
      </dgm:t>
    </dgm:pt>
    <dgm:pt modelId="{E94DCBD0-FD54-4AEB-8398-7705EA7BBFC7}" type="sibTrans" cxnId="{B7EA4A93-8F52-47CA-BB81-EDAB5BF31F30}">
      <dgm:prSet/>
      <dgm:spPr/>
      <dgm:t>
        <a:bodyPr/>
        <a:lstStyle/>
        <a:p>
          <a:endParaRPr lang="en-US"/>
        </a:p>
      </dgm:t>
    </dgm:pt>
    <dgm:pt modelId="{A1FCD2C3-07E6-438D-9502-D65EF0EE949A}">
      <dgm:prSet/>
      <dgm:spPr/>
      <dgm:t>
        <a:bodyPr/>
        <a:lstStyle/>
        <a:p>
          <a:r>
            <a:rPr lang="en-GB">
              <a:hlinkClick xmlns:r="http://schemas.openxmlformats.org/officeDocument/2006/relationships" r:id="rId1"/>
            </a:rPr>
            <a:t>https://duckdb.org/docs/</a:t>
          </a:r>
          <a:endParaRPr lang="en-US"/>
        </a:p>
      </dgm:t>
    </dgm:pt>
    <dgm:pt modelId="{24C13521-25C8-4F48-87A7-6D14B156B238}" type="parTrans" cxnId="{860D3DF9-DA3F-4C59-9AFF-7D06D77DDB0B}">
      <dgm:prSet/>
      <dgm:spPr/>
      <dgm:t>
        <a:bodyPr/>
        <a:lstStyle/>
        <a:p>
          <a:endParaRPr lang="en-US"/>
        </a:p>
      </dgm:t>
    </dgm:pt>
    <dgm:pt modelId="{FFAC6BB4-3030-4981-9621-BABE5A75EB08}" type="sibTrans" cxnId="{860D3DF9-DA3F-4C59-9AFF-7D06D77DDB0B}">
      <dgm:prSet/>
      <dgm:spPr/>
      <dgm:t>
        <a:bodyPr/>
        <a:lstStyle/>
        <a:p>
          <a:endParaRPr lang="en-US"/>
        </a:p>
      </dgm:t>
    </dgm:pt>
    <dgm:pt modelId="{9B5504F1-6D6D-4E39-B23F-9233D3F3F1EF}">
      <dgm:prSet/>
      <dgm:spPr/>
      <dgm:t>
        <a:bodyPr/>
        <a:lstStyle/>
        <a:p>
          <a:r>
            <a:rPr lang="en-GB"/>
            <a:t>Official training site</a:t>
          </a:r>
          <a:endParaRPr lang="en-US"/>
        </a:p>
      </dgm:t>
    </dgm:pt>
    <dgm:pt modelId="{94CBC0C6-FF5B-44CB-AFFC-9C0341724E9D}" type="parTrans" cxnId="{D37C6921-53CF-4AB8-8B42-2FA03FCDC796}">
      <dgm:prSet/>
      <dgm:spPr/>
      <dgm:t>
        <a:bodyPr/>
        <a:lstStyle/>
        <a:p>
          <a:endParaRPr lang="en-US"/>
        </a:p>
      </dgm:t>
    </dgm:pt>
    <dgm:pt modelId="{FF0F5BCA-3A4D-47BC-8160-1F57657B079F}" type="sibTrans" cxnId="{D37C6921-53CF-4AB8-8B42-2FA03FCDC796}">
      <dgm:prSet/>
      <dgm:spPr/>
      <dgm:t>
        <a:bodyPr/>
        <a:lstStyle/>
        <a:p>
          <a:endParaRPr lang="en-US"/>
        </a:p>
      </dgm:t>
    </dgm:pt>
    <dgm:pt modelId="{C19BA048-8085-4192-85A3-863CC72266D2}">
      <dgm:prSet/>
      <dgm:spPr/>
      <dgm:t>
        <a:bodyPr/>
        <a:lstStyle/>
        <a:p>
          <a:r>
            <a:rPr lang="en-GB">
              <a:hlinkClick xmlns:r="http://schemas.openxmlformats.org/officeDocument/2006/relationships" r:id="rId2"/>
            </a:rPr>
            <a:t>https://motherduck.com/</a:t>
          </a:r>
          <a:endParaRPr lang="en-US"/>
        </a:p>
      </dgm:t>
    </dgm:pt>
    <dgm:pt modelId="{F040043C-35B9-49B3-A69F-561DDEDD2D3D}" type="parTrans" cxnId="{1CBC5936-46D4-4F77-A768-CA3E093F3EBA}">
      <dgm:prSet/>
      <dgm:spPr/>
      <dgm:t>
        <a:bodyPr/>
        <a:lstStyle/>
        <a:p>
          <a:endParaRPr lang="en-US"/>
        </a:p>
      </dgm:t>
    </dgm:pt>
    <dgm:pt modelId="{E8E325BD-DC9C-4B2E-B04D-BC5039CA672C}" type="sibTrans" cxnId="{1CBC5936-46D4-4F77-A768-CA3E093F3EBA}">
      <dgm:prSet/>
      <dgm:spPr/>
      <dgm:t>
        <a:bodyPr/>
        <a:lstStyle/>
        <a:p>
          <a:endParaRPr lang="en-US"/>
        </a:p>
      </dgm:t>
    </dgm:pt>
    <dgm:pt modelId="{A162D236-02E1-4789-811F-D79E0CD19FF8}">
      <dgm:prSet/>
      <dgm:spPr/>
      <dgm:t>
        <a:bodyPr/>
        <a:lstStyle/>
        <a:p>
          <a:r>
            <a:rPr lang="en-GB">
              <a:hlinkClick xmlns:r="http://schemas.openxmlformats.org/officeDocument/2006/relationships" r:id="rId3"/>
            </a:rPr>
            <a:t>https://motherduck.com/duckdb-book-brief</a:t>
          </a:r>
          <a:endParaRPr lang="en-US"/>
        </a:p>
      </dgm:t>
    </dgm:pt>
    <dgm:pt modelId="{D70933F4-AB78-4C51-8B6C-7F90BF806358}" type="parTrans" cxnId="{B635195D-7EF7-4F51-ABFA-510E337C8E47}">
      <dgm:prSet/>
      <dgm:spPr/>
      <dgm:t>
        <a:bodyPr/>
        <a:lstStyle/>
        <a:p>
          <a:endParaRPr lang="en-US"/>
        </a:p>
      </dgm:t>
    </dgm:pt>
    <dgm:pt modelId="{42F090CC-271B-4513-AD70-43872D3F68FE}" type="sibTrans" cxnId="{B635195D-7EF7-4F51-ABFA-510E337C8E47}">
      <dgm:prSet/>
      <dgm:spPr/>
      <dgm:t>
        <a:bodyPr/>
        <a:lstStyle/>
        <a:p>
          <a:endParaRPr lang="en-US"/>
        </a:p>
      </dgm:t>
    </dgm:pt>
    <dgm:pt modelId="{7FAA32D3-0203-4F99-9AFB-D9388A34712A}">
      <dgm:prSet/>
      <dgm:spPr/>
      <dgm:t>
        <a:bodyPr/>
        <a:lstStyle/>
        <a:p>
          <a:r>
            <a:rPr lang="en-GB"/>
            <a:t>Open Geospatial Solutions </a:t>
          </a:r>
          <a:r>
            <a:rPr lang="en-GB">
              <a:hlinkClick xmlns:r="http://schemas.openxmlformats.org/officeDocument/2006/relationships" r:id="rId4"/>
            </a:rPr>
            <a:t>https://geog-414.gishub.org/</a:t>
          </a:r>
          <a:endParaRPr lang="en-US"/>
        </a:p>
      </dgm:t>
    </dgm:pt>
    <dgm:pt modelId="{0F6617BE-6D19-4496-A728-0F5AD565A29C}" type="parTrans" cxnId="{7CA286A4-4795-471D-824D-91661B29B59C}">
      <dgm:prSet/>
      <dgm:spPr/>
      <dgm:t>
        <a:bodyPr/>
        <a:lstStyle/>
        <a:p>
          <a:endParaRPr lang="en-US"/>
        </a:p>
      </dgm:t>
    </dgm:pt>
    <dgm:pt modelId="{5A7C08ED-3A73-457F-B4F6-5FD982FB38D4}" type="sibTrans" cxnId="{7CA286A4-4795-471D-824D-91661B29B59C}">
      <dgm:prSet/>
      <dgm:spPr/>
      <dgm:t>
        <a:bodyPr/>
        <a:lstStyle/>
        <a:p>
          <a:endParaRPr lang="en-US"/>
        </a:p>
      </dgm:t>
    </dgm:pt>
    <dgm:pt modelId="{BFA9CF21-7E69-484A-9A57-297DD32519E5}">
      <dgm:prSet/>
      <dgm:spPr/>
      <dgm:t>
        <a:bodyPr/>
        <a:lstStyle/>
        <a:p>
          <a:r>
            <a:rPr lang="en-GB">
              <a:hlinkClick xmlns:r="http://schemas.openxmlformats.org/officeDocument/2006/relationships" r:id="rId5"/>
            </a:rPr>
            <a:t>https://geog-414.gishub.org/book/duckdb/01_duckdb_intro.html</a:t>
          </a:r>
          <a:endParaRPr lang="en-US"/>
        </a:p>
      </dgm:t>
    </dgm:pt>
    <dgm:pt modelId="{2E17B94E-2EA2-4938-9CF1-F7A724573878}" type="parTrans" cxnId="{03E9BF6D-71F6-465D-899C-4F03E45A3DAC}">
      <dgm:prSet/>
      <dgm:spPr/>
      <dgm:t>
        <a:bodyPr/>
        <a:lstStyle/>
        <a:p>
          <a:endParaRPr lang="en-US"/>
        </a:p>
      </dgm:t>
    </dgm:pt>
    <dgm:pt modelId="{5892515F-B29B-4A7C-B48E-1484A4AE1562}" type="sibTrans" cxnId="{03E9BF6D-71F6-465D-899C-4F03E45A3DAC}">
      <dgm:prSet/>
      <dgm:spPr/>
      <dgm:t>
        <a:bodyPr/>
        <a:lstStyle/>
        <a:p>
          <a:endParaRPr lang="en-US"/>
        </a:p>
      </dgm:t>
    </dgm:pt>
    <dgm:pt modelId="{9603A5ED-C818-4336-A774-A7B5F1392AF4}">
      <dgm:prSet/>
      <dgm:spPr/>
      <dgm:t>
        <a:bodyPr/>
        <a:lstStyle/>
        <a:p>
          <a:r>
            <a:rPr lang="en-GB"/>
            <a:t>Open Geospatial Solutions youtube channel</a:t>
          </a:r>
          <a:endParaRPr lang="en-US"/>
        </a:p>
      </dgm:t>
    </dgm:pt>
    <dgm:pt modelId="{160B8FD4-D002-4CCF-A340-9D452256AA4C}" type="parTrans" cxnId="{0DB555B2-214D-4736-9867-B5F90D223314}">
      <dgm:prSet/>
      <dgm:spPr/>
      <dgm:t>
        <a:bodyPr/>
        <a:lstStyle/>
        <a:p>
          <a:endParaRPr lang="en-US"/>
        </a:p>
      </dgm:t>
    </dgm:pt>
    <dgm:pt modelId="{B28D86E6-981C-4883-8229-2E21E85B3232}" type="sibTrans" cxnId="{0DB555B2-214D-4736-9867-B5F90D223314}">
      <dgm:prSet/>
      <dgm:spPr/>
      <dgm:t>
        <a:bodyPr/>
        <a:lstStyle/>
        <a:p>
          <a:endParaRPr lang="en-US"/>
        </a:p>
      </dgm:t>
    </dgm:pt>
    <dgm:pt modelId="{E3C88A36-6075-4AEB-A312-E2A21C3AA371}">
      <dgm:prSet/>
      <dgm:spPr/>
      <dgm:t>
        <a:bodyPr/>
        <a:lstStyle/>
        <a:p>
          <a:r>
            <a:rPr lang="en-GB">
              <a:hlinkClick xmlns:r="http://schemas.openxmlformats.org/officeDocument/2006/relationships" r:id="rId6"/>
            </a:rPr>
            <a:t>https://youtu.be/A4TOAdsXsEs?si=SUiBe3FHSijIMyRK</a:t>
          </a:r>
          <a:endParaRPr lang="en-US"/>
        </a:p>
      </dgm:t>
    </dgm:pt>
    <dgm:pt modelId="{1F1306A6-413F-4F28-846B-2F3163989BE9}" type="parTrans" cxnId="{F49BDAFA-C525-4597-9B0D-FAD81D43FF5F}">
      <dgm:prSet/>
      <dgm:spPr/>
      <dgm:t>
        <a:bodyPr/>
        <a:lstStyle/>
        <a:p>
          <a:endParaRPr lang="en-US"/>
        </a:p>
      </dgm:t>
    </dgm:pt>
    <dgm:pt modelId="{C8303361-071E-47BD-B738-FC15E891EC74}" type="sibTrans" cxnId="{F49BDAFA-C525-4597-9B0D-FAD81D43FF5F}">
      <dgm:prSet/>
      <dgm:spPr/>
      <dgm:t>
        <a:bodyPr/>
        <a:lstStyle/>
        <a:p>
          <a:endParaRPr lang="en-US"/>
        </a:p>
      </dgm:t>
    </dgm:pt>
    <dgm:pt modelId="{05AA1D7B-3B3C-4935-97FC-A1F6C2EC28C9}">
      <dgm:prSet/>
      <dgm:spPr/>
      <dgm:t>
        <a:bodyPr/>
        <a:lstStyle/>
        <a:p>
          <a:r>
            <a:rPr lang="en-GB" b="1" i="0"/>
            <a:t>awesome DuckDB</a:t>
          </a:r>
          <a:endParaRPr lang="en-US"/>
        </a:p>
      </dgm:t>
    </dgm:pt>
    <dgm:pt modelId="{BCD9E737-B4B7-4A72-AADE-BF0DE5F242F7}" type="parTrans" cxnId="{51EEF864-4C96-475F-AD67-40ADEF524F2B}">
      <dgm:prSet/>
      <dgm:spPr/>
      <dgm:t>
        <a:bodyPr/>
        <a:lstStyle/>
        <a:p>
          <a:endParaRPr lang="en-US"/>
        </a:p>
      </dgm:t>
    </dgm:pt>
    <dgm:pt modelId="{32D4CCFE-A2DA-4867-B23B-5470FA4BBFAF}" type="sibTrans" cxnId="{51EEF864-4C96-475F-AD67-40ADEF524F2B}">
      <dgm:prSet/>
      <dgm:spPr/>
      <dgm:t>
        <a:bodyPr/>
        <a:lstStyle/>
        <a:p>
          <a:endParaRPr lang="en-US"/>
        </a:p>
      </dgm:t>
    </dgm:pt>
    <dgm:pt modelId="{FD4B2708-5651-4E4A-8365-0B6D78784FB9}">
      <dgm:prSet/>
      <dgm:spPr/>
      <dgm:t>
        <a:bodyPr/>
        <a:lstStyle/>
        <a:p>
          <a:r>
            <a:rPr lang="en-GB">
              <a:hlinkClick xmlns:r="http://schemas.openxmlformats.org/officeDocument/2006/relationships" r:id="rId7"/>
            </a:rPr>
            <a:t>https://github.com/davidgasquez/awesome-duckdb</a:t>
          </a:r>
          <a:endParaRPr lang="en-US"/>
        </a:p>
      </dgm:t>
    </dgm:pt>
    <dgm:pt modelId="{B3D3A2F0-9B87-4DD7-A139-D696276C4379}" type="parTrans" cxnId="{DBB723D6-0147-42FA-8232-9864F16580BD}">
      <dgm:prSet/>
      <dgm:spPr/>
      <dgm:t>
        <a:bodyPr/>
        <a:lstStyle/>
        <a:p>
          <a:endParaRPr lang="en-US"/>
        </a:p>
      </dgm:t>
    </dgm:pt>
    <dgm:pt modelId="{CDC7E717-CBAC-4058-B116-5CE168ABC67F}" type="sibTrans" cxnId="{DBB723D6-0147-42FA-8232-9864F16580BD}">
      <dgm:prSet/>
      <dgm:spPr/>
      <dgm:t>
        <a:bodyPr/>
        <a:lstStyle/>
        <a:p>
          <a:endParaRPr lang="en-US"/>
        </a:p>
      </dgm:t>
    </dgm:pt>
    <dgm:pt modelId="{60C278DF-0EED-4466-87C8-FA6C3CDF5816}" type="pres">
      <dgm:prSet presAssocID="{8726A444-2371-4BEE-A5A0-EA1474132C88}" presName="linear" presStyleCnt="0">
        <dgm:presLayoutVars>
          <dgm:dir/>
          <dgm:animLvl val="lvl"/>
          <dgm:resizeHandles val="exact"/>
        </dgm:presLayoutVars>
      </dgm:prSet>
      <dgm:spPr/>
    </dgm:pt>
    <dgm:pt modelId="{4BACAE78-D496-42FC-8FEB-1C30FE559E91}" type="pres">
      <dgm:prSet presAssocID="{517A451B-71DD-4396-8FB2-46893BA02B98}" presName="parentLin" presStyleCnt="0"/>
      <dgm:spPr/>
    </dgm:pt>
    <dgm:pt modelId="{7B785B16-D8F4-4934-A83C-8B75E1BDEF24}" type="pres">
      <dgm:prSet presAssocID="{517A451B-71DD-4396-8FB2-46893BA02B98}" presName="parentLeftMargin" presStyleLbl="node1" presStyleIdx="0" presStyleCnt="4"/>
      <dgm:spPr/>
    </dgm:pt>
    <dgm:pt modelId="{7EAE5679-A70B-4088-B9A3-2E6DF534A15C}" type="pres">
      <dgm:prSet presAssocID="{517A451B-71DD-4396-8FB2-46893BA02B9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5880DF7-B4E5-48CC-BC73-F47B2DF92462}" type="pres">
      <dgm:prSet presAssocID="{517A451B-71DD-4396-8FB2-46893BA02B98}" presName="negativeSpace" presStyleCnt="0"/>
      <dgm:spPr/>
    </dgm:pt>
    <dgm:pt modelId="{04373631-5AAE-4FF7-A6CB-BD02138CD6AA}" type="pres">
      <dgm:prSet presAssocID="{517A451B-71DD-4396-8FB2-46893BA02B98}" presName="childText" presStyleLbl="conFgAcc1" presStyleIdx="0" presStyleCnt="4">
        <dgm:presLayoutVars>
          <dgm:bulletEnabled val="1"/>
        </dgm:presLayoutVars>
      </dgm:prSet>
      <dgm:spPr/>
    </dgm:pt>
    <dgm:pt modelId="{A8F27FF5-C91C-442A-9F0B-5B73379B7816}" type="pres">
      <dgm:prSet presAssocID="{B8B7C7AD-0C92-40EF-B73C-B6FEF141B6AC}" presName="spaceBetweenRectangles" presStyleCnt="0"/>
      <dgm:spPr/>
    </dgm:pt>
    <dgm:pt modelId="{852B6F05-BF1C-4616-BABE-2259711F6062}" type="pres">
      <dgm:prSet presAssocID="{9B5504F1-6D6D-4E39-B23F-9233D3F3F1EF}" presName="parentLin" presStyleCnt="0"/>
      <dgm:spPr/>
    </dgm:pt>
    <dgm:pt modelId="{F2751E73-5293-495C-9A18-773C8490FE38}" type="pres">
      <dgm:prSet presAssocID="{9B5504F1-6D6D-4E39-B23F-9233D3F3F1EF}" presName="parentLeftMargin" presStyleLbl="node1" presStyleIdx="0" presStyleCnt="4"/>
      <dgm:spPr/>
    </dgm:pt>
    <dgm:pt modelId="{02CAC1D0-CEAE-4087-9C24-BD34664CE719}" type="pres">
      <dgm:prSet presAssocID="{9B5504F1-6D6D-4E39-B23F-9233D3F3F1E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8568127-A0D7-471F-BB79-24C445ADAD69}" type="pres">
      <dgm:prSet presAssocID="{9B5504F1-6D6D-4E39-B23F-9233D3F3F1EF}" presName="negativeSpace" presStyleCnt="0"/>
      <dgm:spPr/>
    </dgm:pt>
    <dgm:pt modelId="{DF3EB1DB-00C4-45B7-9D75-7B0BC031A603}" type="pres">
      <dgm:prSet presAssocID="{9B5504F1-6D6D-4E39-B23F-9233D3F3F1EF}" presName="childText" presStyleLbl="conFgAcc1" presStyleIdx="1" presStyleCnt="4">
        <dgm:presLayoutVars>
          <dgm:bulletEnabled val="1"/>
        </dgm:presLayoutVars>
      </dgm:prSet>
      <dgm:spPr/>
    </dgm:pt>
    <dgm:pt modelId="{D25FEF6F-9B3B-41A8-9EB9-EF4117FF827D}" type="pres">
      <dgm:prSet presAssocID="{FF0F5BCA-3A4D-47BC-8160-1F57657B079F}" presName="spaceBetweenRectangles" presStyleCnt="0"/>
      <dgm:spPr/>
    </dgm:pt>
    <dgm:pt modelId="{8E21EC58-D51A-43F9-8575-7DC21A385083}" type="pres">
      <dgm:prSet presAssocID="{7FAA32D3-0203-4F99-9AFB-D9388A34712A}" presName="parentLin" presStyleCnt="0"/>
      <dgm:spPr/>
    </dgm:pt>
    <dgm:pt modelId="{81CC37AB-74FE-469B-8F99-30E806571FC6}" type="pres">
      <dgm:prSet presAssocID="{7FAA32D3-0203-4F99-9AFB-D9388A34712A}" presName="parentLeftMargin" presStyleLbl="node1" presStyleIdx="1" presStyleCnt="4"/>
      <dgm:spPr/>
    </dgm:pt>
    <dgm:pt modelId="{DC843B21-00F5-41DB-ADE5-FC1F4F8D7CC2}" type="pres">
      <dgm:prSet presAssocID="{7FAA32D3-0203-4F99-9AFB-D9388A34712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2D87A52-2B44-407A-A163-8285593E7038}" type="pres">
      <dgm:prSet presAssocID="{7FAA32D3-0203-4F99-9AFB-D9388A34712A}" presName="negativeSpace" presStyleCnt="0"/>
      <dgm:spPr/>
    </dgm:pt>
    <dgm:pt modelId="{94FE6A1A-D3A1-462D-B26C-7F3EA6484E28}" type="pres">
      <dgm:prSet presAssocID="{7FAA32D3-0203-4F99-9AFB-D9388A34712A}" presName="childText" presStyleLbl="conFgAcc1" presStyleIdx="2" presStyleCnt="4">
        <dgm:presLayoutVars>
          <dgm:bulletEnabled val="1"/>
        </dgm:presLayoutVars>
      </dgm:prSet>
      <dgm:spPr/>
    </dgm:pt>
    <dgm:pt modelId="{61DD573D-4299-4E2C-B9CD-68DF7AEB704C}" type="pres">
      <dgm:prSet presAssocID="{5A7C08ED-3A73-457F-B4F6-5FD982FB38D4}" presName="spaceBetweenRectangles" presStyleCnt="0"/>
      <dgm:spPr/>
    </dgm:pt>
    <dgm:pt modelId="{8E2A7D62-DC87-47E4-8B8D-5362D4AB2DF1}" type="pres">
      <dgm:prSet presAssocID="{05AA1D7B-3B3C-4935-97FC-A1F6C2EC28C9}" presName="parentLin" presStyleCnt="0"/>
      <dgm:spPr/>
    </dgm:pt>
    <dgm:pt modelId="{B415192F-A8BC-42CC-A569-C18E410C814C}" type="pres">
      <dgm:prSet presAssocID="{05AA1D7B-3B3C-4935-97FC-A1F6C2EC28C9}" presName="parentLeftMargin" presStyleLbl="node1" presStyleIdx="2" presStyleCnt="4"/>
      <dgm:spPr/>
    </dgm:pt>
    <dgm:pt modelId="{FC064341-7116-47C7-99E4-FA1B937A7A5B}" type="pres">
      <dgm:prSet presAssocID="{05AA1D7B-3B3C-4935-97FC-A1F6C2EC28C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7FB0F0A-66B6-45A8-8270-1EDB0BB447D8}" type="pres">
      <dgm:prSet presAssocID="{05AA1D7B-3B3C-4935-97FC-A1F6C2EC28C9}" presName="negativeSpace" presStyleCnt="0"/>
      <dgm:spPr/>
    </dgm:pt>
    <dgm:pt modelId="{709ED4E7-0C0A-483C-AE52-0ABA4882D421}" type="pres">
      <dgm:prSet presAssocID="{05AA1D7B-3B3C-4935-97FC-A1F6C2EC28C9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F73400F-6C13-41C7-B31F-1ADC2DAC2287}" type="presOf" srcId="{8726A444-2371-4BEE-A5A0-EA1474132C88}" destId="{60C278DF-0EED-4466-87C8-FA6C3CDF5816}" srcOrd="0" destOrd="0" presId="urn:microsoft.com/office/officeart/2005/8/layout/list1"/>
    <dgm:cxn modelId="{7CFF1410-B2E9-460F-87BC-C6F4AACAF92E}" srcId="{8726A444-2371-4BEE-A5A0-EA1474132C88}" destId="{517A451B-71DD-4396-8FB2-46893BA02B98}" srcOrd="0" destOrd="0" parTransId="{2477C737-8365-41AC-BFB3-A8CA0B037368}" sibTransId="{B8B7C7AD-0C92-40EF-B73C-B6FEF141B6AC}"/>
    <dgm:cxn modelId="{D37C6921-53CF-4AB8-8B42-2FA03FCDC796}" srcId="{8726A444-2371-4BEE-A5A0-EA1474132C88}" destId="{9B5504F1-6D6D-4E39-B23F-9233D3F3F1EF}" srcOrd="1" destOrd="0" parTransId="{94CBC0C6-FF5B-44CB-AFFC-9C0341724E9D}" sibTransId="{FF0F5BCA-3A4D-47BC-8160-1F57657B079F}"/>
    <dgm:cxn modelId="{453D5A25-B852-49B7-8440-C142C87E8289}" type="presOf" srcId="{C19BA048-8085-4192-85A3-863CC72266D2}" destId="{DF3EB1DB-00C4-45B7-9D75-7B0BC031A603}" srcOrd="0" destOrd="0" presId="urn:microsoft.com/office/officeart/2005/8/layout/list1"/>
    <dgm:cxn modelId="{E4AF0F26-74F6-4E01-BF77-CE7ABECD6FF7}" type="presOf" srcId="{E3C88A36-6075-4AEB-A312-E2A21C3AA371}" destId="{94FE6A1A-D3A1-462D-B26C-7F3EA6484E28}" srcOrd="0" destOrd="2" presId="urn:microsoft.com/office/officeart/2005/8/layout/list1"/>
    <dgm:cxn modelId="{8C531F2E-A63B-43DF-9155-A9E5D104837D}" type="presOf" srcId="{7FAA32D3-0203-4F99-9AFB-D9388A34712A}" destId="{DC843B21-00F5-41DB-ADE5-FC1F4F8D7CC2}" srcOrd="1" destOrd="0" presId="urn:microsoft.com/office/officeart/2005/8/layout/list1"/>
    <dgm:cxn modelId="{1CBC5936-46D4-4F77-A768-CA3E093F3EBA}" srcId="{9B5504F1-6D6D-4E39-B23F-9233D3F3F1EF}" destId="{C19BA048-8085-4192-85A3-863CC72266D2}" srcOrd="0" destOrd="0" parTransId="{F040043C-35B9-49B3-A69F-561DDEDD2D3D}" sibTransId="{E8E325BD-DC9C-4B2E-B04D-BC5039CA672C}"/>
    <dgm:cxn modelId="{B635195D-7EF7-4F51-ABFA-510E337C8E47}" srcId="{9B5504F1-6D6D-4E39-B23F-9233D3F3F1EF}" destId="{A162D236-02E1-4789-811F-D79E0CD19FF8}" srcOrd="1" destOrd="0" parTransId="{D70933F4-AB78-4C51-8B6C-7F90BF806358}" sibTransId="{42F090CC-271B-4513-AD70-43872D3F68FE}"/>
    <dgm:cxn modelId="{51EEF864-4C96-475F-AD67-40ADEF524F2B}" srcId="{8726A444-2371-4BEE-A5A0-EA1474132C88}" destId="{05AA1D7B-3B3C-4935-97FC-A1F6C2EC28C9}" srcOrd="3" destOrd="0" parTransId="{BCD9E737-B4B7-4A72-AADE-BF0DE5F242F7}" sibTransId="{32D4CCFE-A2DA-4867-B23B-5470FA4BBFAF}"/>
    <dgm:cxn modelId="{C95BF749-B06E-49D3-B225-C11CD0DF6806}" type="presOf" srcId="{9B5504F1-6D6D-4E39-B23F-9233D3F3F1EF}" destId="{02CAC1D0-CEAE-4087-9C24-BD34664CE719}" srcOrd="1" destOrd="0" presId="urn:microsoft.com/office/officeart/2005/8/layout/list1"/>
    <dgm:cxn modelId="{EBC6266B-8AFB-4000-90C1-B33CFB3E9FC6}" type="presOf" srcId="{517A451B-71DD-4396-8FB2-46893BA02B98}" destId="{7EAE5679-A70B-4088-B9A3-2E6DF534A15C}" srcOrd="1" destOrd="0" presId="urn:microsoft.com/office/officeart/2005/8/layout/list1"/>
    <dgm:cxn modelId="{66E8784B-B839-485D-8F8B-A789E6DC4163}" type="presOf" srcId="{7FAA32D3-0203-4F99-9AFB-D9388A34712A}" destId="{81CC37AB-74FE-469B-8F99-30E806571FC6}" srcOrd="0" destOrd="0" presId="urn:microsoft.com/office/officeart/2005/8/layout/list1"/>
    <dgm:cxn modelId="{03E9BF6D-71F6-465D-899C-4F03E45A3DAC}" srcId="{7FAA32D3-0203-4F99-9AFB-D9388A34712A}" destId="{BFA9CF21-7E69-484A-9A57-297DD32519E5}" srcOrd="0" destOrd="0" parTransId="{2E17B94E-2EA2-4938-9CF1-F7A724573878}" sibTransId="{5892515F-B29B-4A7C-B48E-1484A4AE1562}"/>
    <dgm:cxn modelId="{6C64D750-03BF-47AE-982A-485A19F29F98}" type="presOf" srcId="{517A451B-71DD-4396-8FB2-46893BA02B98}" destId="{7B785B16-D8F4-4934-A83C-8B75E1BDEF24}" srcOrd="0" destOrd="0" presId="urn:microsoft.com/office/officeart/2005/8/layout/list1"/>
    <dgm:cxn modelId="{1D8F8875-4CA2-4907-A80C-792392032DA1}" type="presOf" srcId="{A162D236-02E1-4789-811F-D79E0CD19FF8}" destId="{DF3EB1DB-00C4-45B7-9D75-7B0BC031A603}" srcOrd="0" destOrd="1" presId="urn:microsoft.com/office/officeart/2005/8/layout/list1"/>
    <dgm:cxn modelId="{B7EA4A93-8F52-47CA-BB81-EDAB5BF31F30}" srcId="{517A451B-71DD-4396-8FB2-46893BA02B98}" destId="{C0221676-8596-4B6E-B7B8-0F8D8F9B9AE5}" srcOrd="0" destOrd="0" parTransId="{6C1C2A72-6DE3-418B-B066-0DDCFF154047}" sibTransId="{E94DCBD0-FD54-4AEB-8398-7705EA7BBFC7}"/>
    <dgm:cxn modelId="{7CA286A4-4795-471D-824D-91661B29B59C}" srcId="{8726A444-2371-4BEE-A5A0-EA1474132C88}" destId="{7FAA32D3-0203-4F99-9AFB-D9388A34712A}" srcOrd="2" destOrd="0" parTransId="{0F6617BE-6D19-4496-A728-0F5AD565A29C}" sibTransId="{5A7C08ED-3A73-457F-B4F6-5FD982FB38D4}"/>
    <dgm:cxn modelId="{D0C87DA7-91BB-40CB-B1EF-275E493ADC17}" type="presOf" srcId="{BFA9CF21-7E69-484A-9A57-297DD32519E5}" destId="{94FE6A1A-D3A1-462D-B26C-7F3EA6484E28}" srcOrd="0" destOrd="0" presId="urn:microsoft.com/office/officeart/2005/8/layout/list1"/>
    <dgm:cxn modelId="{242F38B2-5B8B-4D87-B8C4-67F97BD1E6C2}" type="presOf" srcId="{C0221676-8596-4B6E-B7B8-0F8D8F9B9AE5}" destId="{04373631-5AAE-4FF7-A6CB-BD02138CD6AA}" srcOrd="0" destOrd="0" presId="urn:microsoft.com/office/officeart/2005/8/layout/list1"/>
    <dgm:cxn modelId="{0DB555B2-214D-4736-9867-B5F90D223314}" srcId="{7FAA32D3-0203-4F99-9AFB-D9388A34712A}" destId="{9603A5ED-C818-4336-A774-A7B5F1392AF4}" srcOrd="1" destOrd="0" parTransId="{160B8FD4-D002-4CCF-A340-9D452256AA4C}" sibTransId="{B28D86E6-981C-4883-8229-2E21E85B3232}"/>
    <dgm:cxn modelId="{94BB57B3-4ACF-4B4C-8D96-976BFF6806E8}" type="presOf" srcId="{9603A5ED-C818-4336-A774-A7B5F1392AF4}" destId="{94FE6A1A-D3A1-462D-B26C-7F3EA6484E28}" srcOrd="0" destOrd="1" presId="urn:microsoft.com/office/officeart/2005/8/layout/list1"/>
    <dgm:cxn modelId="{3E37B8BB-8A0E-4512-B296-A5089E1BEE95}" type="presOf" srcId="{9B5504F1-6D6D-4E39-B23F-9233D3F3F1EF}" destId="{F2751E73-5293-495C-9A18-773C8490FE38}" srcOrd="0" destOrd="0" presId="urn:microsoft.com/office/officeart/2005/8/layout/list1"/>
    <dgm:cxn modelId="{D711B2C6-85FD-4DDA-AE52-3089F15C7B88}" type="presOf" srcId="{05AA1D7B-3B3C-4935-97FC-A1F6C2EC28C9}" destId="{B415192F-A8BC-42CC-A569-C18E410C814C}" srcOrd="0" destOrd="0" presId="urn:microsoft.com/office/officeart/2005/8/layout/list1"/>
    <dgm:cxn modelId="{72953CCB-84FB-4A0F-8730-65BF7DB21211}" type="presOf" srcId="{A1FCD2C3-07E6-438D-9502-D65EF0EE949A}" destId="{04373631-5AAE-4FF7-A6CB-BD02138CD6AA}" srcOrd="0" destOrd="1" presId="urn:microsoft.com/office/officeart/2005/8/layout/list1"/>
    <dgm:cxn modelId="{DBB723D6-0147-42FA-8232-9864F16580BD}" srcId="{05AA1D7B-3B3C-4935-97FC-A1F6C2EC28C9}" destId="{FD4B2708-5651-4E4A-8365-0B6D78784FB9}" srcOrd="0" destOrd="0" parTransId="{B3D3A2F0-9B87-4DD7-A139-D696276C4379}" sibTransId="{CDC7E717-CBAC-4058-B116-5CE168ABC67F}"/>
    <dgm:cxn modelId="{F9D73EEC-1EBA-4562-8EDF-8F852670B6B0}" type="presOf" srcId="{05AA1D7B-3B3C-4935-97FC-A1F6C2EC28C9}" destId="{FC064341-7116-47C7-99E4-FA1B937A7A5B}" srcOrd="1" destOrd="0" presId="urn:microsoft.com/office/officeart/2005/8/layout/list1"/>
    <dgm:cxn modelId="{0C5F69F3-9EDD-4E5F-BCA3-D1F4B6042E7C}" type="presOf" srcId="{FD4B2708-5651-4E4A-8365-0B6D78784FB9}" destId="{709ED4E7-0C0A-483C-AE52-0ABA4882D421}" srcOrd="0" destOrd="0" presId="urn:microsoft.com/office/officeart/2005/8/layout/list1"/>
    <dgm:cxn modelId="{860D3DF9-DA3F-4C59-9AFF-7D06D77DDB0B}" srcId="{517A451B-71DD-4396-8FB2-46893BA02B98}" destId="{A1FCD2C3-07E6-438D-9502-D65EF0EE949A}" srcOrd="1" destOrd="0" parTransId="{24C13521-25C8-4F48-87A7-6D14B156B238}" sibTransId="{FFAC6BB4-3030-4981-9621-BABE5A75EB08}"/>
    <dgm:cxn modelId="{F49BDAFA-C525-4597-9B0D-FAD81D43FF5F}" srcId="{7FAA32D3-0203-4F99-9AFB-D9388A34712A}" destId="{E3C88A36-6075-4AEB-A312-E2A21C3AA371}" srcOrd="2" destOrd="0" parTransId="{1F1306A6-413F-4F28-846B-2F3163989BE9}" sibTransId="{C8303361-071E-47BD-B738-FC15E891EC74}"/>
    <dgm:cxn modelId="{45A26C2B-767D-41A0-B092-7ADC1183D780}" type="presParOf" srcId="{60C278DF-0EED-4466-87C8-FA6C3CDF5816}" destId="{4BACAE78-D496-42FC-8FEB-1C30FE559E91}" srcOrd="0" destOrd="0" presId="urn:microsoft.com/office/officeart/2005/8/layout/list1"/>
    <dgm:cxn modelId="{7E7FAE25-5721-4A7F-B4B3-8D88BCD4601C}" type="presParOf" srcId="{4BACAE78-D496-42FC-8FEB-1C30FE559E91}" destId="{7B785B16-D8F4-4934-A83C-8B75E1BDEF24}" srcOrd="0" destOrd="0" presId="urn:microsoft.com/office/officeart/2005/8/layout/list1"/>
    <dgm:cxn modelId="{1159A502-0CDE-4605-908F-A109EE86A2E2}" type="presParOf" srcId="{4BACAE78-D496-42FC-8FEB-1C30FE559E91}" destId="{7EAE5679-A70B-4088-B9A3-2E6DF534A15C}" srcOrd="1" destOrd="0" presId="urn:microsoft.com/office/officeart/2005/8/layout/list1"/>
    <dgm:cxn modelId="{A0FCD551-5167-437F-938A-523D08923931}" type="presParOf" srcId="{60C278DF-0EED-4466-87C8-FA6C3CDF5816}" destId="{45880DF7-B4E5-48CC-BC73-F47B2DF92462}" srcOrd="1" destOrd="0" presId="urn:microsoft.com/office/officeart/2005/8/layout/list1"/>
    <dgm:cxn modelId="{7D8B2DED-F4F4-4A3D-918B-E2C1232F7C44}" type="presParOf" srcId="{60C278DF-0EED-4466-87C8-FA6C3CDF5816}" destId="{04373631-5AAE-4FF7-A6CB-BD02138CD6AA}" srcOrd="2" destOrd="0" presId="urn:microsoft.com/office/officeart/2005/8/layout/list1"/>
    <dgm:cxn modelId="{930348B5-5F61-4595-897A-2F5DF32B0EEF}" type="presParOf" srcId="{60C278DF-0EED-4466-87C8-FA6C3CDF5816}" destId="{A8F27FF5-C91C-442A-9F0B-5B73379B7816}" srcOrd="3" destOrd="0" presId="urn:microsoft.com/office/officeart/2005/8/layout/list1"/>
    <dgm:cxn modelId="{39F858EE-7510-4015-ABCF-50CB964C5E60}" type="presParOf" srcId="{60C278DF-0EED-4466-87C8-FA6C3CDF5816}" destId="{852B6F05-BF1C-4616-BABE-2259711F6062}" srcOrd="4" destOrd="0" presId="urn:microsoft.com/office/officeart/2005/8/layout/list1"/>
    <dgm:cxn modelId="{2EBFBB86-2D15-4416-8849-38FE8C11D3FF}" type="presParOf" srcId="{852B6F05-BF1C-4616-BABE-2259711F6062}" destId="{F2751E73-5293-495C-9A18-773C8490FE38}" srcOrd="0" destOrd="0" presId="urn:microsoft.com/office/officeart/2005/8/layout/list1"/>
    <dgm:cxn modelId="{A44109D0-C8D6-4D7B-BFBD-36894F8F0974}" type="presParOf" srcId="{852B6F05-BF1C-4616-BABE-2259711F6062}" destId="{02CAC1D0-CEAE-4087-9C24-BD34664CE719}" srcOrd="1" destOrd="0" presId="urn:microsoft.com/office/officeart/2005/8/layout/list1"/>
    <dgm:cxn modelId="{8F64D99A-5824-436F-ACF2-528374985943}" type="presParOf" srcId="{60C278DF-0EED-4466-87C8-FA6C3CDF5816}" destId="{48568127-A0D7-471F-BB79-24C445ADAD69}" srcOrd="5" destOrd="0" presId="urn:microsoft.com/office/officeart/2005/8/layout/list1"/>
    <dgm:cxn modelId="{025AFC4A-C1BF-4D05-99E8-86A69039B303}" type="presParOf" srcId="{60C278DF-0EED-4466-87C8-FA6C3CDF5816}" destId="{DF3EB1DB-00C4-45B7-9D75-7B0BC031A603}" srcOrd="6" destOrd="0" presId="urn:microsoft.com/office/officeart/2005/8/layout/list1"/>
    <dgm:cxn modelId="{45A7B5CE-BDA9-4CF8-8E06-F54F3E717174}" type="presParOf" srcId="{60C278DF-0EED-4466-87C8-FA6C3CDF5816}" destId="{D25FEF6F-9B3B-41A8-9EB9-EF4117FF827D}" srcOrd="7" destOrd="0" presId="urn:microsoft.com/office/officeart/2005/8/layout/list1"/>
    <dgm:cxn modelId="{57A4DFAD-27A2-4CAD-A114-4BAE42EE9397}" type="presParOf" srcId="{60C278DF-0EED-4466-87C8-FA6C3CDF5816}" destId="{8E21EC58-D51A-43F9-8575-7DC21A385083}" srcOrd="8" destOrd="0" presId="urn:microsoft.com/office/officeart/2005/8/layout/list1"/>
    <dgm:cxn modelId="{21E8284D-09C7-477D-A17E-04F781B71162}" type="presParOf" srcId="{8E21EC58-D51A-43F9-8575-7DC21A385083}" destId="{81CC37AB-74FE-469B-8F99-30E806571FC6}" srcOrd="0" destOrd="0" presId="urn:microsoft.com/office/officeart/2005/8/layout/list1"/>
    <dgm:cxn modelId="{357F35A7-75A7-4133-AA65-42D00900B02E}" type="presParOf" srcId="{8E21EC58-D51A-43F9-8575-7DC21A385083}" destId="{DC843B21-00F5-41DB-ADE5-FC1F4F8D7CC2}" srcOrd="1" destOrd="0" presId="urn:microsoft.com/office/officeart/2005/8/layout/list1"/>
    <dgm:cxn modelId="{36943555-8C74-40DF-A0FE-FD37F62EF2F8}" type="presParOf" srcId="{60C278DF-0EED-4466-87C8-FA6C3CDF5816}" destId="{42D87A52-2B44-407A-A163-8285593E7038}" srcOrd="9" destOrd="0" presId="urn:microsoft.com/office/officeart/2005/8/layout/list1"/>
    <dgm:cxn modelId="{E8EED786-3EC9-4660-A158-8B117C0DE822}" type="presParOf" srcId="{60C278DF-0EED-4466-87C8-FA6C3CDF5816}" destId="{94FE6A1A-D3A1-462D-B26C-7F3EA6484E28}" srcOrd="10" destOrd="0" presId="urn:microsoft.com/office/officeart/2005/8/layout/list1"/>
    <dgm:cxn modelId="{CBEDC9E7-FB37-4F94-A380-C0BC4E9EDB46}" type="presParOf" srcId="{60C278DF-0EED-4466-87C8-FA6C3CDF5816}" destId="{61DD573D-4299-4E2C-B9CD-68DF7AEB704C}" srcOrd="11" destOrd="0" presId="urn:microsoft.com/office/officeart/2005/8/layout/list1"/>
    <dgm:cxn modelId="{9CC13E40-353C-4496-98BE-FC1690B719CB}" type="presParOf" srcId="{60C278DF-0EED-4466-87C8-FA6C3CDF5816}" destId="{8E2A7D62-DC87-47E4-8B8D-5362D4AB2DF1}" srcOrd="12" destOrd="0" presId="urn:microsoft.com/office/officeart/2005/8/layout/list1"/>
    <dgm:cxn modelId="{FB93AFA6-9442-4A02-BECE-89E0C9275462}" type="presParOf" srcId="{8E2A7D62-DC87-47E4-8B8D-5362D4AB2DF1}" destId="{B415192F-A8BC-42CC-A569-C18E410C814C}" srcOrd="0" destOrd="0" presId="urn:microsoft.com/office/officeart/2005/8/layout/list1"/>
    <dgm:cxn modelId="{A9DDE6DD-7D17-495F-B34B-5F8FA2A65B7D}" type="presParOf" srcId="{8E2A7D62-DC87-47E4-8B8D-5362D4AB2DF1}" destId="{FC064341-7116-47C7-99E4-FA1B937A7A5B}" srcOrd="1" destOrd="0" presId="urn:microsoft.com/office/officeart/2005/8/layout/list1"/>
    <dgm:cxn modelId="{B3114651-163A-4C3A-83D1-8547FCB65B78}" type="presParOf" srcId="{60C278DF-0EED-4466-87C8-FA6C3CDF5816}" destId="{E7FB0F0A-66B6-45A8-8270-1EDB0BB447D8}" srcOrd="13" destOrd="0" presId="urn:microsoft.com/office/officeart/2005/8/layout/list1"/>
    <dgm:cxn modelId="{2F2ED549-4931-46BE-84FA-452C6E335A11}" type="presParOf" srcId="{60C278DF-0EED-4466-87C8-FA6C3CDF5816}" destId="{709ED4E7-0C0A-483C-AE52-0ABA4882D42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FB3345-3593-4A42-BCEA-E6131144BB04}">
      <dsp:nvSpPr>
        <dsp:cNvPr id="0" name=""/>
        <dsp:cNvSpPr/>
      </dsp:nvSpPr>
      <dsp:spPr>
        <a:xfrm>
          <a:off x="0" y="341054"/>
          <a:ext cx="6454987" cy="1370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0979" tIns="312420" rIns="500979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Collecting, storing, and using data securely and efficiently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Inform decision making 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E.g ArcGIS -&gt; file geodatabase; mobile geodatabase (SQLite)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E.g QGIS -&gt; PostGIS (spatial extension of PostgreSQL) and SpatialLite </a:t>
          </a:r>
          <a:endParaRPr lang="en-US" sz="1500" kern="1200"/>
        </a:p>
      </dsp:txBody>
      <dsp:txXfrm>
        <a:off x="0" y="341054"/>
        <a:ext cx="6454987" cy="1370250"/>
      </dsp:txXfrm>
    </dsp:sp>
    <dsp:sp modelId="{31D9F5FA-83A1-4F85-95A1-ECBDFC548F8C}">
      <dsp:nvSpPr>
        <dsp:cNvPr id="0" name=""/>
        <dsp:cNvSpPr/>
      </dsp:nvSpPr>
      <dsp:spPr>
        <a:xfrm>
          <a:off x="322749" y="119654"/>
          <a:ext cx="451849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788" tIns="0" rIns="170788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Database - Data management</a:t>
          </a:r>
          <a:endParaRPr lang="en-US" sz="1500" kern="1200" dirty="0"/>
        </a:p>
      </dsp:txBody>
      <dsp:txXfrm>
        <a:off x="344365" y="141270"/>
        <a:ext cx="4475258" cy="399568"/>
      </dsp:txXfrm>
    </dsp:sp>
    <dsp:sp modelId="{D13ED3C3-B712-44D0-9AD9-CAE9F600C506}">
      <dsp:nvSpPr>
        <dsp:cNvPr id="0" name=""/>
        <dsp:cNvSpPr/>
      </dsp:nvSpPr>
      <dsp:spPr>
        <a:xfrm>
          <a:off x="0" y="2013705"/>
          <a:ext cx="6454987" cy="189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0979" tIns="312420" rIns="500979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Collecting, storing and using geographic data especially in GIS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Normally relational and object-relational DB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Functions e.g. measurement, geoprocessing, geometry, etc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Spatial index to optimize spatial query by multi-dimensional ordering 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BSP-tree, K-d tree, m-tree, etc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PostGIS -&gt; R-tree </a:t>
          </a:r>
          <a:endParaRPr lang="en-US" sz="1500" kern="1200"/>
        </a:p>
      </dsp:txBody>
      <dsp:txXfrm>
        <a:off x="0" y="2013705"/>
        <a:ext cx="6454987" cy="1890000"/>
      </dsp:txXfrm>
    </dsp:sp>
    <dsp:sp modelId="{88126756-CB23-4D12-9BBC-3A77373F63A0}">
      <dsp:nvSpPr>
        <dsp:cNvPr id="0" name=""/>
        <dsp:cNvSpPr/>
      </dsp:nvSpPr>
      <dsp:spPr>
        <a:xfrm>
          <a:off x="322749" y="1792305"/>
          <a:ext cx="451849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788" tIns="0" rIns="170788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Spatial DB - Georeferenced spatial database</a:t>
          </a:r>
          <a:endParaRPr lang="en-US" sz="1500" kern="1200"/>
        </a:p>
      </dsp:txBody>
      <dsp:txXfrm>
        <a:off x="344365" y="1813921"/>
        <a:ext cx="4475258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4B40CC-62A0-4667-8B2A-3691571574A9}">
      <dsp:nvSpPr>
        <dsp:cNvPr id="0" name=""/>
        <dsp:cNvSpPr/>
      </dsp:nvSpPr>
      <dsp:spPr>
        <a:xfrm>
          <a:off x="761663" y="2570"/>
          <a:ext cx="745224" cy="74522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036EE5-CD20-46B2-9D87-1D665F342F27}">
      <dsp:nvSpPr>
        <dsp:cNvPr id="0" name=""/>
        <dsp:cNvSpPr/>
      </dsp:nvSpPr>
      <dsp:spPr>
        <a:xfrm>
          <a:off x="920482" y="161388"/>
          <a:ext cx="427587" cy="427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3DEB40-5897-4223-A826-CF6F8102E55F}">
      <dsp:nvSpPr>
        <dsp:cNvPr id="0" name=""/>
        <dsp:cNvSpPr/>
      </dsp:nvSpPr>
      <dsp:spPr>
        <a:xfrm>
          <a:off x="523436" y="979914"/>
          <a:ext cx="1221679" cy="702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 dirty="0"/>
            <a:t>an in-process DB (that runs in the program itself, it has no independent process, resembling SQLite)</a:t>
          </a:r>
          <a:endParaRPr lang="en-GB" sz="1100" kern="1200" dirty="0"/>
        </a:p>
      </dsp:txBody>
      <dsp:txXfrm>
        <a:off x="523436" y="979914"/>
        <a:ext cx="1221679" cy="702465"/>
      </dsp:txXfrm>
    </dsp:sp>
    <dsp:sp modelId="{10019C1C-F5A5-485F-9D01-4E4769BA46D8}">
      <dsp:nvSpPr>
        <dsp:cNvPr id="0" name=""/>
        <dsp:cNvSpPr/>
      </dsp:nvSpPr>
      <dsp:spPr>
        <a:xfrm>
          <a:off x="2197137" y="2570"/>
          <a:ext cx="745224" cy="74522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12D04E-0A88-44A8-AFEF-A81382D307EE}">
      <dsp:nvSpPr>
        <dsp:cNvPr id="0" name=""/>
        <dsp:cNvSpPr/>
      </dsp:nvSpPr>
      <dsp:spPr>
        <a:xfrm>
          <a:off x="2355955" y="161388"/>
          <a:ext cx="427587" cy="427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2E4D5A-32B5-425C-9C52-2E9A00C65109}">
      <dsp:nvSpPr>
        <dsp:cNvPr id="0" name=""/>
        <dsp:cNvSpPr/>
      </dsp:nvSpPr>
      <dsp:spPr>
        <a:xfrm>
          <a:off x="1958909" y="979914"/>
          <a:ext cx="1221679" cy="702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 dirty="0"/>
            <a:t>For OLAP (adjusted to analytical loads), </a:t>
          </a:r>
          <a:endParaRPr lang="en-US" sz="1100" kern="1200" dirty="0"/>
        </a:p>
      </dsp:txBody>
      <dsp:txXfrm>
        <a:off x="1958909" y="979914"/>
        <a:ext cx="1221679" cy="702465"/>
      </dsp:txXfrm>
    </dsp:sp>
    <dsp:sp modelId="{C1ABA7D6-A340-4B99-A943-A3962D81FC3A}">
      <dsp:nvSpPr>
        <dsp:cNvPr id="0" name=""/>
        <dsp:cNvSpPr/>
      </dsp:nvSpPr>
      <dsp:spPr>
        <a:xfrm>
          <a:off x="3632611" y="2570"/>
          <a:ext cx="745224" cy="74522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F566EA-EA66-4D88-81F3-4C80940C3092}">
      <dsp:nvSpPr>
        <dsp:cNvPr id="0" name=""/>
        <dsp:cNvSpPr/>
      </dsp:nvSpPr>
      <dsp:spPr>
        <a:xfrm>
          <a:off x="3791429" y="161388"/>
          <a:ext cx="427587" cy="427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218FAF-9ACD-4D46-B853-B3231761FFE9}">
      <dsp:nvSpPr>
        <dsp:cNvPr id="0" name=""/>
        <dsp:cNvSpPr/>
      </dsp:nvSpPr>
      <dsp:spPr>
        <a:xfrm>
          <a:off x="3394383" y="979914"/>
          <a:ext cx="1221679" cy="702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 dirty="0"/>
            <a:t>handles data in traditional formats (CSV, parquet), </a:t>
          </a:r>
          <a:endParaRPr lang="en-US" sz="1100" kern="1200" dirty="0"/>
        </a:p>
      </dsp:txBody>
      <dsp:txXfrm>
        <a:off x="3394383" y="979914"/>
        <a:ext cx="1221679" cy="702465"/>
      </dsp:txXfrm>
    </dsp:sp>
    <dsp:sp modelId="{FB5A991A-0EBA-415D-996A-B65E35027068}">
      <dsp:nvSpPr>
        <dsp:cNvPr id="0" name=""/>
        <dsp:cNvSpPr/>
      </dsp:nvSpPr>
      <dsp:spPr>
        <a:xfrm>
          <a:off x="5068084" y="2570"/>
          <a:ext cx="745224" cy="74522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295ABC-B3D6-4728-999C-9904E9A391C4}">
      <dsp:nvSpPr>
        <dsp:cNvPr id="0" name=""/>
        <dsp:cNvSpPr/>
      </dsp:nvSpPr>
      <dsp:spPr>
        <a:xfrm>
          <a:off x="5226903" y="161388"/>
          <a:ext cx="427587" cy="4275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F5E6C1-BFC8-463A-ADDB-0E7D3C4D047D}">
      <dsp:nvSpPr>
        <dsp:cNvPr id="0" name=""/>
        <dsp:cNvSpPr/>
      </dsp:nvSpPr>
      <dsp:spPr>
        <a:xfrm>
          <a:off x="4829857" y="979914"/>
          <a:ext cx="1221679" cy="702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 dirty="0"/>
            <a:t>optimized to handle large volumes of data (</a:t>
          </a:r>
          <a:r>
            <a:rPr lang="en-US" sz="1100" kern="1200" dirty="0"/>
            <a:t>Parquet) </a:t>
          </a:r>
          <a:r>
            <a:rPr lang="en-US" sz="1100" b="0" i="0" kern="1200" dirty="0"/>
            <a:t>using the power of a single machine (that doesn’t need to be very powerful).</a:t>
          </a:r>
          <a:endParaRPr lang="en-US" sz="1100" kern="1200" dirty="0"/>
        </a:p>
      </dsp:txBody>
      <dsp:txXfrm>
        <a:off x="4829857" y="979914"/>
        <a:ext cx="1221679" cy="702465"/>
      </dsp:txXfrm>
    </dsp:sp>
    <dsp:sp modelId="{61EAA431-4036-4915-964E-1EE7BC7AAF5B}">
      <dsp:nvSpPr>
        <dsp:cNvPr id="0" name=""/>
        <dsp:cNvSpPr/>
      </dsp:nvSpPr>
      <dsp:spPr>
        <a:xfrm>
          <a:off x="2914874" y="1987799"/>
          <a:ext cx="745224" cy="74522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D65125-59AB-4AC7-A4E6-A349C74D388D}">
      <dsp:nvSpPr>
        <dsp:cNvPr id="0" name=""/>
        <dsp:cNvSpPr/>
      </dsp:nvSpPr>
      <dsp:spPr>
        <a:xfrm>
          <a:off x="3073692" y="2146618"/>
          <a:ext cx="427587" cy="42758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D7D089-2C2A-4B61-9441-1EC0B6D824CD}">
      <dsp:nvSpPr>
        <dsp:cNvPr id="0" name=""/>
        <dsp:cNvSpPr/>
      </dsp:nvSpPr>
      <dsp:spPr>
        <a:xfrm>
          <a:off x="2342053" y="2965143"/>
          <a:ext cx="1890866" cy="702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 dirty="0"/>
            <a:t>https://duckdb.org/</a:t>
          </a:r>
          <a:endParaRPr lang="en-US" sz="1100" kern="1200" dirty="0"/>
        </a:p>
      </dsp:txBody>
      <dsp:txXfrm>
        <a:off x="2342053" y="2965143"/>
        <a:ext cx="1890866" cy="7024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AAA632-3A4C-46FC-A130-30DCE56B4870}">
      <dsp:nvSpPr>
        <dsp:cNvPr id="0" name=""/>
        <dsp:cNvSpPr/>
      </dsp:nvSpPr>
      <dsp:spPr>
        <a:xfrm>
          <a:off x="0" y="90800"/>
          <a:ext cx="6797675" cy="4317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Benifit</a:t>
          </a:r>
          <a:endParaRPr lang="en-US" sz="1800" kern="1200"/>
        </a:p>
      </dsp:txBody>
      <dsp:txXfrm>
        <a:off x="21075" y="111875"/>
        <a:ext cx="6755525" cy="389580"/>
      </dsp:txXfrm>
    </dsp:sp>
    <dsp:sp modelId="{6E1AE474-8FD0-4BAD-A55B-55C7E93A09C1}">
      <dsp:nvSpPr>
        <dsp:cNvPr id="0" name=""/>
        <dsp:cNvSpPr/>
      </dsp:nvSpPr>
      <dsp:spPr>
        <a:xfrm>
          <a:off x="0" y="522531"/>
          <a:ext cx="6797675" cy="1527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 baseline="0" dirty="0"/>
            <a:t>operate, transform and join your geospatial data alongside your regular, unstructured or time-series data using </a:t>
          </a:r>
          <a:r>
            <a:rPr lang="en-US" sz="1400" b="0" i="0" kern="1200" baseline="0" dirty="0" err="1"/>
            <a:t>DuckDBs</a:t>
          </a:r>
          <a:r>
            <a:rPr lang="en-US" sz="1400" b="0" i="0" kern="1200" baseline="0" dirty="0"/>
            <a:t> rich type system and extensions like JSON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/>
            <a:t>spatial queries involving geometric predicates and relations translate surprisingly well to SQL, which is all about expressing relations after all! 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/>
            <a:t>all the other benefits provided by DuckDB such as transactional semantics, high performance multi-threaded vectorized execution and larger-than-memory data processing.</a:t>
          </a:r>
          <a:endParaRPr lang="en-US" sz="1400" kern="1200"/>
        </a:p>
      </dsp:txBody>
      <dsp:txXfrm>
        <a:off x="0" y="522531"/>
        <a:ext cx="6797675" cy="1527660"/>
      </dsp:txXfrm>
    </dsp:sp>
    <dsp:sp modelId="{A82FE4B5-0D62-4B0E-A264-FFE26B6A648F}">
      <dsp:nvSpPr>
        <dsp:cNvPr id="0" name=""/>
        <dsp:cNvSpPr/>
      </dsp:nvSpPr>
      <dsp:spPr>
        <a:xfrm>
          <a:off x="0" y="2050191"/>
          <a:ext cx="6797675" cy="431730"/>
        </a:xfrm>
        <a:prstGeom prst="round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What in it?</a:t>
          </a:r>
          <a:endParaRPr lang="en-US" sz="1800" kern="1200"/>
        </a:p>
      </dsp:txBody>
      <dsp:txXfrm>
        <a:off x="21075" y="2071266"/>
        <a:ext cx="6755525" cy="389580"/>
      </dsp:txXfrm>
    </dsp:sp>
    <dsp:sp modelId="{FED61A7B-EFD8-4ACD-B780-F35F93415126}">
      <dsp:nvSpPr>
        <dsp:cNvPr id="0" name=""/>
        <dsp:cNvSpPr/>
      </dsp:nvSpPr>
      <dsp:spPr>
        <a:xfrm>
          <a:off x="0" y="2481921"/>
          <a:ext cx="6797675" cy="1527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Similar to </a:t>
          </a:r>
          <a:r>
            <a:rPr lang="en-US" sz="1400" b="0" i="0" kern="1200"/>
            <a:t>database systems such as </a:t>
          </a:r>
          <a:r>
            <a:rPr lang="en-US" sz="1400" b="0" i="0" u="sng" kern="1200">
              <a:hlinkClick xmlns:r="http://schemas.openxmlformats.org/officeDocument/2006/relationships" r:id="rId1"/>
            </a:rPr>
            <a:t>PostGIS</a:t>
          </a:r>
          <a:r>
            <a:rPr lang="en-US" sz="1400" b="0" i="0" kern="1200"/>
            <a:t> or </a:t>
          </a:r>
          <a:r>
            <a:rPr lang="en-US" sz="1400" b="0" i="0" u="sng" kern="1200">
              <a:hlinkClick xmlns:r="http://schemas.openxmlformats.org/officeDocument/2006/relationships" r:id="rId2"/>
            </a:rPr>
            <a:t>SpatiaLite</a:t>
          </a:r>
          <a:r>
            <a:rPr lang="en-US" sz="1400" b="0" i="0" kern="1200"/>
            <a:t>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/>
            <a:t>geospatial libraries, </a:t>
          </a:r>
          <a:r>
            <a:rPr lang="en-US" sz="1400" b="0" i="0" u="sng" kern="1200">
              <a:hlinkClick xmlns:r="http://schemas.openxmlformats.org/officeDocument/2006/relationships" r:id="rId3"/>
            </a:rPr>
            <a:t>GEOS</a:t>
          </a:r>
          <a:r>
            <a:rPr lang="en-US" sz="1400" b="0" i="0" kern="1200"/>
            <a:t>, </a:t>
          </a:r>
          <a:r>
            <a:rPr lang="en-US" sz="1400" b="0" i="0" u="sng" kern="1200">
              <a:hlinkClick xmlns:r="http://schemas.openxmlformats.org/officeDocument/2006/relationships" r:id="rId4"/>
            </a:rPr>
            <a:t>GDAL</a:t>
          </a:r>
          <a:r>
            <a:rPr lang="en-US" sz="1400" b="0" i="0" kern="1200"/>
            <a:t> and </a:t>
          </a:r>
          <a:r>
            <a:rPr lang="en-US" sz="1400" b="0" i="0" u="sng" kern="1200">
              <a:hlinkClick xmlns:r="http://schemas.openxmlformats.org/officeDocument/2006/relationships" r:id="rId5"/>
            </a:rPr>
            <a:t>PROJ</a:t>
          </a:r>
          <a:r>
            <a:rPr lang="en-US" sz="1400" b="0" i="0" kern="1200"/>
            <a:t>, which provide algorithms, format conversions and coordinate reference system transformations respectively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/>
            <a:t>leverage GDAL to provide a set of table and copy functions that enable import and export of tables from and to 50+ different geospatial data formats (so far!), including the most common ones such as Shapefiles, GeoJSON, GeoPackage, KML, GML, WKT, WKB, etc.</a:t>
          </a:r>
          <a:endParaRPr lang="en-US" sz="1400" kern="1200"/>
        </a:p>
      </dsp:txBody>
      <dsp:txXfrm>
        <a:off x="0" y="2481921"/>
        <a:ext cx="6797675" cy="1527660"/>
      </dsp:txXfrm>
    </dsp:sp>
    <dsp:sp modelId="{E3E7186B-9DD6-4A9C-88FE-E9E477355B49}">
      <dsp:nvSpPr>
        <dsp:cNvPr id="0" name=""/>
        <dsp:cNvSpPr/>
      </dsp:nvSpPr>
      <dsp:spPr>
        <a:xfrm>
          <a:off x="0" y="4009581"/>
          <a:ext cx="6797675" cy="431730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Not</a:t>
          </a:r>
          <a:r>
            <a:rPr lang="en-GB" sz="1800" b="0" i="0" kern="1200"/>
            <a:t> yet super mature</a:t>
          </a:r>
          <a:endParaRPr lang="en-US" sz="1800" kern="1200"/>
        </a:p>
      </dsp:txBody>
      <dsp:txXfrm>
        <a:off x="21075" y="4030656"/>
        <a:ext cx="6755525" cy="389580"/>
      </dsp:txXfrm>
    </dsp:sp>
    <dsp:sp modelId="{C17A5DE1-3C47-4372-9F16-1B128E139E63}">
      <dsp:nvSpPr>
        <dsp:cNvPr id="0" name=""/>
        <dsp:cNvSpPr/>
      </dsp:nvSpPr>
      <dsp:spPr>
        <a:xfrm>
          <a:off x="0" y="4441311"/>
          <a:ext cx="6797675" cy="1117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/>
            <a:t>leveraging a lot of great open source software, e.g. </a:t>
          </a:r>
          <a:r>
            <a:rPr lang="en-US" sz="1400" b="0" i="0" u="sng" kern="1200">
              <a:hlinkClick xmlns:r="http://schemas.openxmlformats.org/officeDocument/2006/relationships" r:id="rId3"/>
            </a:rPr>
            <a:t>GEOS</a:t>
          </a:r>
          <a:r>
            <a:rPr lang="en-US" sz="1400" b="0" i="0" kern="1200"/>
            <a:t>, which is the same spatial engine that PostGIS uses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/>
            <a:t>leveraged to great effect was OGR/GDAL. You can easily import or export any format that OGR supports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/>
            <a:t>not ready to commit to full compliance with the OGC Simple Feature Access </a:t>
          </a:r>
          <a:endParaRPr lang="en-US" sz="1400" kern="1200"/>
        </a:p>
      </dsp:txBody>
      <dsp:txXfrm>
        <a:off x="0" y="4441311"/>
        <a:ext cx="6797675" cy="11178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3B1223-61F8-4DDC-9669-0CC81E9B9B56}">
      <dsp:nvSpPr>
        <dsp:cNvPr id="0" name=""/>
        <dsp:cNvSpPr/>
      </dsp:nvSpPr>
      <dsp:spPr>
        <a:xfrm>
          <a:off x="4723" y="353702"/>
          <a:ext cx="4477657" cy="28433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51F3D8-8016-42B3-9C71-25EA63843BC7}">
      <dsp:nvSpPr>
        <dsp:cNvPr id="0" name=""/>
        <dsp:cNvSpPr/>
      </dsp:nvSpPr>
      <dsp:spPr>
        <a:xfrm>
          <a:off x="502240" y="826344"/>
          <a:ext cx="4477657" cy="28433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‘T</a:t>
          </a:r>
          <a:r>
            <a:rPr lang="en-US" sz="2900" b="0" i="0" kern="1200" dirty="0"/>
            <a:t>he geospatial world need to meet people more than halfway, enabling them to stay in their existing workflows and toolsets.’ </a:t>
          </a:r>
          <a:endParaRPr lang="en-US" sz="2900" kern="1200" dirty="0"/>
        </a:p>
      </dsp:txBody>
      <dsp:txXfrm>
        <a:off x="585518" y="909622"/>
        <a:ext cx="4311101" cy="2676756"/>
      </dsp:txXfrm>
    </dsp:sp>
    <dsp:sp modelId="{C8A10689-A006-45F6-960F-C8432C5D8BF0}">
      <dsp:nvSpPr>
        <dsp:cNvPr id="0" name=""/>
        <dsp:cNvSpPr/>
      </dsp:nvSpPr>
      <dsp:spPr>
        <a:xfrm>
          <a:off x="5275921" y="2187861"/>
          <a:ext cx="4078743" cy="1362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01D681-1745-452F-9B95-811B76A9534F}">
      <dsp:nvSpPr>
        <dsp:cNvPr id="0" name=""/>
        <dsp:cNvSpPr/>
      </dsp:nvSpPr>
      <dsp:spPr>
        <a:xfrm>
          <a:off x="5773438" y="2660503"/>
          <a:ext cx="4078743" cy="13628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---</a:t>
          </a:r>
          <a:r>
            <a:rPr lang="en-GB" sz="1600" b="0" i="0" kern="1200" dirty="0"/>
            <a:t>Chris Holmes (</a:t>
          </a:r>
          <a:r>
            <a:rPr lang="en-US" sz="1600" b="0" i="0" kern="1200" dirty="0"/>
            <a:t>Product Architect @ Planet, Board Member @ Open Geospatial Consortium, Technical Fellow @ </a:t>
          </a:r>
          <a:r>
            <a:rPr lang="en-US" sz="1600" b="0" i="0" u="sng" kern="1200" dirty="0" err="1">
              <a:hlinkClick xmlns:r="http://schemas.openxmlformats.org/officeDocument/2006/relationships" r:id="rId1"/>
            </a:rPr>
            <a:t>Radiant.Earth</a:t>
          </a:r>
          <a:r>
            <a:rPr lang="en-US" sz="1600" b="0" i="0" u="sng" kern="1200" dirty="0"/>
            <a:t>)</a:t>
          </a:r>
          <a:endParaRPr lang="en-US" sz="1600" kern="1200" dirty="0"/>
        </a:p>
      </dsp:txBody>
      <dsp:txXfrm>
        <a:off x="5813355" y="2700420"/>
        <a:ext cx="3998909" cy="128302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373631-5AAE-4FF7-A6CB-BD02138CD6AA}">
      <dsp:nvSpPr>
        <dsp:cNvPr id="0" name=""/>
        <dsp:cNvSpPr/>
      </dsp:nvSpPr>
      <dsp:spPr>
        <a:xfrm>
          <a:off x="0" y="370198"/>
          <a:ext cx="4900564" cy="582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0338" tIns="208280" rIns="380338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/>
            <a:t>https://duckdb.org/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>
              <a:hlinkClick xmlns:r="http://schemas.openxmlformats.org/officeDocument/2006/relationships" r:id="rId1"/>
            </a:rPr>
            <a:t>https://duckdb.org/docs/</a:t>
          </a:r>
          <a:endParaRPr lang="en-US" sz="1000" kern="1200"/>
        </a:p>
      </dsp:txBody>
      <dsp:txXfrm>
        <a:off x="0" y="370198"/>
        <a:ext cx="4900564" cy="582750"/>
      </dsp:txXfrm>
    </dsp:sp>
    <dsp:sp modelId="{7EAE5679-A70B-4088-B9A3-2E6DF534A15C}">
      <dsp:nvSpPr>
        <dsp:cNvPr id="0" name=""/>
        <dsp:cNvSpPr/>
      </dsp:nvSpPr>
      <dsp:spPr>
        <a:xfrm>
          <a:off x="245028" y="222598"/>
          <a:ext cx="3430394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661" tIns="0" rIns="129661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/>
            <a:t>Official site</a:t>
          </a:r>
          <a:endParaRPr lang="en-US" sz="1000" kern="1200"/>
        </a:p>
      </dsp:txBody>
      <dsp:txXfrm>
        <a:off x="259438" y="237008"/>
        <a:ext cx="3401574" cy="266380"/>
      </dsp:txXfrm>
    </dsp:sp>
    <dsp:sp modelId="{DF3EB1DB-00C4-45B7-9D75-7B0BC031A603}">
      <dsp:nvSpPr>
        <dsp:cNvPr id="0" name=""/>
        <dsp:cNvSpPr/>
      </dsp:nvSpPr>
      <dsp:spPr>
        <a:xfrm>
          <a:off x="0" y="1154548"/>
          <a:ext cx="4900564" cy="582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0338" tIns="208280" rIns="380338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>
              <a:hlinkClick xmlns:r="http://schemas.openxmlformats.org/officeDocument/2006/relationships" r:id="rId2"/>
            </a:rPr>
            <a:t>https://motherduck.com/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>
              <a:hlinkClick xmlns:r="http://schemas.openxmlformats.org/officeDocument/2006/relationships" r:id="rId3"/>
            </a:rPr>
            <a:t>https://motherduck.com/duckdb-book-brief</a:t>
          </a:r>
          <a:endParaRPr lang="en-US" sz="1000" kern="1200"/>
        </a:p>
      </dsp:txBody>
      <dsp:txXfrm>
        <a:off x="0" y="1154548"/>
        <a:ext cx="4900564" cy="582750"/>
      </dsp:txXfrm>
    </dsp:sp>
    <dsp:sp modelId="{02CAC1D0-CEAE-4087-9C24-BD34664CE719}">
      <dsp:nvSpPr>
        <dsp:cNvPr id="0" name=""/>
        <dsp:cNvSpPr/>
      </dsp:nvSpPr>
      <dsp:spPr>
        <a:xfrm>
          <a:off x="245028" y="1006949"/>
          <a:ext cx="3430394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661" tIns="0" rIns="129661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/>
            <a:t>Official training site</a:t>
          </a:r>
          <a:endParaRPr lang="en-US" sz="1000" kern="1200"/>
        </a:p>
      </dsp:txBody>
      <dsp:txXfrm>
        <a:off x="259438" y="1021359"/>
        <a:ext cx="3401574" cy="266380"/>
      </dsp:txXfrm>
    </dsp:sp>
    <dsp:sp modelId="{94FE6A1A-D3A1-462D-B26C-7F3EA6484E28}">
      <dsp:nvSpPr>
        <dsp:cNvPr id="0" name=""/>
        <dsp:cNvSpPr/>
      </dsp:nvSpPr>
      <dsp:spPr>
        <a:xfrm>
          <a:off x="0" y="1938899"/>
          <a:ext cx="4900564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0338" tIns="208280" rIns="380338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>
              <a:hlinkClick xmlns:r="http://schemas.openxmlformats.org/officeDocument/2006/relationships" r:id="rId4"/>
            </a:rPr>
            <a:t>https://geog-414.gishub.org/book/duckdb/01_duckdb_intro.html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/>
            <a:t>Open Geospatial Solutions youtube channel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>
              <a:hlinkClick xmlns:r="http://schemas.openxmlformats.org/officeDocument/2006/relationships" r:id="rId5"/>
            </a:rPr>
            <a:t>https://youtu.be/A4TOAdsXsEs?si=SUiBe3FHSijIMyRK</a:t>
          </a:r>
          <a:endParaRPr lang="en-US" sz="1000" kern="1200"/>
        </a:p>
      </dsp:txBody>
      <dsp:txXfrm>
        <a:off x="0" y="1938899"/>
        <a:ext cx="4900564" cy="756000"/>
      </dsp:txXfrm>
    </dsp:sp>
    <dsp:sp modelId="{DC843B21-00F5-41DB-ADE5-FC1F4F8D7CC2}">
      <dsp:nvSpPr>
        <dsp:cNvPr id="0" name=""/>
        <dsp:cNvSpPr/>
      </dsp:nvSpPr>
      <dsp:spPr>
        <a:xfrm>
          <a:off x="245028" y="1791299"/>
          <a:ext cx="3430394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661" tIns="0" rIns="129661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/>
            <a:t>Open Geospatial Solutions </a:t>
          </a:r>
          <a:r>
            <a:rPr lang="en-GB" sz="1000" kern="1200">
              <a:hlinkClick xmlns:r="http://schemas.openxmlformats.org/officeDocument/2006/relationships" r:id="rId6"/>
            </a:rPr>
            <a:t>https://geog-414.gishub.org/</a:t>
          </a:r>
          <a:endParaRPr lang="en-US" sz="1000" kern="1200"/>
        </a:p>
      </dsp:txBody>
      <dsp:txXfrm>
        <a:off x="259438" y="1805709"/>
        <a:ext cx="3401574" cy="266380"/>
      </dsp:txXfrm>
    </dsp:sp>
    <dsp:sp modelId="{709ED4E7-0C0A-483C-AE52-0ABA4882D421}">
      <dsp:nvSpPr>
        <dsp:cNvPr id="0" name=""/>
        <dsp:cNvSpPr/>
      </dsp:nvSpPr>
      <dsp:spPr>
        <a:xfrm>
          <a:off x="0" y="2896499"/>
          <a:ext cx="4900564" cy="425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0338" tIns="208280" rIns="380338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>
              <a:hlinkClick xmlns:r="http://schemas.openxmlformats.org/officeDocument/2006/relationships" r:id="rId7"/>
            </a:rPr>
            <a:t>https://github.com/davidgasquez/awesome-duckdb</a:t>
          </a:r>
          <a:endParaRPr lang="en-US" sz="1000" kern="1200"/>
        </a:p>
      </dsp:txBody>
      <dsp:txXfrm>
        <a:off x="0" y="2896499"/>
        <a:ext cx="4900564" cy="425250"/>
      </dsp:txXfrm>
    </dsp:sp>
    <dsp:sp modelId="{FC064341-7116-47C7-99E4-FA1B937A7A5B}">
      <dsp:nvSpPr>
        <dsp:cNvPr id="0" name=""/>
        <dsp:cNvSpPr/>
      </dsp:nvSpPr>
      <dsp:spPr>
        <a:xfrm>
          <a:off x="245028" y="2748899"/>
          <a:ext cx="3430394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661" tIns="0" rIns="129661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b="1" i="0" kern="1200"/>
            <a:t>awesome DuckDB</a:t>
          </a:r>
          <a:endParaRPr lang="en-US" sz="1000" kern="1200"/>
        </a:p>
      </dsp:txBody>
      <dsp:txXfrm>
        <a:off x="259438" y="2763309"/>
        <a:ext cx="3401574" cy="266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FAA29A-180C-443F-A321-EE02BDB01BE0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F9BD2B-43E8-4210-9771-9D961A5F15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467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>
              <a:lnSpc>
                <a:spcPts val="1920"/>
              </a:lnSpc>
              <a:spcBef>
                <a:spcPts val="1200"/>
              </a:spcBef>
              <a:spcAft>
                <a:spcPts val="1800"/>
              </a:spcAft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F9BD2B-43E8-4210-9771-9D961A5F15D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114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F9BD2B-43E8-4210-9771-9D961A5F15D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607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ts val="2400"/>
              </a:lnSpc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F9BD2B-43E8-4210-9771-9D961A5F15D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77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F9BD2B-43E8-4210-9771-9D961A5F15D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170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F9BD2B-43E8-4210-9771-9D961A5F15D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934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5734-7C6A-417B-B956-9C7AB5CF8E51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D384B-15A8-47F7-8BED-65A060E7BD69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81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5734-7C6A-417B-B956-9C7AB5CF8E51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D384B-15A8-47F7-8BED-65A060E7BD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239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5734-7C6A-417B-B956-9C7AB5CF8E51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D384B-15A8-47F7-8BED-65A060E7BD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31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5734-7C6A-417B-B956-9C7AB5CF8E51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D384B-15A8-47F7-8BED-65A060E7BD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08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5734-7C6A-417B-B956-9C7AB5CF8E51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D384B-15A8-47F7-8BED-65A060E7BD69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553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5734-7C6A-417B-B956-9C7AB5CF8E51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D384B-15A8-47F7-8BED-65A060E7BD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198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5734-7C6A-417B-B956-9C7AB5CF8E51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D384B-15A8-47F7-8BED-65A060E7BD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508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5734-7C6A-417B-B956-9C7AB5CF8E51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D384B-15A8-47F7-8BED-65A060E7BD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90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5734-7C6A-417B-B956-9C7AB5CF8E51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D384B-15A8-47F7-8BED-65A060E7BD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995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3935734-7C6A-417B-B956-9C7AB5CF8E51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0D384B-15A8-47F7-8BED-65A060E7BD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414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5734-7C6A-417B-B956-9C7AB5CF8E51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D384B-15A8-47F7-8BED-65A060E7BD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05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3935734-7C6A-417B-B956-9C7AB5CF8E51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E0D384B-15A8-47F7-8BED-65A060E7BD69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32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duckdb.org/pdf/CIDR2025-muehleisen-raasveldt-extensible-parsers.pdf" TargetMode="External"/><Relationship Id="rId13" Type="http://schemas.openxmlformats.org/officeDocument/2006/relationships/hyperlink" Target="https://duckdb.org/pdf/CIDR2020-raasveldt-muehleisen-duckdb.pdf" TargetMode="External"/><Relationship Id="rId3" Type="http://schemas.openxmlformats.org/officeDocument/2006/relationships/diagramLayout" Target="../diagrams/layout5.xml"/><Relationship Id="rId7" Type="http://schemas.openxmlformats.org/officeDocument/2006/relationships/hyperlink" Target="https://duckdb.org/why_duckdb#peer-reviewed-papers-and-thesis-works" TargetMode="External"/><Relationship Id="rId12" Type="http://schemas.openxmlformats.org/officeDocument/2006/relationships/hyperlink" Target="https://duckdb.org/pdf/VLDB2022-kohn-duckdb-wasm.pdf" TargetMode="Externa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openxmlformats.org/officeDocument/2006/relationships/hyperlink" Target="https://blobs.duckdb.org/papers/tom-ebergen-msc-thesis-join-order-optimization-with-almost-no-statistics.pdf" TargetMode="External"/><Relationship Id="rId5" Type="http://schemas.openxmlformats.org/officeDocument/2006/relationships/diagramColors" Target="../diagrams/colors5.xml"/><Relationship Id="rId10" Type="http://schemas.openxmlformats.org/officeDocument/2006/relationships/hyperlink" Target="https://duckdb.org/pdf/ICDE2023-kuiper-muehleisen-sorting.pdf" TargetMode="External"/><Relationship Id="rId4" Type="http://schemas.openxmlformats.org/officeDocument/2006/relationships/diagramQuickStyle" Target="../diagrams/quickStyle5.xml"/><Relationship Id="rId9" Type="http://schemas.openxmlformats.org/officeDocument/2006/relationships/hyperlink" Target="https://duckdb.org/pdf/ICDE2024-kuiper-boncz-muehleisen-out-of-core.pdf" TargetMode="External"/><Relationship Id="rId14" Type="http://schemas.openxmlformats.org/officeDocument/2006/relationships/hyperlink" Target="https://duckdb.org/pdf/SIGMOD2019-demo-duckdb.pdf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radiant-earth-insights/duckdb-the-indispensable-geospatial-tool-you-didnt-know-you-were-missing-5fe11c5633e5" TargetMode="External"/><Relationship Id="rId2" Type="http://schemas.openxmlformats.org/officeDocument/2006/relationships/hyperlink" Target="https://mihaibojin.medium.com/duckdb-the-big-data-rising-star-71916f953f1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image" Target="../media/image15.png"/><Relationship Id="rId4" Type="http://schemas.openxmlformats.org/officeDocument/2006/relationships/diagramData" Target="../diagrams/data2.xml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lirezasadeghi1.medium.com/duckdb-beyond-the-hype-8b1e59360cf31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uckdb.org/2021/12/03/duck-arrow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lirezasadeghi1.medium.com/duckdb-beyond-the-hype-8b1e59360cf310" TargetMode="External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lirezasadeghi1.medium.com/duckdb-beyond-the-hype-8b1e59360cf310" TargetMode="External"/><Relationship Id="rId4" Type="http://schemas.openxmlformats.org/officeDocument/2006/relationships/hyperlink" Target="https://duckdb.org/docs/extensions/overview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lirezasadeghi1.medium.com/duckdb-beyond-the-hype-8b1e59360cf310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74AC1-B01E-73EB-6FC9-CC5159BC32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Advanced Database Manipulation with Python using </a:t>
            </a:r>
            <a:r>
              <a:rPr lang="en-US" dirty="0" err="1"/>
              <a:t>DuckDB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339CC-44CC-6836-8126-A73D967154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GB" dirty="0"/>
              <a:t>Yang Wang</a:t>
            </a:r>
          </a:p>
          <a:p>
            <a:pPr algn="ctr"/>
            <a:r>
              <a:rPr lang="en-GB" dirty="0"/>
              <a:t>PTUA 10 March 2025</a:t>
            </a:r>
          </a:p>
        </p:txBody>
      </p:sp>
    </p:spTree>
    <p:extLst>
      <p:ext uri="{BB962C8B-B14F-4D97-AF65-F5344CB8AC3E}">
        <p14:creationId xmlns:p14="http://schemas.microsoft.com/office/powerpoint/2010/main" val="1081006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61701-C1E7-A648-8561-575418E9F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Useful resources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394F0D6-3C38-083D-09FE-31EC2FC4B1B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57795" y="1849464"/>
          <a:ext cx="4900564" cy="3544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CA068E6-BE5C-4AA2-AD7B-1BEA94BC2B20}"/>
              </a:ext>
            </a:extLst>
          </p:cNvPr>
          <p:cNvSpPr txBox="1"/>
          <p:nvPr/>
        </p:nvSpPr>
        <p:spPr>
          <a:xfrm>
            <a:off x="6333643" y="2195466"/>
            <a:ext cx="4992521" cy="3104955"/>
          </a:xfrm>
          <a:prstGeom prst="rect">
            <a:avLst/>
          </a:prstGeom>
        </p:spPr>
        <p:txBody>
          <a:bodyPr vert="horz" lIns="0" tIns="45720" rIns="0" bIns="45720" rtlCol="0">
            <a:normAutofit fontScale="77500" lnSpcReduction="20000"/>
          </a:bodyPr>
          <a:lstStyle>
            <a:lvl1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4048" lvl="1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6692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74980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3268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1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3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5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17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en-GB" sz="16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Peer-Reviewed Papers and Thesis Works</a:t>
            </a:r>
            <a:endParaRPr lang="en-GB" sz="1600" dirty="0"/>
          </a:p>
          <a:p>
            <a:r>
              <a:rPr lang="en-GB" sz="1600" dirty="0">
                <a:hlinkClick r:id="rId8"/>
              </a:rPr>
              <a:t>Runtime-Extensible Parsers</a:t>
            </a:r>
            <a:r>
              <a:rPr lang="en-GB" sz="1600" dirty="0"/>
              <a:t> (CIDR 2025)</a:t>
            </a:r>
          </a:p>
          <a:p>
            <a:r>
              <a:rPr lang="en-GB" sz="1600" dirty="0">
                <a:hlinkClick r:id="rId9"/>
              </a:rPr>
              <a:t>Robust External Hash Aggregation in the Solid State Age</a:t>
            </a:r>
            <a:r>
              <a:rPr lang="en-GB" sz="1600" dirty="0"/>
              <a:t> (ICDE 2024)</a:t>
            </a:r>
          </a:p>
          <a:p>
            <a:r>
              <a:rPr lang="en-GB" sz="1600" dirty="0">
                <a:hlinkClick r:id="rId10"/>
              </a:rPr>
              <a:t>These Rows Are Made for Sorting and That's Just What We'll Do</a:t>
            </a:r>
            <a:r>
              <a:rPr lang="en-GB" sz="1600" dirty="0"/>
              <a:t> (ICDE 2023)</a:t>
            </a:r>
          </a:p>
          <a:p>
            <a:r>
              <a:rPr lang="en-GB" sz="1600" dirty="0">
                <a:hlinkClick r:id="rId11"/>
              </a:rPr>
              <a:t>Join Order Optimization with (Almost) No Statistics</a:t>
            </a:r>
            <a:r>
              <a:rPr lang="en-GB" sz="1600" dirty="0"/>
              <a:t> (Master thesis, 2022)</a:t>
            </a:r>
          </a:p>
          <a:p>
            <a:r>
              <a:rPr lang="en-GB" sz="1600" dirty="0" err="1">
                <a:hlinkClick r:id="rId12"/>
              </a:rPr>
              <a:t>DuckDB-Wasm</a:t>
            </a:r>
            <a:r>
              <a:rPr lang="en-GB" sz="1600" dirty="0">
                <a:hlinkClick r:id="rId12"/>
              </a:rPr>
              <a:t>: Fast Analytical Processing for the Web</a:t>
            </a:r>
            <a:r>
              <a:rPr lang="en-GB" sz="1600" dirty="0"/>
              <a:t> (VLDB 2022 Demo)</a:t>
            </a:r>
          </a:p>
          <a:p>
            <a:r>
              <a:rPr lang="en-GB" sz="1600" dirty="0">
                <a:hlinkClick r:id="rId13"/>
              </a:rPr>
              <a:t>Data Management for Data Science - Towards Embedded Analytics</a:t>
            </a:r>
            <a:r>
              <a:rPr lang="en-GB" sz="1600" dirty="0"/>
              <a:t> (CIDR 2020)</a:t>
            </a:r>
          </a:p>
          <a:p>
            <a:r>
              <a:rPr lang="en-GB" sz="1600" dirty="0" err="1">
                <a:hlinkClick r:id="rId14"/>
              </a:rPr>
              <a:t>DuckDB</a:t>
            </a:r>
            <a:r>
              <a:rPr lang="en-GB" sz="1600" dirty="0">
                <a:hlinkClick r:id="rId14"/>
              </a:rPr>
              <a:t>: an Embeddable Analytical Database</a:t>
            </a:r>
            <a:r>
              <a:rPr lang="en-GB" sz="1600" dirty="0"/>
              <a:t> (SIGMOD 2019 Demo)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57821E-F98A-62DC-42FF-91D635FC580F}"/>
              </a:ext>
            </a:extLst>
          </p:cNvPr>
          <p:cNvSpPr txBox="1"/>
          <p:nvPr/>
        </p:nvSpPr>
        <p:spPr>
          <a:xfrm>
            <a:off x="526942" y="6386731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/>
              <a:t>https://duckdb.org/why_duckdb</a:t>
            </a:r>
          </a:p>
        </p:txBody>
      </p:sp>
    </p:spTree>
    <p:extLst>
      <p:ext uri="{BB962C8B-B14F-4D97-AF65-F5344CB8AC3E}">
        <p14:creationId xmlns:p14="http://schemas.microsoft.com/office/powerpoint/2010/main" val="2186065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7A3C5-82EA-831B-1687-289ED6CD6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D51AB-FD12-41F1-1CC6-FC1DBB06A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433" y="1778574"/>
            <a:ext cx="10058400" cy="4023360"/>
          </a:xfrm>
        </p:spPr>
        <p:txBody>
          <a:bodyPr/>
          <a:lstStyle/>
          <a:p>
            <a:r>
              <a:rPr lang="en-GB" dirty="0">
                <a:hlinkClick r:id="rId2"/>
              </a:rPr>
              <a:t>https://alirezasadeghi1.medium.com/duckdb-beyond-the-hype-8b1e59360cf3</a:t>
            </a:r>
          </a:p>
          <a:p>
            <a:r>
              <a:rPr lang="en-GB" dirty="0">
                <a:hlinkClick r:id="rId2"/>
              </a:rPr>
              <a:t>https://mihaibojin.medium.com/duckdb-the-big-data-rising-star-71916f953f18</a:t>
            </a:r>
            <a:endParaRPr lang="en-GB" dirty="0"/>
          </a:p>
          <a:p>
            <a:r>
              <a:rPr lang="en-GB" sz="2000" dirty="0">
                <a:hlinkClick r:id="rId3"/>
              </a:rPr>
              <a:t>https://medium.com/radiant-earth-insights/duckdb-the-indispensable-geospatial-tool-you-didnt-know-you-were-missing-5fe11c5633e5</a:t>
            </a:r>
            <a:endParaRPr lang="en-GB" sz="2000" dirty="0"/>
          </a:p>
          <a:p>
            <a:endParaRPr lang="en-GB" sz="2000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0106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6E842-968C-454E-108D-D448A5282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GB" dirty="0"/>
              <a:t>Database and Spatial DB</a:t>
            </a:r>
          </a:p>
        </p:txBody>
      </p:sp>
      <p:graphicFrame>
        <p:nvGraphicFramePr>
          <p:cNvPr id="6148" name="Content Placeholder 2">
            <a:extLst>
              <a:ext uri="{FF2B5EF4-FFF2-40B4-BE49-F238E27FC236}">
                <a16:creationId xmlns:a16="http://schemas.microsoft.com/office/drawing/2014/main" id="{6D7D4867-7DC0-8D87-FEB7-9E20C40E2E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7583449"/>
              </p:ext>
            </p:extLst>
          </p:nvPr>
        </p:nvGraphicFramePr>
        <p:xfrm>
          <a:off x="1097279" y="1845734"/>
          <a:ext cx="6454987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146" name="Picture 2">
            <a:extLst>
              <a:ext uri="{FF2B5EF4-FFF2-40B4-BE49-F238E27FC236}">
                <a16:creationId xmlns:a16="http://schemas.microsoft.com/office/drawing/2014/main" id="{176A71B3-3DCD-F8F2-D294-E17A40F6E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7" r="27881"/>
          <a:stretch/>
        </p:blipFill>
        <p:spPr bwMode="auto">
          <a:xfrm>
            <a:off x="8020570" y="1916318"/>
            <a:ext cx="3135109" cy="34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661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99" name="Rectangle 7198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2" name="Picture 4" descr="DuckDB - Wikipedia">
            <a:extLst>
              <a:ext uri="{FF2B5EF4-FFF2-40B4-BE49-F238E27FC236}">
                <a16:creationId xmlns:a16="http://schemas.microsoft.com/office/drawing/2014/main" id="{A30E1FE6-C794-CF32-F697-55E297D60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1979" y="634461"/>
            <a:ext cx="1732076" cy="1332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200" name="Straight Connector 7199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88" name="Content Placeholder 2">
            <a:extLst>
              <a:ext uri="{FF2B5EF4-FFF2-40B4-BE49-F238E27FC236}">
                <a16:creationId xmlns:a16="http://schemas.microsoft.com/office/drawing/2014/main" id="{6E3A14D8-5AA4-B8B8-B739-C0C8F9C0F8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3683165"/>
              </p:ext>
            </p:extLst>
          </p:nvPr>
        </p:nvGraphicFramePr>
        <p:xfrm>
          <a:off x="4974769" y="2198914"/>
          <a:ext cx="6574973" cy="3670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201" name="Rectangle 7200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7202" name="Rectangle 7201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794F7E25-072D-F00E-4162-D6134165D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00" y="72768"/>
            <a:ext cx="4089639" cy="2864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31988296-899E-6FE4-1BA7-7646B1E34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93" y="3096071"/>
            <a:ext cx="4214052" cy="307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867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AE1DBF-A6EE-EB2C-FBA4-14362285C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GB" sz="3400" b="1" i="0" dirty="0">
                <a:effectLst/>
                <a:latin typeface="sohne"/>
              </a:rPr>
              <a:t>A Columnar OLAP Database</a:t>
            </a:r>
            <a:br>
              <a:rPr lang="en-GB" sz="3400" b="1" i="0" dirty="0">
                <a:effectLst/>
                <a:latin typeface="sohne"/>
              </a:rPr>
            </a:br>
            <a:endParaRPr lang="en-GB" sz="3400" dirty="0"/>
          </a:p>
        </p:txBody>
      </p:sp>
      <p:pic>
        <p:nvPicPr>
          <p:cNvPr id="1026" name="Picture 2" descr="A diagram of a software&#10;&#10;Description automatically generated with medium confidence">
            <a:extLst>
              <a:ext uri="{FF2B5EF4-FFF2-40B4-BE49-F238E27FC236}">
                <a16:creationId xmlns:a16="http://schemas.microsoft.com/office/drawing/2014/main" id="{A728E990-73DE-677E-201B-92FC5B934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6" r="14847"/>
          <a:stretch/>
        </p:blipFill>
        <p:spPr bwMode="auto">
          <a:xfrm>
            <a:off x="633999" y="640081"/>
            <a:ext cx="6909801" cy="531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4F80A-5020-AE48-0E3E-9D5746240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3"/>
            <a:ext cx="3690257" cy="37555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b="0" i="0" dirty="0">
                <a:solidFill>
                  <a:srgbClr val="242424"/>
                </a:solidFill>
                <a:effectLst/>
                <a:latin typeface="source-serif-pro"/>
              </a:rPr>
              <a:t>A row-columnar structure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Data is sliced into </a:t>
            </a:r>
            <a:r>
              <a:rPr lang="en-US" b="0" i="1" dirty="0">
                <a:solidFill>
                  <a:srgbClr val="242424"/>
                </a:solidFill>
                <a:effectLst/>
                <a:latin typeface="source-serif-pro"/>
              </a:rPr>
              <a:t>row-groups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Within each group, columns are stored separately and compressed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Similar to popular binary formats like Parquet and ORC.</a:t>
            </a:r>
            <a:endParaRPr lang="en-GB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6329CBCE-21AE-419D-AC1F-8ACF510A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FF2DA012-1414-493D-888F-5D99D0BDA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CF1F19-2F37-8073-70A5-021D4A26E58C}"/>
              </a:ext>
            </a:extLst>
          </p:cNvPr>
          <p:cNvSpPr txBox="1"/>
          <p:nvPr/>
        </p:nvSpPr>
        <p:spPr>
          <a:xfrm>
            <a:off x="242806" y="6439386"/>
            <a:ext cx="86015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hlinkClick r:id="rId4"/>
              </a:rPr>
              <a:t>https://alirezasadeghi1.medium.com/duckdb-beyond-the-hype-8b1e59360cf310</a:t>
            </a:r>
            <a:endParaRPr lang="en-GB" sz="1000" dirty="0"/>
          </a:p>
          <a:p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824727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2063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" name="Rectangle 2065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583DC-47E7-9A4D-87AE-E6B5AEEB2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GB" sz="3600" b="1" i="0">
                <a:solidFill>
                  <a:srgbClr val="FFFFFF"/>
                </a:solidFill>
                <a:effectLst/>
                <a:latin typeface="sohne"/>
              </a:rPr>
              <a:t>Interoperable SQL-Powered Dataframes</a:t>
            </a:r>
            <a:br>
              <a:rPr lang="en-GB" sz="3600" b="1" i="0">
                <a:solidFill>
                  <a:srgbClr val="FFFFFF"/>
                </a:solidFill>
                <a:effectLst/>
                <a:latin typeface="sohne"/>
              </a:rPr>
            </a:br>
            <a:endParaRPr lang="en-GB" sz="36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72828-BF37-6A18-B2CE-58893C541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500" b="0" i="0" dirty="0">
                <a:solidFill>
                  <a:srgbClr val="FFFFFF"/>
                </a:solidFill>
                <a:effectLst/>
                <a:latin typeface="source-serif-pro"/>
              </a:rPr>
              <a:t>Integrates seamlessly with popular </a:t>
            </a:r>
            <a:r>
              <a:rPr lang="en-US" sz="1500" b="0" i="0" dirty="0" err="1">
                <a:solidFill>
                  <a:srgbClr val="FFFFFF"/>
                </a:solidFill>
                <a:effectLst/>
                <a:latin typeface="source-serif-pro"/>
              </a:rPr>
              <a:t>dataframe</a:t>
            </a:r>
            <a:r>
              <a:rPr lang="en-US" sz="1500" b="0" i="0" dirty="0">
                <a:solidFill>
                  <a:srgbClr val="FFFFFF"/>
                </a:solidFill>
                <a:effectLst/>
                <a:latin typeface="source-serif-pro"/>
              </a:rPr>
              <a:t> libraries like </a:t>
            </a:r>
            <a:r>
              <a:rPr lang="en-US" sz="1500" b="1" i="0" dirty="0">
                <a:solidFill>
                  <a:srgbClr val="FFFFFF"/>
                </a:solidFill>
                <a:effectLst/>
                <a:latin typeface="source-serif-pro"/>
              </a:rPr>
              <a:t>Pandas</a:t>
            </a:r>
            <a:r>
              <a:rPr lang="en-US" sz="1500" b="0" i="0" dirty="0">
                <a:solidFill>
                  <a:srgbClr val="FFFFFF"/>
                </a:solidFill>
                <a:effectLst/>
                <a:latin typeface="source-serif-pro"/>
              </a:rPr>
              <a:t> and </a:t>
            </a:r>
            <a:r>
              <a:rPr lang="en-US" sz="1500" b="1" i="0" dirty="0">
                <a:solidFill>
                  <a:srgbClr val="FFFFFF"/>
                </a:solidFill>
                <a:effectLst/>
                <a:latin typeface="source-serif-pro"/>
              </a:rPr>
              <a:t>Polars</a:t>
            </a:r>
            <a:r>
              <a:rPr lang="en-US" sz="1500" b="0" i="0" dirty="0">
                <a:solidFill>
                  <a:srgbClr val="FFFFFF"/>
                </a:solidFill>
                <a:effectLst/>
                <a:latin typeface="source-serif-pro"/>
              </a:rPr>
              <a:t>, allowing efficient in-memory operations</a:t>
            </a:r>
            <a:endParaRPr lang="en-GB" sz="1500" dirty="0">
              <a:solidFill>
                <a:srgbClr val="FFFFFF"/>
              </a:solidFill>
              <a:latin typeface="source-serif-pro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500" b="0" i="0" dirty="0">
                <a:solidFill>
                  <a:srgbClr val="FFFFFF"/>
                </a:solidFill>
                <a:effectLst/>
                <a:latin typeface="source-serif-pro"/>
              </a:rPr>
              <a:t>Run SQL queries directly on Python </a:t>
            </a:r>
            <a:r>
              <a:rPr lang="en-US" sz="1500" b="0" i="0" dirty="0" err="1">
                <a:solidFill>
                  <a:srgbClr val="FFFFFF"/>
                </a:solidFill>
                <a:effectLst/>
                <a:latin typeface="source-serif-pro"/>
              </a:rPr>
              <a:t>dataframes</a:t>
            </a:r>
            <a:r>
              <a:rPr lang="en-US" sz="1500" b="0" i="0" dirty="0">
                <a:solidFill>
                  <a:srgbClr val="FFFFFF"/>
                </a:solidFill>
                <a:effectLst/>
                <a:latin typeface="source-serif-pro"/>
              </a:rPr>
              <a:t>. You can query </a:t>
            </a:r>
            <a:r>
              <a:rPr lang="en-US" sz="1500" b="1" i="0" dirty="0">
                <a:solidFill>
                  <a:srgbClr val="FFFFFF"/>
                </a:solidFill>
                <a:effectLst/>
                <a:latin typeface="source-serif-pro"/>
              </a:rPr>
              <a:t>Pandas</a:t>
            </a:r>
            <a:r>
              <a:rPr lang="en-US" sz="1500" b="0" i="0" dirty="0">
                <a:solidFill>
                  <a:srgbClr val="FFFFFF"/>
                </a:solidFill>
                <a:effectLst/>
                <a:latin typeface="source-serif-pro"/>
              </a:rPr>
              <a:t>, </a:t>
            </a:r>
            <a:r>
              <a:rPr lang="en-US" sz="1500" b="1" i="0" dirty="0">
                <a:solidFill>
                  <a:srgbClr val="FFFFFF"/>
                </a:solidFill>
                <a:effectLst/>
                <a:latin typeface="source-serif-pro"/>
              </a:rPr>
              <a:t>Polars</a:t>
            </a:r>
            <a:r>
              <a:rPr lang="en-US" sz="1500" b="0" i="0" dirty="0">
                <a:solidFill>
                  <a:srgbClr val="FFFFFF"/>
                </a:solidFill>
                <a:effectLst/>
                <a:latin typeface="source-serif-pro"/>
              </a:rPr>
              <a:t> and </a:t>
            </a:r>
            <a:r>
              <a:rPr lang="en-US" sz="1500" b="1" i="0" dirty="0">
                <a:solidFill>
                  <a:srgbClr val="FFFFFF"/>
                </a:solidFill>
                <a:effectLst/>
                <a:latin typeface="source-serif-pro"/>
              </a:rPr>
              <a:t>Apache</a:t>
            </a:r>
            <a:r>
              <a:rPr lang="en-US" sz="1500" b="0" i="0" dirty="0">
                <a:solidFill>
                  <a:srgbClr val="FFFFFF"/>
                </a:solidFill>
                <a:effectLst/>
                <a:latin typeface="source-serif-pro"/>
              </a:rPr>
              <a:t> </a:t>
            </a:r>
            <a:r>
              <a:rPr lang="en-US" sz="1500" b="1" i="0" dirty="0">
                <a:solidFill>
                  <a:srgbClr val="FFFFFF"/>
                </a:solidFill>
                <a:effectLst/>
                <a:latin typeface="source-serif-pro"/>
              </a:rPr>
              <a:t>Arrow</a:t>
            </a:r>
            <a:r>
              <a:rPr lang="en-US" sz="1500" b="0" i="0" dirty="0">
                <a:solidFill>
                  <a:srgbClr val="FFFFFF"/>
                </a:solidFill>
                <a:effectLst/>
                <a:latin typeface="source-serif-pro"/>
              </a:rPr>
              <a:t> </a:t>
            </a:r>
            <a:r>
              <a:rPr lang="en-US" sz="1500" b="0" i="0" dirty="0" err="1">
                <a:solidFill>
                  <a:srgbClr val="FFFFFF"/>
                </a:solidFill>
                <a:effectLst/>
                <a:latin typeface="source-serif-pro"/>
              </a:rPr>
              <a:t>dataframe</a:t>
            </a:r>
            <a:r>
              <a:rPr lang="en-US" sz="1500" b="0" i="0" dirty="0">
                <a:solidFill>
                  <a:srgbClr val="FFFFFF"/>
                </a:solidFill>
                <a:effectLst/>
                <a:latin typeface="source-serif-pro"/>
              </a:rPr>
              <a:t> objects as though they were SQL tables.</a:t>
            </a:r>
            <a:endParaRPr lang="en-GB" sz="1500" b="0" i="0" dirty="0">
              <a:solidFill>
                <a:srgbClr val="FFFFFF"/>
              </a:solidFill>
              <a:effectLst/>
              <a:latin typeface="source-serif-pro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500" b="0" i="0" dirty="0">
                <a:solidFill>
                  <a:srgbClr val="FFFFFF"/>
                </a:solidFill>
                <a:effectLst/>
                <a:latin typeface="source-serif-pro"/>
              </a:rPr>
              <a:t>Some frameworks such as Apache Arrow, </a:t>
            </a:r>
            <a:r>
              <a:rPr lang="en-US" sz="1500" b="0" i="0" dirty="0" err="1">
                <a:solidFill>
                  <a:srgbClr val="FFFFFF"/>
                </a:solidFill>
                <a:effectLst/>
                <a:latin typeface="source-serif-pro"/>
              </a:rPr>
              <a:t>DuckDB</a:t>
            </a:r>
            <a:r>
              <a:rPr lang="en-US" sz="1500" b="0" i="0" dirty="0">
                <a:solidFill>
                  <a:srgbClr val="FFFFFF"/>
                </a:solidFill>
                <a:effectLst/>
                <a:latin typeface="source-serif-pro"/>
              </a:rPr>
              <a:t> uses </a:t>
            </a:r>
            <a:r>
              <a:rPr lang="en-US" sz="1500" dirty="0">
                <a:solidFill>
                  <a:srgbClr val="FFFFFF"/>
                </a:solidFill>
                <a:latin typeface="source-serif-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zero-copy mode</a:t>
            </a:r>
            <a:r>
              <a:rPr lang="en-US" sz="1500" dirty="0">
                <a:solidFill>
                  <a:srgbClr val="FFFFFF"/>
                </a:solidFill>
                <a:latin typeface="source-serif-pro"/>
              </a:rPr>
              <a:t> for </a:t>
            </a:r>
            <a:r>
              <a:rPr lang="en-US" sz="1500" b="0" i="0" dirty="0">
                <a:solidFill>
                  <a:srgbClr val="FFFFFF"/>
                </a:solidFill>
                <a:effectLst/>
                <a:latin typeface="source-serif-pro"/>
              </a:rPr>
              <a:t>fast conversion</a:t>
            </a:r>
            <a:endParaRPr lang="en-GB" sz="1500" dirty="0">
              <a:solidFill>
                <a:srgbClr val="FFFFFF"/>
              </a:solidFill>
            </a:endParaRPr>
          </a:p>
        </p:txBody>
      </p:sp>
      <p:sp>
        <p:nvSpPr>
          <p:cNvPr id="2068" name="Rectangle 2067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pic>
        <p:nvPicPr>
          <p:cNvPr id="2050" name="Picture 2" descr="A diagram of a blockchain network&#10;&#10;Description automatically generated">
            <a:extLst>
              <a:ext uri="{FF2B5EF4-FFF2-40B4-BE49-F238E27FC236}">
                <a16:creationId xmlns:a16="http://schemas.microsoft.com/office/drawing/2014/main" id="{4CD92B69-A5D8-C27E-BCE4-AB2FEC2C4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42017" y="1500044"/>
            <a:ext cx="6798082" cy="3857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B40EC7-5143-D6FD-4ABF-68A56155F23C}"/>
              </a:ext>
            </a:extLst>
          </p:cNvPr>
          <p:cNvSpPr txBox="1"/>
          <p:nvPr/>
        </p:nvSpPr>
        <p:spPr>
          <a:xfrm>
            <a:off x="242806" y="6439386"/>
            <a:ext cx="8601559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000" dirty="0">
                <a:hlinkClick r:id="rId5"/>
              </a:rPr>
              <a:t>https://alirezasadeghi1.medium.com/duckdb-beyond-the-hype-8b1e59360cf310</a:t>
            </a:r>
            <a:endParaRPr lang="en-GB" sz="1000"/>
          </a:p>
          <a:p>
            <a:pPr>
              <a:spcAft>
                <a:spcPts val="600"/>
              </a:spcAft>
            </a:pPr>
            <a:endParaRPr lang="en-GB" sz="1000"/>
          </a:p>
        </p:txBody>
      </p:sp>
    </p:spTree>
    <p:extLst>
      <p:ext uri="{BB962C8B-B14F-4D97-AF65-F5344CB8AC3E}">
        <p14:creationId xmlns:p14="http://schemas.microsoft.com/office/powerpoint/2010/main" val="2765376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57CF1D-C5C0-9CD5-7DD2-B979887B9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GB" sz="3400" b="1" i="0">
                <a:effectLst/>
                <a:latin typeface="sohne"/>
              </a:rPr>
              <a:t>A Federated Query Engine</a:t>
            </a:r>
            <a:br>
              <a:rPr lang="en-GB" sz="3400" b="1" i="0">
                <a:effectLst/>
                <a:latin typeface="sohne"/>
              </a:rPr>
            </a:br>
            <a:endParaRPr lang="en-GB" sz="3400"/>
          </a:p>
        </p:txBody>
      </p:sp>
      <p:pic>
        <p:nvPicPr>
          <p:cNvPr id="3074" name="Picture 2" descr="A diagram of a software company&#10;&#10;Description automatically generated">
            <a:extLst>
              <a:ext uri="{FF2B5EF4-FFF2-40B4-BE49-F238E27FC236}">
                <a16:creationId xmlns:a16="http://schemas.microsoft.com/office/drawing/2014/main" id="{37FDDFCC-83BD-6551-DB30-04DEF820D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077510"/>
            <a:ext cx="6909801" cy="4439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81" name="Straight Connector 3080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1312A-2FC9-E3C7-FAC8-9A11889E9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4022549" cy="367018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Efficient way to query external data systems through its </a:t>
            </a:r>
            <a:r>
              <a:rPr lang="en-US" b="1" i="0" u="sng" dirty="0">
                <a:effectLst/>
                <a:latin typeface="source-serif-pro"/>
                <a:hlinkClick r:id="rId4"/>
              </a:rPr>
              <a:t>extensions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. 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>
                <a:solidFill>
                  <a:srgbClr val="242424"/>
                </a:solidFill>
                <a:latin typeface="source-serif-pro"/>
              </a:rPr>
              <a:t>D</a:t>
            </a:r>
            <a:r>
              <a:rPr lang="en-GB" b="0" i="0" dirty="0">
                <a:solidFill>
                  <a:srgbClr val="242424"/>
                </a:solidFill>
                <a:effectLst/>
                <a:latin typeface="source-serif-pro"/>
              </a:rPr>
              <a:t>irectly query DBMS systems like </a:t>
            </a:r>
            <a:r>
              <a:rPr lang="en-GB" b="1" i="0" dirty="0">
                <a:solidFill>
                  <a:srgbClr val="242424"/>
                </a:solidFill>
                <a:effectLst/>
                <a:latin typeface="source-serif-pro"/>
              </a:rPr>
              <a:t>MySQL</a:t>
            </a:r>
            <a:r>
              <a:rPr lang="en-GB" b="0" i="0" dirty="0">
                <a:solidFill>
                  <a:srgbClr val="242424"/>
                </a:solidFill>
                <a:effectLst/>
                <a:latin typeface="source-serif-pro"/>
              </a:rPr>
              <a:t> and </a:t>
            </a:r>
            <a:r>
              <a:rPr lang="en-GB" b="1" i="0" dirty="0">
                <a:solidFill>
                  <a:srgbClr val="242424"/>
                </a:solidFill>
                <a:effectLst/>
                <a:latin typeface="source-serif-pro"/>
              </a:rPr>
              <a:t>Postgres</a:t>
            </a:r>
            <a:r>
              <a:rPr lang="en-GB" b="0" i="0" dirty="0">
                <a:solidFill>
                  <a:srgbClr val="242424"/>
                </a:solidFill>
                <a:effectLst/>
                <a:latin typeface="source-serif-pro"/>
              </a:rPr>
              <a:t>, open data files like </a:t>
            </a:r>
            <a:r>
              <a:rPr lang="en-GB" b="1" i="0" dirty="0">
                <a:solidFill>
                  <a:srgbClr val="242424"/>
                </a:solidFill>
                <a:effectLst/>
                <a:latin typeface="source-serif-pro"/>
              </a:rPr>
              <a:t>JSON</a:t>
            </a:r>
            <a:r>
              <a:rPr lang="en-GB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n-GB" b="1" i="0" dirty="0">
                <a:solidFill>
                  <a:srgbClr val="242424"/>
                </a:solidFill>
                <a:effectLst/>
                <a:latin typeface="source-serif-pro"/>
              </a:rPr>
              <a:t>CSV</a:t>
            </a:r>
            <a:r>
              <a:rPr lang="en-GB" b="0" i="0" dirty="0">
                <a:solidFill>
                  <a:srgbClr val="242424"/>
                </a:solidFill>
                <a:effectLst/>
                <a:latin typeface="source-serif-pro"/>
              </a:rPr>
              <a:t>, and </a:t>
            </a:r>
            <a:r>
              <a:rPr lang="en-GB" b="1" i="0" dirty="0">
                <a:solidFill>
                  <a:srgbClr val="242424"/>
                </a:solidFill>
                <a:effectLst/>
                <a:latin typeface="source-serif-pro"/>
              </a:rPr>
              <a:t>Parquet</a:t>
            </a:r>
            <a:r>
              <a:rPr lang="en-GB" b="0" i="0" dirty="0">
                <a:solidFill>
                  <a:srgbClr val="242424"/>
                </a:solidFill>
                <a:effectLst/>
                <a:latin typeface="source-serif-pro"/>
              </a:rPr>
              <a:t> files stored in cloud storage systems like </a:t>
            </a:r>
            <a:r>
              <a:rPr lang="en-GB" b="1" i="0" dirty="0">
                <a:solidFill>
                  <a:srgbClr val="242424"/>
                </a:solidFill>
                <a:effectLst/>
                <a:latin typeface="source-serif-pro"/>
              </a:rPr>
              <a:t>Amazon S3, </a:t>
            </a:r>
            <a:r>
              <a:rPr lang="en-GB" b="0" i="0" dirty="0">
                <a:solidFill>
                  <a:srgbClr val="242424"/>
                </a:solidFill>
                <a:effectLst/>
                <a:latin typeface="source-serif-pro"/>
              </a:rPr>
              <a:t>and modern open table formats </a:t>
            </a:r>
            <a:r>
              <a:rPr lang="en-GB" sz="2100" dirty="0">
                <a:solidFill>
                  <a:srgbClr val="242424"/>
                </a:solidFill>
                <a:latin typeface="source-serif-pro"/>
              </a:rPr>
              <a:t>like </a:t>
            </a:r>
            <a:r>
              <a:rPr lang="en-GB" sz="2100" b="1" dirty="0">
                <a:solidFill>
                  <a:srgbClr val="242424"/>
                </a:solidFill>
                <a:latin typeface="source-serif-pro"/>
              </a:rPr>
              <a:t>Apache</a:t>
            </a:r>
            <a:r>
              <a:rPr lang="en-GB" sz="2100" dirty="0">
                <a:solidFill>
                  <a:srgbClr val="242424"/>
                </a:solidFill>
                <a:latin typeface="source-serif-pro"/>
              </a:rPr>
              <a:t> </a:t>
            </a:r>
            <a:r>
              <a:rPr lang="en-GB" sz="2100" b="1" dirty="0">
                <a:solidFill>
                  <a:srgbClr val="242424"/>
                </a:solidFill>
                <a:latin typeface="source-serif-pro"/>
              </a:rPr>
              <a:t>Iceberg</a:t>
            </a:r>
            <a:r>
              <a:rPr lang="en-GB" sz="2100" dirty="0">
                <a:solidFill>
                  <a:srgbClr val="242424"/>
                </a:solidFill>
                <a:latin typeface="source-serif-pro"/>
              </a:rPr>
              <a:t> and </a:t>
            </a:r>
            <a:r>
              <a:rPr lang="en-GB" sz="2100" b="1" dirty="0">
                <a:solidFill>
                  <a:srgbClr val="242424"/>
                </a:solidFill>
                <a:latin typeface="source-serif-pro"/>
              </a:rPr>
              <a:t>Delta</a:t>
            </a:r>
            <a:r>
              <a:rPr lang="en-GB" sz="2100" dirty="0">
                <a:solidFill>
                  <a:srgbClr val="242424"/>
                </a:solidFill>
                <a:latin typeface="source-serif-pro"/>
              </a:rPr>
              <a:t> </a:t>
            </a:r>
            <a:r>
              <a:rPr lang="en-GB" sz="2100" b="1" dirty="0">
                <a:solidFill>
                  <a:srgbClr val="242424"/>
                </a:solidFill>
                <a:latin typeface="source-serif-pro"/>
              </a:rPr>
              <a:t>Lake</a:t>
            </a:r>
            <a:r>
              <a:rPr lang="en-GB" sz="2100" dirty="0">
                <a:solidFill>
                  <a:srgbClr val="242424"/>
                </a:solidFill>
                <a:latin typeface="source-serif-pro"/>
              </a:rPr>
              <a:t>.</a:t>
            </a:r>
            <a:endParaRPr lang="en-US" sz="2100" dirty="0">
              <a:solidFill>
                <a:srgbClr val="242424"/>
              </a:solidFill>
              <a:latin typeface="source-serif-pro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Create persistent 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Views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over the external tables or data files, like a </a:t>
            </a:r>
            <a:r>
              <a:rPr lang="en-US" b="1" i="1" dirty="0">
                <a:solidFill>
                  <a:srgbClr val="242424"/>
                </a:solidFill>
                <a:effectLst/>
                <a:latin typeface="source-serif-pro"/>
              </a:rPr>
              <a:t>read-only external table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.</a:t>
            </a:r>
            <a:endParaRPr lang="en-GB" dirty="0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299E40-2F97-7D35-4F28-67DF62742641}"/>
              </a:ext>
            </a:extLst>
          </p:cNvPr>
          <p:cNvSpPr txBox="1"/>
          <p:nvPr/>
        </p:nvSpPr>
        <p:spPr>
          <a:xfrm>
            <a:off x="242806" y="6439386"/>
            <a:ext cx="86015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hlinkClick r:id="rId5"/>
              </a:rPr>
              <a:t>https://alirezasadeghi1.medium.com/duckdb-beyond-the-hype-8b1e59360cf310</a:t>
            </a:r>
            <a:endParaRPr lang="en-GB" sz="1000" dirty="0"/>
          </a:p>
          <a:p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990949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C3FA7A-70B1-C019-D603-19DC4C519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GB" sz="3600" b="1" i="0">
                <a:solidFill>
                  <a:srgbClr val="FFFFFF"/>
                </a:solidFill>
                <a:effectLst/>
                <a:latin typeface="sohne"/>
              </a:rPr>
              <a:t>A Single-Node Compute Engine</a:t>
            </a:r>
            <a:br>
              <a:rPr lang="en-GB" sz="3600" b="1" i="0">
                <a:solidFill>
                  <a:srgbClr val="FFFFFF"/>
                </a:solidFill>
                <a:effectLst/>
                <a:latin typeface="sohne"/>
              </a:rPr>
            </a:br>
            <a:endParaRPr lang="en-GB" sz="3600">
              <a:solidFill>
                <a:srgbClr val="FFFFFF"/>
              </a:solidFill>
            </a:endParaRPr>
          </a:p>
        </p:txBody>
      </p:sp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4B80F2D0-6C47-A911-B7F5-0318DFD2A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1400" b="0" i="0" dirty="0">
                <a:solidFill>
                  <a:schemeClr val="bg1"/>
                </a:solidFill>
                <a:effectLst/>
                <a:latin typeface="source-serif-pro"/>
              </a:rPr>
              <a:t>Perform ephemeral batch transformations.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b="0" i="0" dirty="0">
                <a:solidFill>
                  <a:schemeClr val="bg1"/>
                </a:solidFill>
                <a:effectLst/>
                <a:latin typeface="source-serif-pro"/>
              </a:rPr>
              <a:t>Efficiently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source-serif-pro"/>
              </a:rPr>
              <a:t>serialise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source-serif-pro"/>
              </a:rPr>
              <a:t> raw data (e.g., JSON or CSV) into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source-serif-pro"/>
              </a:rPr>
              <a:t>optimised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source-serif-pro"/>
              </a:rPr>
              <a:t> formats like Parquet, and then transform or aggregate that data.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bg1"/>
                </a:solidFill>
                <a:latin typeface="source-serif-pro"/>
              </a:rPr>
              <a:t>E.g. aggregate 100M rows in 1min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B3D7376-3861-5B85-E90B-B46EF20EE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74137" y="2780562"/>
            <a:ext cx="6798082" cy="375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69892D-ECAD-881B-2FAE-943B7D7AFF94}"/>
              </a:ext>
            </a:extLst>
          </p:cNvPr>
          <p:cNvSpPr txBox="1"/>
          <p:nvPr/>
        </p:nvSpPr>
        <p:spPr>
          <a:xfrm>
            <a:off x="242806" y="6439386"/>
            <a:ext cx="86015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>
                <a:hlinkClick r:id="rId3"/>
              </a:rPr>
              <a:t>https://alirezasadeghi1.medium.com/duckdb-beyond-the-hype-8b1e59360cf310</a:t>
            </a:r>
            <a:endParaRPr lang="en-GB" sz="1000"/>
          </a:p>
          <a:p>
            <a:endParaRPr lang="en-GB" sz="1000" dirty="0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B3881F48-6EC3-57A8-8F23-6AB55F90D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532" y="185372"/>
            <a:ext cx="4573623" cy="284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122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0D80C8-0865-A1FA-41EA-3F1A7AC33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GB" sz="3600">
                <a:solidFill>
                  <a:srgbClr val="FFFFFF"/>
                </a:solidFill>
              </a:rPr>
              <a:t>DuckDB – spatial extension	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graphicFrame>
        <p:nvGraphicFramePr>
          <p:cNvPr id="16" name="Rectangle 2">
            <a:extLst>
              <a:ext uri="{FF2B5EF4-FFF2-40B4-BE49-F238E27FC236}">
                <a16:creationId xmlns:a16="http://schemas.microsoft.com/office/drawing/2014/main" id="{F31C53B9-1E11-6EF8-080E-5D68A02D7F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3458072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41EAA4A-5248-26A2-0A24-80EB2BEBBA11}"/>
              </a:ext>
            </a:extLst>
          </p:cNvPr>
          <p:cNvSpPr txBox="1"/>
          <p:nvPr/>
        </p:nvSpPr>
        <p:spPr>
          <a:xfrm>
            <a:off x="-46884" y="6560289"/>
            <a:ext cx="83019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/>
              <a:t>https://medium.com/radiant-earth-insights/duckdb-the-indispensable-geospatial-tool-you-didnt-know-you-were-missing-5fe11c5633e5</a:t>
            </a:r>
          </a:p>
        </p:txBody>
      </p:sp>
    </p:spTree>
    <p:extLst>
      <p:ext uri="{BB962C8B-B14F-4D97-AF65-F5344CB8AC3E}">
        <p14:creationId xmlns:p14="http://schemas.microsoft.com/office/powerpoint/2010/main" val="3207384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D3E3C-C468-5D5A-277A-87B56D8E7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Overall benefit for us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64B66A6-5B0C-42C3-CDA1-5592C4F01C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8107624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DAF39F2-F6C2-4847-AD93-0356380BBE93}"/>
              </a:ext>
            </a:extLst>
          </p:cNvPr>
          <p:cNvSpPr txBox="1"/>
          <p:nvPr/>
        </p:nvSpPr>
        <p:spPr>
          <a:xfrm>
            <a:off x="415574" y="6489901"/>
            <a:ext cx="1106195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/>
              <a:t>https://medium.com/radiant-earth-insights/duckdb-the-indispensable-geospatial-tool-you-didnt-know-you-were-missing-5fe11c5633e5</a:t>
            </a:r>
          </a:p>
        </p:txBody>
      </p:sp>
    </p:spTree>
    <p:extLst>
      <p:ext uri="{BB962C8B-B14F-4D97-AF65-F5344CB8AC3E}">
        <p14:creationId xmlns:p14="http://schemas.microsoft.com/office/powerpoint/2010/main" val="41189526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2322</TotalTime>
  <Words>951</Words>
  <Application>Microsoft Office PowerPoint</Application>
  <PresentationFormat>Widescreen</PresentationFormat>
  <Paragraphs>92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sohne</vt:lpstr>
      <vt:lpstr>source-serif-pro</vt:lpstr>
      <vt:lpstr>Aptos</vt:lpstr>
      <vt:lpstr>Arial</vt:lpstr>
      <vt:lpstr>Calibri</vt:lpstr>
      <vt:lpstr>Calibri Light</vt:lpstr>
      <vt:lpstr>Wingdings</vt:lpstr>
      <vt:lpstr>Retrospect</vt:lpstr>
      <vt:lpstr>Advanced Database Manipulation with Python using DuckDB</vt:lpstr>
      <vt:lpstr>Database and Spatial DB</vt:lpstr>
      <vt:lpstr>PowerPoint Presentation</vt:lpstr>
      <vt:lpstr>A Columnar OLAP Database </vt:lpstr>
      <vt:lpstr>Interoperable SQL-Powered Dataframes </vt:lpstr>
      <vt:lpstr>A Federated Query Engine </vt:lpstr>
      <vt:lpstr>A Single-Node Compute Engine </vt:lpstr>
      <vt:lpstr>DuckDB – spatial extension </vt:lpstr>
      <vt:lpstr>Overall benefit for us</vt:lpstr>
      <vt:lpstr>Useful resources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Yang Wang</dc:creator>
  <cp:lastModifiedBy>Yang Wang</cp:lastModifiedBy>
  <cp:revision>2</cp:revision>
  <dcterms:created xsi:type="dcterms:W3CDTF">2025-01-20T21:30:26Z</dcterms:created>
  <dcterms:modified xsi:type="dcterms:W3CDTF">2025-02-18T17:59:52Z</dcterms:modified>
</cp:coreProperties>
</file>