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2" pos="56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1"/>
    <p:restoredTop sz="97030"/>
  </p:normalViewPr>
  <p:slideViewPr>
    <p:cSldViewPr snapToGrid="0" showGuides="1">
      <p:cViewPr varScale="1">
        <p:scale>
          <a:sx n="156" d="100"/>
          <a:sy n="156" d="100"/>
        </p:scale>
        <p:origin x="2904" y="176"/>
      </p:cViewPr>
      <p:guideLst>
        <p:guide orient="horz" pos="1366"/>
        <p:guide pos="56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402B7-EE1E-D138-D28C-2E829663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0A7D0-8065-398E-364C-DAD7DB15F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8A369-125D-DDED-AC71-576B5433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D7190-0848-4B49-CB43-5F60FE10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E7592-8C15-197A-7937-4B65EA6B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23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C2BF1-388E-3FA5-2845-F96C467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E31A4E-7BC5-8A10-45D3-1A5487B18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12A72-68F9-BB2A-65B7-2649292E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76325-DB34-5196-330D-E90495EE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BCB5D-B608-03D7-3493-1A87C9D2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58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5F6688-FDAB-5560-C867-5A0977E68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2EE4E-0A26-45A1-82D6-8176E4ED2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655FC-1B76-F093-6FCB-7F88C545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1B031-2EDE-24A2-48E4-3054E5D7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FC82A-2260-C40B-1A87-6A2EDDBC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1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EA453-7B5D-0F3C-822A-DF8C9B5D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E041C-1D95-C05A-F406-A1EBE1F5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58827-43F3-C09B-4BDC-70AAF899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29184-8FFE-A6AF-524F-9C19254C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6063C-95FB-82CE-7405-08BC80DD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9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44467-824A-1571-8366-A435D37D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09E19-E247-814A-B2E2-90696136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83D68-06AF-7AEA-C133-0416B79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391A1-BFE6-E003-FC56-00FD7B2C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B479F-2AE0-C6CC-0483-EE930809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20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201C7-038C-994F-6A77-8061BA56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4C990-0D7A-4975-A3FC-8EA8617BD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8E286-6885-B0B0-3B6C-1FBAE372B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28F47-0A38-5814-9775-C2BE083C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5A371-6098-7093-CEC7-68FCD7E0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39492-65F0-8C2E-7FA8-0B7EE2CC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79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A187A-71B4-E57C-330F-31D4A0F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1A91B-D71A-6BFA-F221-9AA344F5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349FC-45DB-3FEC-7714-52FB955C5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95E87-0487-37DA-CFBC-638F5AD2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DE4F8B-1370-53A4-930E-1144BFF53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4A653-9C0C-CB8C-AB50-2F0937F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D311A-AB60-2AEB-5517-34E8F98D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A375D3-20CD-3847-EC67-72FE858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0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CB79D-876C-82BC-F40D-21D95406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4255F-4B2F-1DE8-A635-4C65B444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9D86F-41F4-4428-90C0-15C4CCCE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72CFC0-E28A-6760-CDBF-135A996B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7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7CACA7-52A9-4748-5882-A59EA457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DC0B8F-3ADA-A7C4-FEFD-82D2B42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42B8F-4DAA-1CFE-BC4F-EB8B8457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5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D0574-7EF6-39B2-9FE6-36AE81E8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64F6E-32D4-41AB-035D-BF782E21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2FF99-BEF8-421F-6CFE-0C93CE401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76316-CD5D-6924-31A0-A941BFA6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533F0-B0DE-9742-5EDC-0614C34C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55BBD-40FD-CB88-534E-0EEFDFB1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3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F4D7C-F905-DB20-7873-E42B1178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56467E-D908-07C3-A41A-90C786051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3D313-5F81-F210-CED6-C3C9B2CB0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F667A-B82A-144F-FFF2-301D18F8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E4DD9-AD70-2B31-9176-5CD3B8C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D2777-648C-708C-E8F6-323073FF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01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0751AA-CDCE-0D5A-92C2-32A768FF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7E1DE-F395-E149-CC6A-A59ADEF7C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34FBA-ACE3-EABE-E6F0-6E7DEC7CF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C0FF-2C9F-114B-8C06-36AFB8120A80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0AA4-8A1F-53B3-C2E2-07C56B78E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2C2C0-C085-1834-A4A7-BADF619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4EDF5-77CC-FC4E-8684-0C317C580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3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25522E36-022A-84B5-B48F-61C0C278EF1A}"/>
              </a:ext>
            </a:extLst>
          </p:cNvPr>
          <p:cNvGrpSpPr/>
          <p:nvPr/>
        </p:nvGrpSpPr>
        <p:grpSpPr>
          <a:xfrm>
            <a:off x="4776107" y="1126892"/>
            <a:ext cx="2775863" cy="925999"/>
            <a:chOff x="4776107" y="1126892"/>
            <a:chExt cx="2775863" cy="925999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49CF1C62-5700-8FAC-61AF-8AB364AFFF1D}"/>
                </a:ext>
              </a:extLst>
            </p:cNvPr>
            <p:cNvGrpSpPr/>
            <p:nvPr/>
          </p:nvGrpSpPr>
          <p:grpSpPr>
            <a:xfrm>
              <a:off x="4776107" y="1126892"/>
              <a:ext cx="2775860" cy="277586"/>
              <a:chOff x="2147207" y="873577"/>
              <a:chExt cx="2775860" cy="27758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6D3851B-D5DB-A88C-DF39-FEB46BEBB39D}"/>
                  </a:ext>
                </a:extLst>
              </p:cNvPr>
              <p:cNvSpPr/>
              <p:nvPr/>
            </p:nvSpPr>
            <p:spPr>
              <a:xfrm>
                <a:off x="2147207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4B571BB-CA6C-D3E2-2584-BFBD088547E7}"/>
                  </a:ext>
                </a:extLst>
              </p:cNvPr>
              <p:cNvSpPr/>
              <p:nvPr/>
            </p:nvSpPr>
            <p:spPr>
              <a:xfrm>
                <a:off x="2424793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2E40318-5041-8177-80EB-4315E7E0F305}"/>
                  </a:ext>
                </a:extLst>
              </p:cNvPr>
              <p:cNvSpPr/>
              <p:nvPr/>
            </p:nvSpPr>
            <p:spPr>
              <a:xfrm>
                <a:off x="2702379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F14992-B912-3630-E950-52E5F0F4D7E3}"/>
                  </a:ext>
                </a:extLst>
              </p:cNvPr>
              <p:cNvSpPr/>
              <p:nvPr/>
            </p:nvSpPr>
            <p:spPr>
              <a:xfrm>
                <a:off x="2979965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89F6A7B-F79A-D5F4-55D5-25FC9A2E1531}"/>
                  </a:ext>
                </a:extLst>
              </p:cNvPr>
              <p:cNvSpPr/>
              <p:nvPr/>
            </p:nvSpPr>
            <p:spPr>
              <a:xfrm>
                <a:off x="3257551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DE5B4F-5663-C578-0D61-837714F4CD20}"/>
                  </a:ext>
                </a:extLst>
              </p:cNvPr>
              <p:cNvSpPr/>
              <p:nvPr/>
            </p:nvSpPr>
            <p:spPr>
              <a:xfrm>
                <a:off x="3535137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B41A59F-639B-B127-CB33-3AC03099AEF6}"/>
                  </a:ext>
                </a:extLst>
              </p:cNvPr>
              <p:cNvSpPr/>
              <p:nvPr/>
            </p:nvSpPr>
            <p:spPr>
              <a:xfrm>
                <a:off x="3812723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F00DBFF-8352-1400-2C20-626F6D5BDB06}"/>
                  </a:ext>
                </a:extLst>
              </p:cNvPr>
              <p:cNvSpPr/>
              <p:nvPr/>
            </p:nvSpPr>
            <p:spPr>
              <a:xfrm>
                <a:off x="4090309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B38FC90-5376-EBCB-87A9-6EAEC1220372}"/>
                  </a:ext>
                </a:extLst>
              </p:cNvPr>
              <p:cNvSpPr/>
              <p:nvPr/>
            </p:nvSpPr>
            <p:spPr>
              <a:xfrm>
                <a:off x="4367897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E37F6B3-02CA-AF98-3707-EEE31FA5D37A}"/>
                  </a:ext>
                </a:extLst>
              </p:cNvPr>
              <p:cNvSpPr/>
              <p:nvPr/>
            </p:nvSpPr>
            <p:spPr>
              <a:xfrm>
                <a:off x="4645481" y="87357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7B82095E-B1E1-10BE-DEB6-F7ECF0DE211B}"/>
                </a:ext>
              </a:extLst>
            </p:cNvPr>
            <p:cNvGrpSpPr/>
            <p:nvPr/>
          </p:nvGrpSpPr>
          <p:grpSpPr>
            <a:xfrm>
              <a:off x="4776110" y="1404478"/>
              <a:ext cx="2775860" cy="648413"/>
              <a:chOff x="5608865" y="514346"/>
              <a:chExt cx="2775860" cy="277586"/>
            </a:xfrm>
            <a:noFill/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A9D9A229-7D38-118F-60A3-369CAFAC4FE5}"/>
                  </a:ext>
                </a:extLst>
              </p:cNvPr>
              <p:cNvSpPr/>
              <p:nvPr/>
            </p:nvSpPr>
            <p:spPr>
              <a:xfrm>
                <a:off x="5608865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124DA49-5270-3DE3-62B1-FED59AB92107}"/>
                  </a:ext>
                </a:extLst>
              </p:cNvPr>
              <p:cNvSpPr/>
              <p:nvPr/>
            </p:nvSpPr>
            <p:spPr>
              <a:xfrm>
                <a:off x="5886451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DE33B37F-126A-C14A-DB8A-1DD3409322A8}"/>
                  </a:ext>
                </a:extLst>
              </p:cNvPr>
              <p:cNvSpPr/>
              <p:nvPr/>
            </p:nvSpPr>
            <p:spPr>
              <a:xfrm>
                <a:off x="6164037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734CC033-7B66-C562-88F7-608D4702A6BC}"/>
                  </a:ext>
                </a:extLst>
              </p:cNvPr>
              <p:cNvSpPr/>
              <p:nvPr/>
            </p:nvSpPr>
            <p:spPr>
              <a:xfrm>
                <a:off x="6441623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C17C2317-5A8C-3D1F-4BD6-19B859F8B9FA}"/>
                  </a:ext>
                </a:extLst>
              </p:cNvPr>
              <p:cNvSpPr/>
              <p:nvPr/>
            </p:nvSpPr>
            <p:spPr>
              <a:xfrm>
                <a:off x="6719209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750DF38-BF40-46D5-E682-798A153E72C9}"/>
                  </a:ext>
                </a:extLst>
              </p:cNvPr>
              <p:cNvSpPr/>
              <p:nvPr/>
            </p:nvSpPr>
            <p:spPr>
              <a:xfrm>
                <a:off x="6996795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660BE1B1-8277-6ED7-0C55-3EEA41B049E1}"/>
                  </a:ext>
                </a:extLst>
              </p:cNvPr>
              <p:cNvSpPr/>
              <p:nvPr/>
            </p:nvSpPr>
            <p:spPr>
              <a:xfrm>
                <a:off x="7274381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B49030A6-4A3F-A6CE-7483-7DABF27E8BAB}"/>
                  </a:ext>
                </a:extLst>
              </p:cNvPr>
              <p:cNvSpPr/>
              <p:nvPr/>
            </p:nvSpPr>
            <p:spPr>
              <a:xfrm>
                <a:off x="7551967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62837DBB-86D0-DDB8-BB21-70E675ED82BE}"/>
                  </a:ext>
                </a:extLst>
              </p:cNvPr>
              <p:cNvSpPr/>
              <p:nvPr/>
            </p:nvSpPr>
            <p:spPr>
              <a:xfrm>
                <a:off x="7829555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75D60436-435F-9F08-3B18-1094F26F1B4C}"/>
                  </a:ext>
                </a:extLst>
              </p:cNvPr>
              <p:cNvSpPr/>
              <p:nvPr/>
            </p:nvSpPr>
            <p:spPr>
              <a:xfrm>
                <a:off x="8107139" y="514346"/>
                <a:ext cx="277586" cy="2775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1DFDEA80-81E2-8527-C772-1F791A9032CC}"/>
              </a:ext>
            </a:extLst>
          </p:cNvPr>
          <p:cNvGrpSpPr/>
          <p:nvPr/>
        </p:nvGrpSpPr>
        <p:grpSpPr>
          <a:xfrm>
            <a:off x="3624587" y="2179863"/>
            <a:ext cx="1012727" cy="2775860"/>
            <a:chOff x="3624587" y="2179863"/>
            <a:chExt cx="1012727" cy="277586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23654F02-4440-AB48-5C5E-B01BBF4F9036}"/>
                </a:ext>
              </a:extLst>
            </p:cNvPr>
            <p:cNvGrpSpPr/>
            <p:nvPr/>
          </p:nvGrpSpPr>
          <p:grpSpPr>
            <a:xfrm>
              <a:off x="3624587" y="2179863"/>
              <a:ext cx="293588" cy="2775860"/>
              <a:chOff x="1319893" y="1796143"/>
              <a:chExt cx="293588" cy="2775860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A2CAC7C6-6C04-8DD2-6752-2CC3B7388557}"/>
                  </a:ext>
                </a:extLst>
              </p:cNvPr>
              <p:cNvSpPr/>
              <p:nvPr/>
            </p:nvSpPr>
            <p:spPr>
              <a:xfrm>
                <a:off x="1319893" y="1796143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526D453-330F-E6EF-5E83-281FAB7B176B}"/>
                  </a:ext>
                </a:extLst>
              </p:cNvPr>
              <p:cNvSpPr/>
              <p:nvPr/>
            </p:nvSpPr>
            <p:spPr>
              <a:xfrm>
                <a:off x="1319893" y="2073729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0E1F3A3B-F1CD-955C-2524-4E6A140DA12B}"/>
                  </a:ext>
                </a:extLst>
              </p:cNvPr>
              <p:cNvSpPr/>
              <p:nvPr/>
            </p:nvSpPr>
            <p:spPr>
              <a:xfrm>
                <a:off x="1319893" y="2351315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1DA3164C-1A87-8FC0-03B5-EF72D2F746FF}"/>
                  </a:ext>
                </a:extLst>
              </p:cNvPr>
              <p:cNvSpPr/>
              <p:nvPr/>
            </p:nvSpPr>
            <p:spPr>
              <a:xfrm>
                <a:off x="1319893" y="2628901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87E886A3-84F3-767E-542D-1F885131BEE3}"/>
                  </a:ext>
                </a:extLst>
              </p:cNvPr>
              <p:cNvSpPr/>
              <p:nvPr/>
            </p:nvSpPr>
            <p:spPr>
              <a:xfrm>
                <a:off x="1319893" y="290648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245386E-3004-5E61-07AB-A9D9D67F7E1B}"/>
                  </a:ext>
                </a:extLst>
              </p:cNvPr>
              <p:cNvSpPr/>
              <p:nvPr/>
            </p:nvSpPr>
            <p:spPr>
              <a:xfrm>
                <a:off x="1319893" y="3184073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E61D3A45-2C5E-0018-351F-62BADA03ACF4}"/>
                  </a:ext>
                </a:extLst>
              </p:cNvPr>
              <p:cNvSpPr/>
              <p:nvPr/>
            </p:nvSpPr>
            <p:spPr>
              <a:xfrm>
                <a:off x="1319893" y="3461659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E2AD9AB0-D413-D2FE-32BF-3082F214D2D0}"/>
                  </a:ext>
                </a:extLst>
              </p:cNvPr>
              <p:cNvSpPr/>
              <p:nvPr/>
            </p:nvSpPr>
            <p:spPr>
              <a:xfrm>
                <a:off x="1319893" y="3739245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0DCCB84-5F6E-CB6A-5F6C-D5C8537A5B32}"/>
                  </a:ext>
                </a:extLst>
              </p:cNvPr>
              <p:cNvSpPr/>
              <p:nvPr/>
            </p:nvSpPr>
            <p:spPr>
              <a:xfrm>
                <a:off x="1319893" y="4016831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84B7539-8D63-3126-65D4-974FCFAE5EFC}"/>
                  </a:ext>
                </a:extLst>
              </p:cNvPr>
              <p:cNvSpPr/>
              <p:nvPr/>
            </p:nvSpPr>
            <p:spPr>
              <a:xfrm>
                <a:off x="1319893" y="4294417"/>
                <a:ext cx="277586" cy="2775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82B3ABF4-F3F3-CDE3-BF0E-B64A323FF5BA}"/>
                  </a:ext>
                </a:extLst>
              </p:cNvPr>
              <p:cNvSpPr txBox="1"/>
              <p:nvPr/>
            </p:nvSpPr>
            <p:spPr>
              <a:xfrm>
                <a:off x="1428750" y="1910443"/>
                <a:ext cx="1847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15D6E695-CA07-F75F-5A29-9469CD71BAF2}"/>
                </a:ext>
              </a:extLst>
            </p:cNvPr>
            <p:cNvGrpSpPr/>
            <p:nvPr/>
          </p:nvGrpSpPr>
          <p:grpSpPr>
            <a:xfrm>
              <a:off x="3918177" y="2179863"/>
              <a:ext cx="719137" cy="2775860"/>
              <a:chOff x="8939897" y="2318656"/>
              <a:chExt cx="277586" cy="277586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B654FDF-717F-084D-EC47-725A35308CB9}"/>
                  </a:ext>
                </a:extLst>
              </p:cNvPr>
              <p:cNvSpPr/>
              <p:nvPr/>
            </p:nvSpPr>
            <p:spPr>
              <a:xfrm>
                <a:off x="8939897" y="2318656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343D5297-821C-DF42-5D98-783A56DF1ED9}"/>
                  </a:ext>
                </a:extLst>
              </p:cNvPr>
              <p:cNvSpPr/>
              <p:nvPr/>
            </p:nvSpPr>
            <p:spPr>
              <a:xfrm>
                <a:off x="8939897" y="2596242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C65ECA89-CE2B-C128-77C4-2BD8D988DAB2}"/>
                  </a:ext>
                </a:extLst>
              </p:cNvPr>
              <p:cNvSpPr/>
              <p:nvPr/>
            </p:nvSpPr>
            <p:spPr>
              <a:xfrm>
                <a:off x="8939897" y="2873828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48FA32FE-BEDD-D6AC-120A-E291987A8DEB}"/>
                  </a:ext>
                </a:extLst>
              </p:cNvPr>
              <p:cNvSpPr/>
              <p:nvPr/>
            </p:nvSpPr>
            <p:spPr>
              <a:xfrm>
                <a:off x="8939897" y="3151414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772DE4DB-5033-A8DF-5F91-8A6B14AA3FA3}"/>
                  </a:ext>
                </a:extLst>
              </p:cNvPr>
              <p:cNvSpPr/>
              <p:nvPr/>
            </p:nvSpPr>
            <p:spPr>
              <a:xfrm>
                <a:off x="8939897" y="3429000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3F480E49-4768-8AF4-EB37-3427BCB4B678}"/>
                  </a:ext>
                </a:extLst>
              </p:cNvPr>
              <p:cNvSpPr/>
              <p:nvPr/>
            </p:nvSpPr>
            <p:spPr>
              <a:xfrm>
                <a:off x="8939897" y="3706586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E2E29955-44E9-40A0-63B7-9B65D8F0C9D0}"/>
                  </a:ext>
                </a:extLst>
              </p:cNvPr>
              <p:cNvSpPr/>
              <p:nvPr/>
            </p:nvSpPr>
            <p:spPr>
              <a:xfrm>
                <a:off x="8939897" y="3984172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9E6F2F2B-8213-ABB2-EBAD-728AE8C10D3B}"/>
                  </a:ext>
                </a:extLst>
              </p:cNvPr>
              <p:cNvSpPr/>
              <p:nvPr/>
            </p:nvSpPr>
            <p:spPr>
              <a:xfrm>
                <a:off x="8939897" y="4261758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873E6C9D-F6B8-57A4-5DB2-535B6C178297}"/>
                  </a:ext>
                </a:extLst>
              </p:cNvPr>
              <p:cNvSpPr/>
              <p:nvPr/>
            </p:nvSpPr>
            <p:spPr>
              <a:xfrm>
                <a:off x="8939897" y="4539344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2A319B1-5E05-E622-20F1-5F8B20C7A378}"/>
                  </a:ext>
                </a:extLst>
              </p:cNvPr>
              <p:cNvSpPr/>
              <p:nvPr/>
            </p:nvSpPr>
            <p:spPr>
              <a:xfrm>
                <a:off x="8939897" y="4816930"/>
                <a:ext cx="277586" cy="27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685D0F1D-79AB-6443-60DE-6F2578C5B5EE}"/>
              </a:ext>
            </a:extLst>
          </p:cNvPr>
          <p:cNvSpPr txBox="1"/>
          <p:nvPr/>
        </p:nvSpPr>
        <p:spPr>
          <a:xfrm>
            <a:off x="7551967" y="2168525"/>
            <a:ext cx="108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E1308A0-1684-13EC-3CF8-31A06771E3E1}"/>
              </a:ext>
            </a:extLst>
          </p:cNvPr>
          <p:cNvSpPr txBox="1"/>
          <p:nvPr/>
        </p:nvSpPr>
        <p:spPr>
          <a:xfrm>
            <a:off x="7551967" y="2445524"/>
            <a:ext cx="108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99D3E171-5A79-643D-63D1-C7ACFE77849C}"/>
              </a:ext>
            </a:extLst>
          </p:cNvPr>
          <p:cNvSpPr txBox="1"/>
          <p:nvPr/>
        </p:nvSpPr>
        <p:spPr>
          <a:xfrm>
            <a:off x="3785152" y="5079420"/>
            <a:ext cx="98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Blocked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95FA2D8-10DC-B910-B7F2-7411784C4491}"/>
              </a:ext>
            </a:extLst>
          </p:cNvPr>
          <p:cNvSpPr txBox="1"/>
          <p:nvPr/>
        </p:nvSpPr>
        <p:spPr>
          <a:xfrm>
            <a:off x="5532651" y="791934"/>
            <a:ext cx="98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Blocked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A6CF6FAC-5760-D970-9075-7997C29C34A3}"/>
              </a:ext>
            </a:extLst>
          </p:cNvPr>
          <p:cNvSpPr txBox="1"/>
          <p:nvPr/>
        </p:nvSpPr>
        <p:spPr>
          <a:xfrm>
            <a:off x="8776607" y="3853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1A8CC37-23F5-1974-07F1-91341CB44503}"/>
              </a:ext>
            </a:extLst>
          </p:cNvPr>
          <p:cNvSpPr txBox="1"/>
          <p:nvPr/>
        </p:nvSpPr>
        <p:spPr>
          <a:xfrm>
            <a:off x="7551967" y="3290500"/>
            <a:ext cx="108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D6E76E58-73D4-E5F4-CBA7-437F77D42434}"/>
              </a:ext>
            </a:extLst>
          </p:cNvPr>
          <p:cNvSpPr txBox="1"/>
          <p:nvPr/>
        </p:nvSpPr>
        <p:spPr>
          <a:xfrm>
            <a:off x="7551967" y="4385894"/>
            <a:ext cx="108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3DCE192-1ECE-ED2C-FF38-CE5089FCD916}"/>
              </a:ext>
            </a:extLst>
          </p:cNvPr>
          <p:cNvSpPr txBox="1"/>
          <p:nvPr/>
        </p:nvSpPr>
        <p:spPr>
          <a:xfrm>
            <a:off x="7551967" y="4678724"/>
            <a:ext cx="108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0ACB6DB2-9D05-046B-82C7-4986323CA2FA}"/>
              </a:ext>
            </a:extLst>
          </p:cNvPr>
          <p:cNvGrpSpPr/>
          <p:nvPr/>
        </p:nvGrpSpPr>
        <p:grpSpPr>
          <a:xfrm>
            <a:off x="4757867" y="2179863"/>
            <a:ext cx="2785936" cy="2775860"/>
            <a:chOff x="4757867" y="2179863"/>
            <a:chExt cx="2785936" cy="2775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533A1F7-FF5C-0D37-AAEB-C7B9691D68ED}"/>
                </a:ext>
              </a:extLst>
            </p:cNvPr>
            <p:cNvSpPr/>
            <p:nvPr/>
          </p:nvSpPr>
          <p:spPr>
            <a:xfrm>
              <a:off x="4767943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3895DD-C012-65F4-8CC6-5870F02A4C7D}"/>
                </a:ext>
              </a:extLst>
            </p:cNvPr>
            <p:cNvSpPr/>
            <p:nvPr/>
          </p:nvSpPr>
          <p:spPr>
            <a:xfrm>
              <a:off x="5045529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E1F137-7AAF-C565-6BE8-791566797DA5}"/>
                </a:ext>
              </a:extLst>
            </p:cNvPr>
            <p:cNvSpPr/>
            <p:nvPr/>
          </p:nvSpPr>
          <p:spPr>
            <a:xfrm>
              <a:off x="5323115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74D708-F1CE-804F-F370-CF799E7390E3}"/>
                </a:ext>
              </a:extLst>
            </p:cNvPr>
            <p:cNvSpPr/>
            <p:nvPr/>
          </p:nvSpPr>
          <p:spPr>
            <a:xfrm>
              <a:off x="5600701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01EFF6-4607-C4B4-0BA7-73B37B0EA651}"/>
                </a:ext>
              </a:extLst>
            </p:cNvPr>
            <p:cNvSpPr/>
            <p:nvPr/>
          </p:nvSpPr>
          <p:spPr>
            <a:xfrm>
              <a:off x="5878287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404F8C-6540-20FB-B82C-05A6424B61E4}"/>
                </a:ext>
              </a:extLst>
            </p:cNvPr>
            <p:cNvSpPr/>
            <p:nvPr/>
          </p:nvSpPr>
          <p:spPr>
            <a:xfrm>
              <a:off x="6155873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4D9BCA-B6AD-0FCE-0BB1-9A2799B69A03}"/>
                </a:ext>
              </a:extLst>
            </p:cNvPr>
            <p:cNvSpPr/>
            <p:nvPr/>
          </p:nvSpPr>
          <p:spPr>
            <a:xfrm>
              <a:off x="6433459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29BE33-729A-8B0D-1668-AEE28111721E}"/>
                </a:ext>
              </a:extLst>
            </p:cNvPr>
            <p:cNvSpPr/>
            <p:nvPr/>
          </p:nvSpPr>
          <p:spPr>
            <a:xfrm>
              <a:off x="6711045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288CC9-86B6-7A5F-FF37-0233D60C12A7}"/>
                </a:ext>
              </a:extLst>
            </p:cNvPr>
            <p:cNvSpPr/>
            <p:nvPr/>
          </p:nvSpPr>
          <p:spPr>
            <a:xfrm>
              <a:off x="6988633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67105EC-99EC-719A-29CA-5275D1D396E6}"/>
                </a:ext>
              </a:extLst>
            </p:cNvPr>
            <p:cNvSpPr/>
            <p:nvPr/>
          </p:nvSpPr>
          <p:spPr>
            <a:xfrm>
              <a:off x="7266217" y="217986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9496C3-6A07-D71C-5AA4-7010D74E255E}"/>
                </a:ext>
              </a:extLst>
            </p:cNvPr>
            <p:cNvSpPr/>
            <p:nvPr/>
          </p:nvSpPr>
          <p:spPr>
            <a:xfrm>
              <a:off x="4767943" y="2457449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AB9EA6-D412-A785-7A82-A6D31EFBD252}"/>
                </a:ext>
              </a:extLst>
            </p:cNvPr>
            <p:cNvSpPr/>
            <p:nvPr/>
          </p:nvSpPr>
          <p:spPr>
            <a:xfrm>
              <a:off x="5045529" y="2457449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658069-F4A4-4B8A-4594-F8EE3E7889D6}"/>
                </a:ext>
              </a:extLst>
            </p:cNvPr>
            <p:cNvSpPr/>
            <p:nvPr/>
          </p:nvSpPr>
          <p:spPr>
            <a:xfrm>
              <a:off x="5323114" y="2455373"/>
              <a:ext cx="277585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103DEDB-AFDB-8F37-948C-00ED50336444}"/>
                </a:ext>
              </a:extLst>
            </p:cNvPr>
            <p:cNvSpPr/>
            <p:nvPr/>
          </p:nvSpPr>
          <p:spPr>
            <a:xfrm>
              <a:off x="5600701" y="2457449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1688682-C71D-AFB9-0E2F-66EBD87F8E8A}"/>
                </a:ext>
              </a:extLst>
            </p:cNvPr>
            <p:cNvSpPr/>
            <p:nvPr/>
          </p:nvSpPr>
          <p:spPr>
            <a:xfrm>
              <a:off x="5878287" y="2457449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04ED777-7900-88A5-2B94-FD5BCCEEF1EE}"/>
                </a:ext>
              </a:extLst>
            </p:cNvPr>
            <p:cNvSpPr/>
            <p:nvPr/>
          </p:nvSpPr>
          <p:spPr>
            <a:xfrm>
              <a:off x="6155873" y="2457449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88170E8-4266-8B30-0650-CB01C1C11A67}"/>
                </a:ext>
              </a:extLst>
            </p:cNvPr>
            <p:cNvSpPr/>
            <p:nvPr/>
          </p:nvSpPr>
          <p:spPr>
            <a:xfrm>
              <a:off x="6433459" y="2457449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C27F73A-DB42-021B-BE26-A1B82E257E21}"/>
                </a:ext>
              </a:extLst>
            </p:cNvPr>
            <p:cNvSpPr/>
            <p:nvPr/>
          </p:nvSpPr>
          <p:spPr>
            <a:xfrm>
              <a:off x="6711045" y="2457449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2AB8AD1-E66E-C234-A70A-194A35309018}"/>
                </a:ext>
              </a:extLst>
            </p:cNvPr>
            <p:cNvSpPr/>
            <p:nvPr/>
          </p:nvSpPr>
          <p:spPr>
            <a:xfrm>
              <a:off x="6988633" y="2457449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6A62C30-44AE-9368-DA63-2FFEF47EFA04}"/>
                </a:ext>
              </a:extLst>
            </p:cNvPr>
            <p:cNvSpPr/>
            <p:nvPr/>
          </p:nvSpPr>
          <p:spPr>
            <a:xfrm>
              <a:off x="7266217" y="2457449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5EE7762-D92D-348B-7276-1C5DB32DFA83}"/>
                </a:ext>
              </a:extLst>
            </p:cNvPr>
            <p:cNvSpPr/>
            <p:nvPr/>
          </p:nvSpPr>
          <p:spPr>
            <a:xfrm>
              <a:off x="4767943" y="2735035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CD95633-6E65-CE13-D565-A7ACE1F12F7A}"/>
                </a:ext>
              </a:extLst>
            </p:cNvPr>
            <p:cNvSpPr/>
            <p:nvPr/>
          </p:nvSpPr>
          <p:spPr>
            <a:xfrm>
              <a:off x="5045529" y="2735035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FFC1F25-9DF2-71FF-B264-EB4AA416540D}"/>
                </a:ext>
              </a:extLst>
            </p:cNvPr>
            <p:cNvSpPr/>
            <p:nvPr/>
          </p:nvSpPr>
          <p:spPr>
            <a:xfrm>
              <a:off x="5323115" y="2735035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1840B2-8854-2F56-4D21-23BFCCEB6727}"/>
                </a:ext>
              </a:extLst>
            </p:cNvPr>
            <p:cNvSpPr/>
            <p:nvPr/>
          </p:nvSpPr>
          <p:spPr>
            <a:xfrm>
              <a:off x="5600701" y="2735035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ED9DC16-7933-4DE9-EF90-1D94439B4F1D}"/>
                </a:ext>
              </a:extLst>
            </p:cNvPr>
            <p:cNvSpPr/>
            <p:nvPr/>
          </p:nvSpPr>
          <p:spPr>
            <a:xfrm>
              <a:off x="5878287" y="2735035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C86DC89-9709-2CDD-82B2-08C3800A18CE}"/>
                </a:ext>
              </a:extLst>
            </p:cNvPr>
            <p:cNvSpPr/>
            <p:nvPr/>
          </p:nvSpPr>
          <p:spPr>
            <a:xfrm>
              <a:off x="6155873" y="2735035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7E7C1DE-537E-69C2-A1F7-DDDA1AF7033C}"/>
                </a:ext>
              </a:extLst>
            </p:cNvPr>
            <p:cNvSpPr/>
            <p:nvPr/>
          </p:nvSpPr>
          <p:spPr>
            <a:xfrm>
              <a:off x="6433459" y="2735035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D242793-0EA5-E58B-8950-7768534A413A}"/>
                </a:ext>
              </a:extLst>
            </p:cNvPr>
            <p:cNvSpPr/>
            <p:nvPr/>
          </p:nvSpPr>
          <p:spPr>
            <a:xfrm>
              <a:off x="6711045" y="2735035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67E6A6B-6D94-456A-5B82-0F7A2D27DC97}"/>
                </a:ext>
              </a:extLst>
            </p:cNvPr>
            <p:cNvSpPr/>
            <p:nvPr/>
          </p:nvSpPr>
          <p:spPr>
            <a:xfrm>
              <a:off x="6988633" y="2735035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42087B5-A1F3-AEA1-5DD3-CEF4A6595DC1}"/>
                </a:ext>
              </a:extLst>
            </p:cNvPr>
            <p:cNvSpPr/>
            <p:nvPr/>
          </p:nvSpPr>
          <p:spPr>
            <a:xfrm>
              <a:off x="7266217" y="2735035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65BFC03-D7B1-EC63-1375-C0E03CE4FBF5}"/>
                </a:ext>
              </a:extLst>
            </p:cNvPr>
            <p:cNvSpPr/>
            <p:nvPr/>
          </p:nvSpPr>
          <p:spPr>
            <a:xfrm>
              <a:off x="4767943" y="3012621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56C2765-44DB-43F3-1D19-F81DA094BAB3}"/>
                </a:ext>
              </a:extLst>
            </p:cNvPr>
            <p:cNvSpPr/>
            <p:nvPr/>
          </p:nvSpPr>
          <p:spPr>
            <a:xfrm>
              <a:off x="5045529" y="3012621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4200824-1B49-50A3-904E-A79D28C0A265}"/>
                </a:ext>
              </a:extLst>
            </p:cNvPr>
            <p:cNvSpPr/>
            <p:nvPr/>
          </p:nvSpPr>
          <p:spPr>
            <a:xfrm>
              <a:off x="5323115" y="3012621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9750663-BE50-F9CD-641A-922EF137C601}"/>
                </a:ext>
              </a:extLst>
            </p:cNvPr>
            <p:cNvSpPr/>
            <p:nvPr/>
          </p:nvSpPr>
          <p:spPr>
            <a:xfrm>
              <a:off x="5600701" y="3012621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920D48-AF6D-8FB6-3134-AEE966D5DCCF}"/>
                </a:ext>
              </a:extLst>
            </p:cNvPr>
            <p:cNvSpPr/>
            <p:nvPr/>
          </p:nvSpPr>
          <p:spPr>
            <a:xfrm>
              <a:off x="5878287" y="3012621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626937B-1819-3232-4B84-B32C6D7B4C6B}"/>
                </a:ext>
              </a:extLst>
            </p:cNvPr>
            <p:cNvSpPr/>
            <p:nvPr/>
          </p:nvSpPr>
          <p:spPr>
            <a:xfrm>
              <a:off x="6155873" y="3012621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1506635-876E-33EE-8B8D-52A5F18338B6}"/>
                </a:ext>
              </a:extLst>
            </p:cNvPr>
            <p:cNvSpPr/>
            <p:nvPr/>
          </p:nvSpPr>
          <p:spPr>
            <a:xfrm>
              <a:off x="6433459" y="3012621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EA09208-2A59-D55C-8606-06307A8009F7}"/>
                </a:ext>
              </a:extLst>
            </p:cNvPr>
            <p:cNvSpPr/>
            <p:nvPr/>
          </p:nvSpPr>
          <p:spPr>
            <a:xfrm>
              <a:off x="6711045" y="3012621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ECE2897-C49F-B848-9C52-112A37912C0C}"/>
                </a:ext>
              </a:extLst>
            </p:cNvPr>
            <p:cNvSpPr/>
            <p:nvPr/>
          </p:nvSpPr>
          <p:spPr>
            <a:xfrm>
              <a:off x="6988633" y="3012621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C9E3C87-FDB4-A279-69B3-0875A07ED8D6}"/>
                </a:ext>
              </a:extLst>
            </p:cNvPr>
            <p:cNvSpPr/>
            <p:nvPr/>
          </p:nvSpPr>
          <p:spPr>
            <a:xfrm>
              <a:off x="7266217" y="3012621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9853E04-0A81-0E7E-4DBE-11E6094C89DD}"/>
                </a:ext>
              </a:extLst>
            </p:cNvPr>
            <p:cNvSpPr/>
            <p:nvPr/>
          </p:nvSpPr>
          <p:spPr>
            <a:xfrm>
              <a:off x="4767943" y="329020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15EB8CD-23D9-49F9-A275-171154777702}"/>
                </a:ext>
              </a:extLst>
            </p:cNvPr>
            <p:cNvSpPr/>
            <p:nvPr/>
          </p:nvSpPr>
          <p:spPr>
            <a:xfrm>
              <a:off x="5045529" y="3290207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C396B43-7499-815F-6B5F-E8E8A5CA228B}"/>
                </a:ext>
              </a:extLst>
            </p:cNvPr>
            <p:cNvSpPr/>
            <p:nvPr/>
          </p:nvSpPr>
          <p:spPr>
            <a:xfrm>
              <a:off x="5323115" y="3290207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A2B8008-210B-6E09-91C7-92C69AD6C83C}"/>
                </a:ext>
              </a:extLst>
            </p:cNvPr>
            <p:cNvSpPr/>
            <p:nvPr/>
          </p:nvSpPr>
          <p:spPr>
            <a:xfrm>
              <a:off x="5600701" y="3290207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96A28B5-CC47-89C9-F198-47F2D531448F}"/>
                </a:ext>
              </a:extLst>
            </p:cNvPr>
            <p:cNvSpPr/>
            <p:nvPr/>
          </p:nvSpPr>
          <p:spPr>
            <a:xfrm>
              <a:off x="5878287" y="3290207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A7F2A1C-65F8-D0F0-4692-4D3287256504}"/>
                </a:ext>
              </a:extLst>
            </p:cNvPr>
            <p:cNvSpPr/>
            <p:nvPr/>
          </p:nvSpPr>
          <p:spPr>
            <a:xfrm>
              <a:off x="6155873" y="3290207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8E2FB3F-8F82-0671-4101-B2ACDC4AD2AA}"/>
                </a:ext>
              </a:extLst>
            </p:cNvPr>
            <p:cNvSpPr/>
            <p:nvPr/>
          </p:nvSpPr>
          <p:spPr>
            <a:xfrm>
              <a:off x="6433459" y="3290207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37D7F9F-0B4B-6A16-BC66-CF01F8E3A88C}"/>
                </a:ext>
              </a:extLst>
            </p:cNvPr>
            <p:cNvSpPr/>
            <p:nvPr/>
          </p:nvSpPr>
          <p:spPr>
            <a:xfrm>
              <a:off x="6711045" y="3290207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A5F9136-AF96-52CF-E861-8BEE0B08FEFE}"/>
                </a:ext>
              </a:extLst>
            </p:cNvPr>
            <p:cNvSpPr/>
            <p:nvPr/>
          </p:nvSpPr>
          <p:spPr>
            <a:xfrm>
              <a:off x="6988633" y="3290207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F3C00F0-2D0E-7BEF-9A40-A9989D1F319F}"/>
                </a:ext>
              </a:extLst>
            </p:cNvPr>
            <p:cNvSpPr/>
            <p:nvPr/>
          </p:nvSpPr>
          <p:spPr>
            <a:xfrm>
              <a:off x="7266217" y="329020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CFDBF97-6B20-AFBF-D171-28130F687E4C}"/>
                </a:ext>
              </a:extLst>
            </p:cNvPr>
            <p:cNvSpPr/>
            <p:nvPr/>
          </p:nvSpPr>
          <p:spPr>
            <a:xfrm>
              <a:off x="4767943" y="356779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D692A3-03D7-478B-E64E-7A8033272916}"/>
                </a:ext>
              </a:extLst>
            </p:cNvPr>
            <p:cNvSpPr/>
            <p:nvPr/>
          </p:nvSpPr>
          <p:spPr>
            <a:xfrm>
              <a:off x="5045529" y="3567793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01B6E67-D78D-B796-8790-928AF97083E9}"/>
                </a:ext>
              </a:extLst>
            </p:cNvPr>
            <p:cNvSpPr/>
            <p:nvPr/>
          </p:nvSpPr>
          <p:spPr>
            <a:xfrm>
              <a:off x="5323115" y="3567793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D295F1F-B993-B498-772B-C9D8974669DD}"/>
                </a:ext>
              </a:extLst>
            </p:cNvPr>
            <p:cNvSpPr/>
            <p:nvPr/>
          </p:nvSpPr>
          <p:spPr>
            <a:xfrm>
              <a:off x="5600701" y="3567793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056C777-EA9B-8652-3ADA-009B2350E30F}"/>
                </a:ext>
              </a:extLst>
            </p:cNvPr>
            <p:cNvSpPr/>
            <p:nvPr/>
          </p:nvSpPr>
          <p:spPr>
            <a:xfrm>
              <a:off x="5878287" y="3567793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8F7E447-6509-14E0-1730-D199BBC9C4BD}"/>
                </a:ext>
              </a:extLst>
            </p:cNvPr>
            <p:cNvSpPr/>
            <p:nvPr/>
          </p:nvSpPr>
          <p:spPr>
            <a:xfrm>
              <a:off x="6155873" y="3567793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53F5C6E-7A48-5CF4-E7C3-BA65ECEBE4D3}"/>
                </a:ext>
              </a:extLst>
            </p:cNvPr>
            <p:cNvSpPr/>
            <p:nvPr/>
          </p:nvSpPr>
          <p:spPr>
            <a:xfrm>
              <a:off x="6433459" y="3567793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F45BD9B-2994-4682-62D5-DCCDBB8CFE7D}"/>
                </a:ext>
              </a:extLst>
            </p:cNvPr>
            <p:cNvSpPr/>
            <p:nvPr/>
          </p:nvSpPr>
          <p:spPr>
            <a:xfrm>
              <a:off x="6711045" y="3567793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EEB855E-BB16-73A9-AB6F-56E2B8A02121}"/>
                </a:ext>
              </a:extLst>
            </p:cNvPr>
            <p:cNvSpPr/>
            <p:nvPr/>
          </p:nvSpPr>
          <p:spPr>
            <a:xfrm>
              <a:off x="6988633" y="3567793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1703205-0740-D868-9BBB-25B1CB123177}"/>
                </a:ext>
              </a:extLst>
            </p:cNvPr>
            <p:cNvSpPr/>
            <p:nvPr/>
          </p:nvSpPr>
          <p:spPr>
            <a:xfrm>
              <a:off x="7266217" y="3567793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A359BDE-240F-2522-B7E7-AFEB066DAE9B}"/>
                </a:ext>
              </a:extLst>
            </p:cNvPr>
            <p:cNvSpPr/>
            <p:nvPr/>
          </p:nvSpPr>
          <p:spPr>
            <a:xfrm>
              <a:off x="4767943" y="3845379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CD152AE-F678-12BE-F089-E25FA64161CC}"/>
                </a:ext>
              </a:extLst>
            </p:cNvPr>
            <p:cNvSpPr/>
            <p:nvPr/>
          </p:nvSpPr>
          <p:spPr>
            <a:xfrm>
              <a:off x="5045529" y="3845379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A31AA44-835F-7447-4B7B-B4CEDD9C6421}"/>
                </a:ext>
              </a:extLst>
            </p:cNvPr>
            <p:cNvSpPr/>
            <p:nvPr/>
          </p:nvSpPr>
          <p:spPr>
            <a:xfrm>
              <a:off x="5323115" y="3845379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CEB7232-2F64-165D-ACCA-984BACB8551B}"/>
                </a:ext>
              </a:extLst>
            </p:cNvPr>
            <p:cNvSpPr/>
            <p:nvPr/>
          </p:nvSpPr>
          <p:spPr>
            <a:xfrm>
              <a:off x="5600701" y="3845379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5333CB6-F141-1C4A-089E-493B45F1BCB7}"/>
                </a:ext>
              </a:extLst>
            </p:cNvPr>
            <p:cNvSpPr/>
            <p:nvPr/>
          </p:nvSpPr>
          <p:spPr>
            <a:xfrm>
              <a:off x="5878287" y="3845379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8CC5A82-A626-9E97-377F-41C8D752288F}"/>
                </a:ext>
              </a:extLst>
            </p:cNvPr>
            <p:cNvSpPr/>
            <p:nvPr/>
          </p:nvSpPr>
          <p:spPr>
            <a:xfrm>
              <a:off x="6155873" y="3845379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9A99318-B06B-367D-61B9-19A8A456B0B8}"/>
                </a:ext>
              </a:extLst>
            </p:cNvPr>
            <p:cNvSpPr/>
            <p:nvPr/>
          </p:nvSpPr>
          <p:spPr>
            <a:xfrm>
              <a:off x="6433459" y="3845379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1051F24-B11B-5928-A1AA-EF7CAC2570B0}"/>
                </a:ext>
              </a:extLst>
            </p:cNvPr>
            <p:cNvSpPr/>
            <p:nvPr/>
          </p:nvSpPr>
          <p:spPr>
            <a:xfrm>
              <a:off x="6711045" y="3845379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55407B2-F148-AA8D-9BF0-B112C8C56569}"/>
                </a:ext>
              </a:extLst>
            </p:cNvPr>
            <p:cNvSpPr/>
            <p:nvPr/>
          </p:nvSpPr>
          <p:spPr>
            <a:xfrm>
              <a:off x="6988633" y="3845379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1ABBAA6-463B-575F-DC8C-DA970BC49316}"/>
                </a:ext>
              </a:extLst>
            </p:cNvPr>
            <p:cNvSpPr/>
            <p:nvPr/>
          </p:nvSpPr>
          <p:spPr>
            <a:xfrm>
              <a:off x="7266217" y="3845379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F224F41-E14D-6E38-0976-1858D45B3A9C}"/>
                </a:ext>
              </a:extLst>
            </p:cNvPr>
            <p:cNvSpPr/>
            <p:nvPr/>
          </p:nvSpPr>
          <p:spPr>
            <a:xfrm>
              <a:off x="4767943" y="4122965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CDDEA61-8883-61AF-3A29-A031AD0343DC}"/>
                </a:ext>
              </a:extLst>
            </p:cNvPr>
            <p:cNvSpPr/>
            <p:nvPr/>
          </p:nvSpPr>
          <p:spPr>
            <a:xfrm>
              <a:off x="5045529" y="4122965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68A625C-B783-5023-E8E0-DEE7665AAE04}"/>
                </a:ext>
              </a:extLst>
            </p:cNvPr>
            <p:cNvSpPr/>
            <p:nvPr/>
          </p:nvSpPr>
          <p:spPr>
            <a:xfrm>
              <a:off x="5323115" y="4122965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EBA1290-A131-4B77-1352-E97DA08D6743}"/>
                </a:ext>
              </a:extLst>
            </p:cNvPr>
            <p:cNvSpPr/>
            <p:nvPr/>
          </p:nvSpPr>
          <p:spPr>
            <a:xfrm>
              <a:off x="5600701" y="4122965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6631F9A-1004-FCA1-DBE8-EA4C1D1492C5}"/>
                </a:ext>
              </a:extLst>
            </p:cNvPr>
            <p:cNvSpPr/>
            <p:nvPr/>
          </p:nvSpPr>
          <p:spPr>
            <a:xfrm>
              <a:off x="5878287" y="4122965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42FD7F4-3B8E-82D8-05A1-D68B02180425}"/>
                </a:ext>
              </a:extLst>
            </p:cNvPr>
            <p:cNvSpPr/>
            <p:nvPr/>
          </p:nvSpPr>
          <p:spPr>
            <a:xfrm>
              <a:off x="6155873" y="4122965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162ECF3-2A24-D922-3707-5003A136AD0F}"/>
                </a:ext>
              </a:extLst>
            </p:cNvPr>
            <p:cNvSpPr/>
            <p:nvPr/>
          </p:nvSpPr>
          <p:spPr>
            <a:xfrm>
              <a:off x="6433459" y="4122965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1D00810-F088-ED1E-AD8C-E9B5547FABA7}"/>
                </a:ext>
              </a:extLst>
            </p:cNvPr>
            <p:cNvSpPr/>
            <p:nvPr/>
          </p:nvSpPr>
          <p:spPr>
            <a:xfrm>
              <a:off x="6711045" y="4122965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1CB11E1-B134-5AA6-392A-81EE970869E2}"/>
                </a:ext>
              </a:extLst>
            </p:cNvPr>
            <p:cNvSpPr/>
            <p:nvPr/>
          </p:nvSpPr>
          <p:spPr>
            <a:xfrm>
              <a:off x="6988633" y="4122965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BD0CD8C-D703-0697-3343-4CCF3A8629A6}"/>
                </a:ext>
              </a:extLst>
            </p:cNvPr>
            <p:cNvSpPr/>
            <p:nvPr/>
          </p:nvSpPr>
          <p:spPr>
            <a:xfrm>
              <a:off x="7266217" y="4122965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7E205E-F027-AE81-450F-448D8434F7D3}"/>
                </a:ext>
              </a:extLst>
            </p:cNvPr>
            <p:cNvSpPr/>
            <p:nvPr/>
          </p:nvSpPr>
          <p:spPr>
            <a:xfrm>
              <a:off x="4767943" y="4400551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13107687-365B-FED0-6280-108B857EBE92}"/>
                </a:ext>
              </a:extLst>
            </p:cNvPr>
            <p:cNvSpPr/>
            <p:nvPr/>
          </p:nvSpPr>
          <p:spPr>
            <a:xfrm>
              <a:off x="5045529" y="4400551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E89FF09-832C-063F-4CE2-C8DF8D539EA6}"/>
                </a:ext>
              </a:extLst>
            </p:cNvPr>
            <p:cNvSpPr/>
            <p:nvPr/>
          </p:nvSpPr>
          <p:spPr>
            <a:xfrm>
              <a:off x="5323115" y="4400551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38822D-E9EF-859E-C866-AA030E4A8F18}"/>
                </a:ext>
              </a:extLst>
            </p:cNvPr>
            <p:cNvSpPr/>
            <p:nvPr/>
          </p:nvSpPr>
          <p:spPr>
            <a:xfrm>
              <a:off x="5600701" y="4400551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89C9D26-10CB-4BEC-79E1-818CDEF66FD9}"/>
                </a:ext>
              </a:extLst>
            </p:cNvPr>
            <p:cNvSpPr/>
            <p:nvPr/>
          </p:nvSpPr>
          <p:spPr>
            <a:xfrm>
              <a:off x="5878287" y="4400551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8FFEA32-4A46-D789-F2AD-C5664F9A7829}"/>
                </a:ext>
              </a:extLst>
            </p:cNvPr>
            <p:cNvSpPr/>
            <p:nvPr/>
          </p:nvSpPr>
          <p:spPr>
            <a:xfrm>
              <a:off x="6155873" y="4400551"/>
              <a:ext cx="277586" cy="277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FFB2741-FD59-EDEC-3321-882D67DC3085}"/>
                </a:ext>
              </a:extLst>
            </p:cNvPr>
            <p:cNvSpPr/>
            <p:nvPr/>
          </p:nvSpPr>
          <p:spPr>
            <a:xfrm>
              <a:off x="6433459" y="4400551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69560D5-F944-3E0B-750E-905E43189415}"/>
                </a:ext>
              </a:extLst>
            </p:cNvPr>
            <p:cNvSpPr/>
            <p:nvPr/>
          </p:nvSpPr>
          <p:spPr>
            <a:xfrm>
              <a:off x="6711045" y="4400551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F8E9433-582E-0DE6-9C39-7B072E1093FC}"/>
                </a:ext>
              </a:extLst>
            </p:cNvPr>
            <p:cNvSpPr/>
            <p:nvPr/>
          </p:nvSpPr>
          <p:spPr>
            <a:xfrm>
              <a:off x="6988633" y="4400551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C6C47B9B-E8AD-C46D-27D9-29606BE2B557}"/>
                </a:ext>
              </a:extLst>
            </p:cNvPr>
            <p:cNvSpPr/>
            <p:nvPr/>
          </p:nvSpPr>
          <p:spPr>
            <a:xfrm>
              <a:off x="7266217" y="4400551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508F7D9-870A-2BF3-C94A-5FFD62D93EB4}"/>
                </a:ext>
              </a:extLst>
            </p:cNvPr>
            <p:cNvSpPr/>
            <p:nvPr/>
          </p:nvSpPr>
          <p:spPr>
            <a:xfrm>
              <a:off x="4767943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51DE5979-C5ED-0EAB-078D-F462AE445BEC}"/>
                </a:ext>
              </a:extLst>
            </p:cNvPr>
            <p:cNvSpPr/>
            <p:nvPr/>
          </p:nvSpPr>
          <p:spPr>
            <a:xfrm>
              <a:off x="5045529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C248808-D08E-4706-9F19-B815EB4576AB}"/>
                </a:ext>
              </a:extLst>
            </p:cNvPr>
            <p:cNvSpPr/>
            <p:nvPr/>
          </p:nvSpPr>
          <p:spPr>
            <a:xfrm>
              <a:off x="5323115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A7DD674-572A-864E-E1CD-9CB16829A8FF}"/>
                </a:ext>
              </a:extLst>
            </p:cNvPr>
            <p:cNvSpPr/>
            <p:nvPr/>
          </p:nvSpPr>
          <p:spPr>
            <a:xfrm>
              <a:off x="5600701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3DCCB3C-5277-C35A-9C64-A602AF76F6BA}"/>
                </a:ext>
              </a:extLst>
            </p:cNvPr>
            <p:cNvSpPr/>
            <p:nvPr/>
          </p:nvSpPr>
          <p:spPr>
            <a:xfrm>
              <a:off x="5878287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344A6FB-C5A9-7CBC-E5D3-5EC3B413CA3E}"/>
                </a:ext>
              </a:extLst>
            </p:cNvPr>
            <p:cNvSpPr/>
            <p:nvPr/>
          </p:nvSpPr>
          <p:spPr>
            <a:xfrm>
              <a:off x="6155873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83DBAF46-E349-F665-AFCE-DCD57C368400}"/>
                </a:ext>
              </a:extLst>
            </p:cNvPr>
            <p:cNvSpPr/>
            <p:nvPr/>
          </p:nvSpPr>
          <p:spPr>
            <a:xfrm>
              <a:off x="6433459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7C007D1-8DB4-4A32-6707-625C1F2CD9A0}"/>
                </a:ext>
              </a:extLst>
            </p:cNvPr>
            <p:cNvSpPr/>
            <p:nvPr/>
          </p:nvSpPr>
          <p:spPr>
            <a:xfrm>
              <a:off x="6711045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8F088AE-8BE9-E3B5-B1ED-929F652FFFC5}"/>
                </a:ext>
              </a:extLst>
            </p:cNvPr>
            <p:cNvSpPr/>
            <p:nvPr/>
          </p:nvSpPr>
          <p:spPr>
            <a:xfrm>
              <a:off x="6988633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A81EF93-D315-5B6A-418C-5181AD790E64}"/>
                </a:ext>
              </a:extLst>
            </p:cNvPr>
            <p:cNvSpPr/>
            <p:nvPr/>
          </p:nvSpPr>
          <p:spPr>
            <a:xfrm>
              <a:off x="7266217" y="4678137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A3EEB24-8272-FF66-17DB-A5629C797452}"/>
                </a:ext>
              </a:extLst>
            </p:cNvPr>
            <p:cNvSpPr/>
            <p:nvPr/>
          </p:nvSpPr>
          <p:spPr>
            <a:xfrm>
              <a:off x="4757867" y="2179864"/>
              <a:ext cx="2785936" cy="2775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0C4A90A6-7580-4CF9-01B0-F78C2518E11A}"/>
                </a:ext>
              </a:extLst>
            </p:cNvPr>
            <p:cNvSpPr/>
            <p:nvPr/>
          </p:nvSpPr>
          <p:spPr>
            <a:xfrm>
              <a:off x="4757867" y="2454727"/>
              <a:ext cx="2785936" cy="2775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25B8E45C-8388-A9DF-37AF-8DDA0B26C8E8}"/>
                </a:ext>
              </a:extLst>
            </p:cNvPr>
            <p:cNvSpPr/>
            <p:nvPr/>
          </p:nvSpPr>
          <p:spPr>
            <a:xfrm flipV="1">
              <a:off x="4759779" y="2733546"/>
              <a:ext cx="2784024" cy="166200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626150D8-A791-0C9F-EEB4-98C54CF38654}"/>
                </a:ext>
              </a:extLst>
            </p:cNvPr>
            <p:cNvSpPr/>
            <p:nvPr/>
          </p:nvSpPr>
          <p:spPr>
            <a:xfrm>
              <a:off x="4759779" y="4395097"/>
              <a:ext cx="2784024" cy="2775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09D6F13-8B7F-4785-B52D-20ED857B85DB}"/>
                </a:ext>
              </a:extLst>
            </p:cNvPr>
            <p:cNvSpPr/>
            <p:nvPr/>
          </p:nvSpPr>
          <p:spPr>
            <a:xfrm>
              <a:off x="4757867" y="4669813"/>
              <a:ext cx="2784024" cy="2775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B83B0435-FEFB-BF6A-FB4A-32894F705448}"/>
                </a:ext>
              </a:extLst>
            </p:cNvPr>
            <p:cNvCxnSpPr/>
            <p:nvPr/>
          </p:nvCxnSpPr>
          <p:spPr>
            <a:xfrm>
              <a:off x="5053693" y="2732313"/>
              <a:ext cx="1657352" cy="1653581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212E8F99-6B2F-7B2A-D0F3-752974C75BD5}"/>
                </a:ext>
              </a:extLst>
            </p:cNvPr>
            <p:cNvCxnSpPr/>
            <p:nvPr/>
          </p:nvCxnSpPr>
          <p:spPr>
            <a:xfrm>
              <a:off x="5320622" y="2738794"/>
              <a:ext cx="1657352" cy="1653581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23DE9D3E-0471-4E79-10E9-F8866640168B}"/>
                </a:ext>
              </a:extLst>
            </p:cNvPr>
            <p:cNvCxnSpPr/>
            <p:nvPr/>
          </p:nvCxnSpPr>
          <p:spPr>
            <a:xfrm>
              <a:off x="5627128" y="2742956"/>
              <a:ext cx="1657352" cy="1653581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AFF935CD-2241-E236-021E-36D3D85A8653}"/>
              </a:ext>
            </a:extLst>
          </p:cNvPr>
          <p:cNvGrpSpPr/>
          <p:nvPr/>
        </p:nvGrpSpPr>
        <p:grpSpPr>
          <a:xfrm>
            <a:off x="2481686" y="2738794"/>
            <a:ext cx="1354300" cy="277586"/>
            <a:chOff x="1449157" y="2168524"/>
            <a:chExt cx="1354300" cy="277586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8A17E97-5C1C-F7D3-05D6-F950C4056D6C}"/>
                </a:ext>
              </a:extLst>
            </p:cNvPr>
            <p:cNvSpPr/>
            <p:nvPr/>
          </p:nvSpPr>
          <p:spPr>
            <a:xfrm>
              <a:off x="1449157" y="2168524"/>
              <a:ext cx="277586" cy="2775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4BCD9CF-C2FB-A2B6-C7C2-8745E3D459D9}"/>
                </a:ext>
              </a:extLst>
            </p:cNvPr>
            <p:cNvSpPr txBox="1"/>
            <p:nvPr/>
          </p:nvSpPr>
          <p:spPr>
            <a:xfrm>
              <a:off x="1722596" y="2168818"/>
              <a:ext cx="10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Global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736C5B2-DDB3-0485-7BF6-A757E6E1E9B3}"/>
              </a:ext>
            </a:extLst>
          </p:cNvPr>
          <p:cNvGrpSpPr/>
          <p:nvPr/>
        </p:nvGrpSpPr>
        <p:grpSpPr>
          <a:xfrm>
            <a:off x="2481686" y="3300635"/>
            <a:ext cx="1354300" cy="277586"/>
            <a:chOff x="1449157" y="2730365"/>
            <a:chExt cx="1354300" cy="27758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C36584-AA04-4A89-E618-6D6900F75BE0}"/>
                </a:ext>
              </a:extLst>
            </p:cNvPr>
            <p:cNvSpPr/>
            <p:nvPr/>
          </p:nvSpPr>
          <p:spPr>
            <a:xfrm>
              <a:off x="1449157" y="2730365"/>
              <a:ext cx="277586" cy="2775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274DE6A-86A4-3C26-A66A-C8405DD24408}"/>
                </a:ext>
              </a:extLst>
            </p:cNvPr>
            <p:cNvSpPr txBox="1"/>
            <p:nvPr/>
          </p:nvSpPr>
          <p:spPr>
            <a:xfrm>
              <a:off x="1722596" y="2730659"/>
              <a:ext cx="10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Random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5D3B283-47A0-997B-DFC6-0DA2EA004965}"/>
              </a:ext>
            </a:extLst>
          </p:cNvPr>
          <p:cNvGrpSpPr/>
          <p:nvPr/>
        </p:nvGrpSpPr>
        <p:grpSpPr>
          <a:xfrm>
            <a:off x="2481686" y="3862769"/>
            <a:ext cx="1354300" cy="277586"/>
            <a:chOff x="1449157" y="3292499"/>
            <a:chExt cx="1354300" cy="27758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E6D4EB9-8B6E-DE9E-BD76-E78E3A76524C}"/>
                </a:ext>
              </a:extLst>
            </p:cNvPr>
            <p:cNvSpPr/>
            <p:nvPr/>
          </p:nvSpPr>
          <p:spPr>
            <a:xfrm>
              <a:off x="1449157" y="3292499"/>
              <a:ext cx="277586" cy="2775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D5C9B73-F0AD-695F-594D-F4A97A7487A2}"/>
                </a:ext>
              </a:extLst>
            </p:cNvPr>
            <p:cNvSpPr txBox="1"/>
            <p:nvPr/>
          </p:nvSpPr>
          <p:spPr>
            <a:xfrm>
              <a:off x="1722596" y="3292793"/>
              <a:ext cx="10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Window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00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10</cp:revision>
  <dcterms:created xsi:type="dcterms:W3CDTF">2022-09-27T01:05:42Z</dcterms:created>
  <dcterms:modified xsi:type="dcterms:W3CDTF">2022-11-17T07:49:11Z</dcterms:modified>
</cp:coreProperties>
</file>