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4719"/>
  </p:normalViewPr>
  <p:slideViewPr>
    <p:cSldViewPr snapToGrid="0" snapToObjects="1" showGuides="1">
      <p:cViewPr varScale="1">
        <p:scale>
          <a:sx n="147" d="100"/>
          <a:sy n="147" d="100"/>
        </p:scale>
        <p:origin x="29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D2ED1-BC7C-26DA-B6A8-6FD5B9F3A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B37CA-0E05-0A86-A858-2B8893EA6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08AC1-7CB8-F833-66B7-D379890C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CB7B-E40F-0145-8AB6-5AFD47440B71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4EF2E-CD4D-34FF-BEC3-25293947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95DD2-2A23-DBE9-2F3B-19633828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86E0-81F7-DC46-8225-14EE311B9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80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D0BD1-F3C0-BA98-F608-C7753EE7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E9B3A-C1F5-F842-5F9D-DBADB2F8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493F3-B073-268E-8055-F377FEDE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CB7B-E40F-0145-8AB6-5AFD47440B71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F731D-023B-63C0-1821-307C8B32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FA394-4CB3-27B2-4955-CF6153E3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86E0-81F7-DC46-8225-14EE311B9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55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4B98BA-0CCD-42A0-7794-E16A9673A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935EF-C717-2034-76DE-431B259B0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2C6AE-0CF8-2DEB-B1DE-F1B2F25F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CB7B-E40F-0145-8AB6-5AFD47440B71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B03C7-D9CC-161E-4E61-50C5594D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FEE49-D7AE-D2A9-B93D-866ADAC9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86E0-81F7-DC46-8225-14EE311B9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56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5EB30-3559-CB3A-0088-ECC32151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0A812-E3AF-CD31-0E36-66EC1BB2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2BEEF-033E-2A58-C1F8-5E933CA2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CB7B-E40F-0145-8AB6-5AFD47440B71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83E2-CC3F-CDFF-CE62-C9950949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5EA07-CA00-E27C-F68E-F69FB6F5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86E0-81F7-DC46-8225-14EE311B9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59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AC9B8-2499-7577-EF09-05318089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DC1D6-28DE-5D5F-9C07-532454A2C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4A2DD-187C-741E-9ADA-4070338B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CB7B-E40F-0145-8AB6-5AFD47440B71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A484A-F751-9858-DBDB-D09849B1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72B75-CBEE-A373-5527-5B1224AE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86E0-81F7-DC46-8225-14EE311B9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25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C4C29-8E77-CF12-B699-040924C1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1AF34-55DE-CBFA-3AF3-219B957C4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2F52F6-3F0B-98C5-7CD4-6E8A4DB2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57A8E-E3AC-4970-C2BD-CA837BC7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CB7B-E40F-0145-8AB6-5AFD47440B71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87DE2-53E2-28CC-6A3F-7227B077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FBBFE-C401-C3D8-69EF-6EF473C8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86E0-81F7-DC46-8225-14EE311B9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97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A7D19-6E7E-0602-3C60-E420E2B3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0C529D-1EAB-EB20-5A67-0B95B5BA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EAE8DA-D76E-298A-3C06-B8BF69ACE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6E3EBB-CF41-6CEE-8E97-129BEC26A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2EA2D4-9F59-39D7-6E2A-F8A6746EA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13178C-5D24-3EDF-FE13-E608333F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CB7B-E40F-0145-8AB6-5AFD47440B71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B6B035-198B-95E6-FD3F-21FC528B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27456B-D3D7-162A-86E7-DF78EC4C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86E0-81F7-DC46-8225-14EE311B9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22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00E2F-67FD-1096-3E34-DCB5E8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4CEAF0-FE58-66A8-094D-362FEC23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CB7B-E40F-0145-8AB6-5AFD47440B71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76B6E6-6758-5E00-6DE8-12592F24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DE08BC-A714-DFAD-23E9-0496ADF9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86E0-81F7-DC46-8225-14EE311B9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61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B64E0-5424-33ED-E172-872483D7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CB7B-E40F-0145-8AB6-5AFD47440B71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B416FB-B45F-E0A7-45FB-E84954F3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0BB03-B3E4-69A6-2D55-4D12B515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86E0-81F7-DC46-8225-14EE311B9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599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776A3-4759-D6A9-2336-A1B006FA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18356-A0F2-7C98-8FDB-2435FF71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41025-E59D-6FD2-03D5-1FE16E80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FFDE9-88BE-BD0D-6B86-A00A175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CB7B-E40F-0145-8AB6-5AFD47440B71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CCD7-5420-315E-875B-F8D8D68F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F7FB2-FED5-37B8-CFAA-83A01332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86E0-81F7-DC46-8225-14EE311B9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92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7BA20-9D28-D830-B009-3C137AA5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68D23-1079-66F6-CE00-28565A66A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83DA3-1852-347E-61BC-8C74EBAE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1A958-4326-79BF-3954-60928F3A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CB7B-E40F-0145-8AB6-5AFD47440B71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6A157-ABE6-A67A-6CAA-EA16B125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4A396-0730-1C62-9AF1-11EEB713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86E0-81F7-DC46-8225-14EE311B9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72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52C07E-204F-5845-7B63-E77385EA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55276-2F1E-3F24-1E63-358F2BD3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16C66-D6F6-B9B4-AD83-3210CFCE4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CB7B-E40F-0145-8AB6-5AFD47440B71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1607F-E2BF-C803-915D-4E23B836B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2AB33-1D23-A2FC-2D3F-D0B6E70C1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86E0-81F7-DC46-8225-14EE311B9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2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A24C0302-0A23-CE67-37A7-A37D625B20D6}"/>
              </a:ext>
            </a:extLst>
          </p:cNvPr>
          <p:cNvSpPr/>
          <p:nvPr/>
        </p:nvSpPr>
        <p:spPr>
          <a:xfrm>
            <a:off x="2072635" y="789936"/>
            <a:ext cx="1262741" cy="3385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</a:t>
            </a:r>
          </a:p>
          <a:p>
            <a:pPr algn="ctr"/>
            <a:r>
              <a:rPr kumimoji="1" lang="en-US" altLang="zh-CN" sz="1000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 = 0</a:t>
            </a:r>
            <a:endParaRPr kumimoji="1" lang="zh-CN" altLang="en-US" sz="1000" i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7718E87-61C1-8DB1-E015-B6FC24DA8190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flipH="1">
            <a:off x="2704006" y="633478"/>
            <a:ext cx="587831" cy="156458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>
            <a:extLst>
              <a:ext uri="{FF2B5EF4-FFF2-40B4-BE49-F238E27FC236}">
                <a16:creationId xmlns:a16="http://schemas.microsoft.com/office/drawing/2014/main" id="{AF311E9B-659D-A602-3FE8-72489939F4C1}"/>
              </a:ext>
            </a:extLst>
          </p:cNvPr>
          <p:cNvSpPr/>
          <p:nvPr/>
        </p:nvSpPr>
        <p:spPr>
          <a:xfrm>
            <a:off x="2947848" y="328678"/>
            <a:ext cx="687977" cy="304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zeros</a:t>
            </a:r>
            <a:endParaRPr kumimoji="1" lang="zh-CN" alt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F856F35-75F2-4E96-0386-9C875D63E8D7}"/>
                  </a:ext>
                </a:extLst>
              </p:cNvPr>
              <p:cNvSpPr/>
              <p:nvPr/>
            </p:nvSpPr>
            <p:spPr>
              <a:xfrm>
                <a:off x="1959426" y="328678"/>
                <a:ext cx="788125" cy="3048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F856F35-75F2-4E96-0386-9C875D63E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6" y="328678"/>
                <a:ext cx="788125" cy="304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1662544-EAD6-53D0-CB78-9B78610473FC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>
            <a:off x="2353489" y="633478"/>
            <a:ext cx="350517" cy="156458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C15E3748-6D4C-DF5B-8797-03D920251C15}"/>
              </a:ext>
            </a:extLst>
          </p:cNvPr>
          <p:cNvCxnSpPr>
            <a:cxnSpLocks/>
            <a:stCxn id="2" idx="2"/>
            <a:endCxn id="70" idx="0"/>
          </p:cNvCxnSpPr>
          <p:nvPr/>
        </p:nvCxnSpPr>
        <p:spPr>
          <a:xfrm>
            <a:off x="2704006" y="1128506"/>
            <a:ext cx="0" cy="266654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990FF14-1BF8-52E6-6DA3-9ECE5A629D15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>
          <a:xfrm>
            <a:off x="2704006" y="1733730"/>
            <a:ext cx="0" cy="266654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E3BA752-2BC9-28E1-DB8A-213C9CDAC69B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2704006" y="2338954"/>
            <a:ext cx="0" cy="266654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747F01-D8A3-A699-3C4E-365251200762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2704005" y="2944178"/>
            <a:ext cx="1" cy="281715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EE596327-E463-992D-4782-F58085A916D5}"/>
              </a:ext>
            </a:extLst>
          </p:cNvPr>
          <p:cNvCxnSpPr>
            <a:cxnSpLocks/>
            <a:stCxn id="105" idx="2"/>
            <a:endCxn id="86" idx="0"/>
          </p:cNvCxnSpPr>
          <p:nvPr/>
        </p:nvCxnSpPr>
        <p:spPr>
          <a:xfrm flipH="1">
            <a:off x="2711428" y="3524338"/>
            <a:ext cx="1288" cy="266656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13D66431-9DD8-BDDB-BE5E-4EF26D558C3C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 flipH="1">
            <a:off x="2704006" y="4129564"/>
            <a:ext cx="7422" cy="266654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199FDBEF-C383-55B3-6DF5-17635F43C2F3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704006" y="4734788"/>
            <a:ext cx="0" cy="266654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E05F5F9-43E3-C0EA-C976-3C69666E7596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704006" y="5340012"/>
            <a:ext cx="0" cy="266654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0F1EFCF3-0381-DCB4-608F-8FCAEB5F29F1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2704006" y="5945236"/>
            <a:ext cx="0" cy="266656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73507B16-C614-C191-9310-58679007DF10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2704006" y="6550462"/>
            <a:ext cx="8712" cy="237941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CA97C8C-F36F-E0C6-F281-98CC027CF15E}"/>
                  </a:ext>
                </a:extLst>
              </p:cNvPr>
              <p:cNvSpPr txBox="1"/>
              <p:nvPr/>
            </p:nvSpPr>
            <p:spPr>
              <a:xfrm>
                <a:off x="2908663" y="73362"/>
                <a:ext cx="8882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CA97C8C-F36F-E0C6-F281-98CC027C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663" y="73362"/>
                <a:ext cx="8882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408AF5-B148-F908-9218-21D2C43F40C5}"/>
                  </a:ext>
                </a:extLst>
              </p:cNvPr>
              <p:cNvSpPr txBox="1"/>
              <p:nvPr/>
            </p:nvSpPr>
            <p:spPr>
              <a:xfrm>
                <a:off x="2011680" y="60960"/>
                <a:ext cx="8882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408AF5-B148-F908-9218-21D2C43F4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0" y="60960"/>
                <a:ext cx="8882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ACEFA69-7D7B-E721-3A6E-5FF90A9B66A0}"/>
                  </a:ext>
                </a:extLst>
              </p:cNvPr>
              <p:cNvSpPr txBox="1"/>
              <p:nvPr/>
            </p:nvSpPr>
            <p:spPr>
              <a:xfrm>
                <a:off x="3439361" y="1228182"/>
                <a:ext cx="1071149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ACEFA69-7D7B-E721-3A6E-5FF90A9B6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361" y="1228182"/>
                <a:ext cx="1071149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38AFCAC8-5D60-3BC6-9A20-ACB0A2A4EA8E}"/>
                  </a:ext>
                </a:extLst>
              </p:cNvPr>
              <p:cNvSpPr/>
              <p:nvPr/>
            </p:nvSpPr>
            <p:spPr>
              <a:xfrm>
                <a:off x="2072635" y="1395160"/>
                <a:ext cx="1262741" cy="3385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split</a:t>
                </a:r>
              </a:p>
              <a:p>
                <a:pPr algn="ctr"/>
                <a:r>
                  <a:rPr kumimoji="1" lang="en-US" altLang="zh-CN" sz="1000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 = 0, size = </a:t>
                </a:r>
                <a14:m>
                  <m:oMath xmlns:m="http://schemas.openxmlformats.org/officeDocument/2006/math">
                    <m:r>
                      <a:rPr kumimoji="1" lang="en-US" altLang="zh-CN" sz="1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endParaRPr kumimoji="1" lang="zh-CN" altLang="en-US" sz="1000" i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38AFCAC8-5D60-3BC6-9A20-ACB0A2A4E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35" y="1395160"/>
                <a:ext cx="1262741" cy="338570"/>
              </a:xfrm>
              <a:prstGeom prst="roundRect">
                <a:avLst/>
              </a:prstGeom>
              <a:blipFill>
                <a:blip r:embed="rId6"/>
                <a:stretch>
                  <a:fillRect t="-10714"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465BCDD-ACFD-B7A4-2348-649ABFB51977}"/>
                  </a:ext>
                </a:extLst>
              </p:cNvPr>
              <p:cNvSpPr txBox="1"/>
              <p:nvPr/>
            </p:nvSpPr>
            <p:spPr>
              <a:xfrm>
                <a:off x="3439361" y="1804256"/>
                <a:ext cx="1071149" cy="261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zh-CN" sz="1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zh-CN" sz="1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zh-CN" sz="1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465BCDD-ACFD-B7A4-2348-649ABFB51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361" y="1804256"/>
                <a:ext cx="1071149" cy="261034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圆角矩形 73">
                <a:extLst>
                  <a:ext uri="{FF2B5EF4-FFF2-40B4-BE49-F238E27FC236}">
                    <a16:creationId xmlns:a16="http://schemas.microsoft.com/office/drawing/2014/main" id="{C73E808C-3643-D541-635F-2BB5A1161C53}"/>
                  </a:ext>
                </a:extLst>
              </p:cNvPr>
              <p:cNvSpPr/>
              <p:nvPr/>
            </p:nvSpPr>
            <p:spPr>
              <a:xfrm>
                <a:off x="2072635" y="2000384"/>
                <a:ext cx="1262741" cy="3385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flatten</a:t>
                </a:r>
              </a:p>
              <a:p>
                <a:pPr algn="ctr"/>
                <a:r>
                  <a:rPr kumimoji="1" lang="en-US" altLang="zh-CN" sz="1000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 = 0, end =</a:t>
                </a:r>
                <a14:m>
                  <m:oMath xmlns:m="http://schemas.openxmlformats.org/officeDocument/2006/math">
                    <m:r>
                      <a:rPr kumimoji="1" lang="en-US" altLang="zh-CN" sz="1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</m:t>
                    </m:r>
                  </m:oMath>
                </a14:m>
                <a:endParaRPr kumimoji="1" lang="zh-CN" altLang="en-US" sz="1000" i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4" name="圆角矩形 73">
                <a:extLst>
                  <a:ext uri="{FF2B5EF4-FFF2-40B4-BE49-F238E27FC236}">
                    <a16:creationId xmlns:a16="http://schemas.microsoft.com/office/drawing/2014/main" id="{C73E808C-3643-D541-635F-2BB5A1161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35" y="2000384"/>
                <a:ext cx="1262741" cy="338570"/>
              </a:xfrm>
              <a:prstGeom prst="roundRect">
                <a:avLst/>
              </a:prstGeom>
              <a:blipFill>
                <a:blip r:embed="rId8"/>
                <a:stretch>
                  <a:fillRect t="-6897" b="-241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03F278-5D95-BE73-32E1-B67D653DA4DE}"/>
                  </a:ext>
                </a:extLst>
              </p:cNvPr>
              <p:cNvSpPr txBox="1"/>
              <p:nvPr/>
            </p:nvSpPr>
            <p:spPr>
              <a:xfrm>
                <a:off x="3439361" y="2358973"/>
                <a:ext cx="1071149" cy="261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zh-CN" sz="1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zh-CN" sz="1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zh-CN" sz="1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03F278-5D95-BE73-32E1-B67D653DA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361" y="2358973"/>
                <a:ext cx="1071149" cy="261034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0D6CD48-857D-7FF1-5619-539B339A3502}"/>
                  </a:ext>
                </a:extLst>
              </p:cNvPr>
              <p:cNvSpPr txBox="1"/>
              <p:nvPr/>
            </p:nvSpPr>
            <p:spPr>
              <a:xfrm>
                <a:off x="3439361" y="2738853"/>
                <a:ext cx="1367243" cy="384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0D6CD48-857D-7FF1-5619-539B339A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361" y="2738853"/>
                <a:ext cx="1367243" cy="3846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B85CFD04-FB56-BC81-EDC4-64E8F89723C7}"/>
                  </a:ext>
                </a:extLst>
              </p:cNvPr>
              <p:cNvSpPr/>
              <p:nvPr/>
            </p:nvSpPr>
            <p:spPr>
              <a:xfrm>
                <a:off x="2072635" y="2605608"/>
                <a:ext cx="1262741" cy="3385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stack</a:t>
                </a:r>
              </a:p>
              <a:p>
                <a:pPr algn="ctr"/>
                <a:r>
                  <a:rPr kumimoji="1" lang="en-US" altLang="zh-CN" sz="1000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 = </a:t>
                </a:r>
                <a14:m>
                  <m:oMath xmlns:m="http://schemas.openxmlformats.org/officeDocument/2006/math">
                    <m:r>
                      <a:rPr kumimoji="1" lang="en-US" altLang="zh-CN" sz="1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kumimoji="1" lang="zh-CN" altLang="en-US" sz="1000" i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B85CFD04-FB56-BC81-EDC4-64E8F8972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35" y="2605608"/>
                <a:ext cx="1262741" cy="338570"/>
              </a:xfrm>
              <a:prstGeom prst="roundRect">
                <a:avLst/>
              </a:prstGeom>
              <a:blipFill>
                <a:blip r:embed="rId11"/>
                <a:stretch>
                  <a:fillRect t="-10345" b="-20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9A35ADC5-831F-F62C-24BE-F29112C840FE}"/>
                  </a:ext>
                </a:extLst>
              </p:cNvPr>
              <p:cNvSpPr/>
              <p:nvPr/>
            </p:nvSpPr>
            <p:spPr>
              <a:xfrm>
                <a:off x="1983495" y="3790994"/>
                <a:ext cx="1455866" cy="3385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unbind</a:t>
                </a:r>
              </a:p>
              <a:p>
                <a:pPr algn="ctr"/>
                <a:r>
                  <a:rPr kumimoji="1" lang="en-US" altLang="zh-CN" sz="1000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 = </a:t>
                </a:r>
                <a14:m>
                  <m:oMath xmlns:m="http://schemas.openxmlformats.org/officeDocument/2006/math">
                    <m:r>
                      <a:rPr kumimoji="1" lang="en-US" altLang="zh-CN" sz="1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kumimoji="1" lang="zh-CN" altLang="en-US" sz="1000" i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9A35ADC5-831F-F62C-24BE-F29112C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95" y="3790994"/>
                <a:ext cx="1455866" cy="338570"/>
              </a:xfrm>
              <a:prstGeom prst="roundRect">
                <a:avLst/>
              </a:prstGeom>
              <a:blipFill>
                <a:blip r:embed="rId12"/>
                <a:stretch>
                  <a:fillRect t="-14286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50BA71DF-AEE4-2665-CD37-E0262CD146A9}"/>
                  </a:ext>
                </a:extLst>
              </p:cNvPr>
              <p:cNvSpPr/>
              <p:nvPr/>
            </p:nvSpPr>
            <p:spPr>
              <a:xfrm>
                <a:off x="2072635" y="4396218"/>
                <a:ext cx="1262741" cy="3385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split</a:t>
                </a:r>
              </a:p>
              <a:p>
                <a:pPr algn="ctr"/>
                <a:r>
                  <a:rPr kumimoji="1" lang="en-US" altLang="zh-CN" sz="1000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 = 0, size =</a:t>
                </a:r>
                <a14:m>
                  <m:oMath xmlns:m="http://schemas.openxmlformats.org/officeDocument/2006/math">
                    <m:r>
                      <a:rPr kumimoji="1" lang="en-US" altLang="zh-CN" sz="1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sz="1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endParaRPr kumimoji="1" lang="zh-CN" altLang="en-US" sz="1000" i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50BA71DF-AEE4-2665-CD37-E0262CD14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35" y="4396218"/>
                <a:ext cx="1262741" cy="338570"/>
              </a:xfrm>
              <a:prstGeom prst="roundRect">
                <a:avLst/>
              </a:prstGeom>
              <a:blipFill>
                <a:blip r:embed="rId13"/>
                <a:stretch>
                  <a:fillRect t="-10345" b="-20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圆角矩形 87">
            <a:extLst>
              <a:ext uri="{FF2B5EF4-FFF2-40B4-BE49-F238E27FC236}">
                <a16:creationId xmlns:a16="http://schemas.microsoft.com/office/drawing/2014/main" id="{0F193D02-039C-BACB-3C0A-054E1E62EB24}"/>
              </a:ext>
            </a:extLst>
          </p:cNvPr>
          <p:cNvSpPr/>
          <p:nvPr/>
        </p:nvSpPr>
        <p:spPr>
          <a:xfrm>
            <a:off x="2072635" y="5001442"/>
            <a:ext cx="1262741" cy="3385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  <a:p>
            <a:pPr algn="ctr"/>
            <a:r>
              <a:rPr kumimoji="1" lang="en-US" altLang="zh-CN" sz="1000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 = 0</a:t>
            </a:r>
            <a:endParaRPr kumimoji="1" lang="zh-CN" altLang="en-US" sz="1000" i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圆角矩形 88">
                <a:extLst>
                  <a:ext uri="{FF2B5EF4-FFF2-40B4-BE49-F238E27FC236}">
                    <a16:creationId xmlns:a16="http://schemas.microsoft.com/office/drawing/2014/main" id="{DDAD5DCA-1DCB-E009-71D9-0E2F26062BF9}"/>
                  </a:ext>
                </a:extLst>
              </p:cNvPr>
              <p:cNvSpPr/>
              <p:nvPr/>
            </p:nvSpPr>
            <p:spPr>
              <a:xfrm>
                <a:off x="2072635" y="5606666"/>
                <a:ext cx="1262741" cy="3385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slice</a:t>
                </a:r>
              </a:p>
              <a:p>
                <a:pPr algn="ctr"/>
                <a:r>
                  <a:rPr kumimoji="1" lang="en-US" altLang="zh-CN" sz="1000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 = 0, end =</a:t>
                </a:r>
                <a14:m>
                  <m:oMath xmlns:m="http://schemas.openxmlformats.org/officeDocument/2006/math">
                    <m:r>
                      <a:rPr kumimoji="1" lang="en-US" altLang="zh-CN" sz="1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endParaRPr kumimoji="1" lang="zh-CN" altLang="en-US" sz="1000" i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9" name="圆角矩形 88">
                <a:extLst>
                  <a:ext uri="{FF2B5EF4-FFF2-40B4-BE49-F238E27FC236}">
                    <a16:creationId xmlns:a16="http://schemas.microsoft.com/office/drawing/2014/main" id="{DDAD5DCA-1DCB-E009-71D9-0E2F26062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35" y="5606666"/>
                <a:ext cx="1262741" cy="338570"/>
              </a:xfrm>
              <a:prstGeom prst="roundRect">
                <a:avLst/>
              </a:prstGeom>
              <a:blipFill>
                <a:blip r:embed="rId14"/>
                <a:stretch>
                  <a:fillRect t="-14286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611F30EB-9A86-D3A0-F139-DCF997BB000A}"/>
                  </a:ext>
                </a:extLst>
              </p:cNvPr>
              <p:cNvSpPr/>
              <p:nvPr/>
            </p:nvSpPr>
            <p:spPr>
              <a:xfrm>
                <a:off x="2072635" y="6211892"/>
                <a:ext cx="1262741" cy="3385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flatten</a:t>
                </a:r>
              </a:p>
              <a:p>
                <a:pPr algn="ctr"/>
                <a:r>
                  <a:rPr kumimoji="1" lang="en-US" altLang="zh-CN" sz="1000" i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 = 0, end =</a:t>
                </a:r>
                <a14:m>
                  <m:oMath xmlns:m="http://schemas.openxmlformats.org/officeDocument/2006/math">
                    <m:r>
                      <a:rPr kumimoji="1" lang="en-US" altLang="zh-CN" sz="1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</m:t>
                    </m:r>
                  </m:oMath>
                </a14:m>
                <a:endParaRPr kumimoji="1" lang="zh-CN" altLang="en-US" sz="1000" i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611F30EB-9A86-D3A0-F139-DCF997BB0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35" y="6211892"/>
                <a:ext cx="1262741" cy="338570"/>
              </a:xfrm>
              <a:prstGeom prst="roundRect">
                <a:avLst/>
              </a:prstGeom>
              <a:blipFill>
                <a:blip r:embed="rId15"/>
                <a:stretch>
                  <a:fillRect t="-10345" b="-20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86837D87-BAE3-85EB-3838-B143B9F71897}"/>
              </a:ext>
            </a:extLst>
          </p:cNvPr>
          <p:cNvGrpSpPr/>
          <p:nvPr/>
        </p:nvGrpSpPr>
        <p:grpSpPr>
          <a:xfrm>
            <a:off x="2072635" y="3210832"/>
            <a:ext cx="1280165" cy="313508"/>
            <a:chOff x="618304" y="3149872"/>
            <a:chExt cx="1280165" cy="313508"/>
          </a:xfrm>
        </p:grpSpPr>
        <p:sp>
          <p:nvSpPr>
            <p:cNvPr id="21" name="六边形 20">
              <a:extLst>
                <a:ext uri="{FF2B5EF4-FFF2-40B4-BE49-F238E27FC236}">
                  <a16:creationId xmlns:a16="http://schemas.microsoft.com/office/drawing/2014/main" id="{D2A14BC3-4C58-5D9C-6083-6CE6198FEB84}"/>
                </a:ext>
              </a:extLst>
            </p:cNvPr>
            <p:cNvSpPr/>
            <p:nvPr/>
          </p:nvSpPr>
          <p:spPr>
            <a:xfrm>
              <a:off x="618307" y="3149872"/>
              <a:ext cx="1280162" cy="31350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RNN</a:t>
              </a:r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39E859D-5F60-B61A-7C0F-38876DE9F6A8}"/>
                </a:ext>
              </a:extLst>
            </p:cNvPr>
            <p:cNvSpPr/>
            <p:nvPr/>
          </p:nvSpPr>
          <p:spPr>
            <a:xfrm>
              <a:off x="618304" y="3156503"/>
              <a:ext cx="1280162" cy="306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79918D-9A31-E0F4-906D-2D4590D00D43}"/>
                  </a:ext>
                </a:extLst>
              </p:cNvPr>
              <p:cNvSpPr txBox="1"/>
              <p:nvPr/>
            </p:nvSpPr>
            <p:spPr>
              <a:xfrm>
                <a:off x="3439361" y="4418523"/>
                <a:ext cx="1690754" cy="338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sz="10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0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sz="10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kumimoji="1" lang="en-US" altLang="zh-CN" sz="10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zh-CN" sz="1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sub>
                      </m:sSub>
                      <m:r>
                        <a:rPr kumimoji="1" lang="en-US" altLang="zh-CN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79918D-9A31-E0F4-906D-2D4590D00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361" y="4418523"/>
                <a:ext cx="1690754" cy="33881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5DD0C21-FA6C-29BA-1A45-B49B9E1ABF14}"/>
                  </a:ext>
                </a:extLst>
              </p:cNvPr>
              <p:cNvSpPr txBox="1"/>
              <p:nvPr/>
            </p:nvSpPr>
            <p:spPr>
              <a:xfrm>
                <a:off x="3439361" y="4087596"/>
                <a:ext cx="1367243" cy="327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zh-CN" sz="1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kumimoji="1" lang="en-US" altLang="zh-CN" sz="1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kumimoji="1" lang="en-US" altLang="zh-CN" sz="1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en-US" altLang="zh-CN" sz="1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sub>
                      </m:sSub>
                      <m:r>
                        <a:rPr kumimoji="1" lang="en-US" altLang="zh-CN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zh-CN" alt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5DD0C21-FA6C-29BA-1A45-B49B9E1AB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361" y="4087596"/>
                <a:ext cx="1367243" cy="3278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35C40E77-3A52-F6CD-7AFD-40D55B1E5C25}"/>
                  </a:ext>
                </a:extLst>
              </p:cNvPr>
              <p:cNvSpPr txBox="1"/>
              <p:nvPr/>
            </p:nvSpPr>
            <p:spPr>
              <a:xfrm>
                <a:off x="3439361" y="5162895"/>
                <a:ext cx="2007322" cy="384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kumimoji="1" lang="en-US" altLang="zh-CN" sz="1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kumimoji="1" lang="en-US" altLang="zh-CN" sz="1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en-US" altLang="zh-CN" sz="1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kumimoji="1" lang="zh-CN" alt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35C40E77-3A52-F6CD-7AFD-40D55B1E5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361" y="5162895"/>
                <a:ext cx="2007322" cy="38465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BFE5B97-E3D6-4EAC-7DC8-62A2AE80C142}"/>
                  </a:ext>
                </a:extLst>
              </p:cNvPr>
              <p:cNvSpPr txBox="1"/>
              <p:nvPr/>
            </p:nvSpPr>
            <p:spPr>
              <a:xfrm>
                <a:off x="3439361" y="5858183"/>
                <a:ext cx="1045029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kumimoji="1" lang="zh-CN" alt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BFE5B97-E3D6-4EAC-7DC8-62A2AE80C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361" y="5858183"/>
                <a:ext cx="1045029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85F6B51-8FFB-5198-8619-CB6CB8E6D36E}"/>
                  </a:ext>
                </a:extLst>
              </p:cNvPr>
              <p:cNvSpPr txBox="1"/>
              <p:nvPr/>
            </p:nvSpPr>
            <p:spPr>
              <a:xfrm>
                <a:off x="3439361" y="6291924"/>
                <a:ext cx="1045029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kumimoji="1" lang="zh-CN" alt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85F6B51-8FFB-5198-8619-CB6CB8E6D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361" y="6291924"/>
                <a:ext cx="1045029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B70A9EFE-A8F4-CAB3-B757-EC27256C5D21}"/>
              </a:ext>
            </a:extLst>
          </p:cNvPr>
          <p:cNvCxnSpPr>
            <a:cxnSpLocks/>
            <a:stCxn id="9" idx="1"/>
            <a:endCxn id="44" idx="1"/>
          </p:cNvCxnSpPr>
          <p:nvPr/>
        </p:nvCxnSpPr>
        <p:spPr>
          <a:xfrm rot="10800000" flipH="1">
            <a:off x="2704008" y="1211378"/>
            <a:ext cx="8709" cy="5404539"/>
          </a:xfrm>
          <a:prstGeom prst="bentConnector3">
            <a:avLst>
              <a:gd name="adj1" fmla="val -12124400"/>
            </a:avLst>
          </a:prstGeom>
          <a:ln w="12700">
            <a:solidFill>
              <a:schemeClr val="tx1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9DC3C88-7CAE-D71B-0583-8D1DA3019021}"/>
              </a:ext>
            </a:extLst>
          </p:cNvPr>
          <p:cNvSpPr/>
          <p:nvPr/>
        </p:nvSpPr>
        <p:spPr>
          <a:xfrm>
            <a:off x="2704009" y="6484385"/>
            <a:ext cx="322217" cy="263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33C33F-8363-FA16-1E46-A89D972B0B5E}"/>
              </a:ext>
            </a:extLst>
          </p:cNvPr>
          <p:cNvSpPr/>
          <p:nvPr/>
        </p:nvSpPr>
        <p:spPr>
          <a:xfrm>
            <a:off x="2712718" y="1079846"/>
            <a:ext cx="322217" cy="263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15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92</Words>
  <Application>Microsoft Macintosh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10</cp:revision>
  <dcterms:created xsi:type="dcterms:W3CDTF">2022-06-06T07:22:13Z</dcterms:created>
  <dcterms:modified xsi:type="dcterms:W3CDTF">2022-06-10T02:27:52Z</dcterms:modified>
</cp:coreProperties>
</file>