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17" r:id="rId3"/>
    <p:sldId id="318" r:id="rId4"/>
    <p:sldId id="302" r:id="rId5"/>
    <p:sldId id="314" r:id="rId6"/>
    <p:sldId id="315" r:id="rId7"/>
    <p:sldId id="313" r:id="rId8"/>
    <p:sldId id="301" r:id="rId9"/>
    <p:sldId id="304" r:id="rId10"/>
    <p:sldId id="306" r:id="rId11"/>
    <p:sldId id="308" r:id="rId12"/>
    <p:sldId id="309" r:id="rId13"/>
    <p:sldId id="310" r:id="rId14"/>
    <p:sldId id="312" r:id="rId15"/>
    <p:sldId id="31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54" userDrawn="1">
          <p15:clr>
            <a:srgbClr val="A4A3A4"/>
          </p15:clr>
        </p15:guide>
        <p15:guide id="2" pos="6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6B9C56-A578-5742-9CB5-7FE61CFB4731}" v="7854" dt="2023-04-13T00:58:07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719"/>
  </p:normalViewPr>
  <p:slideViewPr>
    <p:cSldViewPr snapToGrid="0" showGuides="1">
      <p:cViewPr>
        <p:scale>
          <a:sx n="160" d="100"/>
          <a:sy n="160" d="100"/>
        </p:scale>
        <p:origin x="1792" y="-64"/>
      </p:cViewPr>
      <p:guideLst>
        <p:guide orient="horz" pos="2954"/>
        <p:guide pos="6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ng Cao" userId="c5d2f89c-37b7-45b8-9142-b3d7055cf3db" providerId="ADAL" clId="{A46B9C56-A578-5742-9CB5-7FE61CFB4731}"/>
    <pc:docChg chg="undo custSel addSld delSld modSld sldOrd">
      <pc:chgData name="Ying Cao" userId="c5d2f89c-37b7-45b8-9142-b3d7055cf3db" providerId="ADAL" clId="{A46B9C56-A578-5742-9CB5-7FE61CFB4731}" dt="2023-04-13T00:58:07.834" v="7824" actId="692"/>
      <pc:docMkLst>
        <pc:docMk/>
      </pc:docMkLst>
      <pc:sldChg chg="mod modShow">
        <pc:chgData name="Ying Cao" userId="c5d2f89c-37b7-45b8-9142-b3d7055cf3db" providerId="ADAL" clId="{A46B9C56-A578-5742-9CB5-7FE61CFB4731}" dt="2023-04-04T07:19:46.265" v="4297" actId="729"/>
        <pc:sldMkLst>
          <pc:docMk/>
          <pc:sldMk cId="1978640076" sldId="256"/>
        </pc:sldMkLst>
      </pc:sldChg>
      <pc:sldChg chg="addSp delSp modSp mod">
        <pc:chgData name="Ying Cao" userId="c5d2f89c-37b7-45b8-9142-b3d7055cf3db" providerId="ADAL" clId="{A46B9C56-A578-5742-9CB5-7FE61CFB4731}" dt="2023-04-03T05:19:35.090" v="3044" actId="20577"/>
        <pc:sldMkLst>
          <pc:docMk/>
          <pc:sldMk cId="991268899" sldId="301"/>
        </pc:sldMkLst>
        <pc:spChg chg="add del mod">
          <ac:chgData name="Ying Cao" userId="c5d2f89c-37b7-45b8-9142-b3d7055cf3db" providerId="ADAL" clId="{A46B9C56-A578-5742-9CB5-7FE61CFB4731}" dt="2023-04-03T04:25:50.819" v="2658" actId="478"/>
          <ac:spMkLst>
            <pc:docMk/>
            <pc:sldMk cId="991268899" sldId="301"/>
            <ac:spMk id="2" creationId="{95FF8458-ED8D-9ECC-99EA-259A7901295C}"/>
          </ac:spMkLst>
        </pc:spChg>
        <pc:spChg chg="add del mod">
          <ac:chgData name="Ying Cao" userId="c5d2f89c-37b7-45b8-9142-b3d7055cf3db" providerId="ADAL" clId="{A46B9C56-A578-5742-9CB5-7FE61CFB4731}" dt="2023-04-03T04:26:39.974" v="2710" actId="478"/>
          <ac:spMkLst>
            <pc:docMk/>
            <pc:sldMk cId="991268899" sldId="301"/>
            <ac:spMk id="4" creationId="{174C6922-1F68-8332-AB34-DF3FD6E07714}"/>
          </ac:spMkLst>
        </pc:spChg>
        <pc:spChg chg="mod">
          <ac:chgData name="Ying Cao" userId="c5d2f89c-37b7-45b8-9142-b3d7055cf3db" providerId="ADAL" clId="{A46B9C56-A578-5742-9CB5-7FE61CFB4731}" dt="2023-04-03T05:18:09.015" v="3005" actId="20577"/>
          <ac:spMkLst>
            <pc:docMk/>
            <pc:sldMk cId="991268899" sldId="301"/>
            <ac:spMk id="6" creationId="{49B24037-3C92-643A-986D-6DCFBEC7DCEA}"/>
          </ac:spMkLst>
        </pc:spChg>
        <pc:spChg chg="mod">
          <ac:chgData name="Ying Cao" userId="c5d2f89c-37b7-45b8-9142-b3d7055cf3db" providerId="ADAL" clId="{A46B9C56-A578-5742-9CB5-7FE61CFB4731}" dt="2023-04-03T05:18:47.440" v="3013" actId="255"/>
          <ac:spMkLst>
            <pc:docMk/>
            <pc:sldMk cId="991268899" sldId="301"/>
            <ac:spMk id="7" creationId="{66DD2FFB-68FF-D750-BC4B-7A0F39906E81}"/>
          </ac:spMkLst>
        </pc:spChg>
        <pc:spChg chg="del mod">
          <ac:chgData name="Ying Cao" userId="c5d2f89c-37b7-45b8-9142-b3d7055cf3db" providerId="ADAL" clId="{A46B9C56-A578-5742-9CB5-7FE61CFB4731}" dt="2023-04-03T05:19:13.733" v="3036" actId="478"/>
          <ac:spMkLst>
            <pc:docMk/>
            <pc:sldMk cId="991268899" sldId="301"/>
            <ac:spMk id="8" creationId="{A860B461-F9BC-03E1-746A-763460D690DB}"/>
          </ac:spMkLst>
        </pc:spChg>
        <pc:spChg chg="mod">
          <ac:chgData name="Ying Cao" userId="c5d2f89c-37b7-45b8-9142-b3d7055cf3db" providerId="ADAL" clId="{A46B9C56-A578-5742-9CB5-7FE61CFB4731}" dt="2023-04-03T05:18:47.440" v="3013" actId="255"/>
          <ac:spMkLst>
            <pc:docMk/>
            <pc:sldMk cId="991268899" sldId="301"/>
            <ac:spMk id="11" creationId="{7F8B372D-BAB9-A30D-EFF7-413CA9718CD5}"/>
          </ac:spMkLst>
        </pc:spChg>
        <pc:spChg chg="add mod">
          <ac:chgData name="Ying Cao" userId="c5d2f89c-37b7-45b8-9142-b3d7055cf3db" providerId="ADAL" clId="{A46B9C56-A578-5742-9CB5-7FE61CFB4731}" dt="2023-04-03T05:19:35.090" v="3044" actId="20577"/>
          <ac:spMkLst>
            <pc:docMk/>
            <pc:sldMk cId="991268899" sldId="301"/>
            <ac:spMk id="13" creationId="{77C6F1B5-120B-F312-AD5A-5A2C9D336FED}"/>
          </ac:spMkLst>
        </pc:spChg>
        <pc:spChg chg="mod">
          <ac:chgData name="Ying Cao" userId="c5d2f89c-37b7-45b8-9142-b3d7055cf3db" providerId="ADAL" clId="{A46B9C56-A578-5742-9CB5-7FE61CFB4731}" dt="2023-04-03T05:15:13.842" v="2966" actId="20577"/>
          <ac:spMkLst>
            <pc:docMk/>
            <pc:sldMk cId="991268899" sldId="301"/>
            <ac:spMk id="23" creationId="{2233DBDF-7FB8-27BF-A56F-9664CB7CC900}"/>
          </ac:spMkLst>
        </pc:spChg>
        <pc:spChg chg="mod">
          <ac:chgData name="Ying Cao" userId="c5d2f89c-37b7-45b8-9142-b3d7055cf3db" providerId="ADAL" clId="{A46B9C56-A578-5742-9CB5-7FE61CFB4731}" dt="2023-04-03T05:15:32.597" v="2985" actId="20577"/>
          <ac:spMkLst>
            <pc:docMk/>
            <pc:sldMk cId="991268899" sldId="301"/>
            <ac:spMk id="24" creationId="{910A3A05-5B29-770F-B556-28F049046529}"/>
          </ac:spMkLst>
        </pc:spChg>
        <pc:spChg chg="mod">
          <ac:chgData name="Ying Cao" userId="c5d2f89c-37b7-45b8-9142-b3d7055cf3db" providerId="ADAL" clId="{A46B9C56-A578-5742-9CB5-7FE61CFB4731}" dt="2023-04-03T05:15:13.842" v="2966" actId="20577"/>
          <ac:spMkLst>
            <pc:docMk/>
            <pc:sldMk cId="991268899" sldId="301"/>
            <ac:spMk id="39" creationId="{ACBB6C00-3F32-D301-9F65-05323574B2D6}"/>
          </ac:spMkLst>
        </pc:spChg>
        <pc:spChg chg="mod">
          <ac:chgData name="Ying Cao" userId="c5d2f89c-37b7-45b8-9142-b3d7055cf3db" providerId="ADAL" clId="{A46B9C56-A578-5742-9CB5-7FE61CFB4731}" dt="2023-04-03T05:15:13.842" v="2966" actId="20577"/>
          <ac:spMkLst>
            <pc:docMk/>
            <pc:sldMk cId="991268899" sldId="301"/>
            <ac:spMk id="40" creationId="{4C27F659-7423-0564-3066-F141B42B1E15}"/>
          </ac:spMkLst>
        </pc:spChg>
        <pc:spChg chg="mod">
          <ac:chgData name="Ying Cao" userId="c5d2f89c-37b7-45b8-9142-b3d7055cf3db" providerId="ADAL" clId="{A46B9C56-A578-5742-9CB5-7FE61CFB4731}" dt="2023-04-03T05:15:13.842" v="2966" actId="20577"/>
          <ac:spMkLst>
            <pc:docMk/>
            <pc:sldMk cId="991268899" sldId="301"/>
            <ac:spMk id="41" creationId="{62BB8301-09DC-1441-5517-25CCBC59F31E}"/>
          </ac:spMkLst>
        </pc:spChg>
        <pc:spChg chg="mod">
          <ac:chgData name="Ying Cao" userId="c5d2f89c-37b7-45b8-9142-b3d7055cf3db" providerId="ADAL" clId="{A46B9C56-A578-5742-9CB5-7FE61CFB4731}" dt="2023-04-03T05:15:13.842" v="2966" actId="20577"/>
          <ac:spMkLst>
            <pc:docMk/>
            <pc:sldMk cId="991268899" sldId="301"/>
            <ac:spMk id="44" creationId="{EB95C45F-6478-DC65-8578-765ECA3A9E52}"/>
          </ac:spMkLst>
        </pc:spChg>
        <pc:spChg chg="mod">
          <ac:chgData name="Ying Cao" userId="c5d2f89c-37b7-45b8-9142-b3d7055cf3db" providerId="ADAL" clId="{A46B9C56-A578-5742-9CB5-7FE61CFB4731}" dt="2023-04-03T05:15:39.123" v="2986" actId="14100"/>
          <ac:spMkLst>
            <pc:docMk/>
            <pc:sldMk cId="991268899" sldId="301"/>
            <ac:spMk id="46" creationId="{4416B65A-04BC-B892-9EA3-C3FCD2F7BBCD}"/>
          </ac:spMkLst>
        </pc:spChg>
        <pc:spChg chg="mod">
          <ac:chgData name="Ying Cao" userId="c5d2f89c-37b7-45b8-9142-b3d7055cf3db" providerId="ADAL" clId="{A46B9C56-A578-5742-9CB5-7FE61CFB4731}" dt="2023-04-03T05:15:13.842" v="2966" actId="20577"/>
          <ac:spMkLst>
            <pc:docMk/>
            <pc:sldMk cId="991268899" sldId="301"/>
            <ac:spMk id="47" creationId="{FD5A1FD4-69B6-9F20-3427-29C5E9C39A18}"/>
          </ac:spMkLst>
        </pc:spChg>
        <pc:spChg chg="mod">
          <ac:chgData name="Ying Cao" userId="c5d2f89c-37b7-45b8-9142-b3d7055cf3db" providerId="ADAL" clId="{A46B9C56-A578-5742-9CB5-7FE61CFB4731}" dt="2023-04-03T05:15:13.842" v="2966" actId="20577"/>
          <ac:spMkLst>
            <pc:docMk/>
            <pc:sldMk cId="991268899" sldId="301"/>
            <ac:spMk id="50" creationId="{D03B7F72-CB6A-EBAB-ED57-71F163363A14}"/>
          </ac:spMkLst>
        </pc:spChg>
        <pc:spChg chg="mod">
          <ac:chgData name="Ying Cao" userId="c5d2f89c-37b7-45b8-9142-b3d7055cf3db" providerId="ADAL" clId="{A46B9C56-A578-5742-9CB5-7FE61CFB4731}" dt="2023-04-03T05:15:13.842" v="2966" actId="20577"/>
          <ac:spMkLst>
            <pc:docMk/>
            <pc:sldMk cId="991268899" sldId="301"/>
            <ac:spMk id="53" creationId="{8C0E38EC-9382-7248-E8CC-FB46CC5D78E8}"/>
          </ac:spMkLst>
        </pc:spChg>
        <pc:spChg chg="mod">
          <ac:chgData name="Ying Cao" userId="c5d2f89c-37b7-45b8-9142-b3d7055cf3db" providerId="ADAL" clId="{A46B9C56-A578-5742-9CB5-7FE61CFB4731}" dt="2023-04-03T05:19:06.721" v="3034" actId="1076"/>
          <ac:spMkLst>
            <pc:docMk/>
            <pc:sldMk cId="991268899" sldId="301"/>
            <ac:spMk id="54" creationId="{EC47C819-426E-6CDE-70E5-2CC087CED786}"/>
          </ac:spMkLst>
        </pc:spChg>
        <pc:spChg chg="mod">
          <ac:chgData name="Ying Cao" userId="c5d2f89c-37b7-45b8-9142-b3d7055cf3db" providerId="ADAL" clId="{A46B9C56-A578-5742-9CB5-7FE61CFB4731}" dt="2023-04-03T05:15:13.842" v="2966" actId="20577"/>
          <ac:spMkLst>
            <pc:docMk/>
            <pc:sldMk cId="991268899" sldId="301"/>
            <ac:spMk id="55" creationId="{A01DAAB4-C9A4-DD6E-F27E-41A7F2E2BCBE}"/>
          </ac:spMkLst>
        </pc:spChg>
        <pc:spChg chg="mod">
          <ac:chgData name="Ying Cao" userId="c5d2f89c-37b7-45b8-9142-b3d7055cf3db" providerId="ADAL" clId="{A46B9C56-A578-5742-9CB5-7FE61CFB4731}" dt="2023-04-03T05:15:13.842" v="2966" actId="20577"/>
          <ac:spMkLst>
            <pc:docMk/>
            <pc:sldMk cId="991268899" sldId="301"/>
            <ac:spMk id="56" creationId="{E4AF6ADD-85B3-D889-6F89-B2CF96755F25}"/>
          </ac:spMkLst>
        </pc:spChg>
        <pc:spChg chg="del mod">
          <ac:chgData name="Ying Cao" userId="c5d2f89c-37b7-45b8-9142-b3d7055cf3db" providerId="ADAL" clId="{A46B9C56-A578-5742-9CB5-7FE61CFB4731}" dt="2023-04-03T05:16:38.655" v="2992" actId="478"/>
          <ac:spMkLst>
            <pc:docMk/>
            <pc:sldMk cId="991268899" sldId="301"/>
            <ac:spMk id="58" creationId="{9428CA95-1E98-B257-7D98-DF8D4C872B34}"/>
          </ac:spMkLst>
        </pc:spChg>
        <pc:spChg chg="del mod">
          <ac:chgData name="Ying Cao" userId="c5d2f89c-37b7-45b8-9142-b3d7055cf3db" providerId="ADAL" clId="{A46B9C56-A578-5742-9CB5-7FE61CFB4731}" dt="2023-04-03T05:16:41.471" v="2993" actId="478"/>
          <ac:spMkLst>
            <pc:docMk/>
            <pc:sldMk cId="991268899" sldId="301"/>
            <ac:spMk id="59" creationId="{0399F228-F99B-3DA2-4CA2-47EB8319083E}"/>
          </ac:spMkLst>
        </pc:spChg>
        <pc:grpChg chg="add mod">
          <ac:chgData name="Ying Cao" userId="c5d2f89c-37b7-45b8-9142-b3d7055cf3db" providerId="ADAL" clId="{A46B9C56-A578-5742-9CB5-7FE61CFB4731}" dt="2023-04-03T05:18:59.560" v="3032" actId="1035"/>
          <ac:grpSpMkLst>
            <pc:docMk/>
            <pc:sldMk cId="991268899" sldId="301"/>
            <ac:grpSpMk id="5" creationId="{C6923381-AF63-96D6-0097-86DC0E6FBAE8}"/>
          </ac:grpSpMkLst>
        </pc:grpChg>
        <pc:grpChg chg="mod">
          <ac:chgData name="Ying Cao" userId="c5d2f89c-37b7-45b8-9142-b3d7055cf3db" providerId="ADAL" clId="{A46B9C56-A578-5742-9CB5-7FE61CFB4731}" dt="2023-04-03T05:15:13.842" v="2966" actId="20577"/>
          <ac:grpSpMkLst>
            <pc:docMk/>
            <pc:sldMk cId="991268899" sldId="301"/>
            <ac:grpSpMk id="9" creationId="{9979213B-1FB0-1EEE-11F1-E5D07BD23A4C}"/>
          </ac:grpSpMkLst>
        </pc:grpChg>
        <pc:grpChg chg="mod">
          <ac:chgData name="Ying Cao" userId="c5d2f89c-37b7-45b8-9142-b3d7055cf3db" providerId="ADAL" clId="{A46B9C56-A578-5742-9CB5-7FE61CFB4731}" dt="2023-04-03T05:18:55.466" v="3023" actId="1035"/>
          <ac:grpSpMkLst>
            <pc:docMk/>
            <pc:sldMk cId="991268899" sldId="301"/>
            <ac:grpSpMk id="10" creationId="{3814D441-28AE-CAF4-859E-286B88DDF253}"/>
          </ac:grpSpMkLst>
        </pc:grpChg>
        <pc:grpChg chg="mod">
          <ac:chgData name="Ying Cao" userId="c5d2f89c-37b7-45b8-9142-b3d7055cf3db" providerId="ADAL" clId="{A46B9C56-A578-5742-9CB5-7FE61CFB4731}" dt="2023-04-03T05:15:13.842" v="2966" actId="20577"/>
          <ac:grpSpMkLst>
            <pc:docMk/>
            <pc:sldMk cId="991268899" sldId="301"/>
            <ac:grpSpMk id="45" creationId="{C0143875-32B8-4EE4-725F-C593D695D0D5}"/>
          </ac:grpSpMkLst>
        </pc:grpChg>
        <pc:grpChg chg="mod">
          <ac:chgData name="Ying Cao" userId="c5d2f89c-37b7-45b8-9142-b3d7055cf3db" providerId="ADAL" clId="{A46B9C56-A578-5742-9CB5-7FE61CFB4731}" dt="2023-04-03T05:15:13.842" v="2966" actId="20577"/>
          <ac:grpSpMkLst>
            <pc:docMk/>
            <pc:sldMk cId="991268899" sldId="301"/>
            <ac:grpSpMk id="48" creationId="{AE037F97-CDF7-544D-2DC8-90C6F303D1F2}"/>
          </ac:grpSpMkLst>
        </pc:grpChg>
      </pc:sldChg>
      <pc:sldChg chg="addSp delSp modSp mod">
        <pc:chgData name="Ying Cao" userId="c5d2f89c-37b7-45b8-9142-b3d7055cf3db" providerId="ADAL" clId="{A46B9C56-A578-5742-9CB5-7FE61CFB4731}" dt="2023-04-07T02:22:22.486" v="6080" actId="20577"/>
        <pc:sldMkLst>
          <pc:docMk/>
          <pc:sldMk cId="3713324310" sldId="302"/>
        </pc:sldMkLst>
        <pc:spChg chg="add mod">
          <ac:chgData name="Ying Cao" userId="c5d2f89c-37b7-45b8-9142-b3d7055cf3db" providerId="ADAL" clId="{A46B9C56-A578-5742-9CB5-7FE61CFB4731}" dt="2023-04-03T01:47:58.372" v="2172" actId="1076"/>
          <ac:spMkLst>
            <pc:docMk/>
            <pc:sldMk cId="3713324310" sldId="302"/>
            <ac:spMk id="2" creationId="{CB0C2CA0-15D9-96F5-6EB8-3E9C3CA69218}"/>
          </ac:spMkLst>
        </pc:spChg>
        <pc:spChg chg="add mod">
          <ac:chgData name="Ying Cao" userId="c5d2f89c-37b7-45b8-9142-b3d7055cf3db" providerId="ADAL" clId="{A46B9C56-A578-5742-9CB5-7FE61CFB4731}" dt="2023-04-03T02:52:14.092" v="2481" actId="20577"/>
          <ac:spMkLst>
            <pc:docMk/>
            <pc:sldMk cId="3713324310" sldId="302"/>
            <ac:spMk id="3" creationId="{1744052A-42FD-67E9-A2BC-8ECA4B9BB67C}"/>
          </ac:spMkLst>
        </pc:spChg>
        <pc:spChg chg="add mod">
          <ac:chgData name="Ying Cao" userId="c5d2f89c-37b7-45b8-9142-b3d7055cf3db" providerId="ADAL" clId="{A46B9C56-A578-5742-9CB5-7FE61CFB4731}" dt="2023-04-04T04:32:08.130" v="3561" actId="1076"/>
          <ac:spMkLst>
            <pc:docMk/>
            <pc:sldMk cId="3713324310" sldId="302"/>
            <ac:spMk id="6" creationId="{CE2AC3A8-FC1A-7AA0-FE6A-B9C1DF6752C0}"/>
          </ac:spMkLst>
        </pc:spChg>
        <pc:spChg chg="add mod">
          <ac:chgData name="Ying Cao" userId="c5d2f89c-37b7-45b8-9142-b3d7055cf3db" providerId="ADAL" clId="{A46B9C56-A578-5742-9CB5-7FE61CFB4731}" dt="2023-04-03T02:59:21.177" v="2586" actId="1076"/>
          <ac:spMkLst>
            <pc:docMk/>
            <pc:sldMk cId="3713324310" sldId="302"/>
            <ac:spMk id="7" creationId="{B455BBD1-DFB0-8646-35E5-2FB4ED1A5D6C}"/>
          </ac:spMkLst>
        </pc:spChg>
        <pc:spChg chg="add del mod">
          <ac:chgData name="Ying Cao" userId="c5d2f89c-37b7-45b8-9142-b3d7055cf3db" providerId="ADAL" clId="{A46B9C56-A578-5742-9CB5-7FE61CFB4731}" dt="2023-04-03T01:46:52.203" v="2145"/>
          <ac:spMkLst>
            <pc:docMk/>
            <pc:sldMk cId="3713324310" sldId="302"/>
            <ac:spMk id="9" creationId="{8CDBA99F-5C83-5F03-7FC7-3A9018D3B29A}"/>
          </ac:spMkLst>
        </pc:spChg>
        <pc:spChg chg="add del mod">
          <ac:chgData name="Ying Cao" userId="c5d2f89c-37b7-45b8-9142-b3d7055cf3db" providerId="ADAL" clId="{A46B9C56-A578-5742-9CB5-7FE61CFB4731}" dt="2023-04-03T02:58:45.238" v="2575" actId="478"/>
          <ac:spMkLst>
            <pc:docMk/>
            <pc:sldMk cId="3713324310" sldId="302"/>
            <ac:spMk id="10" creationId="{30898242-B5A6-DB9F-C7BB-1B2D98DE86AF}"/>
          </ac:spMkLst>
        </pc:spChg>
        <pc:spChg chg="add mod">
          <ac:chgData name="Ying Cao" userId="c5d2f89c-37b7-45b8-9142-b3d7055cf3db" providerId="ADAL" clId="{A46B9C56-A578-5742-9CB5-7FE61CFB4731}" dt="2023-04-03T02:59:36.067" v="2601" actId="1038"/>
          <ac:spMkLst>
            <pc:docMk/>
            <pc:sldMk cId="3713324310" sldId="302"/>
            <ac:spMk id="21" creationId="{C4A1F704-8AD2-62C9-167E-59E19CA83E2E}"/>
          </ac:spMkLst>
        </pc:spChg>
        <pc:spChg chg="add del mod">
          <ac:chgData name="Ying Cao" userId="c5d2f89c-37b7-45b8-9142-b3d7055cf3db" providerId="ADAL" clId="{A46B9C56-A578-5742-9CB5-7FE61CFB4731}" dt="2023-04-03T02:58:34.938" v="2573" actId="478"/>
          <ac:spMkLst>
            <pc:docMk/>
            <pc:sldMk cId="3713324310" sldId="302"/>
            <ac:spMk id="25" creationId="{D51F267A-9C00-5C45-21B4-AFD56E05018F}"/>
          </ac:spMkLst>
        </pc:spChg>
        <pc:spChg chg="add del mod">
          <ac:chgData name="Ying Cao" userId="c5d2f89c-37b7-45b8-9142-b3d7055cf3db" providerId="ADAL" clId="{A46B9C56-A578-5742-9CB5-7FE61CFB4731}" dt="2023-04-03T02:58:50.896" v="2578" actId="478"/>
          <ac:spMkLst>
            <pc:docMk/>
            <pc:sldMk cId="3713324310" sldId="302"/>
            <ac:spMk id="26" creationId="{A4A48370-76DB-63C8-8EDA-E44CE61F9395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40" creationId="{8E02A7E7-BD3A-C849-008A-74BB43F2E4A1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41" creationId="{1D04EA8C-AD83-3ED5-604C-1B1EF13471CE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44" creationId="{F5D00652-EF44-A9AE-CBA8-515942F244E9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45" creationId="{14BE3F22-3175-E42B-C7C2-33AC904B60C0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46" creationId="{AB1560BB-66F6-4218-BAA2-848FA80F60FE}"/>
          </ac:spMkLst>
        </pc:spChg>
        <pc:spChg chg="mod">
          <ac:chgData name="Ying Cao" userId="c5d2f89c-37b7-45b8-9142-b3d7055cf3db" providerId="ADAL" clId="{A46B9C56-A578-5742-9CB5-7FE61CFB4731}" dt="2023-04-03T01:48:08.233" v="2173" actId="1076"/>
          <ac:spMkLst>
            <pc:docMk/>
            <pc:sldMk cId="3713324310" sldId="302"/>
            <ac:spMk id="48" creationId="{46E17127-50A6-DB12-854D-25FE694C2C8D}"/>
          </ac:spMkLst>
        </pc:spChg>
        <pc:spChg chg="mod">
          <ac:chgData name="Ying Cao" userId="c5d2f89c-37b7-45b8-9142-b3d7055cf3db" providerId="ADAL" clId="{A46B9C56-A578-5742-9CB5-7FE61CFB4731}" dt="2023-04-03T01:17:29.709" v="1671" actId="1076"/>
          <ac:spMkLst>
            <pc:docMk/>
            <pc:sldMk cId="3713324310" sldId="302"/>
            <ac:spMk id="52" creationId="{26E9C18D-9D8B-AC48-2CA9-7D13C989CF69}"/>
          </ac:spMkLst>
        </pc:spChg>
        <pc:spChg chg="mod topLvl">
          <ac:chgData name="Ying Cao" userId="c5d2f89c-37b7-45b8-9142-b3d7055cf3db" providerId="ADAL" clId="{A46B9C56-A578-5742-9CB5-7FE61CFB4731}" dt="2023-04-04T04:37:12.330" v="3625" actId="20577"/>
          <ac:spMkLst>
            <pc:docMk/>
            <pc:sldMk cId="3713324310" sldId="302"/>
            <ac:spMk id="53" creationId="{C709745A-3144-242F-CE5D-A3C5E46A3398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54" creationId="{C86C53AB-2EB0-9704-2727-9D3A151EEE12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55" creationId="{AA28D468-7598-060C-E930-703712CA0C19}"/>
          </ac:spMkLst>
        </pc:spChg>
        <pc:spChg chg="mod topLvl">
          <ac:chgData name="Ying Cao" userId="c5d2f89c-37b7-45b8-9142-b3d7055cf3db" providerId="ADAL" clId="{A46B9C56-A578-5742-9CB5-7FE61CFB4731}" dt="2023-04-04T05:35:18.905" v="3661" actId="20577"/>
          <ac:spMkLst>
            <pc:docMk/>
            <pc:sldMk cId="3713324310" sldId="302"/>
            <ac:spMk id="56" creationId="{2125695B-9B92-F3DD-CBA9-A1142D7C0EFC}"/>
          </ac:spMkLst>
        </pc:spChg>
        <pc:spChg chg="mod topLvl">
          <ac:chgData name="Ying Cao" userId="c5d2f89c-37b7-45b8-9142-b3d7055cf3db" providerId="ADAL" clId="{A46B9C56-A578-5742-9CB5-7FE61CFB4731}" dt="2023-04-04T04:37:00.625" v="3621" actId="20577"/>
          <ac:spMkLst>
            <pc:docMk/>
            <pc:sldMk cId="3713324310" sldId="302"/>
            <ac:spMk id="57" creationId="{592E7FFC-40F6-E78A-A6A1-9CBC9621D9A2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58" creationId="{BD8E1305-A9D7-B2F4-2155-4033FF9012F7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77" creationId="{423F563C-A0E6-17A1-EA60-6F79DB228134}"/>
          </ac:spMkLst>
        </pc:spChg>
        <pc:spChg chg="mod topLvl">
          <ac:chgData name="Ying Cao" userId="c5d2f89c-37b7-45b8-9142-b3d7055cf3db" providerId="ADAL" clId="{A46B9C56-A578-5742-9CB5-7FE61CFB4731}" dt="2023-04-03T01:55:02.031" v="2366" actId="1037"/>
          <ac:spMkLst>
            <pc:docMk/>
            <pc:sldMk cId="3713324310" sldId="302"/>
            <ac:spMk id="89" creationId="{329FCE4A-39C1-5A28-E8EA-636B096F37A6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93" creationId="{5E99FE21-73B9-F757-72EF-03A7F1EC8692}"/>
          </ac:spMkLst>
        </pc:spChg>
        <pc:spChg chg="mod topLvl">
          <ac:chgData name="Ying Cao" userId="c5d2f89c-37b7-45b8-9142-b3d7055cf3db" providerId="ADAL" clId="{A46B9C56-A578-5742-9CB5-7FE61CFB4731}" dt="2023-04-03T02:52:29.811" v="2486" actId="20577"/>
          <ac:spMkLst>
            <pc:docMk/>
            <pc:sldMk cId="3713324310" sldId="302"/>
            <ac:spMk id="94" creationId="{4FEB922F-8C90-56A6-BE51-B20D23250D04}"/>
          </ac:spMkLst>
        </pc:spChg>
        <pc:spChg chg="mod topLvl">
          <ac:chgData name="Ying Cao" userId="c5d2f89c-37b7-45b8-9142-b3d7055cf3db" providerId="ADAL" clId="{A46B9C56-A578-5742-9CB5-7FE61CFB4731}" dt="2023-04-03T02:53:38.341" v="2503" actId="14100"/>
          <ac:spMkLst>
            <pc:docMk/>
            <pc:sldMk cId="3713324310" sldId="302"/>
            <ac:spMk id="95" creationId="{09DCC103-201D-3B45-C1BD-E629B42A4E0D}"/>
          </ac:spMkLst>
        </pc:spChg>
        <pc:spChg chg="mod topLvl">
          <ac:chgData name="Ying Cao" userId="c5d2f89c-37b7-45b8-9142-b3d7055cf3db" providerId="ADAL" clId="{A46B9C56-A578-5742-9CB5-7FE61CFB4731}" dt="2023-04-03T02:53:49.035" v="2506" actId="14100"/>
          <ac:spMkLst>
            <pc:docMk/>
            <pc:sldMk cId="3713324310" sldId="302"/>
            <ac:spMk id="96" creationId="{1DBD6C91-AE24-EE81-A25F-042EB024D994}"/>
          </ac:spMkLst>
        </pc:spChg>
        <pc:spChg chg="mod topLvl">
          <ac:chgData name="Ying Cao" userId="c5d2f89c-37b7-45b8-9142-b3d7055cf3db" providerId="ADAL" clId="{A46B9C56-A578-5742-9CB5-7FE61CFB4731}" dt="2023-04-03T02:58:13.074" v="2572" actId="20577"/>
          <ac:spMkLst>
            <pc:docMk/>
            <pc:sldMk cId="3713324310" sldId="302"/>
            <ac:spMk id="97" creationId="{D751D1FF-CF25-D403-BC60-AE820C2A2254}"/>
          </ac:spMkLst>
        </pc:spChg>
        <pc:spChg chg="mod topLvl">
          <ac:chgData name="Ying Cao" userId="c5d2f89c-37b7-45b8-9142-b3d7055cf3db" providerId="ADAL" clId="{A46B9C56-A578-5742-9CB5-7FE61CFB4731}" dt="2023-04-03T02:55:43.377" v="2532" actId="20577"/>
          <ac:spMkLst>
            <pc:docMk/>
            <pc:sldMk cId="3713324310" sldId="302"/>
            <ac:spMk id="98" creationId="{4C7175FB-B97B-C15D-695E-1DBD6C94F2DE}"/>
          </ac:spMkLst>
        </pc:spChg>
        <pc:spChg chg="mod topLvl">
          <ac:chgData name="Ying Cao" userId="c5d2f89c-37b7-45b8-9142-b3d7055cf3db" providerId="ADAL" clId="{A46B9C56-A578-5742-9CB5-7FE61CFB4731}" dt="2023-04-03T02:56:21.422" v="2545" actId="1076"/>
          <ac:spMkLst>
            <pc:docMk/>
            <pc:sldMk cId="3713324310" sldId="302"/>
            <ac:spMk id="99" creationId="{4EF58B73-4BC6-58CF-E0FE-BF0A517750D4}"/>
          </ac:spMkLst>
        </pc:spChg>
        <pc:spChg chg="del mod topLvl">
          <ac:chgData name="Ying Cao" userId="c5d2f89c-37b7-45b8-9142-b3d7055cf3db" providerId="ADAL" clId="{A46B9C56-A578-5742-9CB5-7FE61CFB4731}" dt="2023-04-03T03:00:08.824" v="2612" actId="478"/>
          <ac:spMkLst>
            <pc:docMk/>
            <pc:sldMk cId="3713324310" sldId="302"/>
            <ac:spMk id="102" creationId="{DB0995F4-D866-4DEC-3826-6B95B1A0D476}"/>
          </ac:spMkLst>
        </pc:spChg>
        <pc:spChg chg="add del mod topLvl">
          <ac:chgData name="Ying Cao" userId="c5d2f89c-37b7-45b8-9142-b3d7055cf3db" providerId="ADAL" clId="{A46B9C56-A578-5742-9CB5-7FE61CFB4731}" dt="2023-04-03T02:59:04.974" v="2582" actId="14100"/>
          <ac:spMkLst>
            <pc:docMk/>
            <pc:sldMk cId="3713324310" sldId="302"/>
            <ac:spMk id="149" creationId="{B209A540-CE2D-1C0F-99F2-ADD9A86E74AB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150" creationId="{49149B48-429E-18F4-82E5-D7BD6202B9AF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162" creationId="{B95730DC-B94B-4B2F-F4DF-3A97B95B17E5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163" creationId="{C31F8D9A-57E5-9491-674E-D9C69A571520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165" creationId="{16D79D42-353E-AA09-5006-74B86F73F7EA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166" creationId="{05333EA9-4AB3-044A-9AFF-8069AA3A5022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167" creationId="{D2E6D438-1D07-06EA-BB65-CD172E709AD9}"/>
          </ac:spMkLst>
        </pc:spChg>
        <pc:spChg chg="mod topLvl">
          <ac:chgData name="Ying Cao" userId="c5d2f89c-37b7-45b8-9142-b3d7055cf3db" providerId="ADAL" clId="{A46B9C56-A578-5742-9CB5-7FE61CFB4731}" dt="2023-04-03T01:53:01.711" v="2302" actId="20577"/>
          <ac:spMkLst>
            <pc:docMk/>
            <pc:sldMk cId="3713324310" sldId="302"/>
            <ac:spMk id="168" creationId="{377C714D-E8E2-78B1-E33F-B45E30DCDCB1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169" creationId="{B80EB7FB-14F9-868E-D86F-A3D26A972C00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172" creationId="{9E59F28E-8867-3B1F-E2B7-47CDCCE125FD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173" creationId="{BC20B64F-B366-E351-0D3C-71B81AD4D86D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174" creationId="{D981DC8D-2F9D-C5FA-7C64-61C7B7E67835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175" creationId="{CA78AEE1-CCE0-051B-BA28-B4D4806B1654}"/>
          </ac:spMkLst>
        </pc:spChg>
        <pc:spChg chg="mod topLvl">
          <ac:chgData name="Ying Cao" userId="c5d2f89c-37b7-45b8-9142-b3d7055cf3db" providerId="ADAL" clId="{A46B9C56-A578-5742-9CB5-7FE61CFB4731}" dt="2023-04-03T02:55:22.588" v="2525" actId="20577"/>
          <ac:spMkLst>
            <pc:docMk/>
            <pc:sldMk cId="3713324310" sldId="302"/>
            <ac:spMk id="176" creationId="{08B002A7-FB54-EFC6-35B4-7539F2C306C8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180" creationId="{B8CE7ACB-E47F-4FA2-AAC8-DF946AC12A7D}"/>
          </ac:spMkLst>
        </pc:spChg>
        <pc:spChg chg="del mod topLvl">
          <ac:chgData name="Ying Cao" userId="c5d2f89c-37b7-45b8-9142-b3d7055cf3db" providerId="ADAL" clId="{A46B9C56-A578-5742-9CB5-7FE61CFB4731}" dt="2023-04-03T01:46:22.608" v="2139" actId="21"/>
          <ac:spMkLst>
            <pc:docMk/>
            <pc:sldMk cId="3713324310" sldId="302"/>
            <ac:spMk id="189" creationId="{BD95CCB0-7AB7-AB6A-566D-1C04E40997CB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190" creationId="{891BC544-219E-A56B-4FEA-1284732E6F67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191" creationId="{33EB6EAC-66FC-14ED-A039-9AB780C6DC43}"/>
          </ac:spMkLst>
        </pc:spChg>
        <pc:spChg chg="mod topLvl">
          <ac:chgData name="Ying Cao" userId="c5d2f89c-37b7-45b8-9142-b3d7055cf3db" providerId="ADAL" clId="{A46B9C56-A578-5742-9CB5-7FE61CFB4731}" dt="2023-04-03T02:59:58.334" v="2611" actId="1076"/>
          <ac:spMkLst>
            <pc:docMk/>
            <pc:sldMk cId="3713324310" sldId="302"/>
            <ac:spMk id="194" creationId="{248B60E8-401A-3292-4F0B-190D05061A70}"/>
          </ac:spMkLst>
        </pc:spChg>
        <pc:spChg chg="mod topLvl">
          <ac:chgData name="Ying Cao" userId="c5d2f89c-37b7-45b8-9142-b3d7055cf3db" providerId="ADAL" clId="{A46B9C56-A578-5742-9CB5-7FE61CFB4731}" dt="2023-04-04T04:36:23.794" v="3613" actId="14100"/>
          <ac:spMkLst>
            <pc:docMk/>
            <pc:sldMk cId="3713324310" sldId="302"/>
            <ac:spMk id="195" creationId="{6CEBF1C8-AB3F-895E-8AEF-7A509B62F654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196" creationId="{BB3282D2-4963-55D9-2579-6F432ABC173E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197" creationId="{0EF70471-2187-2DC2-3BD8-28DAB8B2F4B2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198" creationId="{BCABEF78-60BC-97BA-63D2-D9D8F3F1C0F2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199" creationId="{FFF40903-0BF0-396F-6A4F-6D2EC5F554B2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00" creationId="{8126EB0A-FA97-1070-88FD-CD127D39C3BA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01" creationId="{7617E3D8-D545-D8C7-C56E-623E324CF7F9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02" creationId="{8D880381-A247-EC60-2FC7-1F0D5E85D5BA}"/>
          </ac:spMkLst>
        </pc:spChg>
        <pc:spChg chg="mod topLvl">
          <ac:chgData name="Ying Cao" userId="c5d2f89c-37b7-45b8-9142-b3d7055cf3db" providerId="ADAL" clId="{A46B9C56-A578-5742-9CB5-7FE61CFB4731}" dt="2023-04-07T02:22:22.486" v="6080" actId="20577"/>
          <ac:spMkLst>
            <pc:docMk/>
            <pc:sldMk cId="3713324310" sldId="302"/>
            <ac:spMk id="204" creationId="{5BEF500B-9078-285E-C563-77A08CFA1BB2}"/>
          </ac:spMkLst>
        </pc:spChg>
        <pc:spChg chg="mod topLvl">
          <ac:chgData name="Ying Cao" userId="c5d2f89c-37b7-45b8-9142-b3d7055cf3db" providerId="ADAL" clId="{A46B9C56-A578-5742-9CB5-7FE61CFB4731}" dt="2023-04-03T01:54:59.850" v="2364" actId="1037"/>
          <ac:spMkLst>
            <pc:docMk/>
            <pc:sldMk cId="3713324310" sldId="302"/>
            <ac:spMk id="206" creationId="{17A6892A-713E-A6F0-B8AB-F4024E58A6B8}"/>
          </ac:spMkLst>
        </pc:spChg>
        <pc:spChg chg="mod topLvl">
          <ac:chgData name="Ying Cao" userId="c5d2f89c-37b7-45b8-9142-b3d7055cf3db" providerId="ADAL" clId="{A46B9C56-A578-5742-9CB5-7FE61CFB4731}" dt="2023-04-03T02:29:29.525" v="2436" actId="14100"/>
          <ac:spMkLst>
            <pc:docMk/>
            <pc:sldMk cId="3713324310" sldId="302"/>
            <ac:spMk id="208" creationId="{A2C1F9E7-41C4-FF7D-3AAE-5F8BEA1F5324}"/>
          </ac:spMkLst>
        </pc:spChg>
        <pc:spChg chg="mod topLvl">
          <ac:chgData name="Ying Cao" userId="c5d2f89c-37b7-45b8-9142-b3d7055cf3db" providerId="ADAL" clId="{A46B9C56-A578-5742-9CB5-7FE61CFB4731}" dt="2023-04-04T00:30:40.686" v="3053" actId="1076"/>
          <ac:spMkLst>
            <pc:docMk/>
            <pc:sldMk cId="3713324310" sldId="302"/>
            <ac:spMk id="210" creationId="{D59B5677-D627-5FBB-A608-DC0E573ECFDB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11" creationId="{351CA144-9025-B989-7219-3AFEEE0C6BAE}"/>
          </ac:spMkLst>
        </pc:spChg>
        <pc:spChg chg="mod topLvl">
          <ac:chgData name="Ying Cao" userId="c5d2f89c-37b7-45b8-9142-b3d7055cf3db" providerId="ADAL" clId="{A46B9C56-A578-5742-9CB5-7FE61CFB4731}" dt="2023-04-03T02:51:41.987" v="2473" actId="14100"/>
          <ac:spMkLst>
            <pc:docMk/>
            <pc:sldMk cId="3713324310" sldId="302"/>
            <ac:spMk id="212" creationId="{ACE5F927-35BF-B8C2-BE88-3CE7D894BAEC}"/>
          </ac:spMkLst>
        </pc:spChg>
        <pc:spChg chg="mod topLvl">
          <ac:chgData name="Ying Cao" userId="c5d2f89c-37b7-45b8-9142-b3d7055cf3db" providerId="ADAL" clId="{A46B9C56-A578-5742-9CB5-7FE61CFB4731}" dt="2023-04-03T02:51:00.663" v="2471" actId="14100"/>
          <ac:spMkLst>
            <pc:docMk/>
            <pc:sldMk cId="3713324310" sldId="302"/>
            <ac:spMk id="224" creationId="{6851CAEA-03F7-EB2C-C592-A54684FF775A}"/>
          </ac:spMkLst>
        </pc:spChg>
        <pc:spChg chg="mod topLvl">
          <ac:chgData name="Ying Cao" userId="c5d2f89c-37b7-45b8-9142-b3d7055cf3db" providerId="ADAL" clId="{A46B9C56-A578-5742-9CB5-7FE61CFB4731}" dt="2023-04-03T06:13:01.356" v="3051" actId="14100"/>
          <ac:spMkLst>
            <pc:docMk/>
            <pc:sldMk cId="3713324310" sldId="302"/>
            <ac:spMk id="231" creationId="{A8CD5B34-E300-0426-6D19-EB91FBA0701A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33" creationId="{34D00863-2079-6315-3ED5-DDDFFD67AEFE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40" creationId="{21DE5C02-3052-3E93-5DB2-C5ECB7949303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65" creationId="{CD62EE47-8655-ACCC-F826-3E2E432473BB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66" creationId="{4894BE83-135F-6643-8548-0011F80EA8FF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67" creationId="{38AE44A1-55D3-F97F-A9EA-6E59AB60D565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68" creationId="{18B946F3-02F7-2D2D-DDAE-621B5A7E24A2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69" creationId="{C51CCB8A-2489-50C2-E6DD-B3D0C9491B85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70" creationId="{8F3D73B8-FA8E-9A9E-747B-E4D521DE2C15}"/>
          </ac:spMkLst>
        </pc:spChg>
        <pc:spChg chg="mod topLvl">
          <ac:chgData name="Ying Cao" userId="c5d2f89c-37b7-45b8-9142-b3d7055cf3db" providerId="ADAL" clId="{A46B9C56-A578-5742-9CB5-7FE61CFB4731}" dt="2023-04-03T06:13:50.812" v="3052" actId="1076"/>
          <ac:spMkLst>
            <pc:docMk/>
            <pc:sldMk cId="3713324310" sldId="302"/>
            <ac:spMk id="271" creationId="{6A1C3408-04F3-E754-8077-7D49563024AD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72" creationId="{B66ADFB2-B4E0-A6A5-3F76-F614CC160C7A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73" creationId="{3F7D42EE-AF96-BA22-53C5-DB5F7C1BB0C2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74" creationId="{269FE75E-5451-18AD-ADAC-A7C95654FDBE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75" creationId="{578A980E-D473-7CF4-F081-66C5B5175481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76" creationId="{A2AD1833-36FE-D646-F3FE-025517552AB9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77" creationId="{AC86930E-B060-A30C-3D1F-DCB25C8B4DB4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78" creationId="{8F6B7F09-3627-F56B-92D4-696E6F12D762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79" creationId="{15A1BFEC-5A7D-FF9A-559B-BEB9D0FD2D15}"/>
          </ac:spMkLst>
        </pc:spChg>
        <pc:spChg chg="del mod topLvl">
          <ac:chgData name="Ying Cao" userId="c5d2f89c-37b7-45b8-9142-b3d7055cf3db" providerId="ADAL" clId="{A46B9C56-A578-5742-9CB5-7FE61CFB4731}" dt="2023-04-03T02:58:41.747" v="2574" actId="478"/>
          <ac:spMkLst>
            <pc:docMk/>
            <pc:sldMk cId="3713324310" sldId="302"/>
            <ac:spMk id="280" creationId="{E9667212-B1C9-752A-5092-9611BF3190BA}"/>
          </ac:spMkLst>
        </pc:spChg>
        <pc:spChg chg="mod topLvl">
          <ac:chgData name="Ying Cao" userId="c5d2f89c-37b7-45b8-9142-b3d7055cf3db" providerId="ADAL" clId="{A46B9C56-A578-5742-9CB5-7FE61CFB4731}" dt="2023-04-03T06:12:53.615" v="3047" actId="20577"/>
          <ac:spMkLst>
            <pc:docMk/>
            <pc:sldMk cId="3713324310" sldId="302"/>
            <ac:spMk id="293" creationId="{71D0B40E-80D6-72B1-778D-37FAA04C7834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98" creationId="{DFD673A3-9206-EEEF-1DDC-0F038D3BD690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299" creationId="{2BCC1F93-308C-253B-FEDC-F9AA405091A2}"/>
          </ac:spMkLst>
        </pc:spChg>
        <pc:spChg chg="mod topLvl">
          <ac:chgData name="Ying Cao" userId="c5d2f89c-37b7-45b8-9142-b3d7055cf3db" providerId="ADAL" clId="{A46B9C56-A578-5742-9CB5-7FE61CFB4731}" dt="2023-04-03T01:48:15.117" v="2174" actId="1076"/>
          <ac:spMkLst>
            <pc:docMk/>
            <pc:sldMk cId="3713324310" sldId="302"/>
            <ac:spMk id="300" creationId="{484B7E8E-3AF2-B863-CDAA-E55DE0860128}"/>
          </ac:spMkLst>
        </pc:spChg>
        <pc:grpChg chg="mod">
          <ac:chgData name="Ying Cao" userId="c5d2f89c-37b7-45b8-9142-b3d7055cf3db" providerId="ADAL" clId="{A46B9C56-A578-5742-9CB5-7FE61CFB4731}" dt="2023-04-03T01:48:08.233" v="2173" actId="1076"/>
          <ac:grpSpMkLst>
            <pc:docMk/>
            <pc:sldMk cId="3713324310" sldId="302"/>
            <ac:grpSpMk id="38" creationId="{5098601C-2864-15C2-6827-8846785509AA}"/>
          </ac:grpSpMkLst>
        </pc:grpChg>
        <pc:grpChg chg="del mod">
          <ac:chgData name="Ying Cao" userId="c5d2f89c-37b7-45b8-9142-b3d7055cf3db" providerId="ADAL" clId="{A46B9C56-A578-5742-9CB5-7FE61CFB4731}" dt="2023-04-03T01:46:17.691" v="2137" actId="165"/>
          <ac:grpSpMkLst>
            <pc:docMk/>
            <pc:sldMk cId="3713324310" sldId="302"/>
            <ac:grpSpMk id="103" creationId="{F3E8AC0A-1892-2EB9-4974-A135CA3F7BAE}"/>
          </ac:grpSpMkLst>
        </pc:grpChg>
        <pc:graphicFrameChg chg="mod">
          <ac:chgData name="Ying Cao" userId="c5d2f89c-37b7-45b8-9142-b3d7055cf3db" providerId="ADAL" clId="{A46B9C56-A578-5742-9CB5-7FE61CFB4731}" dt="2023-04-03T01:17:29.709" v="1671" actId="1076"/>
          <ac:graphicFrameMkLst>
            <pc:docMk/>
            <pc:sldMk cId="3713324310" sldId="302"/>
            <ac:graphicFrameMk id="47" creationId="{55AFC314-B474-2519-52AA-216FEC4562C3}"/>
          </ac:graphicFrameMkLst>
        </pc:graphicFrameChg>
        <pc:cxnChg chg="add del mod">
          <ac:chgData name="Ying Cao" userId="c5d2f89c-37b7-45b8-9142-b3d7055cf3db" providerId="ADAL" clId="{A46B9C56-A578-5742-9CB5-7FE61CFB4731}" dt="2023-04-03T02:59:08.147" v="2583" actId="478"/>
          <ac:cxnSpMkLst>
            <pc:docMk/>
            <pc:sldMk cId="3713324310" sldId="302"/>
            <ac:cxnSpMk id="14" creationId="{373FC5B0-B065-3BCB-2EA9-D215A9A1451B}"/>
          </ac:cxnSpMkLst>
        </pc:cxnChg>
        <pc:cxnChg chg="mod topLvl">
          <ac:chgData name="Ying Cao" userId="c5d2f89c-37b7-45b8-9142-b3d7055cf3db" providerId="ADAL" clId="{A46B9C56-A578-5742-9CB5-7FE61CFB4731}" dt="2023-04-03T01:48:15.117" v="2174" actId="1076"/>
          <ac:cxnSpMkLst>
            <pc:docMk/>
            <pc:sldMk cId="3713324310" sldId="302"/>
            <ac:cxnSpMk id="23" creationId="{77B017F0-BDDD-9E30-7D88-DE9B063A3C27}"/>
          </ac:cxnSpMkLst>
        </pc:cxnChg>
        <pc:cxnChg chg="mod topLvl">
          <ac:chgData name="Ying Cao" userId="c5d2f89c-37b7-45b8-9142-b3d7055cf3db" providerId="ADAL" clId="{A46B9C56-A578-5742-9CB5-7FE61CFB4731}" dt="2023-04-03T01:48:15.117" v="2174" actId="1076"/>
          <ac:cxnSpMkLst>
            <pc:docMk/>
            <pc:sldMk cId="3713324310" sldId="302"/>
            <ac:cxnSpMk id="29" creationId="{65F02C3F-1F54-D687-92CB-20F4CCC7453B}"/>
          </ac:cxnSpMkLst>
        </pc:cxnChg>
        <pc:cxnChg chg="mod topLvl">
          <ac:chgData name="Ying Cao" userId="c5d2f89c-37b7-45b8-9142-b3d7055cf3db" providerId="ADAL" clId="{A46B9C56-A578-5742-9CB5-7FE61CFB4731}" dt="2023-04-03T01:48:15.117" v="2174" actId="1076"/>
          <ac:cxnSpMkLst>
            <pc:docMk/>
            <pc:sldMk cId="3713324310" sldId="302"/>
            <ac:cxnSpMk id="30" creationId="{75950EDD-7806-32E7-204A-041FCAC59F2E}"/>
          </ac:cxnSpMkLst>
        </pc:cxnChg>
        <pc:cxnChg chg="mod topLvl">
          <ac:chgData name="Ying Cao" userId="c5d2f89c-37b7-45b8-9142-b3d7055cf3db" providerId="ADAL" clId="{A46B9C56-A578-5742-9CB5-7FE61CFB4731}" dt="2023-04-03T01:48:15.117" v="2174" actId="1076"/>
          <ac:cxnSpMkLst>
            <pc:docMk/>
            <pc:sldMk cId="3713324310" sldId="302"/>
            <ac:cxnSpMk id="31" creationId="{3592D4A2-42FC-7B06-D014-58F66D877E83}"/>
          </ac:cxnSpMkLst>
        </pc:cxnChg>
        <pc:cxnChg chg="mod topLvl">
          <ac:chgData name="Ying Cao" userId="c5d2f89c-37b7-45b8-9142-b3d7055cf3db" providerId="ADAL" clId="{A46B9C56-A578-5742-9CB5-7FE61CFB4731}" dt="2023-04-03T01:48:15.117" v="2174" actId="1076"/>
          <ac:cxnSpMkLst>
            <pc:docMk/>
            <pc:sldMk cId="3713324310" sldId="302"/>
            <ac:cxnSpMk id="35" creationId="{C7A3898A-7CEC-FE8E-873A-DB11111BE0CB}"/>
          </ac:cxnSpMkLst>
        </pc:cxnChg>
        <pc:cxnChg chg="mod topLvl">
          <ac:chgData name="Ying Cao" userId="c5d2f89c-37b7-45b8-9142-b3d7055cf3db" providerId="ADAL" clId="{A46B9C56-A578-5742-9CB5-7FE61CFB4731}" dt="2023-04-03T01:48:15.117" v="2174" actId="1076"/>
          <ac:cxnSpMkLst>
            <pc:docMk/>
            <pc:sldMk cId="3713324310" sldId="302"/>
            <ac:cxnSpMk id="152" creationId="{D996B271-3081-BB60-A7DA-FCD8AF845999}"/>
          </ac:cxnSpMkLst>
        </pc:cxnChg>
        <pc:cxnChg chg="mod topLvl">
          <ac:chgData name="Ying Cao" userId="c5d2f89c-37b7-45b8-9142-b3d7055cf3db" providerId="ADAL" clId="{A46B9C56-A578-5742-9CB5-7FE61CFB4731}" dt="2023-04-03T01:48:15.117" v="2174" actId="1076"/>
          <ac:cxnSpMkLst>
            <pc:docMk/>
            <pc:sldMk cId="3713324310" sldId="302"/>
            <ac:cxnSpMk id="153" creationId="{C9E4670D-A015-E811-798D-772FBF5A0443}"/>
          </ac:cxnSpMkLst>
        </pc:cxnChg>
        <pc:cxnChg chg="mod topLvl">
          <ac:chgData name="Ying Cao" userId="c5d2f89c-37b7-45b8-9142-b3d7055cf3db" providerId="ADAL" clId="{A46B9C56-A578-5742-9CB5-7FE61CFB4731}" dt="2023-04-03T01:48:15.117" v="2174" actId="1076"/>
          <ac:cxnSpMkLst>
            <pc:docMk/>
            <pc:sldMk cId="3713324310" sldId="302"/>
            <ac:cxnSpMk id="155" creationId="{F59A0D19-E90A-507D-8DF7-D5F0F4D1CC07}"/>
          </ac:cxnSpMkLst>
        </pc:cxnChg>
        <pc:cxnChg chg="mod topLvl">
          <ac:chgData name="Ying Cao" userId="c5d2f89c-37b7-45b8-9142-b3d7055cf3db" providerId="ADAL" clId="{A46B9C56-A578-5742-9CB5-7FE61CFB4731}" dt="2023-04-03T01:48:15.117" v="2174" actId="1076"/>
          <ac:cxnSpMkLst>
            <pc:docMk/>
            <pc:sldMk cId="3713324310" sldId="302"/>
            <ac:cxnSpMk id="156" creationId="{3F5B6F2E-0E78-66DA-7DCC-6EA5F72DF404}"/>
          </ac:cxnSpMkLst>
        </pc:cxnChg>
        <pc:cxnChg chg="mod topLvl">
          <ac:chgData name="Ying Cao" userId="c5d2f89c-37b7-45b8-9142-b3d7055cf3db" providerId="ADAL" clId="{A46B9C56-A578-5742-9CB5-7FE61CFB4731}" dt="2023-04-03T01:48:15.117" v="2174" actId="1076"/>
          <ac:cxnSpMkLst>
            <pc:docMk/>
            <pc:sldMk cId="3713324310" sldId="302"/>
            <ac:cxnSpMk id="158" creationId="{A7B82529-CDC5-C689-07DB-5B89D7513BFF}"/>
          </ac:cxnSpMkLst>
        </pc:cxnChg>
        <pc:cxnChg chg="mod topLvl">
          <ac:chgData name="Ying Cao" userId="c5d2f89c-37b7-45b8-9142-b3d7055cf3db" providerId="ADAL" clId="{A46B9C56-A578-5742-9CB5-7FE61CFB4731}" dt="2023-04-03T01:48:15.117" v="2174" actId="1076"/>
          <ac:cxnSpMkLst>
            <pc:docMk/>
            <pc:sldMk cId="3713324310" sldId="302"/>
            <ac:cxnSpMk id="159" creationId="{95169104-2184-52F7-21D4-11B5FB85A126}"/>
          </ac:cxnSpMkLst>
        </pc:cxnChg>
        <pc:cxnChg chg="mod topLvl">
          <ac:chgData name="Ying Cao" userId="c5d2f89c-37b7-45b8-9142-b3d7055cf3db" providerId="ADAL" clId="{A46B9C56-A578-5742-9CB5-7FE61CFB4731}" dt="2023-04-03T01:48:15.117" v="2174" actId="1076"/>
          <ac:cxnSpMkLst>
            <pc:docMk/>
            <pc:sldMk cId="3713324310" sldId="302"/>
            <ac:cxnSpMk id="160" creationId="{3A7EF0D9-6D45-325B-A799-8F04835C42BC}"/>
          </ac:cxnSpMkLst>
        </pc:cxnChg>
        <pc:cxnChg chg="mod topLvl">
          <ac:chgData name="Ying Cao" userId="c5d2f89c-37b7-45b8-9142-b3d7055cf3db" providerId="ADAL" clId="{A46B9C56-A578-5742-9CB5-7FE61CFB4731}" dt="2023-04-03T01:48:15.117" v="2174" actId="1076"/>
          <ac:cxnSpMkLst>
            <pc:docMk/>
            <pc:sldMk cId="3713324310" sldId="302"/>
            <ac:cxnSpMk id="170" creationId="{701B5EB9-8894-2B0A-8BB1-9868D5E9AE2F}"/>
          </ac:cxnSpMkLst>
        </pc:cxnChg>
        <pc:cxnChg chg="mod topLvl">
          <ac:chgData name="Ying Cao" userId="c5d2f89c-37b7-45b8-9142-b3d7055cf3db" providerId="ADAL" clId="{A46B9C56-A578-5742-9CB5-7FE61CFB4731}" dt="2023-04-03T01:48:15.117" v="2174" actId="1076"/>
          <ac:cxnSpMkLst>
            <pc:docMk/>
            <pc:sldMk cId="3713324310" sldId="302"/>
            <ac:cxnSpMk id="171" creationId="{9AC9FB03-813D-046A-CC60-8477D79744EC}"/>
          </ac:cxnSpMkLst>
        </pc:cxnChg>
        <pc:cxnChg chg="mod topLvl">
          <ac:chgData name="Ying Cao" userId="c5d2f89c-37b7-45b8-9142-b3d7055cf3db" providerId="ADAL" clId="{A46B9C56-A578-5742-9CB5-7FE61CFB4731}" dt="2023-04-03T01:48:15.117" v="2174" actId="1076"/>
          <ac:cxnSpMkLst>
            <pc:docMk/>
            <pc:sldMk cId="3713324310" sldId="302"/>
            <ac:cxnSpMk id="181" creationId="{747848D2-8AAD-CA11-A99D-1322F787649C}"/>
          </ac:cxnSpMkLst>
        </pc:cxnChg>
        <pc:cxnChg chg="mod topLvl">
          <ac:chgData name="Ying Cao" userId="c5d2f89c-37b7-45b8-9142-b3d7055cf3db" providerId="ADAL" clId="{A46B9C56-A578-5742-9CB5-7FE61CFB4731}" dt="2023-04-03T01:48:15.117" v="2174" actId="1076"/>
          <ac:cxnSpMkLst>
            <pc:docMk/>
            <pc:sldMk cId="3713324310" sldId="302"/>
            <ac:cxnSpMk id="182" creationId="{21114D19-2FD7-DFFE-5356-8E7881A49E89}"/>
          </ac:cxnSpMkLst>
        </pc:cxnChg>
        <pc:cxnChg chg="mod topLvl">
          <ac:chgData name="Ying Cao" userId="c5d2f89c-37b7-45b8-9142-b3d7055cf3db" providerId="ADAL" clId="{A46B9C56-A578-5742-9CB5-7FE61CFB4731}" dt="2023-04-03T01:48:15.117" v="2174" actId="1076"/>
          <ac:cxnSpMkLst>
            <pc:docMk/>
            <pc:sldMk cId="3713324310" sldId="302"/>
            <ac:cxnSpMk id="183" creationId="{405DC25D-ABD1-A03D-7C7C-5B777D3B6A1F}"/>
          </ac:cxnSpMkLst>
        </pc:cxnChg>
        <pc:cxnChg chg="mod topLvl">
          <ac:chgData name="Ying Cao" userId="c5d2f89c-37b7-45b8-9142-b3d7055cf3db" providerId="ADAL" clId="{A46B9C56-A578-5742-9CB5-7FE61CFB4731}" dt="2023-04-03T01:48:15.117" v="2174" actId="1076"/>
          <ac:cxnSpMkLst>
            <pc:docMk/>
            <pc:sldMk cId="3713324310" sldId="302"/>
            <ac:cxnSpMk id="184" creationId="{178B1E15-9A7D-0586-FF3E-A47B252197A6}"/>
          </ac:cxnSpMkLst>
        </pc:cxnChg>
        <pc:cxnChg chg="mod topLvl">
          <ac:chgData name="Ying Cao" userId="c5d2f89c-37b7-45b8-9142-b3d7055cf3db" providerId="ADAL" clId="{A46B9C56-A578-5742-9CB5-7FE61CFB4731}" dt="2023-04-03T01:48:36.727" v="2177" actId="12788"/>
          <ac:cxnSpMkLst>
            <pc:docMk/>
            <pc:sldMk cId="3713324310" sldId="302"/>
            <ac:cxnSpMk id="185" creationId="{5AAC883A-A40A-BEB3-0E06-2E0F06B1330D}"/>
          </ac:cxnSpMkLst>
        </pc:cxnChg>
        <pc:cxnChg chg="mod topLvl">
          <ac:chgData name="Ying Cao" userId="c5d2f89c-37b7-45b8-9142-b3d7055cf3db" providerId="ADAL" clId="{A46B9C56-A578-5742-9CB5-7FE61CFB4731}" dt="2023-04-03T01:48:36.727" v="2177" actId="12788"/>
          <ac:cxnSpMkLst>
            <pc:docMk/>
            <pc:sldMk cId="3713324310" sldId="302"/>
            <ac:cxnSpMk id="186" creationId="{5387B8F9-3596-BDEB-818C-2ADC8DCDBE51}"/>
          </ac:cxnSpMkLst>
        </pc:cxnChg>
        <pc:cxnChg chg="mod topLvl">
          <ac:chgData name="Ying Cao" userId="c5d2f89c-37b7-45b8-9142-b3d7055cf3db" providerId="ADAL" clId="{A46B9C56-A578-5742-9CB5-7FE61CFB4731}" dt="2023-04-03T02:59:21.177" v="2586" actId="1076"/>
          <ac:cxnSpMkLst>
            <pc:docMk/>
            <pc:sldMk cId="3713324310" sldId="302"/>
            <ac:cxnSpMk id="187" creationId="{ACCDDA8D-A369-95A6-8737-B4792F2DDDD8}"/>
          </ac:cxnSpMkLst>
        </pc:cxnChg>
        <pc:cxnChg chg="mod topLvl">
          <ac:chgData name="Ying Cao" userId="c5d2f89c-37b7-45b8-9142-b3d7055cf3db" providerId="ADAL" clId="{A46B9C56-A578-5742-9CB5-7FE61CFB4731}" dt="2023-04-03T01:48:15.117" v="2174" actId="1076"/>
          <ac:cxnSpMkLst>
            <pc:docMk/>
            <pc:sldMk cId="3713324310" sldId="302"/>
            <ac:cxnSpMk id="192" creationId="{81FBA370-4D11-741F-34EC-8F4CBD877896}"/>
          </ac:cxnSpMkLst>
        </pc:cxnChg>
        <pc:cxnChg chg="mod topLvl">
          <ac:chgData name="Ying Cao" userId="c5d2f89c-37b7-45b8-9142-b3d7055cf3db" providerId="ADAL" clId="{A46B9C56-A578-5742-9CB5-7FE61CFB4731}" dt="2023-04-03T01:48:15.117" v="2174" actId="1076"/>
          <ac:cxnSpMkLst>
            <pc:docMk/>
            <pc:sldMk cId="3713324310" sldId="302"/>
            <ac:cxnSpMk id="193" creationId="{3DED07F5-071B-7A2D-AFDA-AE4DBEF9959C}"/>
          </ac:cxnSpMkLst>
        </pc:cxnChg>
      </pc:sldChg>
      <pc:sldChg chg="addSp delSp modSp del mod">
        <pc:chgData name="Ying Cao" userId="c5d2f89c-37b7-45b8-9142-b3d7055cf3db" providerId="ADAL" clId="{A46B9C56-A578-5742-9CB5-7FE61CFB4731}" dt="2023-04-03T05:16:53.902" v="2996" actId="2696"/>
        <pc:sldMkLst>
          <pc:docMk/>
          <pc:sldMk cId="951560130" sldId="303"/>
        </pc:sldMkLst>
        <pc:spChg chg="add mod">
          <ac:chgData name="Ying Cao" userId="c5d2f89c-37b7-45b8-9142-b3d7055cf3db" providerId="ADAL" clId="{A46B9C56-A578-5742-9CB5-7FE61CFB4731}" dt="2023-04-03T01:18:44.216" v="1703" actId="20577"/>
          <ac:spMkLst>
            <pc:docMk/>
            <pc:sldMk cId="951560130" sldId="303"/>
            <ac:spMk id="2" creationId="{E0EDD945-ED44-AD4A-7F8C-B3721E9C55C1}"/>
          </ac:spMkLst>
        </pc:spChg>
        <pc:spChg chg="mod">
          <ac:chgData name="Ying Cao" userId="c5d2f89c-37b7-45b8-9142-b3d7055cf3db" providerId="ADAL" clId="{A46B9C56-A578-5742-9CB5-7FE61CFB4731}" dt="2023-03-31T08:33:56.626" v="1212" actId="14100"/>
          <ac:spMkLst>
            <pc:docMk/>
            <pc:sldMk cId="951560130" sldId="303"/>
            <ac:spMk id="3" creationId="{B7F353BD-3A06-28FE-217B-776508102438}"/>
          </ac:spMkLst>
        </pc:spChg>
        <pc:spChg chg="mod">
          <ac:chgData name="Ying Cao" userId="c5d2f89c-37b7-45b8-9142-b3d7055cf3db" providerId="ADAL" clId="{A46B9C56-A578-5742-9CB5-7FE61CFB4731}" dt="2023-03-31T08:31:22.186" v="1141" actId="20577"/>
          <ac:spMkLst>
            <pc:docMk/>
            <pc:sldMk cId="951560130" sldId="303"/>
            <ac:spMk id="23" creationId="{2233DBDF-7FB8-27BF-A56F-9664CB7CC900}"/>
          </ac:spMkLst>
        </pc:spChg>
        <pc:spChg chg="mod">
          <ac:chgData name="Ying Cao" userId="c5d2f89c-37b7-45b8-9142-b3d7055cf3db" providerId="ADAL" clId="{A46B9C56-A578-5742-9CB5-7FE61CFB4731}" dt="2023-03-31T08:32:20.463" v="1190" actId="20577"/>
          <ac:spMkLst>
            <pc:docMk/>
            <pc:sldMk cId="951560130" sldId="303"/>
            <ac:spMk id="24" creationId="{910A3A05-5B29-770F-B556-28F049046529}"/>
          </ac:spMkLst>
        </pc:spChg>
        <pc:spChg chg="mod">
          <ac:chgData name="Ying Cao" userId="c5d2f89c-37b7-45b8-9142-b3d7055cf3db" providerId="ADAL" clId="{A46B9C56-A578-5742-9CB5-7FE61CFB4731}" dt="2023-03-31T08:33:47.008" v="1198" actId="20577"/>
          <ac:spMkLst>
            <pc:docMk/>
            <pc:sldMk cId="951560130" sldId="303"/>
            <ac:spMk id="27" creationId="{F443D3CE-F01F-4B4C-4E1A-9A94166B6B0C}"/>
          </ac:spMkLst>
        </pc:spChg>
        <pc:spChg chg="mod">
          <ac:chgData name="Ying Cao" userId="c5d2f89c-37b7-45b8-9142-b3d7055cf3db" providerId="ADAL" clId="{A46B9C56-A578-5742-9CB5-7FE61CFB4731}" dt="2023-03-31T08:31:22.186" v="1141" actId="20577"/>
          <ac:spMkLst>
            <pc:docMk/>
            <pc:sldMk cId="951560130" sldId="303"/>
            <ac:spMk id="39" creationId="{ACBB6C00-3F32-D301-9F65-05323574B2D6}"/>
          </ac:spMkLst>
        </pc:spChg>
        <pc:spChg chg="mod">
          <ac:chgData name="Ying Cao" userId="c5d2f89c-37b7-45b8-9142-b3d7055cf3db" providerId="ADAL" clId="{A46B9C56-A578-5742-9CB5-7FE61CFB4731}" dt="2023-03-31T08:31:22.186" v="1141" actId="20577"/>
          <ac:spMkLst>
            <pc:docMk/>
            <pc:sldMk cId="951560130" sldId="303"/>
            <ac:spMk id="40" creationId="{4C27F659-7423-0564-3066-F141B42B1E15}"/>
          </ac:spMkLst>
        </pc:spChg>
        <pc:spChg chg="mod">
          <ac:chgData name="Ying Cao" userId="c5d2f89c-37b7-45b8-9142-b3d7055cf3db" providerId="ADAL" clId="{A46B9C56-A578-5742-9CB5-7FE61CFB4731}" dt="2023-03-31T08:31:22.186" v="1141" actId="20577"/>
          <ac:spMkLst>
            <pc:docMk/>
            <pc:sldMk cId="951560130" sldId="303"/>
            <ac:spMk id="41" creationId="{62BB8301-09DC-1441-5517-25CCBC59F31E}"/>
          </ac:spMkLst>
        </pc:spChg>
        <pc:spChg chg="mod">
          <ac:chgData name="Ying Cao" userId="c5d2f89c-37b7-45b8-9142-b3d7055cf3db" providerId="ADAL" clId="{A46B9C56-A578-5742-9CB5-7FE61CFB4731}" dt="2023-03-31T08:31:22.186" v="1141" actId="20577"/>
          <ac:spMkLst>
            <pc:docMk/>
            <pc:sldMk cId="951560130" sldId="303"/>
            <ac:spMk id="44" creationId="{EB95C45F-6478-DC65-8578-765ECA3A9E52}"/>
          </ac:spMkLst>
        </pc:spChg>
        <pc:spChg chg="mod">
          <ac:chgData name="Ying Cao" userId="c5d2f89c-37b7-45b8-9142-b3d7055cf3db" providerId="ADAL" clId="{A46B9C56-A578-5742-9CB5-7FE61CFB4731}" dt="2023-03-31T08:31:22.186" v="1141" actId="20577"/>
          <ac:spMkLst>
            <pc:docMk/>
            <pc:sldMk cId="951560130" sldId="303"/>
            <ac:spMk id="46" creationId="{4416B65A-04BC-B892-9EA3-C3FCD2F7BBCD}"/>
          </ac:spMkLst>
        </pc:spChg>
        <pc:spChg chg="mod">
          <ac:chgData name="Ying Cao" userId="c5d2f89c-37b7-45b8-9142-b3d7055cf3db" providerId="ADAL" clId="{A46B9C56-A578-5742-9CB5-7FE61CFB4731}" dt="2023-03-31T08:31:22.186" v="1141" actId="20577"/>
          <ac:spMkLst>
            <pc:docMk/>
            <pc:sldMk cId="951560130" sldId="303"/>
            <ac:spMk id="47" creationId="{FD5A1FD4-69B6-9F20-3427-29C5E9C39A18}"/>
          </ac:spMkLst>
        </pc:spChg>
        <pc:spChg chg="mod">
          <ac:chgData name="Ying Cao" userId="c5d2f89c-37b7-45b8-9142-b3d7055cf3db" providerId="ADAL" clId="{A46B9C56-A578-5742-9CB5-7FE61CFB4731}" dt="2023-03-31T08:31:22.186" v="1141" actId="20577"/>
          <ac:spMkLst>
            <pc:docMk/>
            <pc:sldMk cId="951560130" sldId="303"/>
            <ac:spMk id="50" creationId="{D03B7F72-CB6A-EBAB-ED57-71F163363A14}"/>
          </ac:spMkLst>
        </pc:spChg>
        <pc:spChg chg="mod">
          <ac:chgData name="Ying Cao" userId="c5d2f89c-37b7-45b8-9142-b3d7055cf3db" providerId="ADAL" clId="{A46B9C56-A578-5742-9CB5-7FE61CFB4731}" dt="2023-03-31T08:31:22.186" v="1141" actId="20577"/>
          <ac:spMkLst>
            <pc:docMk/>
            <pc:sldMk cId="951560130" sldId="303"/>
            <ac:spMk id="53" creationId="{8C0E38EC-9382-7248-E8CC-FB46CC5D78E8}"/>
          </ac:spMkLst>
        </pc:spChg>
        <pc:spChg chg="mod">
          <ac:chgData name="Ying Cao" userId="c5d2f89c-37b7-45b8-9142-b3d7055cf3db" providerId="ADAL" clId="{A46B9C56-A578-5742-9CB5-7FE61CFB4731}" dt="2023-03-31T08:31:22.186" v="1141" actId="20577"/>
          <ac:spMkLst>
            <pc:docMk/>
            <pc:sldMk cId="951560130" sldId="303"/>
            <ac:spMk id="55" creationId="{A01DAAB4-C9A4-DD6E-F27E-41A7F2E2BCBE}"/>
          </ac:spMkLst>
        </pc:spChg>
        <pc:spChg chg="mod">
          <ac:chgData name="Ying Cao" userId="c5d2f89c-37b7-45b8-9142-b3d7055cf3db" providerId="ADAL" clId="{A46B9C56-A578-5742-9CB5-7FE61CFB4731}" dt="2023-03-31T08:31:22.186" v="1141" actId="20577"/>
          <ac:spMkLst>
            <pc:docMk/>
            <pc:sldMk cId="951560130" sldId="303"/>
            <ac:spMk id="56" creationId="{E4AF6ADD-85B3-D889-6F89-B2CF96755F25}"/>
          </ac:spMkLst>
        </pc:spChg>
        <pc:grpChg chg="mod">
          <ac:chgData name="Ying Cao" userId="c5d2f89c-37b7-45b8-9142-b3d7055cf3db" providerId="ADAL" clId="{A46B9C56-A578-5742-9CB5-7FE61CFB4731}" dt="2023-03-31T08:31:22.186" v="1141" actId="20577"/>
          <ac:grpSpMkLst>
            <pc:docMk/>
            <pc:sldMk cId="951560130" sldId="303"/>
            <ac:grpSpMk id="5" creationId="{B374BF6B-C978-F11C-594A-5859B784D7F3}"/>
          </ac:grpSpMkLst>
        </pc:grpChg>
        <pc:grpChg chg="del mod">
          <ac:chgData name="Ying Cao" userId="c5d2f89c-37b7-45b8-9142-b3d7055cf3db" providerId="ADAL" clId="{A46B9C56-A578-5742-9CB5-7FE61CFB4731}" dt="2023-04-03T05:16:24.202" v="2987" actId="21"/>
          <ac:grpSpMkLst>
            <pc:docMk/>
            <pc:sldMk cId="951560130" sldId="303"/>
            <ac:grpSpMk id="7" creationId="{F7F340FA-746E-034B-91C6-4C6DBCF3F2AC}"/>
          </ac:grpSpMkLst>
        </pc:grpChg>
        <pc:grpChg chg="mod">
          <ac:chgData name="Ying Cao" userId="c5d2f89c-37b7-45b8-9142-b3d7055cf3db" providerId="ADAL" clId="{A46B9C56-A578-5742-9CB5-7FE61CFB4731}" dt="2023-03-31T08:31:22.186" v="1141" actId="20577"/>
          <ac:grpSpMkLst>
            <pc:docMk/>
            <pc:sldMk cId="951560130" sldId="303"/>
            <ac:grpSpMk id="9" creationId="{9979213B-1FB0-1EEE-11F1-E5D07BD23A4C}"/>
          </ac:grpSpMkLst>
        </pc:grpChg>
        <pc:grpChg chg="mod">
          <ac:chgData name="Ying Cao" userId="c5d2f89c-37b7-45b8-9142-b3d7055cf3db" providerId="ADAL" clId="{A46B9C56-A578-5742-9CB5-7FE61CFB4731}" dt="2023-03-31T08:31:22.186" v="1141" actId="20577"/>
          <ac:grpSpMkLst>
            <pc:docMk/>
            <pc:sldMk cId="951560130" sldId="303"/>
            <ac:grpSpMk id="45" creationId="{C0143875-32B8-4EE4-725F-C593D695D0D5}"/>
          </ac:grpSpMkLst>
        </pc:grpChg>
        <pc:grpChg chg="mod">
          <ac:chgData name="Ying Cao" userId="c5d2f89c-37b7-45b8-9142-b3d7055cf3db" providerId="ADAL" clId="{A46B9C56-A578-5742-9CB5-7FE61CFB4731}" dt="2023-03-31T08:31:22.186" v="1141" actId="20577"/>
          <ac:grpSpMkLst>
            <pc:docMk/>
            <pc:sldMk cId="951560130" sldId="303"/>
            <ac:grpSpMk id="48" creationId="{AE037F97-CDF7-544D-2DC8-90C6F303D1F2}"/>
          </ac:grpSpMkLst>
        </pc:grpChg>
      </pc:sldChg>
      <pc:sldChg chg="addSp delSp modSp mod">
        <pc:chgData name="Ying Cao" userId="c5d2f89c-37b7-45b8-9142-b3d7055cf3db" providerId="ADAL" clId="{A46B9C56-A578-5742-9CB5-7FE61CFB4731}" dt="2023-04-03T01:36:17.305" v="1944" actId="164"/>
        <pc:sldMkLst>
          <pc:docMk/>
          <pc:sldMk cId="1710328280" sldId="304"/>
        </pc:sldMkLst>
        <pc:spChg chg="add del mod">
          <ac:chgData name="Ying Cao" userId="c5d2f89c-37b7-45b8-9142-b3d7055cf3db" providerId="ADAL" clId="{A46B9C56-A578-5742-9CB5-7FE61CFB4731}" dt="2023-03-31T07:35:59.408" v="619" actId="478"/>
          <ac:spMkLst>
            <pc:docMk/>
            <pc:sldMk cId="1710328280" sldId="304"/>
            <ac:spMk id="2" creationId="{9437E302-AE28-FD56-7429-141E290F9ACA}"/>
          </ac:spMkLst>
        </pc:spChg>
        <pc:spChg chg="add del mod topLvl">
          <ac:chgData name="Ying Cao" userId="c5d2f89c-37b7-45b8-9142-b3d7055cf3db" providerId="ADAL" clId="{A46B9C56-A578-5742-9CB5-7FE61CFB4731}" dt="2023-04-03T01:36:17.305" v="1944" actId="164"/>
          <ac:spMkLst>
            <pc:docMk/>
            <pc:sldMk cId="1710328280" sldId="304"/>
            <ac:spMk id="3" creationId="{D250E60D-8CDB-A524-4726-B568BE1A0F79}"/>
          </ac:spMkLst>
        </pc:spChg>
        <pc:spChg chg="add del mod">
          <ac:chgData name="Ying Cao" userId="c5d2f89c-37b7-45b8-9142-b3d7055cf3db" providerId="ADAL" clId="{A46B9C56-A578-5742-9CB5-7FE61CFB4731}" dt="2023-03-31T07:51:56.479" v="941" actId="478"/>
          <ac:spMkLst>
            <pc:docMk/>
            <pc:sldMk cId="1710328280" sldId="304"/>
            <ac:spMk id="4" creationId="{0DCF463E-1AFF-0BDE-EA94-A2C07402842E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4" creationId="{123A99CD-06FA-E133-68DA-18D1C4F6DD82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5" creationId="{7486C231-684E-B531-8EE8-DD1FCB4E020F}"/>
          </ac:spMkLst>
        </pc:spChg>
        <pc:spChg chg="add del mod">
          <ac:chgData name="Ying Cao" userId="c5d2f89c-37b7-45b8-9142-b3d7055cf3db" providerId="ADAL" clId="{A46B9C56-A578-5742-9CB5-7FE61CFB4731}" dt="2023-03-31T07:52:18.917" v="947"/>
          <ac:spMkLst>
            <pc:docMk/>
            <pc:sldMk cId="1710328280" sldId="304"/>
            <ac:spMk id="5" creationId="{E3C1103C-0512-8CDF-DA69-7B4993C89FFB}"/>
          </ac:spMkLst>
        </pc:spChg>
        <pc:spChg chg="add del mod">
          <ac:chgData name="Ying Cao" userId="c5d2f89c-37b7-45b8-9142-b3d7055cf3db" providerId="ADAL" clId="{A46B9C56-A578-5742-9CB5-7FE61CFB4731}" dt="2023-03-31T07:52:18.917" v="947"/>
          <ac:spMkLst>
            <pc:docMk/>
            <pc:sldMk cId="1710328280" sldId="304"/>
            <ac:spMk id="6" creationId="{CE2A1ADF-84AF-FD98-AA8F-72AAE4737328}"/>
          </ac:spMkLst>
        </pc:spChg>
        <pc:spChg chg="add mod topLvl">
          <ac:chgData name="Ying Cao" userId="c5d2f89c-37b7-45b8-9142-b3d7055cf3db" providerId="ADAL" clId="{A46B9C56-A578-5742-9CB5-7FE61CFB4731}" dt="2023-04-03T01:36:17.305" v="1944" actId="164"/>
          <ac:spMkLst>
            <pc:docMk/>
            <pc:sldMk cId="1710328280" sldId="304"/>
            <ac:spMk id="7" creationId="{6758FA01-1A37-66C6-5D19-4E3C20F5DB09}"/>
          </ac:spMkLst>
        </pc:spChg>
        <pc:spChg chg="add mod topLvl">
          <ac:chgData name="Ying Cao" userId="c5d2f89c-37b7-45b8-9142-b3d7055cf3db" providerId="ADAL" clId="{A46B9C56-A578-5742-9CB5-7FE61CFB4731}" dt="2023-04-03T01:36:17.305" v="1944" actId="164"/>
          <ac:spMkLst>
            <pc:docMk/>
            <pc:sldMk cId="1710328280" sldId="304"/>
            <ac:spMk id="22" creationId="{DCE4E794-7A9B-93B3-EA57-03F6BAD4BF99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23" creationId="{79D5F2FF-9322-6764-E561-8989CD534659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24" creationId="{B6C3D885-2D5B-23A0-1CDB-B5519EB0D4F5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31" creationId="{56A76057-0135-4FFF-C29C-551EBC269190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39" creationId="{8AF97202-FE5C-1901-B20F-830AE0FF2D8D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40" creationId="{88E05C73-4DF1-BBDC-42F5-F1E9B1319CD6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45" creationId="{C732C360-8E6D-3882-6D00-3FE7B43F160D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48" creationId="{B50A1A2E-4578-08EB-7475-392646ECFFAD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50" creationId="{D5DAB5EA-85BB-FB12-0E30-6CADA953B634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51" creationId="{EA45794E-BA4D-CD19-0095-2C57BD7BA32C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52" creationId="{E82FB48C-EE97-9C6D-FFC1-C634AF2B2611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53" creationId="{0BF9A16E-DF87-A3E8-78AB-7495E143793B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54" creationId="{7605B7B0-2343-1F50-D0F4-898C38D70333}"/>
          </ac:spMkLst>
        </pc:spChg>
        <pc:spChg chg="mod">
          <ac:chgData name="Ying Cao" userId="c5d2f89c-37b7-45b8-9142-b3d7055cf3db" providerId="ADAL" clId="{A46B9C56-A578-5742-9CB5-7FE61CFB4731}" dt="2023-04-03T01:24:37.222" v="1759" actId="207"/>
          <ac:spMkLst>
            <pc:docMk/>
            <pc:sldMk cId="1710328280" sldId="304"/>
            <ac:spMk id="55" creationId="{A64B4112-B982-926A-B1FD-433F403F360C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56" creationId="{72355F26-0AC7-5446-B0B6-D6F0839A2124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57" creationId="{697C4575-CD4A-056F-0635-686A04152D77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58" creationId="{146F3D05-9558-23A6-637A-7611DD59BB9C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61" creationId="{BA482797-1F43-3EC4-77B7-1B6DB7C87782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74" creationId="{B74FEEB8-A7E3-EA26-4982-CC3E30F01CFC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75" creationId="{8E4A41C5-8079-204F-1363-F41370390B56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76" creationId="{4A2A43FE-0D5B-9230-2357-413A0F84217D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77" creationId="{89A782C4-C748-19D2-5BED-C52E38BAC17A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78" creationId="{993A8C41-F6FA-FBF6-2224-F07595CF8F9C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79" creationId="{AE86FF0C-BEE1-9C10-5FE3-B094BA36D438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81" creationId="{0FE85793-993F-AF8E-FAA2-3DF4D1542602}"/>
          </ac:spMkLst>
        </pc:spChg>
        <pc:spChg chg="mod">
          <ac:chgData name="Ying Cao" userId="c5d2f89c-37b7-45b8-9142-b3d7055cf3db" providerId="ADAL" clId="{A46B9C56-A578-5742-9CB5-7FE61CFB4731}" dt="2023-04-03T01:24:25.939" v="1756"/>
          <ac:spMkLst>
            <pc:docMk/>
            <pc:sldMk cId="1710328280" sldId="304"/>
            <ac:spMk id="82" creationId="{7FD1690E-0274-F8E6-00B0-E5263D8766CF}"/>
          </ac:spMkLst>
        </pc:spChg>
        <pc:spChg chg="add del mod topLvl">
          <ac:chgData name="Ying Cao" userId="c5d2f89c-37b7-45b8-9142-b3d7055cf3db" providerId="ADAL" clId="{A46B9C56-A578-5742-9CB5-7FE61CFB4731}" dt="2023-04-03T01:36:17.305" v="1944" actId="164"/>
          <ac:spMkLst>
            <pc:docMk/>
            <pc:sldMk cId="1710328280" sldId="304"/>
            <ac:spMk id="125" creationId="{F13C84E8-AEE2-FA48-0053-9630DD5C77E7}"/>
          </ac:spMkLst>
        </pc:spChg>
        <pc:spChg chg="mod">
          <ac:chgData name="Ying Cao" userId="c5d2f89c-37b7-45b8-9142-b3d7055cf3db" providerId="ADAL" clId="{A46B9C56-A578-5742-9CB5-7FE61CFB4731}" dt="2023-04-03T01:27:49.727" v="1879" actId="20577"/>
          <ac:spMkLst>
            <pc:docMk/>
            <pc:sldMk cId="1710328280" sldId="304"/>
            <ac:spMk id="126" creationId="{99D309BD-E812-43F8-1F9C-77F3CE367C8D}"/>
          </ac:spMkLst>
        </pc:spChg>
        <pc:spChg chg="mod">
          <ac:chgData name="Ying Cao" userId="c5d2f89c-37b7-45b8-9142-b3d7055cf3db" providerId="ADAL" clId="{A46B9C56-A578-5742-9CB5-7FE61CFB4731}" dt="2023-04-03T01:27:49.727" v="1879" actId="20577"/>
          <ac:spMkLst>
            <pc:docMk/>
            <pc:sldMk cId="1710328280" sldId="304"/>
            <ac:spMk id="128" creationId="{A575F8C3-FF73-0D7B-2A4A-9E131C858E07}"/>
          </ac:spMkLst>
        </pc:spChg>
        <pc:spChg chg="mod">
          <ac:chgData name="Ying Cao" userId="c5d2f89c-37b7-45b8-9142-b3d7055cf3db" providerId="ADAL" clId="{A46B9C56-A578-5742-9CB5-7FE61CFB4731}" dt="2023-04-03T01:27:49.727" v="1879" actId="20577"/>
          <ac:spMkLst>
            <pc:docMk/>
            <pc:sldMk cId="1710328280" sldId="304"/>
            <ac:spMk id="130" creationId="{14CE94AC-6C93-09E4-9E47-51AA4EE9E316}"/>
          </ac:spMkLst>
        </pc:spChg>
        <pc:spChg chg="mod">
          <ac:chgData name="Ying Cao" userId="c5d2f89c-37b7-45b8-9142-b3d7055cf3db" providerId="ADAL" clId="{A46B9C56-A578-5742-9CB5-7FE61CFB4731}" dt="2023-04-03T01:27:49.905" v="1880" actId="20577"/>
          <ac:spMkLst>
            <pc:docMk/>
            <pc:sldMk cId="1710328280" sldId="304"/>
            <ac:spMk id="131" creationId="{148A46DA-AF7A-93B5-80E0-984BCD1DBB73}"/>
          </ac:spMkLst>
        </pc:spChg>
        <pc:spChg chg="mod">
          <ac:chgData name="Ying Cao" userId="c5d2f89c-37b7-45b8-9142-b3d7055cf3db" providerId="ADAL" clId="{A46B9C56-A578-5742-9CB5-7FE61CFB4731}" dt="2023-04-03T01:27:49.727" v="1879" actId="20577"/>
          <ac:spMkLst>
            <pc:docMk/>
            <pc:sldMk cId="1710328280" sldId="304"/>
            <ac:spMk id="133" creationId="{3559EBA3-D5EF-B58B-F889-00FE8CB17330}"/>
          </ac:spMkLst>
        </pc:spChg>
        <pc:spChg chg="mod">
          <ac:chgData name="Ying Cao" userId="c5d2f89c-37b7-45b8-9142-b3d7055cf3db" providerId="ADAL" clId="{A46B9C56-A578-5742-9CB5-7FE61CFB4731}" dt="2023-04-03T01:24:33.707" v="1758" actId="1076"/>
          <ac:spMkLst>
            <pc:docMk/>
            <pc:sldMk cId="1710328280" sldId="304"/>
            <ac:spMk id="140" creationId="{EBE6F242-8D30-4D5A-DD5D-332031EF0EA5}"/>
          </ac:spMkLst>
        </pc:spChg>
        <pc:spChg chg="mod">
          <ac:chgData name="Ying Cao" userId="c5d2f89c-37b7-45b8-9142-b3d7055cf3db" providerId="ADAL" clId="{A46B9C56-A578-5742-9CB5-7FE61CFB4731}" dt="2023-04-03T01:29:47.735" v="1909" actId="14100"/>
          <ac:spMkLst>
            <pc:docMk/>
            <pc:sldMk cId="1710328280" sldId="304"/>
            <ac:spMk id="145" creationId="{B196399E-AB93-B716-D652-A9C6DF8029BA}"/>
          </ac:spMkLst>
        </pc:spChg>
        <pc:grpChg chg="add mod">
          <ac:chgData name="Ying Cao" userId="c5d2f89c-37b7-45b8-9142-b3d7055cf3db" providerId="ADAL" clId="{A46B9C56-A578-5742-9CB5-7FE61CFB4731}" dt="2023-04-03T01:24:29.320" v="1757" actId="1076"/>
          <ac:grpSpMkLst>
            <pc:docMk/>
            <pc:sldMk cId="1710328280" sldId="304"/>
            <ac:grpSpMk id="2" creationId="{588E8095-E316-FBBB-5A04-3E0B35A6CC6E}"/>
          </ac:grpSpMkLst>
        </pc:grpChg>
        <pc:grpChg chg="del mod">
          <ac:chgData name="Ying Cao" userId="c5d2f89c-37b7-45b8-9142-b3d7055cf3db" providerId="ADAL" clId="{A46B9C56-A578-5742-9CB5-7FE61CFB4731}" dt="2023-04-03T01:24:24.906" v="1755" actId="478"/>
          <ac:grpSpMkLst>
            <pc:docMk/>
            <pc:sldMk cId="1710328280" sldId="304"/>
            <ac:grpSpMk id="73" creationId="{C2E5F226-B297-F98E-5305-E5B7671BBC48}"/>
          </ac:grpSpMkLst>
        </pc:grpChg>
        <pc:grpChg chg="add del mod">
          <ac:chgData name="Ying Cao" userId="c5d2f89c-37b7-45b8-9142-b3d7055cf3db" providerId="ADAL" clId="{A46B9C56-A578-5742-9CB5-7FE61CFB4731}" dt="2023-04-03T01:28:17.337" v="1881" actId="165"/>
          <ac:grpSpMkLst>
            <pc:docMk/>
            <pc:sldMk cId="1710328280" sldId="304"/>
            <ac:grpSpMk id="83" creationId="{4D3B83CE-5D05-E338-B895-009074B857D2}"/>
          </ac:grpSpMkLst>
        </pc:grpChg>
        <pc:grpChg chg="add del mod">
          <ac:chgData name="Ying Cao" userId="c5d2f89c-37b7-45b8-9142-b3d7055cf3db" providerId="ADAL" clId="{A46B9C56-A578-5742-9CB5-7FE61CFB4731}" dt="2023-04-03T01:28:23.799" v="1882" actId="165"/>
          <ac:grpSpMkLst>
            <pc:docMk/>
            <pc:sldMk cId="1710328280" sldId="304"/>
            <ac:grpSpMk id="84" creationId="{B6B44020-D88B-D6D3-23DF-B153B4584C6F}"/>
          </ac:grpSpMkLst>
        </pc:grpChg>
        <pc:grpChg chg="add mod">
          <ac:chgData name="Ying Cao" userId="c5d2f89c-37b7-45b8-9142-b3d7055cf3db" providerId="ADAL" clId="{A46B9C56-A578-5742-9CB5-7FE61CFB4731}" dt="2023-04-03T01:36:17.305" v="1944" actId="164"/>
          <ac:grpSpMkLst>
            <pc:docMk/>
            <pc:sldMk cId="1710328280" sldId="304"/>
            <ac:grpSpMk id="85" creationId="{03AD41E0-37AE-1FEE-2FBE-3C7DA17F47C6}"/>
          </ac:grpSpMkLst>
        </pc:grpChg>
        <pc:grpChg chg="mod">
          <ac:chgData name="Ying Cao" userId="c5d2f89c-37b7-45b8-9142-b3d7055cf3db" providerId="ADAL" clId="{A46B9C56-A578-5742-9CB5-7FE61CFB4731}" dt="2023-04-03T01:27:49.727" v="1879" actId="20577"/>
          <ac:grpSpMkLst>
            <pc:docMk/>
            <pc:sldMk cId="1710328280" sldId="304"/>
            <ac:grpSpMk id="138" creationId="{0F509D6D-7611-0EE3-F75A-1DAD3CFE9A60}"/>
          </ac:grpSpMkLst>
        </pc:grpChg>
        <pc:cxnChg chg="mod">
          <ac:chgData name="Ying Cao" userId="c5d2f89c-37b7-45b8-9142-b3d7055cf3db" providerId="ADAL" clId="{A46B9C56-A578-5742-9CB5-7FE61CFB4731}" dt="2023-04-03T01:24:25.939" v="1756"/>
          <ac:cxnSpMkLst>
            <pc:docMk/>
            <pc:sldMk cId="1710328280" sldId="304"/>
            <ac:cxnSpMk id="6" creationId="{54CBCEB7-CD14-AF72-9CF3-F4991FA99AEC}"/>
          </ac:cxnSpMkLst>
        </pc:cxnChg>
        <pc:cxnChg chg="mod">
          <ac:chgData name="Ying Cao" userId="c5d2f89c-37b7-45b8-9142-b3d7055cf3db" providerId="ADAL" clId="{A46B9C56-A578-5742-9CB5-7FE61CFB4731}" dt="2023-04-03T01:24:24.906" v="1755" actId="478"/>
          <ac:cxnSpMkLst>
            <pc:docMk/>
            <pc:sldMk cId="1710328280" sldId="304"/>
            <ac:cxnSpMk id="10" creationId="{D8275BF6-AF20-F41B-A919-922883BECF75}"/>
          </ac:cxnSpMkLst>
        </pc:cxnChg>
        <pc:cxnChg chg="mod">
          <ac:chgData name="Ying Cao" userId="c5d2f89c-37b7-45b8-9142-b3d7055cf3db" providerId="ADAL" clId="{A46B9C56-A578-5742-9CB5-7FE61CFB4731}" dt="2023-04-03T01:24:24.906" v="1755" actId="478"/>
          <ac:cxnSpMkLst>
            <pc:docMk/>
            <pc:sldMk cId="1710328280" sldId="304"/>
            <ac:cxnSpMk id="13" creationId="{EA821F3F-5BD7-0738-2B0E-FDAEDE336D9F}"/>
          </ac:cxnSpMkLst>
        </pc:cxnChg>
        <pc:cxnChg chg="mod">
          <ac:chgData name="Ying Cao" userId="c5d2f89c-37b7-45b8-9142-b3d7055cf3db" providerId="ADAL" clId="{A46B9C56-A578-5742-9CB5-7FE61CFB4731}" dt="2023-04-03T01:24:24.906" v="1755" actId="478"/>
          <ac:cxnSpMkLst>
            <pc:docMk/>
            <pc:sldMk cId="1710328280" sldId="304"/>
            <ac:cxnSpMk id="14" creationId="{85BF6830-98B6-FA48-D9E7-400C4BB8B947}"/>
          </ac:cxnSpMkLst>
        </pc:cxnChg>
        <pc:cxnChg chg="mod">
          <ac:chgData name="Ying Cao" userId="c5d2f89c-37b7-45b8-9142-b3d7055cf3db" providerId="ADAL" clId="{A46B9C56-A578-5742-9CB5-7FE61CFB4731}" dt="2023-04-03T01:24:24.906" v="1755" actId="478"/>
          <ac:cxnSpMkLst>
            <pc:docMk/>
            <pc:sldMk cId="1710328280" sldId="304"/>
            <ac:cxnSpMk id="16" creationId="{AF1A06A1-536C-2CCD-9D6F-C4264FB29311}"/>
          </ac:cxnSpMkLst>
        </pc:cxnChg>
        <pc:cxnChg chg="mod">
          <ac:chgData name="Ying Cao" userId="c5d2f89c-37b7-45b8-9142-b3d7055cf3db" providerId="ADAL" clId="{A46B9C56-A578-5742-9CB5-7FE61CFB4731}" dt="2023-04-03T01:24:24.906" v="1755" actId="478"/>
          <ac:cxnSpMkLst>
            <pc:docMk/>
            <pc:sldMk cId="1710328280" sldId="304"/>
            <ac:cxnSpMk id="17" creationId="{958BAA37-6DCC-BA56-814E-CF5F09B3429D}"/>
          </ac:cxnSpMkLst>
        </pc:cxnChg>
        <pc:cxnChg chg="mod">
          <ac:chgData name="Ying Cao" userId="c5d2f89c-37b7-45b8-9142-b3d7055cf3db" providerId="ADAL" clId="{A46B9C56-A578-5742-9CB5-7FE61CFB4731}" dt="2023-04-03T01:24:24.906" v="1755" actId="478"/>
          <ac:cxnSpMkLst>
            <pc:docMk/>
            <pc:sldMk cId="1710328280" sldId="304"/>
            <ac:cxnSpMk id="18" creationId="{5BD08206-5121-5153-351B-E6E4553D31B1}"/>
          </ac:cxnSpMkLst>
        </pc:cxnChg>
        <pc:cxnChg chg="mod">
          <ac:chgData name="Ying Cao" userId="c5d2f89c-37b7-45b8-9142-b3d7055cf3db" providerId="ADAL" clId="{A46B9C56-A578-5742-9CB5-7FE61CFB4731}" dt="2023-04-03T01:24:24.906" v="1755" actId="478"/>
          <ac:cxnSpMkLst>
            <pc:docMk/>
            <pc:sldMk cId="1710328280" sldId="304"/>
            <ac:cxnSpMk id="21" creationId="{9DA721C7-4579-6D27-3312-3D1A3FDDAFBC}"/>
          </ac:cxnSpMkLst>
        </pc:cxnChg>
        <pc:cxnChg chg="mod">
          <ac:chgData name="Ying Cao" userId="c5d2f89c-37b7-45b8-9142-b3d7055cf3db" providerId="ADAL" clId="{A46B9C56-A578-5742-9CB5-7FE61CFB4731}" dt="2023-04-03T01:24:24.906" v="1755" actId="478"/>
          <ac:cxnSpMkLst>
            <pc:docMk/>
            <pc:sldMk cId="1710328280" sldId="304"/>
            <ac:cxnSpMk id="25" creationId="{F274261D-5F7C-D766-A355-AFD5823A7844}"/>
          </ac:cxnSpMkLst>
        </pc:cxnChg>
        <pc:cxnChg chg="mod">
          <ac:chgData name="Ying Cao" userId="c5d2f89c-37b7-45b8-9142-b3d7055cf3db" providerId="ADAL" clId="{A46B9C56-A578-5742-9CB5-7FE61CFB4731}" dt="2023-04-03T01:24:24.906" v="1755" actId="478"/>
          <ac:cxnSpMkLst>
            <pc:docMk/>
            <pc:sldMk cId="1710328280" sldId="304"/>
            <ac:cxnSpMk id="26" creationId="{7A718DCD-BD1E-80D0-5E88-26A43FD37A95}"/>
          </ac:cxnSpMkLst>
        </pc:cxnChg>
        <pc:cxnChg chg="mod">
          <ac:chgData name="Ying Cao" userId="c5d2f89c-37b7-45b8-9142-b3d7055cf3db" providerId="ADAL" clId="{A46B9C56-A578-5742-9CB5-7FE61CFB4731}" dt="2023-04-03T01:24:24.906" v="1755" actId="478"/>
          <ac:cxnSpMkLst>
            <pc:docMk/>
            <pc:sldMk cId="1710328280" sldId="304"/>
            <ac:cxnSpMk id="28" creationId="{F642736B-2574-3429-BA2E-AB4B2453D798}"/>
          </ac:cxnSpMkLst>
        </pc:cxnChg>
        <pc:cxnChg chg="mod">
          <ac:chgData name="Ying Cao" userId="c5d2f89c-37b7-45b8-9142-b3d7055cf3db" providerId="ADAL" clId="{A46B9C56-A578-5742-9CB5-7FE61CFB4731}" dt="2023-04-03T01:24:25.939" v="1756"/>
          <ac:cxnSpMkLst>
            <pc:docMk/>
            <pc:sldMk cId="1710328280" sldId="304"/>
            <ac:cxnSpMk id="29" creationId="{E69CA53C-5EB7-0336-C69A-B2CF31EAE365}"/>
          </ac:cxnSpMkLst>
        </pc:cxnChg>
        <pc:cxnChg chg="mod">
          <ac:chgData name="Ying Cao" userId="c5d2f89c-37b7-45b8-9142-b3d7055cf3db" providerId="ADAL" clId="{A46B9C56-A578-5742-9CB5-7FE61CFB4731}" dt="2023-04-03T01:24:25.939" v="1756"/>
          <ac:cxnSpMkLst>
            <pc:docMk/>
            <pc:sldMk cId="1710328280" sldId="304"/>
            <ac:cxnSpMk id="30" creationId="{85118F4A-BE43-BB77-E96A-3E4ADAB20924}"/>
          </ac:cxnSpMkLst>
        </pc:cxnChg>
        <pc:cxnChg chg="mod">
          <ac:chgData name="Ying Cao" userId="c5d2f89c-37b7-45b8-9142-b3d7055cf3db" providerId="ADAL" clId="{A46B9C56-A578-5742-9CB5-7FE61CFB4731}" dt="2023-04-03T01:24:24.906" v="1755" actId="478"/>
          <ac:cxnSpMkLst>
            <pc:docMk/>
            <pc:sldMk cId="1710328280" sldId="304"/>
            <ac:cxnSpMk id="32" creationId="{86719BE2-5B52-FCBD-5993-701185CBFF9D}"/>
          </ac:cxnSpMkLst>
        </pc:cxnChg>
        <pc:cxnChg chg="mod">
          <ac:chgData name="Ying Cao" userId="c5d2f89c-37b7-45b8-9142-b3d7055cf3db" providerId="ADAL" clId="{A46B9C56-A578-5742-9CB5-7FE61CFB4731}" dt="2023-04-03T01:24:24.906" v="1755" actId="478"/>
          <ac:cxnSpMkLst>
            <pc:docMk/>
            <pc:sldMk cId="1710328280" sldId="304"/>
            <ac:cxnSpMk id="34" creationId="{0F340C3E-775C-317C-0306-DB4695FD6837}"/>
          </ac:cxnSpMkLst>
        </pc:cxnChg>
        <pc:cxnChg chg="mod">
          <ac:chgData name="Ying Cao" userId="c5d2f89c-37b7-45b8-9142-b3d7055cf3db" providerId="ADAL" clId="{A46B9C56-A578-5742-9CB5-7FE61CFB4731}" dt="2023-04-03T01:24:25.939" v="1756"/>
          <ac:cxnSpMkLst>
            <pc:docMk/>
            <pc:sldMk cId="1710328280" sldId="304"/>
            <ac:cxnSpMk id="35" creationId="{1BB48A67-AC1E-F0CC-36CE-418BF5E813FC}"/>
          </ac:cxnSpMkLst>
        </pc:cxnChg>
        <pc:cxnChg chg="mod">
          <ac:chgData name="Ying Cao" userId="c5d2f89c-37b7-45b8-9142-b3d7055cf3db" providerId="ADAL" clId="{A46B9C56-A578-5742-9CB5-7FE61CFB4731}" dt="2023-04-03T01:24:25.939" v="1756"/>
          <ac:cxnSpMkLst>
            <pc:docMk/>
            <pc:sldMk cId="1710328280" sldId="304"/>
            <ac:cxnSpMk id="36" creationId="{AC2603CB-1C94-23DA-7387-282A820DCA38}"/>
          </ac:cxnSpMkLst>
        </pc:cxnChg>
        <pc:cxnChg chg="mod">
          <ac:chgData name="Ying Cao" userId="c5d2f89c-37b7-45b8-9142-b3d7055cf3db" providerId="ADAL" clId="{A46B9C56-A578-5742-9CB5-7FE61CFB4731}" dt="2023-04-03T01:24:25.939" v="1756"/>
          <ac:cxnSpMkLst>
            <pc:docMk/>
            <pc:sldMk cId="1710328280" sldId="304"/>
            <ac:cxnSpMk id="38" creationId="{E9982BEA-AD2E-49FE-024C-6858CDE3677F}"/>
          </ac:cxnSpMkLst>
        </pc:cxnChg>
        <pc:cxnChg chg="mod">
          <ac:chgData name="Ying Cao" userId="c5d2f89c-37b7-45b8-9142-b3d7055cf3db" providerId="ADAL" clId="{A46B9C56-A578-5742-9CB5-7FE61CFB4731}" dt="2023-04-03T01:24:25.939" v="1756"/>
          <ac:cxnSpMkLst>
            <pc:docMk/>
            <pc:sldMk cId="1710328280" sldId="304"/>
            <ac:cxnSpMk id="41" creationId="{88F96240-03A0-DD05-A311-C1278428BE4E}"/>
          </ac:cxnSpMkLst>
        </pc:cxnChg>
        <pc:cxnChg chg="mod">
          <ac:chgData name="Ying Cao" userId="c5d2f89c-37b7-45b8-9142-b3d7055cf3db" providerId="ADAL" clId="{A46B9C56-A578-5742-9CB5-7FE61CFB4731}" dt="2023-04-03T01:24:25.939" v="1756"/>
          <ac:cxnSpMkLst>
            <pc:docMk/>
            <pc:sldMk cId="1710328280" sldId="304"/>
            <ac:cxnSpMk id="42" creationId="{70A19618-1355-88D8-D000-F656FE3F62AC}"/>
          </ac:cxnSpMkLst>
        </pc:cxnChg>
        <pc:cxnChg chg="mod">
          <ac:chgData name="Ying Cao" userId="c5d2f89c-37b7-45b8-9142-b3d7055cf3db" providerId="ADAL" clId="{A46B9C56-A578-5742-9CB5-7FE61CFB4731}" dt="2023-04-03T01:24:25.939" v="1756"/>
          <ac:cxnSpMkLst>
            <pc:docMk/>
            <pc:sldMk cId="1710328280" sldId="304"/>
            <ac:cxnSpMk id="44" creationId="{50A0A4A3-03CC-65B2-D2D6-4B227F82F100}"/>
          </ac:cxnSpMkLst>
        </pc:cxnChg>
        <pc:cxnChg chg="mod">
          <ac:chgData name="Ying Cao" userId="c5d2f89c-37b7-45b8-9142-b3d7055cf3db" providerId="ADAL" clId="{A46B9C56-A578-5742-9CB5-7FE61CFB4731}" dt="2023-04-03T01:24:25.939" v="1756"/>
          <ac:cxnSpMkLst>
            <pc:docMk/>
            <pc:sldMk cId="1710328280" sldId="304"/>
            <ac:cxnSpMk id="46" creationId="{DBE2770C-A2BC-920B-9519-3A72D93F8096}"/>
          </ac:cxnSpMkLst>
        </pc:cxnChg>
        <pc:cxnChg chg="mod">
          <ac:chgData name="Ying Cao" userId="c5d2f89c-37b7-45b8-9142-b3d7055cf3db" providerId="ADAL" clId="{A46B9C56-A578-5742-9CB5-7FE61CFB4731}" dt="2023-04-03T01:24:25.939" v="1756"/>
          <ac:cxnSpMkLst>
            <pc:docMk/>
            <pc:sldMk cId="1710328280" sldId="304"/>
            <ac:cxnSpMk id="47" creationId="{27E28C6F-B8B4-EE00-B3DF-23EFEC91EF72}"/>
          </ac:cxnSpMkLst>
        </pc:cxnChg>
        <pc:cxnChg chg="mod">
          <ac:chgData name="Ying Cao" userId="c5d2f89c-37b7-45b8-9142-b3d7055cf3db" providerId="ADAL" clId="{A46B9C56-A578-5742-9CB5-7FE61CFB4731}" dt="2023-04-03T01:24:25.939" v="1756"/>
          <ac:cxnSpMkLst>
            <pc:docMk/>
            <pc:sldMk cId="1710328280" sldId="304"/>
            <ac:cxnSpMk id="49" creationId="{7C4CBDF3-CF5D-88DD-8456-194051567C23}"/>
          </ac:cxnSpMkLst>
        </pc:cxnChg>
        <pc:cxnChg chg="mod">
          <ac:chgData name="Ying Cao" userId="c5d2f89c-37b7-45b8-9142-b3d7055cf3db" providerId="ADAL" clId="{A46B9C56-A578-5742-9CB5-7FE61CFB4731}" dt="2023-04-03T01:24:25.939" v="1756"/>
          <ac:cxnSpMkLst>
            <pc:docMk/>
            <pc:sldMk cId="1710328280" sldId="304"/>
            <ac:cxnSpMk id="80" creationId="{12AE8C61-6FA6-6B18-BC42-52FD0F3FBE36}"/>
          </ac:cxnSpMkLst>
        </pc:cxnChg>
        <pc:cxnChg chg="add del mod">
          <ac:chgData name="Ying Cao" userId="c5d2f89c-37b7-45b8-9142-b3d7055cf3db" providerId="ADAL" clId="{A46B9C56-A578-5742-9CB5-7FE61CFB4731}" dt="2023-03-31T07:33:07.859" v="589" actId="478"/>
          <ac:cxnSpMkLst>
            <pc:docMk/>
            <pc:sldMk cId="1710328280" sldId="304"/>
            <ac:cxnSpMk id="135" creationId="{96D4B6FD-B28B-F353-C54A-FA721624825C}"/>
          </ac:cxnSpMkLst>
        </pc:cxnChg>
        <pc:cxnChg chg="del mod">
          <ac:chgData name="Ying Cao" userId="c5d2f89c-37b7-45b8-9142-b3d7055cf3db" providerId="ADAL" clId="{A46B9C56-A578-5742-9CB5-7FE61CFB4731}" dt="2023-03-31T07:33:02.696" v="588" actId="478"/>
          <ac:cxnSpMkLst>
            <pc:docMk/>
            <pc:sldMk cId="1710328280" sldId="304"/>
            <ac:cxnSpMk id="136" creationId="{79690537-5F83-0E35-5762-7F8832942A28}"/>
          </ac:cxnSpMkLst>
        </pc:cxnChg>
        <pc:cxnChg chg="del mod">
          <ac:chgData name="Ying Cao" userId="c5d2f89c-37b7-45b8-9142-b3d7055cf3db" providerId="ADAL" clId="{A46B9C56-A578-5742-9CB5-7FE61CFB4731}" dt="2023-03-31T07:32:46.600" v="583" actId="478"/>
          <ac:cxnSpMkLst>
            <pc:docMk/>
            <pc:sldMk cId="1710328280" sldId="304"/>
            <ac:cxnSpMk id="137" creationId="{092D5525-A359-31FF-B49D-B6D60E68E4CA}"/>
          </ac:cxnSpMkLst>
        </pc:cxnChg>
      </pc:sldChg>
      <pc:sldChg chg="addSp delSp modSp mod">
        <pc:chgData name="Ying Cao" userId="c5d2f89c-37b7-45b8-9142-b3d7055cf3db" providerId="ADAL" clId="{A46B9C56-A578-5742-9CB5-7FE61CFB4731}" dt="2023-04-03T01:36:33.616" v="1950" actId="1076"/>
        <pc:sldMkLst>
          <pc:docMk/>
          <pc:sldMk cId="4294280978" sldId="306"/>
        </pc:sldMkLst>
        <pc:spChg chg="add del mod">
          <ac:chgData name="Ying Cao" userId="c5d2f89c-37b7-45b8-9142-b3d7055cf3db" providerId="ADAL" clId="{A46B9C56-A578-5742-9CB5-7FE61CFB4731}" dt="2023-04-03T01:36:25.300" v="1946" actId="478"/>
          <ac:spMkLst>
            <pc:docMk/>
            <pc:sldMk cId="4294280978" sldId="306"/>
            <ac:spMk id="3" creationId="{A4ABD244-3B8F-4C54-EBAB-8B686A8A62C4}"/>
          </ac:spMkLst>
        </pc:spChg>
        <pc:spChg chg="del mod">
          <ac:chgData name="Ying Cao" userId="c5d2f89c-37b7-45b8-9142-b3d7055cf3db" providerId="ADAL" clId="{A46B9C56-A578-5742-9CB5-7FE61CFB4731}" dt="2023-03-31T07:52:38.826" v="949" actId="478"/>
          <ac:spMkLst>
            <pc:docMk/>
            <pc:sldMk cId="4294280978" sldId="306"/>
            <ac:spMk id="3" creationId="{D250E60D-8CDB-A524-4726-B568BE1A0F79}"/>
          </ac:spMkLst>
        </pc:spChg>
        <pc:spChg chg="add del mod">
          <ac:chgData name="Ying Cao" userId="c5d2f89c-37b7-45b8-9142-b3d7055cf3db" providerId="ADAL" clId="{A46B9C56-A578-5742-9CB5-7FE61CFB4731}" dt="2023-03-31T07:51:59.263" v="942" actId="478"/>
          <ac:spMkLst>
            <pc:docMk/>
            <pc:sldMk cId="4294280978" sldId="306"/>
            <ac:spMk id="5" creationId="{2A2A1573-B7AD-1C5F-478B-9DD024DDA1D5}"/>
          </ac:spMkLst>
        </pc:spChg>
        <pc:spChg chg="add del mod">
          <ac:chgData name="Ying Cao" userId="c5d2f89c-37b7-45b8-9142-b3d7055cf3db" providerId="ADAL" clId="{A46B9C56-A578-5742-9CB5-7FE61CFB4731}" dt="2023-04-03T01:36:26.648" v="1947" actId="478"/>
          <ac:spMkLst>
            <pc:docMk/>
            <pc:sldMk cId="4294280978" sldId="306"/>
            <ac:spMk id="5" creationId="{64E0A624-5F44-21AF-B376-DCA657FE6B07}"/>
          </ac:spMkLst>
        </pc:spChg>
        <pc:spChg chg="del">
          <ac:chgData name="Ying Cao" userId="c5d2f89c-37b7-45b8-9142-b3d7055cf3db" providerId="ADAL" clId="{A46B9C56-A578-5742-9CB5-7FE61CFB4731}" dt="2023-03-31T07:42:19.027" v="836" actId="21"/>
          <ac:spMkLst>
            <pc:docMk/>
            <pc:sldMk cId="4294280978" sldId="306"/>
            <ac:spMk id="6" creationId="{7496D1F9-5CF0-1961-08C7-8156802DAF20}"/>
          </ac:spMkLst>
        </pc:spChg>
        <pc:spChg chg="add del mod">
          <ac:chgData name="Ying Cao" userId="c5d2f89c-37b7-45b8-9142-b3d7055cf3db" providerId="ADAL" clId="{A46B9C56-A578-5742-9CB5-7FE61CFB4731}" dt="2023-04-03T01:28:33.098" v="1886" actId="478"/>
          <ac:spMkLst>
            <pc:docMk/>
            <pc:sldMk cId="4294280978" sldId="306"/>
            <ac:spMk id="7" creationId="{29A7AA3B-F4ED-DF8C-8EE2-F545166CAC95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22" creationId="{71518A5E-8DC2-ACB4-0829-814BD61A3ED9}"/>
          </ac:spMkLst>
        </pc:spChg>
        <pc:spChg chg="mod">
          <ac:chgData name="Ying Cao" userId="c5d2f89c-37b7-45b8-9142-b3d7055cf3db" providerId="ADAL" clId="{A46B9C56-A578-5742-9CB5-7FE61CFB4731}" dt="2023-04-03T01:36:33.616" v="1950" actId="1076"/>
          <ac:spMkLst>
            <pc:docMk/>
            <pc:sldMk cId="4294280978" sldId="306"/>
            <ac:spMk id="23" creationId="{711EC630-3C63-A8F3-B141-AA9DF0FA6B24}"/>
          </ac:spMkLst>
        </pc:spChg>
        <pc:spChg chg="add del mod">
          <ac:chgData name="Ying Cao" userId="c5d2f89c-37b7-45b8-9142-b3d7055cf3db" providerId="ADAL" clId="{A46B9C56-A578-5742-9CB5-7FE61CFB4731}" dt="2023-04-03T01:28:32.426" v="1885" actId="478"/>
          <ac:spMkLst>
            <pc:docMk/>
            <pc:sldMk cId="4294280978" sldId="306"/>
            <ac:spMk id="24" creationId="{A4A7DA23-BFA0-1209-AB59-45450544738B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29" creationId="{17601EE1-8873-B15A-78BE-BFCD78D8BE03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31" creationId="{E38C6C0C-ABC7-74FB-177C-C48277C889EA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35" creationId="{A5381E89-9DDF-615B-2F21-4B4DAA32D6A9}"/>
          </ac:spMkLst>
        </pc:spChg>
        <pc:spChg chg="mod">
          <ac:chgData name="Ying Cao" userId="c5d2f89c-37b7-45b8-9142-b3d7055cf3db" providerId="ADAL" clId="{A46B9C56-A578-5742-9CB5-7FE61CFB4731}" dt="2023-04-03T01:29:41.209" v="1907" actId="1076"/>
          <ac:spMkLst>
            <pc:docMk/>
            <pc:sldMk cId="4294280978" sldId="306"/>
            <ac:spMk id="39" creationId="{5CF5CB03-3FE7-E891-845C-9FE2E10012A5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41" creationId="{CA1EE4D2-CD7C-5CEE-593A-C98A09F9FAD7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46" creationId="{19F218F6-E29D-F926-FF67-3C9E4F957629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47" creationId="{963EA7D8-622E-190E-0835-D47A9BCA07EC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51" creationId="{AABD5715-DA0C-7BFE-CE31-D142E3564744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54" creationId="{948FE066-24F6-688B-7A57-C6BFC0A3F56A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56" creationId="{972A407A-71D3-19B6-75A4-1059305C3389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57" creationId="{F558D6E5-307B-0B8B-C270-88BF8C1DC92F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58" creationId="{1FF0AB5F-166C-FC49-F59B-56CB6C549DE8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61" creationId="{97E21B83-4F73-C5FF-43F5-8216015192B0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74" creationId="{A7826617-F2C0-C375-5476-0F8AD2BF35D1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75" creationId="{1C6A1DEA-1F58-B875-5245-8ACD8B1B2590}"/>
          </ac:spMkLst>
        </pc:spChg>
        <pc:spChg chg="mod">
          <ac:chgData name="Ying Cao" userId="c5d2f89c-37b7-45b8-9142-b3d7055cf3db" providerId="ADAL" clId="{A46B9C56-A578-5742-9CB5-7FE61CFB4731}" dt="2023-04-03T01:30:17.023" v="1914" actId="207"/>
          <ac:spMkLst>
            <pc:docMk/>
            <pc:sldMk cId="4294280978" sldId="306"/>
            <ac:spMk id="76" creationId="{9B6B85C9-2C6E-DC7D-B209-63DC7EAE9F42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77" creationId="{CC526607-E2F9-F469-22B9-50C366F69F39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78" creationId="{88BAE821-5753-C2D0-7CE1-42CAA583EF98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79" creationId="{75D5BCDF-F0DA-5FEE-A26C-193A1205E9C8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80" creationId="{61ABA167-C4F8-953D-CF18-D360C335B8D9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81" creationId="{2305968A-A054-6EF8-0BCC-81676827661A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82" creationId="{18D7C1CA-679B-670E-2170-9E95ACDDE273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83" creationId="{07406DFB-001E-D683-53E8-71BE6A7C6D7F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84" creationId="{FB1D5857-AB15-DC84-4DA2-B2192B0AC038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85" creationId="{807B777F-E565-4FF2-B64B-84417DEFD539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87" creationId="{F4A41955-39E7-88D2-2863-D512351C0BEE}"/>
          </ac:spMkLst>
        </pc:spChg>
        <pc:spChg chg="mod">
          <ac:chgData name="Ying Cao" userId="c5d2f89c-37b7-45b8-9142-b3d7055cf3db" providerId="ADAL" clId="{A46B9C56-A578-5742-9CB5-7FE61CFB4731}" dt="2023-04-03T01:30:12.131" v="1912"/>
          <ac:spMkLst>
            <pc:docMk/>
            <pc:sldMk cId="4294280978" sldId="306"/>
            <ac:spMk id="88" creationId="{6E1F1161-82B5-D7D1-7D2B-B771E35AA065}"/>
          </ac:spMkLst>
        </pc:spChg>
        <pc:spChg chg="mod">
          <ac:chgData name="Ying Cao" userId="c5d2f89c-37b7-45b8-9142-b3d7055cf3db" providerId="ADAL" clId="{A46B9C56-A578-5742-9CB5-7FE61CFB4731}" dt="2023-04-03T01:36:27.572" v="1948"/>
          <ac:spMkLst>
            <pc:docMk/>
            <pc:sldMk cId="4294280978" sldId="306"/>
            <ac:spMk id="90" creationId="{72A1BDC1-F5A8-3277-BCF4-BC2971771336}"/>
          </ac:spMkLst>
        </pc:spChg>
        <pc:spChg chg="mod">
          <ac:chgData name="Ying Cao" userId="c5d2f89c-37b7-45b8-9142-b3d7055cf3db" providerId="ADAL" clId="{A46B9C56-A578-5742-9CB5-7FE61CFB4731}" dt="2023-04-03T01:36:27.572" v="1948"/>
          <ac:spMkLst>
            <pc:docMk/>
            <pc:sldMk cId="4294280978" sldId="306"/>
            <ac:spMk id="91" creationId="{0E759135-3FF7-1C35-D6CC-437C2DEE6047}"/>
          </ac:spMkLst>
        </pc:spChg>
        <pc:spChg chg="mod">
          <ac:chgData name="Ying Cao" userId="c5d2f89c-37b7-45b8-9142-b3d7055cf3db" providerId="ADAL" clId="{A46B9C56-A578-5742-9CB5-7FE61CFB4731}" dt="2023-04-03T01:36:27.572" v="1948"/>
          <ac:spMkLst>
            <pc:docMk/>
            <pc:sldMk cId="4294280978" sldId="306"/>
            <ac:spMk id="92" creationId="{6E892CCF-16CA-70C1-CDCA-FF25DF201473}"/>
          </ac:spMkLst>
        </pc:spChg>
        <pc:spChg chg="mod">
          <ac:chgData name="Ying Cao" userId="c5d2f89c-37b7-45b8-9142-b3d7055cf3db" providerId="ADAL" clId="{A46B9C56-A578-5742-9CB5-7FE61CFB4731}" dt="2023-04-03T01:36:27.572" v="1948"/>
          <ac:spMkLst>
            <pc:docMk/>
            <pc:sldMk cId="4294280978" sldId="306"/>
            <ac:spMk id="93" creationId="{BE4520A4-19E4-F0CF-5D4C-70FF37931457}"/>
          </ac:spMkLst>
        </pc:spChg>
        <pc:spChg chg="del mod">
          <ac:chgData name="Ying Cao" userId="c5d2f89c-37b7-45b8-9142-b3d7055cf3db" providerId="ADAL" clId="{A46B9C56-A578-5742-9CB5-7FE61CFB4731}" dt="2023-03-31T07:52:38.826" v="949" actId="478"/>
          <ac:spMkLst>
            <pc:docMk/>
            <pc:sldMk cId="4294280978" sldId="306"/>
            <ac:spMk id="125" creationId="{F13C84E8-AEE2-FA48-0053-9630DD5C77E7}"/>
          </ac:spMkLst>
        </pc:spChg>
        <pc:spChg chg="mod">
          <ac:chgData name="Ying Cao" userId="c5d2f89c-37b7-45b8-9142-b3d7055cf3db" providerId="ADAL" clId="{A46B9C56-A578-5742-9CB5-7FE61CFB4731}" dt="2023-04-03T01:31:47.337" v="1932" actId="20577"/>
          <ac:spMkLst>
            <pc:docMk/>
            <pc:sldMk cId="4294280978" sldId="306"/>
            <ac:spMk id="126" creationId="{99D309BD-E812-43F8-1F9C-77F3CE367C8D}"/>
          </ac:spMkLst>
        </pc:spChg>
        <pc:spChg chg="mod">
          <ac:chgData name="Ying Cao" userId="c5d2f89c-37b7-45b8-9142-b3d7055cf3db" providerId="ADAL" clId="{A46B9C56-A578-5742-9CB5-7FE61CFB4731}" dt="2023-04-03T01:31:47.337" v="1932" actId="20577"/>
          <ac:spMkLst>
            <pc:docMk/>
            <pc:sldMk cId="4294280978" sldId="306"/>
            <ac:spMk id="128" creationId="{A575F8C3-FF73-0D7B-2A4A-9E131C858E07}"/>
          </ac:spMkLst>
        </pc:spChg>
        <pc:spChg chg="mod">
          <ac:chgData name="Ying Cao" userId="c5d2f89c-37b7-45b8-9142-b3d7055cf3db" providerId="ADAL" clId="{A46B9C56-A578-5742-9CB5-7FE61CFB4731}" dt="2023-04-03T01:31:47.337" v="1932" actId="20577"/>
          <ac:spMkLst>
            <pc:docMk/>
            <pc:sldMk cId="4294280978" sldId="306"/>
            <ac:spMk id="130" creationId="{14CE94AC-6C93-09E4-9E47-51AA4EE9E316}"/>
          </ac:spMkLst>
        </pc:spChg>
        <pc:spChg chg="mod">
          <ac:chgData name="Ying Cao" userId="c5d2f89c-37b7-45b8-9142-b3d7055cf3db" providerId="ADAL" clId="{A46B9C56-A578-5742-9CB5-7FE61CFB4731}" dt="2023-04-03T01:31:47.689" v="1933" actId="20577"/>
          <ac:spMkLst>
            <pc:docMk/>
            <pc:sldMk cId="4294280978" sldId="306"/>
            <ac:spMk id="131" creationId="{148A46DA-AF7A-93B5-80E0-984BCD1DBB73}"/>
          </ac:spMkLst>
        </pc:spChg>
        <pc:spChg chg="mod">
          <ac:chgData name="Ying Cao" userId="c5d2f89c-37b7-45b8-9142-b3d7055cf3db" providerId="ADAL" clId="{A46B9C56-A578-5742-9CB5-7FE61CFB4731}" dt="2023-04-03T01:31:47.337" v="1932" actId="20577"/>
          <ac:spMkLst>
            <pc:docMk/>
            <pc:sldMk cId="4294280978" sldId="306"/>
            <ac:spMk id="133" creationId="{3559EBA3-D5EF-B58B-F889-00FE8CB17330}"/>
          </ac:spMkLst>
        </pc:spChg>
        <pc:grpChg chg="add mod">
          <ac:chgData name="Ying Cao" userId="c5d2f89c-37b7-45b8-9142-b3d7055cf3db" providerId="ADAL" clId="{A46B9C56-A578-5742-9CB5-7FE61CFB4731}" dt="2023-04-03T01:30:14.137" v="1913" actId="1076"/>
          <ac:grpSpMkLst>
            <pc:docMk/>
            <pc:sldMk cId="4294280978" sldId="306"/>
            <ac:grpSpMk id="6" creationId="{3233FC93-9FFB-B3DE-0223-680C7F2BFC9C}"/>
          </ac:grpSpMkLst>
        </pc:grpChg>
        <pc:grpChg chg="mod">
          <ac:chgData name="Ying Cao" userId="c5d2f89c-37b7-45b8-9142-b3d7055cf3db" providerId="ADAL" clId="{A46B9C56-A578-5742-9CB5-7FE61CFB4731}" dt="2023-04-03T01:36:33.616" v="1950" actId="1076"/>
          <ac:grpSpMkLst>
            <pc:docMk/>
            <pc:sldMk cId="4294280978" sldId="306"/>
            <ac:grpSpMk id="36" creationId="{4396025C-D952-D6D4-3B85-4B3796358163}"/>
          </ac:grpSpMkLst>
        </pc:grpChg>
        <pc:grpChg chg="del mod">
          <ac:chgData name="Ying Cao" userId="c5d2f89c-37b7-45b8-9142-b3d7055cf3db" providerId="ADAL" clId="{A46B9C56-A578-5742-9CB5-7FE61CFB4731}" dt="2023-04-03T01:30:11.029" v="1911" actId="478"/>
          <ac:grpSpMkLst>
            <pc:docMk/>
            <pc:sldMk cId="4294280978" sldId="306"/>
            <ac:grpSpMk id="73" creationId="{C2E5F226-B297-F98E-5305-E5B7671BBC48}"/>
          </ac:grpSpMkLst>
        </pc:grpChg>
        <pc:grpChg chg="add mod">
          <ac:chgData name="Ying Cao" userId="c5d2f89c-37b7-45b8-9142-b3d7055cf3db" providerId="ADAL" clId="{A46B9C56-A578-5742-9CB5-7FE61CFB4731}" dt="2023-04-03T01:36:29.653" v="1949" actId="1076"/>
          <ac:grpSpMkLst>
            <pc:docMk/>
            <pc:sldMk cId="4294280978" sldId="306"/>
            <ac:grpSpMk id="89" creationId="{641D0A7F-3363-8E4D-1855-BD0F7F8B6EE3}"/>
          </ac:grpSpMkLst>
        </pc:grpChg>
        <pc:grpChg chg="mod">
          <ac:chgData name="Ying Cao" userId="c5d2f89c-37b7-45b8-9142-b3d7055cf3db" providerId="ADAL" clId="{A46B9C56-A578-5742-9CB5-7FE61CFB4731}" dt="2023-04-03T01:36:33.616" v="1950" actId="1076"/>
          <ac:grpSpMkLst>
            <pc:docMk/>
            <pc:sldMk cId="4294280978" sldId="306"/>
            <ac:grpSpMk id="138" creationId="{0F509D6D-7611-0EE3-F75A-1DAD3CFE9A60}"/>
          </ac:grpSpMkLst>
        </pc:grpChg>
        <pc:cxnChg chg="mod">
          <ac:chgData name="Ying Cao" userId="c5d2f89c-37b7-45b8-9142-b3d7055cf3db" providerId="ADAL" clId="{A46B9C56-A578-5742-9CB5-7FE61CFB4731}" dt="2023-04-03T01:30:11.029" v="1911" actId="478"/>
          <ac:cxnSpMkLst>
            <pc:docMk/>
            <pc:sldMk cId="4294280978" sldId="306"/>
            <ac:cxnSpMk id="10" creationId="{D8275BF6-AF20-F41B-A919-922883BECF75}"/>
          </ac:cxnSpMkLst>
        </pc:cxnChg>
        <pc:cxnChg chg="mod">
          <ac:chgData name="Ying Cao" userId="c5d2f89c-37b7-45b8-9142-b3d7055cf3db" providerId="ADAL" clId="{A46B9C56-A578-5742-9CB5-7FE61CFB4731}" dt="2023-04-03T01:30:11.029" v="1911" actId="478"/>
          <ac:cxnSpMkLst>
            <pc:docMk/>
            <pc:sldMk cId="4294280978" sldId="306"/>
            <ac:cxnSpMk id="13" creationId="{EA821F3F-5BD7-0738-2B0E-FDAEDE336D9F}"/>
          </ac:cxnSpMkLst>
        </pc:cxnChg>
        <pc:cxnChg chg="mod">
          <ac:chgData name="Ying Cao" userId="c5d2f89c-37b7-45b8-9142-b3d7055cf3db" providerId="ADAL" clId="{A46B9C56-A578-5742-9CB5-7FE61CFB4731}" dt="2023-04-03T01:30:11.029" v="1911" actId="478"/>
          <ac:cxnSpMkLst>
            <pc:docMk/>
            <pc:sldMk cId="4294280978" sldId="306"/>
            <ac:cxnSpMk id="14" creationId="{85BF6830-98B6-FA48-D9E7-400C4BB8B947}"/>
          </ac:cxnSpMkLst>
        </pc:cxnChg>
        <pc:cxnChg chg="mod">
          <ac:chgData name="Ying Cao" userId="c5d2f89c-37b7-45b8-9142-b3d7055cf3db" providerId="ADAL" clId="{A46B9C56-A578-5742-9CB5-7FE61CFB4731}" dt="2023-04-03T01:30:11.029" v="1911" actId="478"/>
          <ac:cxnSpMkLst>
            <pc:docMk/>
            <pc:sldMk cId="4294280978" sldId="306"/>
            <ac:cxnSpMk id="16" creationId="{AF1A06A1-536C-2CCD-9D6F-C4264FB29311}"/>
          </ac:cxnSpMkLst>
        </pc:cxnChg>
        <pc:cxnChg chg="mod">
          <ac:chgData name="Ying Cao" userId="c5d2f89c-37b7-45b8-9142-b3d7055cf3db" providerId="ADAL" clId="{A46B9C56-A578-5742-9CB5-7FE61CFB4731}" dt="2023-04-03T01:30:11.029" v="1911" actId="478"/>
          <ac:cxnSpMkLst>
            <pc:docMk/>
            <pc:sldMk cId="4294280978" sldId="306"/>
            <ac:cxnSpMk id="17" creationId="{958BAA37-6DCC-BA56-814E-CF5F09B3429D}"/>
          </ac:cxnSpMkLst>
        </pc:cxnChg>
        <pc:cxnChg chg="mod">
          <ac:chgData name="Ying Cao" userId="c5d2f89c-37b7-45b8-9142-b3d7055cf3db" providerId="ADAL" clId="{A46B9C56-A578-5742-9CB5-7FE61CFB4731}" dt="2023-04-03T01:30:11.029" v="1911" actId="478"/>
          <ac:cxnSpMkLst>
            <pc:docMk/>
            <pc:sldMk cId="4294280978" sldId="306"/>
            <ac:cxnSpMk id="18" creationId="{5BD08206-5121-5153-351B-E6E4553D31B1}"/>
          </ac:cxnSpMkLst>
        </pc:cxnChg>
        <pc:cxnChg chg="mod">
          <ac:chgData name="Ying Cao" userId="c5d2f89c-37b7-45b8-9142-b3d7055cf3db" providerId="ADAL" clId="{A46B9C56-A578-5742-9CB5-7FE61CFB4731}" dt="2023-04-03T01:30:11.029" v="1911" actId="478"/>
          <ac:cxnSpMkLst>
            <pc:docMk/>
            <pc:sldMk cId="4294280978" sldId="306"/>
            <ac:cxnSpMk id="21" creationId="{9DA721C7-4579-6D27-3312-3D1A3FDDAFBC}"/>
          </ac:cxnSpMkLst>
        </pc:cxnChg>
        <pc:cxnChg chg="del mod">
          <ac:chgData name="Ying Cao" userId="c5d2f89c-37b7-45b8-9142-b3d7055cf3db" providerId="ADAL" clId="{A46B9C56-A578-5742-9CB5-7FE61CFB4731}" dt="2023-03-31T07:42:20.844" v="837" actId="478"/>
          <ac:cxnSpMkLst>
            <pc:docMk/>
            <pc:sldMk cId="4294280978" sldId="306"/>
            <ac:cxnSpMk id="22" creationId="{CB69B740-625C-1BCD-7CFE-26242414221F}"/>
          </ac:cxnSpMkLst>
        </pc:cxnChg>
        <pc:cxnChg chg="mod">
          <ac:chgData name="Ying Cao" userId="c5d2f89c-37b7-45b8-9142-b3d7055cf3db" providerId="ADAL" clId="{A46B9C56-A578-5742-9CB5-7FE61CFB4731}" dt="2023-04-03T01:30:11.029" v="1911" actId="478"/>
          <ac:cxnSpMkLst>
            <pc:docMk/>
            <pc:sldMk cId="4294280978" sldId="306"/>
            <ac:cxnSpMk id="25" creationId="{F274261D-5F7C-D766-A355-AFD5823A7844}"/>
          </ac:cxnSpMkLst>
        </pc:cxnChg>
        <pc:cxnChg chg="mod">
          <ac:chgData name="Ying Cao" userId="c5d2f89c-37b7-45b8-9142-b3d7055cf3db" providerId="ADAL" clId="{A46B9C56-A578-5742-9CB5-7FE61CFB4731}" dt="2023-04-03T01:30:11.029" v="1911" actId="478"/>
          <ac:cxnSpMkLst>
            <pc:docMk/>
            <pc:sldMk cId="4294280978" sldId="306"/>
            <ac:cxnSpMk id="26" creationId="{7A718DCD-BD1E-80D0-5E88-26A43FD37A95}"/>
          </ac:cxnSpMkLst>
        </pc:cxnChg>
        <pc:cxnChg chg="mod">
          <ac:chgData name="Ying Cao" userId="c5d2f89c-37b7-45b8-9142-b3d7055cf3db" providerId="ADAL" clId="{A46B9C56-A578-5742-9CB5-7FE61CFB4731}" dt="2023-04-03T01:30:11.029" v="1911" actId="478"/>
          <ac:cxnSpMkLst>
            <pc:docMk/>
            <pc:sldMk cId="4294280978" sldId="306"/>
            <ac:cxnSpMk id="28" creationId="{F642736B-2574-3429-BA2E-AB4B2453D798}"/>
          </ac:cxnSpMkLst>
        </pc:cxnChg>
        <pc:cxnChg chg="mod">
          <ac:chgData name="Ying Cao" userId="c5d2f89c-37b7-45b8-9142-b3d7055cf3db" providerId="ADAL" clId="{A46B9C56-A578-5742-9CB5-7FE61CFB4731}" dt="2023-04-03T01:30:12.131" v="1912"/>
          <ac:cxnSpMkLst>
            <pc:docMk/>
            <pc:sldMk cId="4294280978" sldId="306"/>
            <ac:cxnSpMk id="30" creationId="{BE71A9AB-ED7C-B6C3-6530-01F2F92EF88B}"/>
          </ac:cxnSpMkLst>
        </pc:cxnChg>
        <pc:cxnChg chg="mod">
          <ac:chgData name="Ying Cao" userId="c5d2f89c-37b7-45b8-9142-b3d7055cf3db" providerId="ADAL" clId="{A46B9C56-A578-5742-9CB5-7FE61CFB4731}" dt="2023-04-03T01:30:11.029" v="1911" actId="478"/>
          <ac:cxnSpMkLst>
            <pc:docMk/>
            <pc:sldMk cId="4294280978" sldId="306"/>
            <ac:cxnSpMk id="32" creationId="{86719BE2-5B52-FCBD-5993-701185CBFF9D}"/>
          </ac:cxnSpMkLst>
        </pc:cxnChg>
        <pc:cxnChg chg="mod">
          <ac:chgData name="Ying Cao" userId="c5d2f89c-37b7-45b8-9142-b3d7055cf3db" providerId="ADAL" clId="{A46B9C56-A578-5742-9CB5-7FE61CFB4731}" dt="2023-04-03T01:30:11.029" v="1911" actId="478"/>
          <ac:cxnSpMkLst>
            <pc:docMk/>
            <pc:sldMk cId="4294280978" sldId="306"/>
            <ac:cxnSpMk id="34" creationId="{0F340C3E-775C-317C-0306-DB4695FD6837}"/>
          </ac:cxnSpMkLst>
        </pc:cxnChg>
        <pc:cxnChg chg="mod">
          <ac:chgData name="Ying Cao" userId="c5d2f89c-37b7-45b8-9142-b3d7055cf3db" providerId="ADAL" clId="{A46B9C56-A578-5742-9CB5-7FE61CFB4731}" dt="2023-04-03T01:30:12.131" v="1912"/>
          <ac:cxnSpMkLst>
            <pc:docMk/>
            <pc:sldMk cId="4294280978" sldId="306"/>
            <ac:cxnSpMk id="38" creationId="{3E44522B-2E03-9CE5-2A53-4536D81A08F4}"/>
          </ac:cxnSpMkLst>
        </pc:cxnChg>
        <pc:cxnChg chg="mod">
          <ac:chgData name="Ying Cao" userId="c5d2f89c-37b7-45b8-9142-b3d7055cf3db" providerId="ADAL" clId="{A46B9C56-A578-5742-9CB5-7FE61CFB4731}" dt="2023-04-03T01:30:12.131" v="1912"/>
          <ac:cxnSpMkLst>
            <pc:docMk/>
            <pc:sldMk cId="4294280978" sldId="306"/>
            <ac:cxnSpMk id="40" creationId="{185A1518-E290-EF74-E18B-BBE56C61F2C9}"/>
          </ac:cxnSpMkLst>
        </pc:cxnChg>
        <pc:cxnChg chg="mod">
          <ac:chgData name="Ying Cao" userId="c5d2f89c-37b7-45b8-9142-b3d7055cf3db" providerId="ADAL" clId="{A46B9C56-A578-5742-9CB5-7FE61CFB4731}" dt="2023-04-03T01:30:12.131" v="1912"/>
          <ac:cxnSpMkLst>
            <pc:docMk/>
            <pc:sldMk cId="4294280978" sldId="306"/>
            <ac:cxnSpMk id="42" creationId="{DAD304B9-8B26-FC06-8FFC-DDA33E8B4451}"/>
          </ac:cxnSpMkLst>
        </pc:cxnChg>
        <pc:cxnChg chg="mod">
          <ac:chgData name="Ying Cao" userId="c5d2f89c-37b7-45b8-9142-b3d7055cf3db" providerId="ADAL" clId="{A46B9C56-A578-5742-9CB5-7FE61CFB4731}" dt="2023-04-03T01:30:12.131" v="1912"/>
          <ac:cxnSpMkLst>
            <pc:docMk/>
            <pc:sldMk cId="4294280978" sldId="306"/>
            <ac:cxnSpMk id="44" creationId="{A625B264-5878-4A6C-7CF2-A1BD8A1F9785}"/>
          </ac:cxnSpMkLst>
        </pc:cxnChg>
        <pc:cxnChg chg="mod">
          <ac:chgData name="Ying Cao" userId="c5d2f89c-37b7-45b8-9142-b3d7055cf3db" providerId="ADAL" clId="{A46B9C56-A578-5742-9CB5-7FE61CFB4731}" dt="2023-04-03T01:30:12.131" v="1912"/>
          <ac:cxnSpMkLst>
            <pc:docMk/>
            <pc:sldMk cId="4294280978" sldId="306"/>
            <ac:cxnSpMk id="45" creationId="{19D838D2-E84F-272D-32D5-148583419506}"/>
          </ac:cxnSpMkLst>
        </pc:cxnChg>
        <pc:cxnChg chg="mod">
          <ac:chgData name="Ying Cao" userId="c5d2f89c-37b7-45b8-9142-b3d7055cf3db" providerId="ADAL" clId="{A46B9C56-A578-5742-9CB5-7FE61CFB4731}" dt="2023-04-03T01:30:12.131" v="1912"/>
          <ac:cxnSpMkLst>
            <pc:docMk/>
            <pc:sldMk cId="4294280978" sldId="306"/>
            <ac:cxnSpMk id="48" creationId="{9E07DB06-636C-1D25-0C04-31921BD951C6}"/>
          </ac:cxnSpMkLst>
        </pc:cxnChg>
        <pc:cxnChg chg="mod">
          <ac:chgData name="Ying Cao" userId="c5d2f89c-37b7-45b8-9142-b3d7055cf3db" providerId="ADAL" clId="{A46B9C56-A578-5742-9CB5-7FE61CFB4731}" dt="2023-04-03T01:30:12.131" v="1912"/>
          <ac:cxnSpMkLst>
            <pc:docMk/>
            <pc:sldMk cId="4294280978" sldId="306"/>
            <ac:cxnSpMk id="49" creationId="{C5F294B2-BB9D-5E8B-9699-1A6A6F751F61}"/>
          </ac:cxnSpMkLst>
        </pc:cxnChg>
        <pc:cxnChg chg="mod">
          <ac:chgData name="Ying Cao" userId="c5d2f89c-37b7-45b8-9142-b3d7055cf3db" providerId="ADAL" clId="{A46B9C56-A578-5742-9CB5-7FE61CFB4731}" dt="2023-04-03T01:30:12.131" v="1912"/>
          <ac:cxnSpMkLst>
            <pc:docMk/>
            <pc:sldMk cId="4294280978" sldId="306"/>
            <ac:cxnSpMk id="50" creationId="{0A0EFC61-A204-9099-012E-A12A92A2FD1C}"/>
          </ac:cxnSpMkLst>
        </pc:cxnChg>
        <pc:cxnChg chg="mod">
          <ac:chgData name="Ying Cao" userId="c5d2f89c-37b7-45b8-9142-b3d7055cf3db" providerId="ADAL" clId="{A46B9C56-A578-5742-9CB5-7FE61CFB4731}" dt="2023-04-03T01:30:12.131" v="1912"/>
          <ac:cxnSpMkLst>
            <pc:docMk/>
            <pc:sldMk cId="4294280978" sldId="306"/>
            <ac:cxnSpMk id="52" creationId="{B8F6AD6A-45A2-895E-1C08-359BC4F12EE6}"/>
          </ac:cxnSpMkLst>
        </pc:cxnChg>
        <pc:cxnChg chg="mod">
          <ac:chgData name="Ying Cao" userId="c5d2f89c-37b7-45b8-9142-b3d7055cf3db" providerId="ADAL" clId="{A46B9C56-A578-5742-9CB5-7FE61CFB4731}" dt="2023-04-03T01:30:12.131" v="1912"/>
          <ac:cxnSpMkLst>
            <pc:docMk/>
            <pc:sldMk cId="4294280978" sldId="306"/>
            <ac:cxnSpMk id="53" creationId="{8C4460EB-B2A7-2CB3-C00E-8D913829461A}"/>
          </ac:cxnSpMkLst>
        </pc:cxnChg>
        <pc:cxnChg chg="mod">
          <ac:chgData name="Ying Cao" userId="c5d2f89c-37b7-45b8-9142-b3d7055cf3db" providerId="ADAL" clId="{A46B9C56-A578-5742-9CB5-7FE61CFB4731}" dt="2023-04-03T01:30:12.131" v="1912"/>
          <ac:cxnSpMkLst>
            <pc:docMk/>
            <pc:sldMk cId="4294280978" sldId="306"/>
            <ac:cxnSpMk id="55" creationId="{6AFC69AB-1C9E-749C-7DEC-D83ED8E7EF96}"/>
          </ac:cxnSpMkLst>
        </pc:cxnChg>
        <pc:cxnChg chg="mod">
          <ac:chgData name="Ying Cao" userId="c5d2f89c-37b7-45b8-9142-b3d7055cf3db" providerId="ADAL" clId="{A46B9C56-A578-5742-9CB5-7FE61CFB4731}" dt="2023-04-03T01:30:12.131" v="1912"/>
          <ac:cxnSpMkLst>
            <pc:docMk/>
            <pc:sldMk cId="4294280978" sldId="306"/>
            <ac:cxnSpMk id="86" creationId="{0F027BAD-AD30-BADB-68FB-769189B8D3DE}"/>
          </ac:cxnSpMkLst>
        </pc:cxnChg>
        <pc:cxnChg chg="del">
          <ac:chgData name="Ying Cao" userId="c5d2f89c-37b7-45b8-9142-b3d7055cf3db" providerId="ADAL" clId="{A46B9C56-A578-5742-9CB5-7FE61CFB4731}" dt="2023-03-31T07:53:48.008" v="964" actId="478"/>
          <ac:cxnSpMkLst>
            <pc:docMk/>
            <pc:sldMk cId="4294280978" sldId="306"/>
            <ac:cxnSpMk id="135" creationId="{96D4B6FD-B28B-F353-C54A-FA721624825C}"/>
          </ac:cxnSpMkLst>
        </pc:cxnChg>
        <pc:cxnChg chg="del">
          <ac:chgData name="Ying Cao" userId="c5d2f89c-37b7-45b8-9142-b3d7055cf3db" providerId="ADAL" clId="{A46B9C56-A578-5742-9CB5-7FE61CFB4731}" dt="2023-03-31T07:53:50.220" v="965" actId="478"/>
          <ac:cxnSpMkLst>
            <pc:docMk/>
            <pc:sldMk cId="4294280978" sldId="306"/>
            <ac:cxnSpMk id="136" creationId="{79690537-5F83-0E35-5762-7F8832942A28}"/>
          </ac:cxnSpMkLst>
        </pc:cxnChg>
        <pc:cxnChg chg="del">
          <ac:chgData name="Ying Cao" userId="c5d2f89c-37b7-45b8-9142-b3d7055cf3db" providerId="ADAL" clId="{A46B9C56-A578-5742-9CB5-7FE61CFB4731}" dt="2023-03-31T07:53:52.785" v="966" actId="478"/>
          <ac:cxnSpMkLst>
            <pc:docMk/>
            <pc:sldMk cId="4294280978" sldId="306"/>
            <ac:cxnSpMk id="137" creationId="{092D5525-A359-31FF-B49D-B6D60E68E4CA}"/>
          </ac:cxnSpMkLst>
        </pc:cxnChg>
      </pc:sldChg>
      <pc:sldChg chg="addSp delSp modSp del mod">
        <pc:chgData name="Ying Cao" userId="c5d2f89c-37b7-45b8-9142-b3d7055cf3db" providerId="ADAL" clId="{A46B9C56-A578-5742-9CB5-7FE61CFB4731}" dt="2023-04-03T04:29:44.282" v="2875" actId="2696"/>
        <pc:sldMkLst>
          <pc:docMk/>
          <pc:sldMk cId="189922894" sldId="307"/>
        </pc:sldMkLst>
        <pc:spChg chg="add mod">
          <ac:chgData name="Ying Cao" userId="c5d2f89c-37b7-45b8-9142-b3d7055cf3db" providerId="ADAL" clId="{A46B9C56-A578-5742-9CB5-7FE61CFB4731}" dt="2023-04-03T03:56:18.957" v="2656" actId="1036"/>
          <ac:spMkLst>
            <pc:docMk/>
            <pc:sldMk cId="189922894" sldId="307"/>
            <ac:spMk id="3" creationId="{865A6F40-6387-A3F4-C626-A97C767F65CB}"/>
          </ac:spMkLst>
        </pc:spChg>
        <pc:spChg chg="add mod">
          <ac:chgData name="Ying Cao" userId="c5d2f89c-37b7-45b8-9142-b3d7055cf3db" providerId="ADAL" clId="{A46B9C56-A578-5742-9CB5-7FE61CFB4731}" dt="2023-04-03T03:56:18.957" v="2656" actId="1036"/>
          <ac:spMkLst>
            <pc:docMk/>
            <pc:sldMk cId="189922894" sldId="307"/>
            <ac:spMk id="4" creationId="{BADA54FE-D48D-7A18-A2E4-BF80F02DCAF8}"/>
          </ac:spMkLst>
        </pc:spChg>
        <pc:spChg chg="add mod">
          <ac:chgData name="Ying Cao" userId="c5d2f89c-37b7-45b8-9142-b3d7055cf3db" providerId="ADAL" clId="{A46B9C56-A578-5742-9CB5-7FE61CFB4731}" dt="2023-04-03T03:56:18.957" v="2656" actId="1036"/>
          <ac:spMkLst>
            <pc:docMk/>
            <pc:sldMk cId="189922894" sldId="307"/>
            <ac:spMk id="5" creationId="{013F2E9A-668C-BDDA-C67F-24A5EF522F8C}"/>
          </ac:spMkLst>
        </pc:spChg>
        <pc:spChg chg="add mod">
          <ac:chgData name="Ying Cao" userId="c5d2f89c-37b7-45b8-9142-b3d7055cf3db" providerId="ADAL" clId="{A46B9C56-A578-5742-9CB5-7FE61CFB4731}" dt="2023-04-03T03:56:18.957" v="2656" actId="1036"/>
          <ac:spMkLst>
            <pc:docMk/>
            <pc:sldMk cId="189922894" sldId="307"/>
            <ac:spMk id="6" creationId="{87401CCF-82DE-EA1E-B162-A1E3F5093B40}"/>
          </ac:spMkLst>
        </pc:spChg>
        <pc:spChg chg="add mod">
          <ac:chgData name="Ying Cao" userId="c5d2f89c-37b7-45b8-9142-b3d7055cf3db" providerId="ADAL" clId="{A46B9C56-A578-5742-9CB5-7FE61CFB4731}" dt="2023-04-03T03:56:18.957" v="2656" actId="1036"/>
          <ac:spMkLst>
            <pc:docMk/>
            <pc:sldMk cId="189922894" sldId="307"/>
            <ac:spMk id="7" creationId="{706284D3-224F-1FA6-85E0-B8A009A698F0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8" creationId="{9CB7679C-E1E0-7DE5-1022-C1B730C761A1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9" creationId="{672C9411-DE0C-7F78-51DD-4F6DD7BA9096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11" creationId="{00ACA156-C423-5932-E155-3B603E79CF8E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12" creationId="{C7F34C9C-F085-01FF-57A7-F68CE3FA1753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15" creationId="{A43F45E8-6F26-6687-FCCF-9EDA72ADA8B4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19" creationId="{69D27E7C-3D6B-150E-9E9E-D786E52B57B4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20" creationId="{C3C43F58-31B6-EF81-9BAC-755B152671EB}"/>
          </ac:spMkLst>
        </pc:spChg>
        <pc:spChg chg="add mod">
          <ac:chgData name="Ying Cao" userId="c5d2f89c-37b7-45b8-9142-b3d7055cf3db" providerId="ADAL" clId="{A46B9C56-A578-5742-9CB5-7FE61CFB4731}" dt="2023-04-03T03:56:18.957" v="2656" actId="1036"/>
          <ac:spMkLst>
            <pc:docMk/>
            <pc:sldMk cId="189922894" sldId="307"/>
            <ac:spMk id="22" creationId="{E9222EC5-1E35-11BD-9063-0DC062719820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27" creationId="{9D2B4FA9-6BDB-6CA2-CF5A-11D6462D45F8}"/>
          </ac:spMkLst>
        </pc:spChg>
        <pc:spChg chg="add mod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31" creationId="{03235747-7497-6462-1E36-62811880A2B8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33" creationId="{0C1DBE6B-C5DF-4545-1ABB-268FCFF50DD5}"/>
          </ac:spMkLst>
        </pc:spChg>
        <pc:spChg chg="add del mod">
          <ac:chgData name="Ying Cao" userId="c5d2f89c-37b7-45b8-9142-b3d7055cf3db" providerId="ADAL" clId="{A46B9C56-A578-5742-9CB5-7FE61CFB4731}" dt="2023-03-31T07:29:49.711" v="551" actId="478"/>
          <ac:spMkLst>
            <pc:docMk/>
            <pc:sldMk cId="189922894" sldId="307"/>
            <ac:spMk id="35" creationId="{BE947845-92C0-5741-F7B2-FFDD2840E85F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37" creationId="{874F3E45-F1C5-F770-7E73-97A4185DA878}"/>
          </ac:spMkLst>
        </pc:spChg>
        <pc:spChg chg="add mod">
          <ac:chgData name="Ying Cao" userId="c5d2f89c-37b7-45b8-9142-b3d7055cf3db" providerId="ADAL" clId="{A46B9C56-A578-5742-9CB5-7FE61CFB4731}" dt="2023-04-03T03:56:18.957" v="2656" actId="1036"/>
          <ac:spMkLst>
            <pc:docMk/>
            <pc:sldMk cId="189922894" sldId="307"/>
            <ac:spMk id="38" creationId="{D3C604BB-C79A-703F-7562-22F671129E69}"/>
          </ac:spMkLst>
        </pc:spChg>
        <pc:spChg chg="add mod">
          <ac:chgData name="Ying Cao" userId="c5d2f89c-37b7-45b8-9142-b3d7055cf3db" providerId="ADAL" clId="{A46B9C56-A578-5742-9CB5-7FE61CFB4731}" dt="2023-04-03T01:20:29.432" v="1744" actId="20577"/>
          <ac:spMkLst>
            <pc:docMk/>
            <pc:sldMk cId="189922894" sldId="307"/>
            <ac:spMk id="40" creationId="{F1C8A136-13E1-626A-8A02-199056F461A4}"/>
          </ac:spMkLst>
        </pc:spChg>
        <pc:spChg chg="add mod">
          <ac:chgData name="Ying Cao" userId="c5d2f89c-37b7-45b8-9142-b3d7055cf3db" providerId="ADAL" clId="{A46B9C56-A578-5742-9CB5-7FE61CFB4731}" dt="2023-04-03T01:20:29.432" v="1744" actId="20577"/>
          <ac:spMkLst>
            <pc:docMk/>
            <pc:sldMk cId="189922894" sldId="307"/>
            <ac:spMk id="41" creationId="{BBEB8777-9403-2FB5-66CE-030EF6AA395C}"/>
          </ac:spMkLst>
        </pc:spChg>
        <pc:spChg chg="add mod">
          <ac:chgData name="Ying Cao" userId="c5d2f89c-37b7-45b8-9142-b3d7055cf3db" providerId="ADAL" clId="{A46B9C56-A578-5742-9CB5-7FE61CFB4731}" dt="2023-04-03T01:20:29.432" v="1744" actId="20577"/>
          <ac:spMkLst>
            <pc:docMk/>
            <pc:sldMk cId="189922894" sldId="307"/>
            <ac:spMk id="42" creationId="{1191D3A1-75E3-7275-E392-CE839EF00DE3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43" creationId="{93E9C5D2-CF4A-0976-4F6E-82AC8477552B}"/>
          </ac:spMkLst>
        </pc:spChg>
        <pc:spChg chg="add mod">
          <ac:chgData name="Ying Cao" userId="c5d2f89c-37b7-45b8-9142-b3d7055cf3db" providerId="ADAL" clId="{A46B9C56-A578-5742-9CB5-7FE61CFB4731}" dt="2023-04-03T01:20:29.432" v="1744" actId="20577"/>
          <ac:spMkLst>
            <pc:docMk/>
            <pc:sldMk cId="189922894" sldId="307"/>
            <ac:spMk id="44" creationId="{D9F69DE4-33FC-E5B5-3656-D62CE1D5BD23}"/>
          </ac:spMkLst>
        </pc:spChg>
        <pc:spChg chg="add mod">
          <ac:chgData name="Ying Cao" userId="c5d2f89c-37b7-45b8-9142-b3d7055cf3db" providerId="ADAL" clId="{A46B9C56-A578-5742-9CB5-7FE61CFB4731}" dt="2023-04-03T01:20:32.689" v="1745" actId="20577"/>
          <ac:spMkLst>
            <pc:docMk/>
            <pc:sldMk cId="189922894" sldId="307"/>
            <ac:spMk id="45" creationId="{80932DAC-EA3D-AD73-04D4-5919CF445860}"/>
          </ac:spMkLst>
        </pc:spChg>
        <pc:spChg chg="add mod">
          <ac:chgData name="Ying Cao" userId="c5d2f89c-37b7-45b8-9142-b3d7055cf3db" providerId="ADAL" clId="{A46B9C56-A578-5742-9CB5-7FE61CFB4731}" dt="2023-04-03T01:20:29.432" v="1744" actId="20577"/>
          <ac:spMkLst>
            <pc:docMk/>
            <pc:sldMk cId="189922894" sldId="307"/>
            <ac:spMk id="46" creationId="{54250F5C-96E4-3964-2A9C-BA55E28BBAC7}"/>
          </ac:spMkLst>
        </pc:spChg>
        <pc:spChg chg="add del mod">
          <ac:chgData name="Ying Cao" userId="c5d2f89c-37b7-45b8-9142-b3d7055cf3db" providerId="ADAL" clId="{A46B9C56-A578-5742-9CB5-7FE61CFB4731}" dt="2023-04-03T01:04:40.026" v="1336"/>
          <ac:spMkLst>
            <pc:docMk/>
            <pc:sldMk cId="189922894" sldId="307"/>
            <ac:spMk id="48" creationId="{78D2783E-64AC-1DEC-CD8A-BE5B40806C95}"/>
          </ac:spMkLst>
        </pc:spChg>
        <pc:spChg chg="add mod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49" creationId="{3B3CD8DC-CF14-6CCA-42AC-5899B223C9A0}"/>
          </ac:spMkLst>
        </pc:spChg>
        <pc:spChg chg="add mod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57" creationId="{D4EC7B5B-0FAD-A808-D997-AFD07E1EE98E}"/>
          </ac:spMkLst>
        </pc:spChg>
        <pc:spChg chg="add mod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58" creationId="{B819CF7B-ED0C-ADDB-0BCB-ACA6A4B44779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59" creationId="{16CF688B-F28D-613B-C381-B9934BD2A806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60" creationId="{1D384A16-BBBB-4A77-B24B-51A69E985311}"/>
          </ac:spMkLst>
        </pc:spChg>
        <pc:spChg chg="add del mod">
          <ac:chgData name="Ying Cao" userId="c5d2f89c-37b7-45b8-9142-b3d7055cf3db" providerId="ADAL" clId="{A46B9C56-A578-5742-9CB5-7FE61CFB4731}" dt="2023-04-03T01:15:21.417" v="1509" actId="478"/>
          <ac:spMkLst>
            <pc:docMk/>
            <pc:sldMk cId="189922894" sldId="307"/>
            <ac:spMk id="61" creationId="{DC7761D8-D061-5730-8413-C7EC5A07555D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62" creationId="{5B98E818-BD1A-67C7-81A1-A6E469B9D307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63" creationId="{0F98E63E-8951-C163-0DA8-65475FB33320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64" creationId="{0EB1D868-21D2-F12C-0AB2-374F5F463125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65" creationId="{C67507DB-4319-8A4D-A372-4C2356CB2711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66" creationId="{C3B47334-FC90-F165-F086-5DB3187261A0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67" creationId="{99888549-F9AD-254C-B998-C5F081AAF383}"/>
          </ac:spMkLst>
        </pc:spChg>
        <pc:spChg chg="del">
          <ac:chgData name="Ying Cao" userId="c5d2f89c-37b7-45b8-9142-b3d7055cf3db" providerId="ADAL" clId="{A46B9C56-A578-5742-9CB5-7FE61CFB4731}" dt="2023-04-03T01:04:09.832" v="1327" actId="21"/>
          <ac:spMkLst>
            <pc:docMk/>
            <pc:sldMk cId="189922894" sldId="307"/>
            <ac:spMk id="68" creationId="{4AA232DB-4D56-1AFE-E139-9CAD8D79D271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69" creationId="{F613FF9D-FDC3-473E-88E7-F98D7F522701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70" creationId="{B81CB849-D319-DBDA-1C5E-7234C6492A07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71" creationId="{C28028A1-C08A-F3F5-7494-13DD8ED07CF4}"/>
          </ac:spMkLst>
        </pc:spChg>
        <pc:spChg chg="mod topLvl">
          <ac:chgData name="Ying Cao" userId="c5d2f89c-37b7-45b8-9142-b3d7055cf3db" providerId="ADAL" clId="{A46B9C56-A578-5742-9CB5-7FE61CFB4731}" dt="2023-04-03T01:24:17.980" v="1754" actId="164"/>
          <ac:spMkLst>
            <pc:docMk/>
            <pc:sldMk cId="189922894" sldId="307"/>
            <ac:spMk id="72" creationId="{C484FE2E-7BC2-F74B-5014-28ADC410665A}"/>
          </ac:spMkLst>
        </pc:spChg>
        <pc:spChg chg="add mod">
          <ac:chgData name="Ying Cao" userId="c5d2f89c-37b7-45b8-9142-b3d7055cf3db" providerId="ADAL" clId="{A46B9C56-A578-5742-9CB5-7FE61CFB4731}" dt="2023-04-03T01:16:21.949" v="1585" actId="1076"/>
          <ac:spMkLst>
            <pc:docMk/>
            <pc:sldMk cId="189922894" sldId="307"/>
            <ac:spMk id="74" creationId="{509AF46D-AE3D-1380-F778-6948F5A629C9}"/>
          </ac:spMkLst>
        </pc:spChg>
        <pc:spChg chg="del mod">
          <ac:chgData name="Ying Cao" userId="c5d2f89c-37b7-45b8-9142-b3d7055cf3db" providerId="ADAL" clId="{A46B9C56-A578-5742-9CB5-7FE61CFB4731}" dt="2023-03-31T07:17:35.276" v="270" actId="478"/>
          <ac:spMkLst>
            <pc:docMk/>
            <pc:sldMk cId="189922894" sldId="307"/>
            <ac:spMk id="74" creationId="{5748C414-B974-72DC-8D7F-D1B4DDC929B9}"/>
          </ac:spMkLst>
        </pc:spChg>
        <pc:spChg chg="add del mod topLvl">
          <ac:chgData name="Ying Cao" userId="c5d2f89c-37b7-45b8-9142-b3d7055cf3db" providerId="ADAL" clId="{A46B9C56-A578-5742-9CB5-7FE61CFB4731}" dt="2023-03-31T07:23:52.975" v="442" actId="20577"/>
          <ac:spMkLst>
            <pc:docMk/>
            <pc:sldMk cId="189922894" sldId="307"/>
            <ac:spMk id="117" creationId="{D922027C-6051-813D-7B44-AD9B463CDEF3}"/>
          </ac:spMkLst>
        </pc:spChg>
        <pc:spChg chg="mod">
          <ac:chgData name="Ying Cao" userId="c5d2f89c-37b7-45b8-9142-b3d7055cf3db" providerId="ADAL" clId="{A46B9C56-A578-5742-9CB5-7FE61CFB4731}" dt="2023-03-31T07:43:37.191" v="846" actId="164"/>
          <ac:spMkLst>
            <pc:docMk/>
            <pc:sldMk cId="189922894" sldId="307"/>
            <ac:spMk id="121" creationId="{01604D39-5B64-26F6-7E70-387AC870D53A}"/>
          </ac:spMkLst>
        </pc:spChg>
        <pc:grpChg chg="add mod">
          <ac:chgData name="Ying Cao" userId="c5d2f89c-37b7-45b8-9142-b3d7055cf3db" providerId="ADAL" clId="{A46B9C56-A578-5742-9CB5-7FE61CFB4731}" dt="2023-04-03T01:18:57.529" v="1708" actId="1076"/>
          <ac:grpSpMkLst>
            <pc:docMk/>
            <pc:sldMk cId="189922894" sldId="307"/>
            <ac:grpSpMk id="39" creationId="{88D7B4BC-609E-EFC5-AC0E-5E1ADA52E54F}"/>
          </ac:grpSpMkLst>
        </pc:grpChg>
        <pc:grpChg chg="add mod">
          <ac:chgData name="Ying Cao" userId="c5d2f89c-37b7-45b8-9142-b3d7055cf3db" providerId="ADAL" clId="{A46B9C56-A578-5742-9CB5-7FE61CFB4731}" dt="2023-04-03T01:20:29.432" v="1744" actId="20577"/>
          <ac:grpSpMkLst>
            <pc:docMk/>
            <pc:sldMk cId="189922894" sldId="307"/>
            <ac:grpSpMk id="47" creationId="{DEC86F6B-264A-D3CC-DFC5-0F444641BD1E}"/>
          </ac:grpSpMkLst>
        </pc:grpChg>
        <pc:grpChg chg="del mod">
          <ac:chgData name="Ying Cao" userId="c5d2f89c-37b7-45b8-9142-b3d7055cf3db" providerId="ADAL" clId="{A46B9C56-A578-5742-9CB5-7FE61CFB4731}" dt="2023-04-03T01:04:18.781" v="1330" actId="165"/>
          <ac:grpSpMkLst>
            <pc:docMk/>
            <pc:sldMk cId="189922894" sldId="307"/>
            <ac:grpSpMk id="73" creationId="{C2E5F226-B297-F98E-5305-E5B7671BBC48}"/>
          </ac:grpSpMkLst>
        </pc:grpChg>
        <pc:grpChg chg="add mod">
          <ac:chgData name="Ying Cao" userId="c5d2f89c-37b7-45b8-9142-b3d7055cf3db" providerId="ADAL" clId="{A46B9C56-A578-5742-9CB5-7FE61CFB4731}" dt="2023-04-03T03:56:18.957" v="2656" actId="1036"/>
          <ac:grpSpMkLst>
            <pc:docMk/>
            <pc:sldMk cId="189922894" sldId="307"/>
            <ac:grpSpMk id="77" creationId="{128BEB57-B7AE-01F7-2EB0-6C4518026673}"/>
          </ac:grpSpMkLst>
        </pc:grpChg>
        <pc:grpChg chg="mod">
          <ac:chgData name="Ying Cao" userId="c5d2f89c-37b7-45b8-9142-b3d7055cf3db" providerId="ADAL" clId="{A46B9C56-A578-5742-9CB5-7FE61CFB4731}" dt="2023-03-31T07:43:37.191" v="846" actId="164"/>
          <ac:grpSpMkLst>
            <pc:docMk/>
            <pc:sldMk cId="189922894" sldId="307"/>
            <ac:grpSpMk id="112" creationId="{7EE856EA-CE62-DCC5-8244-AAAD5A07869E}"/>
          </ac:grpSpMkLst>
        </pc:grpChg>
        <pc:grpChg chg="mod">
          <ac:chgData name="Ying Cao" userId="c5d2f89c-37b7-45b8-9142-b3d7055cf3db" providerId="ADAL" clId="{A46B9C56-A578-5742-9CB5-7FE61CFB4731}" dt="2023-03-31T07:43:37.191" v="846" actId="164"/>
          <ac:grpSpMkLst>
            <pc:docMk/>
            <pc:sldMk cId="189922894" sldId="307"/>
            <ac:grpSpMk id="113" creationId="{638F02C3-0EC5-A0C1-7410-E099A0DE50A4}"/>
          </ac:grpSpMkLst>
        </pc:grpChg>
        <pc:grpChg chg="mod">
          <ac:chgData name="Ying Cao" userId="c5d2f89c-37b7-45b8-9142-b3d7055cf3db" providerId="ADAL" clId="{A46B9C56-A578-5742-9CB5-7FE61CFB4731}" dt="2023-03-31T07:43:37.191" v="846" actId="164"/>
          <ac:grpSpMkLst>
            <pc:docMk/>
            <pc:sldMk cId="189922894" sldId="307"/>
            <ac:grpSpMk id="114" creationId="{13607C76-A230-0A67-0E6D-565D9DD449D1}"/>
          </ac:grpSpMkLst>
        </pc:grpChg>
        <pc:grpChg chg="add del mod">
          <ac:chgData name="Ying Cao" userId="c5d2f89c-37b7-45b8-9142-b3d7055cf3db" providerId="ADAL" clId="{A46B9C56-A578-5742-9CB5-7FE61CFB4731}" dt="2023-03-31T07:43:37.191" v="846" actId="164"/>
          <ac:grpSpMkLst>
            <pc:docMk/>
            <pc:sldMk cId="189922894" sldId="307"/>
            <ac:grpSpMk id="118" creationId="{3CA7AE71-BF0B-00B8-83CF-7B0C24D0FE6E}"/>
          </ac:grpSpMkLst>
        </pc:grpChg>
        <pc:cxnChg chg="add del mod">
          <ac:chgData name="Ying Cao" userId="c5d2f89c-37b7-45b8-9142-b3d7055cf3db" providerId="ADAL" clId="{A46B9C56-A578-5742-9CB5-7FE61CFB4731}" dt="2023-04-03T03:56:06.200" v="2619" actId="478"/>
          <ac:cxnSpMkLst>
            <pc:docMk/>
            <pc:sldMk cId="189922894" sldId="307"/>
            <ac:cxnSpMk id="2" creationId="{234088D6-861C-5FDD-18A8-6FB3870C55C8}"/>
          </ac:cxnSpMkLst>
        </pc:cxnChg>
        <pc:cxnChg chg="mod topLvl">
          <ac:chgData name="Ying Cao" userId="c5d2f89c-37b7-45b8-9142-b3d7055cf3db" providerId="ADAL" clId="{A46B9C56-A578-5742-9CB5-7FE61CFB4731}" dt="2023-04-03T01:24:17.980" v="1754" actId="164"/>
          <ac:cxnSpMkLst>
            <pc:docMk/>
            <pc:sldMk cId="189922894" sldId="307"/>
            <ac:cxnSpMk id="10" creationId="{D8275BF6-AF20-F41B-A919-922883BECF75}"/>
          </ac:cxnSpMkLst>
        </pc:cxnChg>
        <pc:cxnChg chg="mod topLvl">
          <ac:chgData name="Ying Cao" userId="c5d2f89c-37b7-45b8-9142-b3d7055cf3db" providerId="ADAL" clId="{A46B9C56-A578-5742-9CB5-7FE61CFB4731}" dt="2023-04-03T01:24:17.980" v="1754" actId="164"/>
          <ac:cxnSpMkLst>
            <pc:docMk/>
            <pc:sldMk cId="189922894" sldId="307"/>
            <ac:cxnSpMk id="13" creationId="{EA821F3F-5BD7-0738-2B0E-FDAEDE336D9F}"/>
          </ac:cxnSpMkLst>
        </pc:cxnChg>
        <pc:cxnChg chg="mod topLvl">
          <ac:chgData name="Ying Cao" userId="c5d2f89c-37b7-45b8-9142-b3d7055cf3db" providerId="ADAL" clId="{A46B9C56-A578-5742-9CB5-7FE61CFB4731}" dt="2023-04-03T01:24:17.980" v="1754" actId="164"/>
          <ac:cxnSpMkLst>
            <pc:docMk/>
            <pc:sldMk cId="189922894" sldId="307"/>
            <ac:cxnSpMk id="14" creationId="{85BF6830-98B6-FA48-D9E7-400C4BB8B947}"/>
          </ac:cxnSpMkLst>
        </pc:cxnChg>
        <pc:cxnChg chg="mod topLvl">
          <ac:chgData name="Ying Cao" userId="c5d2f89c-37b7-45b8-9142-b3d7055cf3db" providerId="ADAL" clId="{A46B9C56-A578-5742-9CB5-7FE61CFB4731}" dt="2023-04-03T01:24:17.980" v="1754" actId="164"/>
          <ac:cxnSpMkLst>
            <pc:docMk/>
            <pc:sldMk cId="189922894" sldId="307"/>
            <ac:cxnSpMk id="16" creationId="{AF1A06A1-536C-2CCD-9D6F-C4264FB29311}"/>
          </ac:cxnSpMkLst>
        </pc:cxnChg>
        <pc:cxnChg chg="mod topLvl">
          <ac:chgData name="Ying Cao" userId="c5d2f89c-37b7-45b8-9142-b3d7055cf3db" providerId="ADAL" clId="{A46B9C56-A578-5742-9CB5-7FE61CFB4731}" dt="2023-04-03T01:24:17.980" v="1754" actId="164"/>
          <ac:cxnSpMkLst>
            <pc:docMk/>
            <pc:sldMk cId="189922894" sldId="307"/>
            <ac:cxnSpMk id="17" creationId="{958BAA37-6DCC-BA56-814E-CF5F09B3429D}"/>
          </ac:cxnSpMkLst>
        </pc:cxnChg>
        <pc:cxnChg chg="mod topLvl">
          <ac:chgData name="Ying Cao" userId="c5d2f89c-37b7-45b8-9142-b3d7055cf3db" providerId="ADAL" clId="{A46B9C56-A578-5742-9CB5-7FE61CFB4731}" dt="2023-04-03T01:24:17.980" v="1754" actId="164"/>
          <ac:cxnSpMkLst>
            <pc:docMk/>
            <pc:sldMk cId="189922894" sldId="307"/>
            <ac:cxnSpMk id="18" creationId="{5BD08206-5121-5153-351B-E6E4553D31B1}"/>
          </ac:cxnSpMkLst>
        </pc:cxnChg>
        <pc:cxnChg chg="mod topLvl">
          <ac:chgData name="Ying Cao" userId="c5d2f89c-37b7-45b8-9142-b3d7055cf3db" providerId="ADAL" clId="{A46B9C56-A578-5742-9CB5-7FE61CFB4731}" dt="2023-04-03T01:24:17.980" v="1754" actId="164"/>
          <ac:cxnSpMkLst>
            <pc:docMk/>
            <pc:sldMk cId="189922894" sldId="307"/>
            <ac:cxnSpMk id="21" creationId="{9DA721C7-4579-6D27-3312-3D1A3FDDAFBC}"/>
          </ac:cxnSpMkLst>
        </pc:cxnChg>
        <pc:cxnChg chg="add mod">
          <ac:chgData name="Ying Cao" userId="c5d2f89c-37b7-45b8-9142-b3d7055cf3db" providerId="ADAL" clId="{A46B9C56-A578-5742-9CB5-7FE61CFB4731}" dt="2023-04-03T03:56:18.957" v="2656" actId="1036"/>
          <ac:cxnSpMkLst>
            <pc:docMk/>
            <pc:sldMk cId="189922894" sldId="307"/>
            <ac:cxnSpMk id="24" creationId="{D9F86B87-BE7E-1F6B-249A-47E2ECA5B386}"/>
          </ac:cxnSpMkLst>
        </pc:cxnChg>
        <pc:cxnChg chg="mod topLvl">
          <ac:chgData name="Ying Cao" userId="c5d2f89c-37b7-45b8-9142-b3d7055cf3db" providerId="ADAL" clId="{A46B9C56-A578-5742-9CB5-7FE61CFB4731}" dt="2023-04-03T01:24:17.980" v="1754" actId="164"/>
          <ac:cxnSpMkLst>
            <pc:docMk/>
            <pc:sldMk cId="189922894" sldId="307"/>
            <ac:cxnSpMk id="25" creationId="{F274261D-5F7C-D766-A355-AFD5823A7844}"/>
          </ac:cxnSpMkLst>
        </pc:cxnChg>
        <pc:cxnChg chg="mod topLvl">
          <ac:chgData name="Ying Cao" userId="c5d2f89c-37b7-45b8-9142-b3d7055cf3db" providerId="ADAL" clId="{A46B9C56-A578-5742-9CB5-7FE61CFB4731}" dt="2023-04-03T01:24:17.980" v="1754" actId="164"/>
          <ac:cxnSpMkLst>
            <pc:docMk/>
            <pc:sldMk cId="189922894" sldId="307"/>
            <ac:cxnSpMk id="26" creationId="{7A718DCD-BD1E-80D0-5E88-26A43FD37A95}"/>
          </ac:cxnSpMkLst>
        </pc:cxnChg>
        <pc:cxnChg chg="mod topLvl">
          <ac:chgData name="Ying Cao" userId="c5d2f89c-37b7-45b8-9142-b3d7055cf3db" providerId="ADAL" clId="{A46B9C56-A578-5742-9CB5-7FE61CFB4731}" dt="2023-04-03T01:24:17.980" v="1754" actId="164"/>
          <ac:cxnSpMkLst>
            <pc:docMk/>
            <pc:sldMk cId="189922894" sldId="307"/>
            <ac:cxnSpMk id="28" creationId="{F642736B-2574-3429-BA2E-AB4B2453D798}"/>
          </ac:cxnSpMkLst>
        </pc:cxnChg>
        <pc:cxnChg chg="mod topLvl">
          <ac:chgData name="Ying Cao" userId="c5d2f89c-37b7-45b8-9142-b3d7055cf3db" providerId="ADAL" clId="{A46B9C56-A578-5742-9CB5-7FE61CFB4731}" dt="2023-04-03T01:24:17.980" v="1754" actId="164"/>
          <ac:cxnSpMkLst>
            <pc:docMk/>
            <pc:sldMk cId="189922894" sldId="307"/>
            <ac:cxnSpMk id="32" creationId="{86719BE2-5B52-FCBD-5993-701185CBFF9D}"/>
          </ac:cxnSpMkLst>
        </pc:cxnChg>
        <pc:cxnChg chg="mod topLvl">
          <ac:chgData name="Ying Cao" userId="c5d2f89c-37b7-45b8-9142-b3d7055cf3db" providerId="ADAL" clId="{A46B9C56-A578-5742-9CB5-7FE61CFB4731}" dt="2023-04-03T01:24:17.980" v="1754" actId="164"/>
          <ac:cxnSpMkLst>
            <pc:docMk/>
            <pc:sldMk cId="189922894" sldId="307"/>
            <ac:cxnSpMk id="34" creationId="{0F340C3E-775C-317C-0306-DB4695FD6837}"/>
          </ac:cxnSpMkLst>
        </pc:cxnChg>
        <pc:cxnChg chg="add mod">
          <ac:chgData name="Ying Cao" userId="c5d2f89c-37b7-45b8-9142-b3d7055cf3db" providerId="ADAL" clId="{A46B9C56-A578-5742-9CB5-7FE61CFB4731}" dt="2023-04-03T01:24:17.980" v="1754" actId="164"/>
          <ac:cxnSpMkLst>
            <pc:docMk/>
            <pc:sldMk cId="189922894" sldId="307"/>
            <ac:cxnSpMk id="53" creationId="{44B25BD8-0F02-3164-E0DC-4080841D19A8}"/>
          </ac:cxnSpMkLst>
        </pc:cxnChg>
        <pc:cxnChg chg="mod topLvl">
          <ac:chgData name="Ying Cao" userId="c5d2f89c-37b7-45b8-9142-b3d7055cf3db" providerId="ADAL" clId="{A46B9C56-A578-5742-9CB5-7FE61CFB4731}" dt="2023-03-31T07:23:40.573" v="435" actId="478"/>
          <ac:cxnSpMkLst>
            <pc:docMk/>
            <pc:sldMk cId="189922894" sldId="307"/>
            <ac:cxnSpMk id="116" creationId="{1F3C8DB9-0DF2-1C88-F8EF-1A07CC1FBEED}"/>
          </ac:cxnSpMkLst>
        </pc:cxnChg>
        <pc:cxnChg chg="mod">
          <ac:chgData name="Ying Cao" userId="c5d2f89c-37b7-45b8-9142-b3d7055cf3db" providerId="ADAL" clId="{A46B9C56-A578-5742-9CB5-7FE61CFB4731}" dt="2023-03-31T07:43:37.191" v="846" actId="164"/>
          <ac:cxnSpMkLst>
            <pc:docMk/>
            <pc:sldMk cId="189922894" sldId="307"/>
            <ac:cxnSpMk id="120" creationId="{C251979D-BCA3-3C7C-C299-57DB39ED3622}"/>
          </ac:cxnSpMkLst>
        </pc:cxnChg>
      </pc:sldChg>
      <pc:sldChg chg="addSp delSp modSp mod">
        <pc:chgData name="Ying Cao" userId="c5d2f89c-37b7-45b8-9142-b3d7055cf3db" providerId="ADAL" clId="{A46B9C56-A578-5742-9CB5-7FE61CFB4731}" dt="2023-04-03T01:37:14.539" v="1968" actId="1076"/>
        <pc:sldMkLst>
          <pc:docMk/>
          <pc:sldMk cId="4118432223" sldId="308"/>
        </pc:sldMkLst>
        <pc:spChg chg="add del mod">
          <ac:chgData name="Ying Cao" userId="c5d2f89c-37b7-45b8-9142-b3d7055cf3db" providerId="ADAL" clId="{A46B9C56-A578-5742-9CB5-7FE61CFB4731}" dt="2023-04-03T01:28:44.340" v="1889" actId="478"/>
          <ac:spMkLst>
            <pc:docMk/>
            <pc:sldMk cId="4118432223" sldId="308"/>
            <ac:spMk id="2" creationId="{DB1173E5-66F5-3C64-7519-3A6452C908E3}"/>
          </ac:spMkLst>
        </pc:spChg>
        <pc:spChg chg="add mod">
          <ac:chgData name="Ying Cao" userId="c5d2f89c-37b7-45b8-9142-b3d7055cf3db" providerId="ADAL" clId="{A46B9C56-A578-5742-9CB5-7FE61CFB4731}" dt="2023-04-03T01:36:02.319" v="1942" actId="164"/>
          <ac:spMkLst>
            <pc:docMk/>
            <pc:sldMk cId="4118432223" sldId="308"/>
            <ac:spMk id="3" creationId="{005E2F1F-4A12-EACB-9D85-5DBF00423117}"/>
          </ac:spMkLst>
        </pc:spChg>
        <pc:spChg chg="del">
          <ac:chgData name="Ying Cao" userId="c5d2f89c-37b7-45b8-9142-b3d7055cf3db" providerId="ADAL" clId="{A46B9C56-A578-5742-9CB5-7FE61CFB4731}" dt="2023-03-31T07:52:48.603" v="952" actId="478"/>
          <ac:spMkLst>
            <pc:docMk/>
            <pc:sldMk cId="4118432223" sldId="308"/>
            <ac:spMk id="3" creationId="{D250E60D-8CDB-A524-4726-B568BE1A0F79}"/>
          </ac:spMkLst>
        </pc:spChg>
        <pc:spChg chg="add del mod">
          <ac:chgData name="Ying Cao" userId="c5d2f89c-37b7-45b8-9142-b3d7055cf3db" providerId="ADAL" clId="{A46B9C56-A578-5742-9CB5-7FE61CFB4731}" dt="2023-04-03T01:28:45.594" v="1890" actId="478"/>
          <ac:spMkLst>
            <pc:docMk/>
            <pc:sldMk cId="4118432223" sldId="308"/>
            <ac:spMk id="4" creationId="{14EAA648-E474-7479-2259-B5252C9800F4}"/>
          </ac:spMkLst>
        </pc:spChg>
        <pc:spChg chg="add mod">
          <ac:chgData name="Ying Cao" userId="c5d2f89c-37b7-45b8-9142-b3d7055cf3db" providerId="ADAL" clId="{A46B9C56-A578-5742-9CB5-7FE61CFB4731}" dt="2023-04-03T01:36:02.319" v="1942" actId="164"/>
          <ac:spMkLst>
            <pc:docMk/>
            <pc:sldMk cId="4118432223" sldId="308"/>
            <ac:spMk id="5" creationId="{5854A402-9141-8818-BAC1-2C6BD97A6168}"/>
          </ac:spMkLst>
        </pc:spChg>
        <pc:spChg chg="mod">
          <ac:chgData name="Ying Cao" userId="c5d2f89c-37b7-45b8-9142-b3d7055cf3db" providerId="ADAL" clId="{A46B9C56-A578-5742-9CB5-7FE61CFB4731}" dt="2023-04-03T01:37:14.539" v="1968" actId="1076"/>
          <ac:spMkLst>
            <pc:docMk/>
            <pc:sldMk cId="4118432223" sldId="308"/>
            <ac:spMk id="7" creationId="{8DE94279-F467-F68B-B3FC-9460BF5D7014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22" creationId="{EAE5A400-1DF8-DE64-66BE-4A22A1782D4F}"/>
          </ac:spMkLst>
        </pc:spChg>
        <pc:spChg chg="mod">
          <ac:chgData name="Ying Cao" userId="c5d2f89c-37b7-45b8-9142-b3d7055cf3db" providerId="ADAL" clId="{A46B9C56-A578-5742-9CB5-7FE61CFB4731}" dt="2023-04-03T01:36:47.102" v="1954" actId="1076"/>
          <ac:spMkLst>
            <pc:docMk/>
            <pc:sldMk cId="4118432223" sldId="308"/>
            <ac:spMk id="23" creationId="{711EC630-3C63-A8F3-B141-AA9DF0FA6B24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24" creationId="{85C4F71F-5095-757B-2A6A-F53A88DEB76F}"/>
          </ac:spMkLst>
        </pc:spChg>
        <pc:spChg chg="mod">
          <ac:chgData name="Ying Cao" userId="c5d2f89c-37b7-45b8-9142-b3d7055cf3db" providerId="ADAL" clId="{A46B9C56-A578-5742-9CB5-7FE61CFB4731}" dt="2023-04-03T01:37:14.539" v="1968" actId="1076"/>
          <ac:spMkLst>
            <pc:docMk/>
            <pc:sldMk cId="4118432223" sldId="308"/>
            <ac:spMk id="29" creationId="{830215F7-CB9B-3F77-8FEF-25134DE65C2C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31" creationId="{276F0BE1-C5CE-DDD6-B9FF-D8966C4E2445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35" creationId="{8EA4B141-AC11-988A-B1FB-8F999C6C7976}"/>
          </ac:spMkLst>
        </pc:spChg>
        <pc:spChg chg="mod">
          <ac:chgData name="Ying Cao" userId="c5d2f89c-37b7-45b8-9142-b3d7055cf3db" providerId="ADAL" clId="{A46B9C56-A578-5742-9CB5-7FE61CFB4731}" dt="2023-04-03T01:35:34.872" v="1937" actId="255"/>
          <ac:spMkLst>
            <pc:docMk/>
            <pc:sldMk cId="4118432223" sldId="308"/>
            <ac:spMk id="39" creationId="{5CF5CB03-3FE7-E891-845C-9FE2E10012A5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40" creationId="{0A1B32D8-F5C0-32B3-37F8-BCFB2842E6D4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45" creationId="{24745293-4F28-D5B5-7C24-B122D690E15B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46" creationId="{0A051856-102F-13F5-8431-902804D8CDCA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50" creationId="{E5FCFAD5-1824-1525-7C11-8D8B004C73ED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53" creationId="{72621A18-DBE5-9FBC-50F1-794077F4B692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55" creationId="{3491114B-0DA3-B615-1469-59D79FA579B5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56" creationId="{08464C1F-0A74-5D71-EEE3-078BC9BA9476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57" creationId="{871A4533-08F6-D3CF-20FA-77A5D5FF7C44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58" creationId="{D1AFD6B2-7EE3-1CB9-D973-027BBEAD3D36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61" creationId="{FF4110B7-7B46-3E65-F5B6-EB70D2F6569F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74" creationId="{E1C37543-5FC1-D028-C053-07490A9553EB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75" creationId="{B9021939-38D6-78C1-A3ED-BC146C379EF8}"/>
          </ac:spMkLst>
        </pc:spChg>
        <pc:spChg chg="mod">
          <ac:chgData name="Ying Cao" userId="c5d2f89c-37b7-45b8-9142-b3d7055cf3db" providerId="ADAL" clId="{A46B9C56-A578-5742-9CB5-7FE61CFB4731}" dt="2023-04-03T01:35:51.862" v="1941" actId="207"/>
          <ac:spMkLst>
            <pc:docMk/>
            <pc:sldMk cId="4118432223" sldId="308"/>
            <ac:spMk id="76" creationId="{55F0CC0D-1819-ECD7-09D8-B9D9004E12C8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77" creationId="{A515E692-BFF4-4214-DE33-5498391246DB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78" creationId="{D64012C8-0043-9C75-17EC-FF886E701729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79" creationId="{A926A43B-8CEA-DAC8-955B-5E99992BEAFC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80" creationId="{DBF656E8-4999-B662-6FCC-4130DC14ECBB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81" creationId="{EA1E3008-83DB-5230-3AE8-87D951650703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82" creationId="{5D0EE04F-F879-F681-E2B6-BD0D4386D9F1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83" creationId="{1B65B3E1-879B-878F-C72F-CDF761CAA66A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84" creationId="{77BBCCAB-3443-3507-A6E9-30AE9EDCDA79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86" creationId="{83647FBE-B148-5972-DC3B-686BCE289DE7}"/>
          </ac:spMkLst>
        </pc:spChg>
        <pc:spChg chg="mod">
          <ac:chgData name="Ying Cao" userId="c5d2f89c-37b7-45b8-9142-b3d7055cf3db" providerId="ADAL" clId="{A46B9C56-A578-5742-9CB5-7FE61CFB4731}" dt="2023-04-03T01:35:48.361" v="1940"/>
          <ac:spMkLst>
            <pc:docMk/>
            <pc:sldMk cId="4118432223" sldId="308"/>
            <ac:spMk id="87" creationId="{59F604CA-6EBA-9DA7-7F86-C954584665EF}"/>
          </ac:spMkLst>
        </pc:spChg>
        <pc:spChg chg="mod">
          <ac:chgData name="Ying Cao" userId="c5d2f89c-37b7-45b8-9142-b3d7055cf3db" providerId="ADAL" clId="{A46B9C56-A578-5742-9CB5-7FE61CFB4731}" dt="2023-04-03T01:36:40.845" v="1952"/>
          <ac:spMkLst>
            <pc:docMk/>
            <pc:sldMk cId="4118432223" sldId="308"/>
            <ac:spMk id="90" creationId="{2DBE0DDC-F412-13E4-62A2-54DF118692DF}"/>
          </ac:spMkLst>
        </pc:spChg>
        <pc:spChg chg="mod">
          <ac:chgData name="Ying Cao" userId="c5d2f89c-37b7-45b8-9142-b3d7055cf3db" providerId="ADAL" clId="{A46B9C56-A578-5742-9CB5-7FE61CFB4731}" dt="2023-04-03T01:36:40.845" v="1952"/>
          <ac:spMkLst>
            <pc:docMk/>
            <pc:sldMk cId="4118432223" sldId="308"/>
            <ac:spMk id="91" creationId="{C6CF8492-A07E-F7F2-6D46-3B775CDE91F6}"/>
          </ac:spMkLst>
        </pc:spChg>
        <pc:spChg chg="mod">
          <ac:chgData name="Ying Cao" userId="c5d2f89c-37b7-45b8-9142-b3d7055cf3db" providerId="ADAL" clId="{A46B9C56-A578-5742-9CB5-7FE61CFB4731}" dt="2023-04-03T01:36:40.845" v="1952"/>
          <ac:spMkLst>
            <pc:docMk/>
            <pc:sldMk cId="4118432223" sldId="308"/>
            <ac:spMk id="92" creationId="{E8BE89F8-6E37-D518-D8A2-2649D434CC56}"/>
          </ac:spMkLst>
        </pc:spChg>
        <pc:spChg chg="mod">
          <ac:chgData name="Ying Cao" userId="c5d2f89c-37b7-45b8-9142-b3d7055cf3db" providerId="ADAL" clId="{A46B9C56-A578-5742-9CB5-7FE61CFB4731}" dt="2023-04-03T01:36:40.845" v="1952"/>
          <ac:spMkLst>
            <pc:docMk/>
            <pc:sldMk cId="4118432223" sldId="308"/>
            <ac:spMk id="93" creationId="{D529AE53-434B-141B-EFFF-9746592FAED0}"/>
          </ac:spMkLst>
        </pc:spChg>
        <pc:spChg chg="del">
          <ac:chgData name="Ying Cao" userId="c5d2f89c-37b7-45b8-9142-b3d7055cf3db" providerId="ADAL" clId="{A46B9C56-A578-5742-9CB5-7FE61CFB4731}" dt="2023-03-31T07:52:48.603" v="952" actId="478"/>
          <ac:spMkLst>
            <pc:docMk/>
            <pc:sldMk cId="4118432223" sldId="308"/>
            <ac:spMk id="125" creationId="{F13C84E8-AEE2-FA48-0053-9630DD5C77E7}"/>
          </ac:spMkLst>
        </pc:spChg>
        <pc:spChg chg="mod">
          <ac:chgData name="Ying Cao" userId="c5d2f89c-37b7-45b8-9142-b3d7055cf3db" providerId="ADAL" clId="{A46B9C56-A578-5742-9CB5-7FE61CFB4731}" dt="2023-04-03T01:37:05.441" v="1965" actId="20577"/>
          <ac:spMkLst>
            <pc:docMk/>
            <pc:sldMk cId="4118432223" sldId="308"/>
            <ac:spMk id="126" creationId="{99D309BD-E812-43F8-1F9C-77F3CE367C8D}"/>
          </ac:spMkLst>
        </pc:spChg>
        <pc:spChg chg="mod">
          <ac:chgData name="Ying Cao" userId="c5d2f89c-37b7-45b8-9142-b3d7055cf3db" providerId="ADAL" clId="{A46B9C56-A578-5742-9CB5-7FE61CFB4731}" dt="2023-04-03T01:37:05.441" v="1965" actId="20577"/>
          <ac:spMkLst>
            <pc:docMk/>
            <pc:sldMk cId="4118432223" sldId="308"/>
            <ac:spMk id="128" creationId="{A575F8C3-FF73-0D7B-2A4A-9E131C858E07}"/>
          </ac:spMkLst>
        </pc:spChg>
        <pc:spChg chg="mod">
          <ac:chgData name="Ying Cao" userId="c5d2f89c-37b7-45b8-9142-b3d7055cf3db" providerId="ADAL" clId="{A46B9C56-A578-5742-9CB5-7FE61CFB4731}" dt="2023-04-03T01:37:05.441" v="1965" actId="20577"/>
          <ac:spMkLst>
            <pc:docMk/>
            <pc:sldMk cId="4118432223" sldId="308"/>
            <ac:spMk id="130" creationId="{14CE94AC-6C93-09E4-9E47-51AA4EE9E316}"/>
          </ac:spMkLst>
        </pc:spChg>
        <pc:spChg chg="mod">
          <ac:chgData name="Ying Cao" userId="c5d2f89c-37b7-45b8-9142-b3d7055cf3db" providerId="ADAL" clId="{A46B9C56-A578-5742-9CB5-7FE61CFB4731}" dt="2023-04-03T01:37:05.648" v="1966" actId="20577"/>
          <ac:spMkLst>
            <pc:docMk/>
            <pc:sldMk cId="4118432223" sldId="308"/>
            <ac:spMk id="131" creationId="{148A46DA-AF7A-93B5-80E0-984BCD1DBB73}"/>
          </ac:spMkLst>
        </pc:spChg>
        <pc:spChg chg="mod">
          <ac:chgData name="Ying Cao" userId="c5d2f89c-37b7-45b8-9142-b3d7055cf3db" providerId="ADAL" clId="{A46B9C56-A578-5742-9CB5-7FE61CFB4731}" dt="2023-04-03T01:37:05.441" v="1965" actId="20577"/>
          <ac:spMkLst>
            <pc:docMk/>
            <pc:sldMk cId="4118432223" sldId="308"/>
            <ac:spMk id="133" creationId="{3559EBA3-D5EF-B58B-F889-00FE8CB17330}"/>
          </ac:spMkLst>
        </pc:spChg>
        <pc:grpChg chg="add mod">
          <ac:chgData name="Ying Cao" userId="c5d2f89c-37b7-45b8-9142-b3d7055cf3db" providerId="ADAL" clId="{A46B9C56-A578-5742-9CB5-7FE61CFB4731}" dt="2023-04-03T01:35:48.361" v="1940"/>
          <ac:grpSpMkLst>
            <pc:docMk/>
            <pc:sldMk cId="4118432223" sldId="308"/>
            <ac:grpSpMk id="6" creationId="{59D18493-87C2-9143-8F29-5A36F157E6FA}"/>
          </ac:grpSpMkLst>
        </pc:grpChg>
        <pc:grpChg chg="del">
          <ac:chgData name="Ying Cao" userId="c5d2f89c-37b7-45b8-9142-b3d7055cf3db" providerId="ADAL" clId="{A46B9C56-A578-5742-9CB5-7FE61CFB4731}" dt="2023-04-03T01:35:43.335" v="1939" actId="478"/>
          <ac:grpSpMkLst>
            <pc:docMk/>
            <pc:sldMk cId="4118432223" sldId="308"/>
            <ac:grpSpMk id="73" creationId="{C2E5F226-B297-F98E-5305-E5B7671BBC48}"/>
          </ac:grpSpMkLst>
        </pc:grpChg>
        <pc:grpChg chg="add del mod">
          <ac:chgData name="Ying Cao" userId="c5d2f89c-37b7-45b8-9142-b3d7055cf3db" providerId="ADAL" clId="{A46B9C56-A578-5742-9CB5-7FE61CFB4731}" dt="2023-04-03T01:36:39.688" v="1951" actId="478"/>
          <ac:grpSpMkLst>
            <pc:docMk/>
            <pc:sldMk cId="4118432223" sldId="308"/>
            <ac:grpSpMk id="88" creationId="{FA4825EB-1E47-EFB1-CDB3-857083CAFDDE}"/>
          </ac:grpSpMkLst>
        </pc:grpChg>
        <pc:grpChg chg="add mod">
          <ac:chgData name="Ying Cao" userId="c5d2f89c-37b7-45b8-9142-b3d7055cf3db" providerId="ADAL" clId="{A46B9C56-A578-5742-9CB5-7FE61CFB4731}" dt="2023-04-03T01:36:43.378" v="1953" actId="1076"/>
          <ac:grpSpMkLst>
            <pc:docMk/>
            <pc:sldMk cId="4118432223" sldId="308"/>
            <ac:grpSpMk id="89" creationId="{5386E3B1-BCD8-97AD-2A97-F39BCE5B5B93}"/>
          </ac:grpSpMkLst>
        </pc:grpChg>
        <pc:grpChg chg="mod">
          <ac:chgData name="Ying Cao" userId="c5d2f89c-37b7-45b8-9142-b3d7055cf3db" providerId="ADAL" clId="{A46B9C56-A578-5742-9CB5-7FE61CFB4731}" dt="2023-04-03T01:37:10.179" v="1967" actId="1076"/>
          <ac:grpSpMkLst>
            <pc:docMk/>
            <pc:sldMk cId="4118432223" sldId="308"/>
            <ac:grpSpMk id="138" creationId="{0F509D6D-7611-0EE3-F75A-1DAD3CFE9A60}"/>
          </ac:grpSpMkLst>
        </pc:grpChg>
        <pc:cxnChg chg="mod">
          <ac:chgData name="Ying Cao" userId="c5d2f89c-37b7-45b8-9142-b3d7055cf3db" providerId="ADAL" clId="{A46B9C56-A578-5742-9CB5-7FE61CFB4731}" dt="2023-04-03T01:35:43.335" v="1939" actId="478"/>
          <ac:cxnSpMkLst>
            <pc:docMk/>
            <pc:sldMk cId="4118432223" sldId="308"/>
            <ac:cxnSpMk id="10" creationId="{D8275BF6-AF20-F41B-A919-922883BECF75}"/>
          </ac:cxnSpMkLst>
        </pc:cxnChg>
        <pc:cxnChg chg="mod">
          <ac:chgData name="Ying Cao" userId="c5d2f89c-37b7-45b8-9142-b3d7055cf3db" providerId="ADAL" clId="{A46B9C56-A578-5742-9CB5-7FE61CFB4731}" dt="2023-04-03T01:35:43.335" v="1939" actId="478"/>
          <ac:cxnSpMkLst>
            <pc:docMk/>
            <pc:sldMk cId="4118432223" sldId="308"/>
            <ac:cxnSpMk id="13" creationId="{EA821F3F-5BD7-0738-2B0E-FDAEDE336D9F}"/>
          </ac:cxnSpMkLst>
        </pc:cxnChg>
        <pc:cxnChg chg="mod">
          <ac:chgData name="Ying Cao" userId="c5d2f89c-37b7-45b8-9142-b3d7055cf3db" providerId="ADAL" clId="{A46B9C56-A578-5742-9CB5-7FE61CFB4731}" dt="2023-04-03T01:35:43.335" v="1939" actId="478"/>
          <ac:cxnSpMkLst>
            <pc:docMk/>
            <pc:sldMk cId="4118432223" sldId="308"/>
            <ac:cxnSpMk id="14" creationId="{85BF6830-98B6-FA48-D9E7-400C4BB8B947}"/>
          </ac:cxnSpMkLst>
        </pc:cxnChg>
        <pc:cxnChg chg="mod">
          <ac:chgData name="Ying Cao" userId="c5d2f89c-37b7-45b8-9142-b3d7055cf3db" providerId="ADAL" clId="{A46B9C56-A578-5742-9CB5-7FE61CFB4731}" dt="2023-04-03T01:35:43.335" v="1939" actId="478"/>
          <ac:cxnSpMkLst>
            <pc:docMk/>
            <pc:sldMk cId="4118432223" sldId="308"/>
            <ac:cxnSpMk id="16" creationId="{AF1A06A1-536C-2CCD-9D6F-C4264FB29311}"/>
          </ac:cxnSpMkLst>
        </pc:cxnChg>
        <pc:cxnChg chg="mod">
          <ac:chgData name="Ying Cao" userId="c5d2f89c-37b7-45b8-9142-b3d7055cf3db" providerId="ADAL" clId="{A46B9C56-A578-5742-9CB5-7FE61CFB4731}" dt="2023-04-03T01:35:43.335" v="1939" actId="478"/>
          <ac:cxnSpMkLst>
            <pc:docMk/>
            <pc:sldMk cId="4118432223" sldId="308"/>
            <ac:cxnSpMk id="17" creationId="{958BAA37-6DCC-BA56-814E-CF5F09B3429D}"/>
          </ac:cxnSpMkLst>
        </pc:cxnChg>
        <pc:cxnChg chg="mod">
          <ac:chgData name="Ying Cao" userId="c5d2f89c-37b7-45b8-9142-b3d7055cf3db" providerId="ADAL" clId="{A46B9C56-A578-5742-9CB5-7FE61CFB4731}" dt="2023-04-03T01:35:43.335" v="1939" actId="478"/>
          <ac:cxnSpMkLst>
            <pc:docMk/>
            <pc:sldMk cId="4118432223" sldId="308"/>
            <ac:cxnSpMk id="18" creationId="{5BD08206-5121-5153-351B-E6E4553D31B1}"/>
          </ac:cxnSpMkLst>
        </pc:cxnChg>
        <pc:cxnChg chg="mod">
          <ac:chgData name="Ying Cao" userId="c5d2f89c-37b7-45b8-9142-b3d7055cf3db" providerId="ADAL" clId="{A46B9C56-A578-5742-9CB5-7FE61CFB4731}" dt="2023-04-03T01:35:43.335" v="1939" actId="478"/>
          <ac:cxnSpMkLst>
            <pc:docMk/>
            <pc:sldMk cId="4118432223" sldId="308"/>
            <ac:cxnSpMk id="21" creationId="{9DA721C7-4579-6D27-3312-3D1A3FDDAFBC}"/>
          </ac:cxnSpMkLst>
        </pc:cxnChg>
        <pc:cxnChg chg="mod">
          <ac:chgData name="Ying Cao" userId="c5d2f89c-37b7-45b8-9142-b3d7055cf3db" providerId="ADAL" clId="{A46B9C56-A578-5742-9CB5-7FE61CFB4731}" dt="2023-04-03T01:35:43.335" v="1939" actId="478"/>
          <ac:cxnSpMkLst>
            <pc:docMk/>
            <pc:sldMk cId="4118432223" sldId="308"/>
            <ac:cxnSpMk id="25" creationId="{F274261D-5F7C-D766-A355-AFD5823A7844}"/>
          </ac:cxnSpMkLst>
        </pc:cxnChg>
        <pc:cxnChg chg="mod">
          <ac:chgData name="Ying Cao" userId="c5d2f89c-37b7-45b8-9142-b3d7055cf3db" providerId="ADAL" clId="{A46B9C56-A578-5742-9CB5-7FE61CFB4731}" dt="2023-04-03T01:35:43.335" v="1939" actId="478"/>
          <ac:cxnSpMkLst>
            <pc:docMk/>
            <pc:sldMk cId="4118432223" sldId="308"/>
            <ac:cxnSpMk id="26" creationId="{7A718DCD-BD1E-80D0-5E88-26A43FD37A95}"/>
          </ac:cxnSpMkLst>
        </pc:cxnChg>
        <pc:cxnChg chg="mod">
          <ac:chgData name="Ying Cao" userId="c5d2f89c-37b7-45b8-9142-b3d7055cf3db" providerId="ADAL" clId="{A46B9C56-A578-5742-9CB5-7FE61CFB4731}" dt="2023-04-03T01:35:43.335" v="1939" actId="478"/>
          <ac:cxnSpMkLst>
            <pc:docMk/>
            <pc:sldMk cId="4118432223" sldId="308"/>
            <ac:cxnSpMk id="28" creationId="{F642736B-2574-3429-BA2E-AB4B2453D798}"/>
          </ac:cxnSpMkLst>
        </pc:cxnChg>
        <pc:cxnChg chg="mod">
          <ac:chgData name="Ying Cao" userId="c5d2f89c-37b7-45b8-9142-b3d7055cf3db" providerId="ADAL" clId="{A46B9C56-A578-5742-9CB5-7FE61CFB4731}" dt="2023-04-03T01:35:48.361" v="1940"/>
          <ac:cxnSpMkLst>
            <pc:docMk/>
            <pc:sldMk cId="4118432223" sldId="308"/>
            <ac:cxnSpMk id="30" creationId="{800B3635-CC01-607A-622F-E9CF1407682A}"/>
          </ac:cxnSpMkLst>
        </pc:cxnChg>
        <pc:cxnChg chg="mod">
          <ac:chgData name="Ying Cao" userId="c5d2f89c-37b7-45b8-9142-b3d7055cf3db" providerId="ADAL" clId="{A46B9C56-A578-5742-9CB5-7FE61CFB4731}" dt="2023-04-03T01:35:43.335" v="1939" actId="478"/>
          <ac:cxnSpMkLst>
            <pc:docMk/>
            <pc:sldMk cId="4118432223" sldId="308"/>
            <ac:cxnSpMk id="32" creationId="{86719BE2-5B52-FCBD-5993-701185CBFF9D}"/>
          </ac:cxnSpMkLst>
        </pc:cxnChg>
        <pc:cxnChg chg="mod">
          <ac:chgData name="Ying Cao" userId="c5d2f89c-37b7-45b8-9142-b3d7055cf3db" providerId="ADAL" clId="{A46B9C56-A578-5742-9CB5-7FE61CFB4731}" dt="2023-04-03T01:35:43.335" v="1939" actId="478"/>
          <ac:cxnSpMkLst>
            <pc:docMk/>
            <pc:sldMk cId="4118432223" sldId="308"/>
            <ac:cxnSpMk id="34" creationId="{0F340C3E-775C-317C-0306-DB4695FD6837}"/>
          </ac:cxnSpMkLst>
        </pc:cxnChg>
        <pc:cxnChg chg="mod">
          <ac:chgData name="Ying Cao" userId="c5d2f89c-37b7-45b8-9142-b3d7055cf3db" providerId="ADAL" clId="{A46B9C56-A578-5742-9CB5-7FE61CFB4731}" dt="2023-04-03T01:35:48.361" v="1940"/>
          <ac:cxnSpMkLst>
            <pc:docMk/>
            <pc:sldMk cId="4118432223" sldId="308"/>
            <ac:cxnSpMk id="36" creationId="{E05F67E9-AFE7-5398-70BD-27686E2F5CDB}"/>
          </ac:cxnSpMkLst>
        </pc:cxnChg>
        <pc:cxnChg chg="mod">
          <ac:chgData name="Ying Cao" userId="c5d2f89c-37b7-45b8-9142-b3d7055cf3db" providerId="ADAL" clId="{A46B9C56-A578-5742-9CB5-7FE61CFB4731}" dt="2023-04-03T01:35:48.361" v="1940"/>
          <ac:cxnSpMkLst>
            <pc:docMk/>
            <pc:sldMk cId="4118432223" sldId="308"/>
            <ac:cxnSpMk id="38" creationId="{7564D563-8C66-4CDB-C52B-459A2608EB88}"/>
          </ac:cxnSpMkLst>
        </pc:cxnChg>
        <pc:cxnChg chg="mod">
          <ac:chgData name="Ying Cao" userId="c5d2f89c-37b7-45b8-9142-b3d7055cf3db" providerId="ADAL" clId="{A46B9C56-A578-5742-9CB5-7FE61CFB4731}" dt="2023-04-03T01:35:48.361" v="1940"/>
          <ac:cxnSpMkLst>
            <pc:docMk/>
            <pc:sldMk cId="4118432223" sldId="308"/>
            <ac:cxnSpMk id="41" creationId="{9C25C731-D879-C221-3831-5946A571B804}"/>
          </ac:cxnSpMkLst>
        </pc:cxnChg>
        <pc:cxnChg chg="mod">
          <ac:chgData name="Ying Cao" userId="c5d2f89c-37b7-45b8-9142-b3d7055cf3db" providerId="ADAL" clId="{A46B9C56-A578-5742-9CB5-7FE61CFB4731}" dt="2023-04-03T01:35:48.361" v="1940"/>
          <ac:cxnSpMkLst>
            <pc:docMk/>
            <pc:sldMk cId="4118432223" sldId="308"/>
            <ac:cxnSpMk id="42" creationId="{F16B18CA-6E20-99E8-1231-C9BCD39F90E7}"/>
          </ac:cxnSpMkLst>
        </pc:cxnChg>
        <pc:cxnChg chg="mod">
          <ac:chgData name="Ying Cao" userId="c5d2f89c-37b7-45b8-9142-b3d7055cf3db" providerId="ADAL" clId="{A46B9C56-A578-5742-9CB5-7FE61CFB4731}" dt="2023-04-03T01:35:48.361" v="1940"/>
          <ac:cxnSpMkLst>
            <pc:docMk/>
            <pc:sldMk cId="4118432223" sldId="308"/>
            <ac:cxnSpMk id="44" creationId="{B490FD3E-4EC3-3054-A9C8-969224F6D3AB}"/>
          </ac:cxnSpMkLst>
        </pc:cxnChg>
        <pc:cxnChg chg="mod">
          <ac:chgData name="Ying Cao" userId="c5d2f89c-37b7-45b8-9142-b3d7055cf3db" providerId="ADAL" clId="{A46B9C56-A578-5742-9CB5-7FE61CFB4731}" dt="2023-04-03T01:35:48.361" v="1940"/>
          <ac:cxnSpMkLst>
            <pc:docMk/>
            <pc:sldMk cId="4118432223" sldId="308"/>
            <ac:cxnSpMk id="47" creationId="{D61C422E-585B-4243-58F6-FF8DD3C5D115}"/>
          </ac:cxnSpMkLst>
        </pc:cxnChg>
        <pc:cxnChg chg="mod">
          <ac:chgData name="Ying Cao" userId="c5d2f89c-37b7-45b8-9142-b3d7055cf3db" providerId="ADAL" clId="{A46B9C56-A578-5742-9CB5-7FE61CFB4731}" dt="2023-04-03T01:35:48.361" v="1940"/>
          <ac:cxnSpMkLst>
            <pc:docMk/>
            <pc:sldMk cId="4118432223" sldId="308"/>
            <ac:cxnSpMk id="48" creationId="{C19C30AB-1F76-E30F-4572-1ABD3A0E2A2C}"/>
          </ac:cxnSpMkLst>
        </pc:cxnChg>
        <pc:cxnChg chg="mod">
          <ac:chgData name="Ying Cao" userId="c5d2f89c-37b7-45b8-9142-b3d7055cf3db" providerId="ADAL" clId="{A46B9C56-A578-5742-9CB5-7FE61CFB4731}" dt="2023-04-03T01:35:48.361" v="1940"/>
          <ac:cxnSpMkLst>
            <pc:docMk/>
            <pc:sldMk cId="4118432223" sldId="308"/>
            <ac:cxnSpMk id="49" creationId="{719D677F-FF89-2C2B-A211-620C9150D499}"/>
          </ac:cxnSpMkLst>
        </pc:cxnChg>
        <pc:cxnChg chg="mod">
          <ac:chgData name="Ying Cao" userId="c5d2f89c-37b7-45b8-9142-b3d7055cf3db" providerId="ADAL" clId="{A46B9C56-A578-5742-9CB5-7FE61CFB4731}" dt="2023-04-03T01:35:48.361" v="1940"/>
          <ac:cxnSpMkLst>
            <pc:docMk/>
            <pc:sldMk cId="4118432223" sldId="308"/>
            <ac:cxnSpMk id="51" creationId="{D4550239-4B34-2A23-FFE7-B1BE0E8393B2}"/>
          </ac:cxnSpMkLst>
        </pc:cxnChg>
        <pc:cxnChg chg="mod">
          <ac:chgData name="Ying Cao" userId="c5d2f89c-37b7-45b8-9142-b3d7055cf3db" providerId="ADAL" clId="{A46B9C56-A578-5742-9CB5-7FE61CFB4731}" dt="2023-04-03T01:35:48.361" v="1940"/>
          <ac:cxnSpMkLst>
            <pc:docMk/>
            <pc:sldMk cId="4118432223" sldId="308"/>
            <ac:cxnSpMk id="52" creationId="{7F889F0C-DC19-2860-0B87-771E40F86B0E}"/>
          </ac:cxnSpMkLst>
        </pc:cxnChg>
        <pc:cxnChg chg="mod">
          <ac:chgData name="Ying Cao" userId="c5d2f89c-37b7-45b8-9142-b3d7055cf3db" providerId="ADAL" clId="{A46B9C56-A578-5742-9CB5-7FE61CFB4731}" dt="2023-04-03T01:35:48.361" v="1940"/>
          <ac:cxnSpMkLst>
            <pc:docMk/>
            <pc:sldMk cId="4118432223" sldId="308"/>
            <ac:cxnSpMk id="54" creationId="{6D01279C-6930-A389-0B93-3BD9CB5A43D4}"/>
          </ac:cxnSpMkLst>
        </pc:cxnChg>
        <pc:cxnChg chg="mod">
          <ac:chgData name="Ying Cao" userId="c5d2f89c-37b7-45b8-9142-b3d7055cf3db" providerId="ADAL" clId="{A46B9C56-A578-5742-9CB5-7FE61CFB4731}" dt="2023-04-03T01:35:48.361" v="1940"/>
          <ac:cxnSpMkLst>
            <pc:docMk/>
            <pc:sldMk cId="4118432223" sldId="308"/>
            <ac:cxnSpMk id="85" creationId="{636C93E9-6651-0E78-1FC5-DA0A5EC166ED}"/>
          </ac:cxnSpMkLst>
        </pc:cxnChg>
        <pc:cxnChg chg="del">
          <ac:chgData name="Ying Cao" userId="c5d2f89c-37b7-45b8-9142-b3d7055cf3db" providerId="ADAL" clId="{A46B9C56-A578-5742-9CB5-7FE61CFB4731}" dt="2023-03-31T08:00:05.477" v="1020" actId="478"/>
          <ac:cxnSpMkLst>
            <pc:docMk/>
            <pc:sldMk cId="4118432223" sldId="308"/>
            <ac:cxnSpMk id="135" creationId="{96D4B6FD-B28B-F353-C54A-FA721624825C}"/>
          </ac:cxnSpMkLst>
        </pc:cxnChg>
        <pc:cxnChg chg="del">
          <ac:chgData name="Ying Cao" userId="c5d2f89c-37b7-45b8-9142-b3d7055cf3db" providerId="ADAL" clId="{A46B9C56-A578-5742-9CB5-7FE61CFB4731}" dt="2023-03-31T08:00:07.774" v="1021" actId="478"/>
          <ac:cxnSpMkLst>
            <pc:docMk/>
            <pc:sldMk cId="4118432223" sldId="308"/>
            <ac:cxnSpMk id="136" creationId="{79690537-5F83-0E35-5762-7F8832942A28}"/>
          </ac:cxnSpMkLst>
        </pc:cxnChg>
        <pc:cxnChg chg="del">
          <ac:chgData name="Ying Cao" userId="c5d2f89c-37b7-45b8-9142-b3d7055cf3db" providerId="ADAL" clId="{A46B9C56-A578-5742-9CB5-7FE61CFB4731}" dt="2023-03-31T08:00:10" v="1022" actId="478"/>
          <ac:cxnSpMkLst>
            <pc:docMk/>
            <pc:sldMk cId="4118432223" sldId="308"/>
            <ac:cxnSpMk id="137" creationId="{092D5525-A359-31FF-B49D-B6D60E68E4CA}"/>
          </ac:cxnSpMkLst>
        </pc:cxnChg>
      </pc:sldChg>
      <pc:sldChg chg="addSp delSp modSp mod">
        <pc:chgData name="Ying Cao" userId="c5d2f89c-37b7-45b8-9142-b3d7055cf3db" providerId="ADAL" clId="{A46B9C56-A578-5742-9CB5-7FE61CFB4731}" dt="2023-04-03T01:38:50.081" v="2014" actId="1076"/>
        <pc:sldMkLst>
          <pc:docMk/>
          <pc:sldMk cId="279773651" sldId="309"/>
        </pc:sldMkLst>
        <pc:spChg chg="add del mod">
          <ac:chgData name="Ying Cao" userId="c5d2f89c-37b7-45b8-9142-b3d7055cf3db" providerId="ADAL" clId="{A46B9C56-A578-5742-9CB5-7FE61CFB4731}" dt="2023-04-03T01:28:55.598" v="1893" actId="478"/>
          <ac:spMkLst>
            <pc:docMk/>
            <pc:sldMk cId="279773651" sldId="309"/>
            <ac:spMk id="2" creationId="{DF4B5E5C-5ADD-C460-9AEE-B864F679960F}"/>
          </ac:spMkLst>
        </pc:spChg>
        <pc:spChg chg="add del mod">
          <ac:chgData name="Ying Cao" userId="c5d2f89c-37b7-45b8-9142-b3d7055cf3db" providerId="ADAL" clId="{A46B9C56-A578-5742-9CB5-7FE61CFB4731}" dt="2023-04-03T01:37:23.390" v="1969" actId="478"/>
          <ac:spMkLst>
            <pc:docMk/>
            <pc:sldMk cId="279773651" sldId="309"/>
            <ac:spMk id="3" creationId="{3CE6BF68-6037-509E-0386-965E12451FC4}"/>
          </ac:spMkLst>
        </pc:spChg>
        <pc:spChg chg="del">
          <ac:chgData name="Ying Cao" userId="c5d2f89c-37b7-45b8-9142-b3d7055cf3db" providerId="ADAL" clId="{A46B9C56-A578-5742-9CB5-7FE61CFB4731}" dt="2023-03-31T07:52:58.374" v="955" actId="478"/>
          <ac:spMkLst>
            <pc:docMk/>
            <pc:sldMk cId="279773651" sldId="309"/>
            <ac:spMk id="3" creationId="{D250E60D-8CDB-A524-4726-B568BE1A0F79}"/>
          </ac:spMkLst>
        </pc:spChg>
        <pc:spChg chg="add del mod">
          <ac:chgData name="Ying Cao" userId="c5d2f89c-37b7-45b8-9142-b3d7055cf3db" providerId="ADAL" clId="{A46B9C56-A578-5742-9CB5-7FE61CFB4731}" dt="2023-04-03T01:28:56.860" v="1894" actId="478"/>
          <ac:spMkLst>
            <pc:docMk/>
            <pc:sldMk cId="279773651" sldId="309"/>
            <ac:spMk id="4" creationId="{A47B5A85-FAE9-85E5-8593-A8579941F507}"/>
          </ac:spMkLst>
        </pc:spChg>
        <pc:spChg chg="add del mod">
          <ac:chgData name="Ying Cao" userId="c5d2f89c-37b7-45b8-9142-b3d7055cf3db" providerId="ADAL" clId="{A46B9C56-A578-5742-9CB5-7FE61CFB4731}" dt="2023-04-03T01:37:24.775" v="1970" actId="478"/>
          <ac:spMkLst>
            <pc:docMk/>
            <pc:sldMk cId="279773651" sldId="309"/>
            <ac:spMk id="5" creationId="{009DE2FC-D84E-95D0-DD7D-25C1C09023CD}"/>
          </ac:spMkLst>
        </pc:spChg>
        <pc:spChg chg="mod">
          <ac:chgData name="Ying Cao" userId="c5d2f89c-37b7-45b8-9142-b3d7055cf3db" providerId="ADAL" clId="{A46B9C56-A578-5742-9CB5-7FE61CFB4731}" dt="2023-04-03T01:38:50.081" v="2014" actId="1076"/>
          <ac:spMkLst>
            <pc:docMk/>
            <pc:sldMk cId="279773651" sldId="309"/>
            <ac:spMk id="7" creationId="{8DE94279-F467-F68B-B3FC-9460BF5D7014}"/>
          </ac:spMkLst>
        </pc:spChg>
        <pc:spChg chg="mod">
          <ac:chgData name="Ying Cao" userId="c5d2f89c-37b7-45b8-9142-b3d7055cf3db" providerId="ADAL" clId="{A46B9C56-A578-5742-9CB5-7FE61CFB4731}" dt="2023-04-03T01:37:25.780" v="1971"/>
          <ac:spMkLst>
            <pc:docMk/>
            <pc:sldMk cId="279773651" sldId="309"/>
            <ac:spMk id="22" creationId="{A182CEF2-F00E-00C5-4E12-4886996F5D10}"/>
          </ac:spMkLst>
        </pc:spChg>
        <pc:spChg chg="mod">
          <ac:chgData name="Ying Cao" userId="c5d2f89c-37b7-45b8-9142-b3d7055cf3db" providerId="ADAL" clId="{A46B9C56-A578-5742-9CB5-7FE61CFB4731}" dt="2023-04-03T01:37:32.230" v="1973" actId="1076"/>
          <ac:spMkLst>
            <pc:docMk/>
            <pc:sldMk cId="279773651" sldId="309"/>
            <ac:spMk id="23" creationId="{711EC630-3C63-A8F3-B141-AA9DF0FA6B24}"/>
          </ac:spMkLst>
        </pc:spChg>
        <pc:spChg chg="mod">
          <ac:chgData name="Ying Cao" userId="c5d2f89c-37b7-45b8-9142-b3d7055cf3db" providerId="ADAL" clId="{A46B9C56-A578-5742-9CB5-7FE61CFB4731}" dt="2023-04-03T01:37:25.780" v="1971"/>
          <ac:spMkLst>
            <pc:docMk/>
            <pc:sldMk cId="279773651" sldId="309"/>
            <ac:spMk id="24" creationId="{777EE9DD-C168-EEB6-DCD0-44B4E7A96A30}"/>
          </ac:spMkLst>
        </pc:spChg>
        <pc:spChg chg="mod">
          <ac:chgData name="Ying Cao" userId="c5d2f89c-37b7-45b8-9142-b3d7055cf3db" providerId="ADAL" clId="{A46B9C56-A578-5742-9CB5-7FE61CFB4731}" dt="2023-04-03T01:37:25.780" v="1971"/>
          <ac:spMkLst>
            <pc:docMk/>
            <pc:sldMk cId="279773651" sldId="309"/>
            <ac:spMk id="29" creationId="{3F44D464-9C04-C004-DADE-31F18BDA4B15}"/>
          </ac:spMkLst>
        </pc:spChg>
        <pc:spChg chg="mod">
          <ac:chgData name="Ying Cao" userId="c5d2f89c-37b7-45b8-9142-b3d7055cf3db" providerId="ADAL" clId="{A46B9C56-A578-5742-9CB5-7FE61CFB4731}" dt="2023-04-03T01:37:25.780" v="1971"/>
          <ac:spMkLst>
            <pc:docMk/>
            <pc:sldMk cId="279773651" sldId="309"/>
            <ac:spMk id="30" creationId="{BAFEB921-DCED-E470-5211-666557329EDD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35" creationId="{5938EBDA-0FF8-DB94-4686-94D7591FFE5D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36" creationId="{FABE6384-4600-E24D-8148-0698ABAE0B5C}"/>
          </ac:spMkLst>
        </pc:spChg>
        <pc:spChg chg="mod">
          <ac:chgData name="Ying Cao" userId="c5d2f89c-37b7-45b8-9142-b3d7055cf3db" providerId="ADAL" clId="{A46B9C56-A578-5742-9CB5-7FE61CFB4731}" dt="2023-04-03T01:37:44.250" v="1976" actId="255"/>
          <ac:spMkLst>
            <pc:docMk/>
            <pc:sldMk cId="279773651" sldId="309"/>
            <ac:spMk id="39" creationId="{5CF5CB03-3FE7-E891-845C-9FE2E10012A5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40" creationId="{4EE32925-5899-1315-4CED-E5D0950F6F09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41" creationId="{6512F33A-7C54-31B1-2458-F3537C671760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45" creationId="{C0CD889E-07A2-5A85-DF2A-B462B184A54A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49" creationId="{502B4D6B-B647-CFF0-A9BC-DB5B0C25F194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50" creationId="{8CDEC88F-CB23-BA54-BAE9-D9B9AE6C8367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54" creationId="{DC6A29BF-BF25-ED1E-2A3C-FF9785E9FFD3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57" creationId="{822CAF87-A455-7476-FACB-50266AD0C24F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61" creationId="{4F3D898A-F418-EA06-A659-B593F53FD96A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74" creationId="{7198B74B-4C58-91B7-F139-0DF267378417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75" creationId="{E66D8EF0-BC8D-2957-DC87-F52353E4309D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76" creationId="{8B0BA0B0-B2D3-1A4E-6377-617F90E02347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77" creationId="{FF8440C7-C139-294D-584B-37B315170D8A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78" creationId="{D5CD13C0-77D7-D5AE-BC9B-8C0E7EBAC825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79" creationId="{D413599C-FB04-F697-8011-F8A32ACCF21C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80" creationId="{08C2E60B-F2F9-4B8C-0F18-516A741CABC2}"/>
          </ac:spMkLst>
        </pc:spChg>
        <pc:spChg chg="mod">
          <ac:chgData name="Ying Cao" userId="c5d2f89c-37b7-45b8-9142-b3d7055cf3db" providerId="ADAL" clId="{A46B9C56-A578-5742-9CB5-7FE61CFB4731}" dt="2023-04-03T01:38:04.333" v="1981" actId="207"/>
          <ac:spMkLst>
            <pc:docMk/>
            <pc:sldMk cId="279773651" sldId="309"/>
            <ac:spMk id="81" creationId="{DD0ABF4F-F098-9323-8AEC-C0080076681E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82" creationId="{BC672E23-D12F-12F8-B930-84B25FF22D02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83" creationId="{DF157807-850D-DC09-FD10-AC1232CC680C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84" creationId="{BE3602F2-00EA-C12D-6FA5-2192ACF3002A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85" creationId="{0EB57C02-45B8-696B-12E5-426B3F6990F3}"/>
          </ac:spMkLst>
        </pc:spChg>
        <pc:spChg chg="mod">
          <ac:chgData name="Ying Cao" userId="c5d2f89c-37b7-45b8-9142-b3d7055cf3db" providerId="ADAL" clId="{A46B9C56-A578-5742-9CB5-7FE61CFB4731}" dt="2023-04-03T01:38:08.503" v="1982" actId="1076"/>
          <ac:spMkLst>
            <pc:docMk/>
            <pc:sldMk cId="279773651" sldId="309"/>
            <ac:spMk id="86" creationId="{3C1FAA85-DA7F-D1BA-14EE-009111CC5FF6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87" creationId="{27528947-C026-362E-665E-B2AA489193D7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88" creationId="{86EF9E52-29E6-D85A-5F3C-9D69BCE5B8F9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90" creationId="{D9CA90B1-204A-8576-B0E1-4B4761A74721}"/>
          </ac:spMkLst>
        </pc:spChg>
        <pc:spChg chg="mod">
          <ac:chgData name="Ying Cao" userId="c5d2f89c-37b7-45b8-9142-b3d7055cf3db" providerId="ADAL" clId="{A46B9C56-A578-5742-9CB5-7FE61CFB4731}" dt="2023-04-03T01:37:53.212" v="1978"/>
          <ac:spMkLst>
            <pc:docMk/>
            <pc:sldMk cId="279773651" sldId="309"/>
            <ac:spMk id="91" creationId="{AE7D716C-5420-12B1-8DB3-EF164EF219EA}"/>
          </ac:spMkLst>
        </pc:spChg>
        <pc:spChg chg="del">
          <ac:chgData name="Ying Cao" userId="c5d2f89c-37b7-45b8-9142-b3d7055cf3db" providerId="ADAL" clId="{A46B9C56-A578-5742-9CB5-7FE61CFB4731}" dt="2023-03-31T07:52:58.374" v="955" actId="478"/>
          <ac:spMkLst>
            <pc:docMk/>
            <pc:sldMk cId="279773651" sldId="309"/>
            <ac:spMk id="125" creationId="{F13C84E8-AEE2-FA48-0053-9630DD5C77E7}"/>
          </ac:spMkLst>
        </pc:spChg>
        <pc:spChg chg="mod">
          <ac:chgData name="Ying Cao" userId="c5d2f89c-37b7-45b8-9142-b3d7055cf3db" providerId="ADAL" clId="{A46B9C56-A578-5742-9CB5-7FE61CFB4731}" dt="2023-04-03T01:38:46.588" v="2012" actId="20577"/>
          <ac:spMkLst>
            <pc:docMk/>
            <pc:sldMk cId="279773651" sldId="309"/>
            <ac:spMk id="126" creationId="{99D309BD-E812-43F8-1F9C-77F3CE367C8D}"/>
          </ac:spMkLst>
        </pc:spChg>
        <pc:spChg chg="mod">
          <ac:chgData name="Ying Cao" userId="c5d2f89c-37b7-45b8-9142-b3d7055cf3db" providerId="ADAL" clId="{A46B9C56-A578-5742-9CB5-7FE61CFB4731}" dt="2023-04-03T01:38:46.588" v="2012" actId="20577"/>
          <ac:spMkLst>
            <pc:docMk/>
            <pc:sldMk cId="279773651" sldId="309"/>
            <ac:spMk id="128" creationId="{A575F8C3-FF73-0D7B-2A4A-9E131C858E07}"/>
          </ac:spMkLst>
        </pc:spChg>
        <pc:spChg chg="mod">
          <ac:chgData name="Ying Cao" userId="c5d2f89c-37b7-45b8-9142-b3d7055cf3db" providerId="ADAL" clId="{A46B9C56-A578-5742-9CB5-7FE61CFB4731}" dt="2023-04-03T01:38:46.588" v="2012" actId="20577"/>
          <ac:spMkLst>
            <pc:docMk/>
            <pc:sldMk cId="279773651" sldId="309"/>
            <ac:spMk id="130" creationId="{14CE94AC-6C93-09E4-9E47-51AA4EE9E316}"/>
          </ac:spMkLst>
        </pc:spChg>
        <pc:spChg chg="mod">
          <ac:chgData name="Ying Cao" userId="c5d2f89c-37b7-45b8-9142-b3d7055cf3db" providerId="ADAL" clId="{A46B9C56-A578-5742-9CB5-7FE61CFB4731}" dt="2023-04-03T01:38:46.892" v="2013" actId="20577"/>
          <ac:spMkLst>
            <pc:docMk/>
            <pc:sldMk cId="279773651" sldId="309"/>
            <ac:spMk id="131" creationId="{148A46DA-AF7A-93B5-80E0-984BCD1DBB73}"/>
          </ac:spMkLst>
        </pc:spChg>
        <pc:spChg chg="mod">
          <ac:chgData name="Ying Cao" userId="c5d2f89c-37b7-45b8-9142-b3d7055cf3db" providerId="ADAL" clId="{A46B9C56-A578-5742-9CB5-7FE61CFB4731}" dt="2023-04-03T01:38:46.588" v="2012" actId="20577"/>
          <ac:spMkLst>
            <pc:docMk/>
            <pc:sldMk cId="279773651" sldId="309"/>
            <ac:spMk id="133" creationId="{3559EBA3-D5EF-B58B-F889-00FE8CB17330}"/>
          </ac:spMkLst>
        </pc:spChg>
        <pc:grpChg chg="add mod">
          <ac:chgData name="Ying Cao" userId="c5d2f89c-37b7-45b8-9142-b3d7055cf3db" providerId="ADAL" clId="{A46B9C56-A578-5742-9CB5-7FE61CFB4731}" dt="2023-04-03T01:37:28.327" v="1972" actId="1076"/>
          <ac:grpSpMkLst>
            <pc:docMk/>
            <pc:sldMk cId="279773651" sldId="309"/>
            <ac:grpSpMk id="6" creationId="{3F803C7C-E04D-A04A-82F6-D2DA9EEDB85A}"/>
          </ac:grpSpMkLst>
        </pc:grpChg>
        <pc:grpChg chg="add mod">
          <ac:chgData name="Ying Cao" userId="c5d2f89c-37b7-45b8-9142-b3d7055cf3db" providerId="ADAL" clId="{A46B9C56-A578-5742-9CB5-7FE61CFB4731}" dt="2023-04-03T01:37:55.427" v="1979" actId="1076"/>
          <ac:grpSpMkLst>
            <pc:docMk/>
            <pc:sldMk cId="279773651" sldId="309"/>
            <ac:grpSpMk id="31" creationId="{4FD96AF6-A935-3AE4-21AF-01D7A10FBD89}"/>
          </ac:grpSpMkLst>
        </pc:grpChg>
        <pc:grpChg chg="del">
          <ac:chgData name="Ying Cao" userId="c5d2f89c-37b7-45b8-9142-b3d7055cf3db" providerId="ADAL" clId="{A46B9C56-A578-5742-9CB5-7FE61CFB4731}" dt="2023-04-03T01:37:52.247" v="1977" actId="478"/>
          <ac:grpSpMkLst>
            <pc:docMk/>
            <pc:sldMk cId="279773651" sldId="309"/>
            <ac:grpSpMk id="73" creationId="{C2E5F226-B297-F98E-5305-E5B7671BBC48}"/>
          </ac:grpSpMkLst>
        </pc:grpChg>
        <pc:grpChg chg="mod">
          <ac:chgData name="Ying Cao" userId="c5d2f89c-37b7-45b8-9142-b3d7055cf3db" providerId="ADAL" clId="{A46B9C56-A578-5742-9CB5-7FE61CFB4731}" dt="2023-04-03T01:38:46.588" v="2012" actId="20577"/>
          <ac:grpSpMkLst>
            <pc:docMk/>
            <pc:sldMk cId="279773651" sldId="309"/>
            <ac:grpSpMk id="138" creationId="{0F509D6D-7611-0EE3-F75A-1DAD3CFE9A60}"/>
          </ac:grpSpMkLst>
        </pc:grpChg>
        <pc:cxnChg chg="mod">
          <ac:chgData name="Ying Cao" userId="c5d2f89c-37b7-45b8-9142-b3d7055cf3db" providerId="ADAL" clId="{A46B9C56-A578-5742-9CB5-7FE61CFB4731}" dt="2023-04-03T01:37:52.247" v="1977" actId="478"/>
          <ac:cxnSpMkLst>
            <pc:docMk/>
            <pc:sldMk cId="279773651" sldId="309"/>
            <ac:cxnSpMk id="10" creationId="{D8275BF6-AF20-F41B-A919-922883BECF75}"/>
          </ac:cxnSpMkLst>
        </pc:cxnChg>
        <pc:cxnChg chg="mod">
          <ac:chgData name="Ying Cao" userId="c5d2f89c-37b7-45b8-9142-b3d7055cf3db" providerId="ADAL" clId="{A46B9C56-A578-5742-9CB5-7FE61CFB4731}" dt="2023-04-03T01:37:52.247" v="1977" actId="478"/>
          <ac:cxnSpMkLst>
            <pc:docMk/>
            <pc:sldMk cId="279773651" sldId="309"/>
            <ac:cxnSpMk id="13" creationId="{EA821F3F-5BD7-0738-2B0E-FDAEDE336D9F}"/>
          </ac:cxnSpMkLst>
        </pc:cxnChg>
        <pc:cxnChg chg="mod">
          <ac:chgData name="Ying Cao" userId="c5d2f89c-37b7-45b8-9142-b3d7055cf3db" providerId="ADAL" clId="{A46B9C56-A578-5742-9CB5-7FE61CFB4731}" dt="2023-04-03T01:37:52.247" v="1977" actId="478"/>
          <ac:cxnSpMkLst>
            <pc:docMk/>
            <pc:sldMk cId="279773651" sldId="309"/>
            <ac:cxnSpMk id="14" creationId="{85BF6830-98B6-FA48-D9E7-400C4BB8B947}"/>
          </ac:cxnSpMkLst>
        </pc:cxnChg>
        <pc:cxnChg chg="mod">
          <ac:chgData name="Ying Cao" userId="c5d2f89c-37b7-45b8-9142-b3d7055cf3db" providerId="ADAL" clId="{A46B9C56-A578-5742-9CB5-7FE61CFB4731}" dt="2023-04-03T01:37:52.247" v="1977" actId="478"/>
          <ac:cxnSpMkLst>
            <pc:docMk/>
            <pc:sldMk cId="279773651" sldId="309"/>
            <ac:cxnSpMk id="16" creationId="{AF1A06A1-536C-2CCD-9D6F-C4264FB29311}"/>
          </ac:cxnSpMkLst>
        </pc:cxnChg>
        <pc:cxnChg chg="mod">
          <ac:chgData name="Ying Cao" userId="c5d2f89c-37b7-45b8-9142-b3d7055cf3db" providerId="ADAL" clId="{A46B9C56-A578-5742-9CB5-7FE61CFB4731}" dt="2023-04-03T01:37:52.247" v="1977" actId="478"/>
          <ac:cxnSpMkLst>
            <pc:docMk/>
            <pc:sldMk cId="279773651" sldId="309"/>
            <ac:cxnSpMk id="17" creationId="{958BAA37-6DCC-BA56-814E-CF5F09B3429D}"/>
          </ac:cxnSpMkLst>
        </pc:cxnChg>
        <pc:cxnChg chg="mod">
          <ac:chgData name="Ying Cao" userId="c5d2f89c-37b7-45b8-9142-b3d7055cf3db" providerId="ADAL" clId="{A46B9C56-A578-5742-9CB5-7FE61CFB4731}" dt="2023-04-03T01:37:52.247" v="1977" actId="478"/>
          <ac:cxnSpMkLst>
            <pc:docMk/>
            <pc:sldMk cId="279773651" sldId="309"/>
            <ac:cxnSpMk id="18" creationId="{5BD08206-5121-5153-351B-E6E4553D31B1}"/>
          </ac:cxnSpMkLst>
        </pc:cxnChg>
        <pc:cxnChg chg="mod">
          <ac:chgData name="Ying Cao" userId="c5d2f89c-37b7-45b8-9142-b3d7055cf3db" providerId="ADAL" clId="{A46B9C56-A578-5742-9CB5-7FE61CFB4731}" dt="2023-04-03T01:37:52.247" v="1977" actId="478"/>
          <ac:cxnSpMkLst>
            <pc:docMk/>
            <pc:sldMk cId="279773651" sldId="309"/>
            <ac:cxnSpMk id="21" creationId="{9DA721C7-4579-6D27-3312-3D1A3FDDAFBC}"/>
          </ac:cxnSpMkLst>
        </pc:cxnChg>
        <pc:cxnChg chg="mod">
          <ac:chgData name="Ying Cao" userId="c5d2f89c-37b7-45b8-9142-b3d7055cf3db" providerId="ADAL" clId="{A46B9C56-A578-5742-9CB5-7FE61CFB4731}" dt="2023-04-03T01:37:52.247" v="1977" actId="478"/>
          <ac:cxnSpMkLst>
            <pc:docMk/>
            <pc:sldMk cId="279773651" sldId="309"/>
            <ac:cxnSpMk id="25" creationId="{F274261D-5F7C-D766-A355-AFD5823A7844}"/>
          </ac:cxnSpMkLst>
        </pc:cxnChg>
        <pc:cxnChg chg="mod">
          <ac:chgData name="Ying Cao" userId="c5d2f89c-37b7-45b8-9142-b3d7055cf3db" providerId="ADAL" clId="{A46B9C56-A578-5742-9CB5-7FE61CFB4731}" dt="2023-04-03T01:37:52.247" v="1977" actId="478"/>
          <ac:cxnSpMkLst>
            <pc:docMk/>
            <pc:sldMk cId="279773651" sldId="309"/>
            <ac:cxnSpMk id="26" creationId="{7A718DCD-BD1E-80D0-5E88-26A43FD37A95}"/>
          </ac:cxnSpMkLst>
        </pc:cxnChg>
        <pc:cxnChg chg="mod">
          <ac:chgData name="Ying Cao" userId="c5d2f89c-37b7-45b8-9142-b3d7055cf3db" providerId="ADAL" clId="{A46B9C56-A578-5742-9CB5-7FE61CFB4731}" dt="2023-04-03T01:37:52.247" v="1977" actId="478"/>
          <ac:cxnSpMkLst>
            <pc:docMk/>
            <pc:sldMk cId="279773651" sldId="309"/>
            <ac:cxnSpMk id="28" creationId="{F642736B-2574-3429-BA2E-AB4B2453D798}"/>
          </ac:cxnSpMkLst>
        </pc:cxnChg>
        <pc:cxnChg chg="mod">
          <ac:chgData name="Ying Cao" userId="c5d2f89c-37b7-45b8-9142-b3d7055cf3db" providerId="ADAL" clId="{A46B9C56-A578-5742-9CB5-7FE61CFB4731}" dt="2023-04-03T01:37:52.247" v="1977" actId="478"/>
          <ac:cxnSpMkLst>
            <pc:docMk/>
            <pc:sldMk cId="279773651" sldId="309"/>
            <ac:cxnSpMk id="32" creationId="{86719BE2-5B52-FCBD-5993-701185CBFF9D}"/>
          </ac:cxnSpMkLst>
        </pc:cxnChg>
        <pc:cxnChg chg="mod">
          <ac:chgData name="Ying Cao" userId="c5d2f89c-37b7-45b8-9142-b3d7055cf3db" providerId="ADAL" clId="{A46B9C56-A578-5742-9CB5-7FE61CFB4731}" dt="2023-04-03T01:37:52.247" v="1977" actId="478"/>
          <ac:cxnSpMkLst>
            <pc:docMk/>
            <pc:sldMk cId="279773651" sldId="309"/>
            <ac:cxnSpMk id="34" creationId="{0F340C3E-775C-317C-0306-DB4695FD6837}"/>
          </ac:cxnSpMkLst>
        </pc:cxnChg>
        <pc:cxnChg chg="mod">
          <ac:chgData name="Ying Cao" userId="c5d2f89c-37b7-45b8-9142-b3d7055cf3db" providerId="ADAL" clId="{A46B9C56-A578-5742-9CB5-7FE61CFB4731}" dt="2023-04-03T01:37:53.212" v="1978"/>
          <ac:cxnSpMkLst>
            <pc:docMk/>
            <pc:sldMk cId="279773651" sldId="309"/>
            <ac:cxnSpMk id="38" creationId="{27B3D9E5-979E-D439-664F-E401E08BE996}"/>
          </ac:cxnSpMkLst>
        </pc:cxnChg>
        <pc:cxnChg chg="mod">
          <ac:chgData name="Ying Cao" userId="c5d2f89c-37b7-45b8-9142-b3d7055cf3db" providerId="ADAL" clId="{A46B9C56-A578-5742-9CB5-7FE61CFB4731}" dt="2023-04-03T01:37:53.212" v="1978"/>
          <ac:cxnSpMkLst>
            <pc:docMk/>
            <pc:sldMk cId="279773651" sldId="309"/>
            <ac:cxnSpMk id="42" creationId="{D498F1CD-F3FA-E31A-E836-0DE2205AFB5F}"/>
          </ac:cxnSpMkLst>
        </pc:cxnChg>
        <pc:cxnChg chg="mod">
          <ac:chgData name="Ying Cao" userId="c5d2f89c-37b7-45b8-9142-b3d7055cf3db" providerId="ADAL" clId="{A46B9C56-A578-5742-9CB5-7FE61CFB4731}" dt="2023-04-03T01:37:53.212" v="1978"/>
          <ac:cxnSpMkLst>
            <pc:docMk/>
            <pc:sldMk cId="279773651" sldId="309"/>
            <ac:cxnSpMk id="44" creationId="{614320C5-5421-90A5-12C6-6F33D4962BD3}"/>
          </ac:cxnSpMkLst>
        </pc:cxnChg>
        <pc:cxnChg chg="mod">
          <ac:chgData name="Ying Cao" userId="c5d2f89c-37b7-45b8-9142-b3d7055cf3db" providerId="ADAL" clId="{A46B9C56-A578-5742-9CB5-7FE61CFB4731}" dt="2023-04-03T01:37:53.212" v="1978"/>
          <ac:cxnSpMkLst>
            <pc:docMk/>
            <pc:sldMk cId="279773651" sldId="309"/>
            <ac:cxnSpMk id="46" creationId="{DE435738-4A38-53A9-1A31-8046B525940C}"/>
          </ac:cxnSpMkLst>
        </pc:cxnChg>
        <pc:cxnChg chg="mod">
          <ac:chgData name="Ying Cao" userId="c5d2f89c-37b7-45b8-9142-b3d7055cf3db" providerId="ADAL" clId="{A46B9C56-A578-5742-9CB5-7FE61CFB4731}" dt="2023-04-03T01:37:53.212" v="1978"/>
          <ac:cxnSpMkLst>
            <pc:docMk/>
            <pc:sldMk cId="279773651" sldId="309"/>
            <ac:cxnSpMk id="47" creationId="{DD99F941-8882-483F-8CD2-539616962B1B}"/>
          </ac:cxnSpMkLst>
        </pc:cxnChg>
        <pc:cxnChg chg="mod">
          <ac:chgData name="Ying Cao" userId="c5d2f89c-37b7-45b8-9142-b3d7055cf3db" providerId="ADAL" clId="{A46B9C56-A578-5742-9CB5-7FE61CFB4731}" dt="2023-04-03T01:37:53.212" v="1978"/>
          <ac:cxnSpMkLst>
            <pc:docMk/>
            <pc:sldMk cId="279773651" sldId="309"/>
            <ac:cxnSpMk id="48" creationId="{E88ACB1A-D4CD-CEAB-8E10-E8E9E6263ED1}"/>
          </ac:cxnSpMkLst>
        </pc:cxnChg>
        <pc:cxnChg chg="mod">
          <ac:chgData name="Ying Cao" userId="c5d2f89c-37b7-45b8-9142-b3d7055cf3db" providerId="ADAL" clId="{A46B9C56-A578-5742-9CB5-7FE61CFB4731}" dt="2023-04-03T01:37:53.212" v="1978"/>
          <ac:cxnSpMkLst>
            <pc:docMk/>
            <pc:sldMk cId="279773651" sldId="309"/>
            <ac:cxnSpMk id="51" creationId="{2CF2C5EE-CB8D-6AFD-F27C-31051639B99B}"/>
          </ac:cxnSpMkLst>
        </pc:cxnChg>
        <pc:cxnChg chg="mod">
          <ac:chgData name="Ying Cao" userId="c5d2f89c-37b7-45b8-9142-b3d7055cf3db" providerId="ADAL" clId="{A46B9C56-A578-5742-9CB5-7FE61CFB4731}" dt="2023-04-03T01:37:53.212" v="1978"/>
          <ac:cxnSpMkLst>
            <pc:docMk/>
            <pc:sldMk cId="279773651" sldId="309"/>
            <ac:cxnSpMk id="52" creationId="{79ED0224-51ED-8D8B-786E-E727025FF6CF}"/>
          </ac:cxnSpMkLst>
        </pc:cxnChg>
        <pc:cxnChg chg="mod">
          <ac:chgData name="Ying Cao" userId="c5d2f89c-37b7-45b8-9142-b3d7055cf3db" providerId="ADAL" clId="{A46B9C56-A578-5742-9CB5-7FE61CFB4731}" dt="2023-04-03T01:37:53.212" v="1978"/>
          <ac:cxnSpMkLst>
            <pc:docMk/>
            <pc:sldMk cId="279773651" sldId="309"/>
            <ac:cxnSpMk id="53" creationId="{DCA763CB-44A0-3F76-6BDB-EA60046ED2FD}"/>
          </ac:cxnSpMkLst>
        </pc:cxnChg>
        <pc:cxnChg chg="mod">
          <ac:chgData name="Ying Cao" userId="c5d2f89c-37b7-45b8-9142-b3d7055cf3db" providerId="ADAL" clId="{A46B9C56-A578-5742-9CB5-7FE61CFB4731}" dt="2023-04-03T01:37:53.212" v="1978"/>
          <ac:cxnSpMkLst>
            <pc:docMk/>
            <pc:sldMk cId="279773651" sldId="309"/>
            <ac:cxnSpMk id="55" creationId="{C88E26F9-9CF9-CA3C-1541-D480A79BD2C9}"/>
          </ac:cxnSpMkLst>
        </pc:cxnChg>
        <pc:cxnChg chg="mod">
          <ac:chgData name="Ying Cao" userId="c5d2f89c-37b7-45b8-9142-b3d7055cf3db" providerId="ADAL" clId="{A46B9C56-A578-5742-9CB5-7FE61CFB4731}" dt="2023-04-03T01:37:53.212" v="1978"/>
          <ac:cxnSpMkLst>
            <pc:docMk/>
            <pc:sldMk cId="279773651" sldId="309"/>
            <ac:cxnSpMk id="56" creationId="{0A45C10E-6A2D-470F-E2D8-2E08D7570DD5}"/>
          </ac:cxnSpMkLst>
        </pc:cxnChg>
        <pc:cxnChg chg="mod">
          <ac:chgData name="Ying Cao" userId="c5d2f89c-37b7-45b8-9142-b3d7055cf3db" providerId="ADAL" clId="{A46B9C56-A578-5742-9CB5-7FE61CFB4731}" dt="2023-04-03T01:37:53.212" v="1978"/>
          <ac:cxnSpMkLst>
            <pc:docMk/>
            <pc:sldMk cId="279773651" sldId="309"/>
            <ac:cxnSpMk id="58" creationId="{A5385417-5AD5-E8EE-2BEB-FD68CE7E2FD9}"/>
          </ac:cxnSpMkLst>
        </pc:cxnChg>
        <pc:cxnChg chg="mod">
          <ac:chgData name="Ying Cao" userId="c5d2f89c-37b7-45b8-9142-b3d7055cf3db" providerId="ADAL" clId="{A46B9C56-A578-5742-9CB5-7FE61CFB4731}" dt="2023-04-03T01:37:53.212" v="1978"/>
          <ac:cxnSpMkLst>
            <pc:docMk/>
            <pc:sldMk cId="279773651" sldId="309"/>
            <ac:cxnSpMk id="89" creationId="{FCD052E9-09D7-F7D0-B633-902ED4BC16B2}"/>
          </ac:cxnSpMkLst>
        </pc:cxnChg>
        <pc:cxnChg chg="del">
          <ac:chgData name="Ying Cao" userId="c5d2f89c-37b7-45b8-9142-b3d7055cf3db" providerId="ADAL" clId="{A46B9C56-A578-5742-9CB5-7FE61CFB4731}" dt="2023-03-31T08:00:34.221" v="1034" actId="478"/>
          <ac:cxnSpMkLst>
            <pc:docMk/>
            <pc:sldMk cId="279773651" sldId="309"/>
            <ac:cxnSpMk id="135" creationId="{96D4B6FD-B28B-F353-C54A-FA721624825C}"/>
          </ac:cxnSpMkLst>
        </pc:cxnChg>
        <pc:cxnChg chg="del">
          <ac:chgData name="Ying Cao" userId="c5d2f89c-37b7-45b8-9142-b3d7055cf3db" providerId="ADAL" clId="{A46B9C56-A578-5742-9CB5-7FE61CFB4731}" dt="2023-03-31T08:00:32.099" v="1033" actId="478"/>
          <ac:cxnSpMkLst>
            <pc:docMk/>
            <pc:sldMk cId="279773651" sldId="309"/>
            <ac:cxnSpMk id="136" creationId="{79690537-5F83-0E35-5762-7F8832942A28}"/>
          </ac:cxnSpMkLst>
        </pc:cxnChg>
        <pc:cxnChg chg="del">
          <ac:chgData name="Ying Cao" userId="c5d2f89c-37b7-45b8-9142-b3d7055cf3db" providerId="ADAL" clId="{A46B9C56-A578-5742-9CB5-7FE61CFB4731}" dt="2023-03-31T08:00:36.286" v="1035" actId="478"/>
          <ac:cxnSpMkLst>
            <pc:docMk/>
            <pc:sldMk cId="279773651" sldId="309"/>
            <ac:cxnSpMk id="137" creationId="{092D5525-A359-31FF-B49D-B6D60E68E4CA}"/>
          </ac:cxnSpMkLst>
        </pc:cxnChg>
      </pc:sldChg>
      <pc:sldChg chg="addSp delSp modSp mod">
        <pc:chgData name="Ying Cao" userId="c5d2f89c-37b7-45b8-9142-b3d7055cf3db" providerId="ADAL" clId="{A46B9C56-A578-5742-9CB5-7FE61CFB4731}" dt="2023-04-03T01:40:30.516" v="2047" actId="1076"/>
        <pc:sldMkLst>
          <pc:docMk/>
          <pc:sldMk cId="3840874615" sldId="310"/>
        </pc:sldMkLst>
        <pc:spChg chg="add del mod">
          <ac:chgData name="Ying Cao" userId="c5d2f89c-37b7-45b8-9142-b3d7055cf3db" providerId="ADAL" clId="{A46B9C56-A578-5742-9CB5-7FE61CFB4731}" dt="2023-04-03T01:29:07.227" v="1897" actId="478"/>
          <ac:spMkLst>
            <pc:docMk/>
            <pc:sldMk cId="3840874615" sldId="310"/>
            <ac:spMk id="2" creationId="{537A9752-17B4-C125-0456-E1233253463B}"/>
          </ac:spMkLst>
        </pc:spChg>
        <pc:spChg chg="add del mod">
          <ac:chgData name="Ying Cao" userId="c5d2f89c-37b7-45b8-9142-b3d7055cf3db" providerId="ADAL" clId="{A46B9C56-A578-5742-9CB5-7FE61CFB4731}" dt="2023-04-03T01:39:03.207" v="2015" actId="478"/>
          <ac:spMkLst>
            <pc:docMk/>
            <pc:sldMk cId="3840874615" sldId="310"/>
            <ac:spMk id="3" creationId="{90F65734-7D1E-B6E8-6890-8EAA82FDFC19}"/>
          </ac:spMkLst>
        </pc:spChg>
        <pc:spChg chg="del">
          <ac:chgData name="Ying Cao" userId="c5d2f89c-37b7-45b8-9142-b3d7055cf3db" providerId="ADAL" clId="{A46B9C56-A578-5742-9CB5-7FE61CFB4731}" dt="2023-03-31T07:53:08.614" v="958" actId="478"/>
          <ac:spMkLst>
            <pc:docMk/>
            <pc:sldMk cId="3840874615" sldId="310"/>
            <ac:spMk id="3" creationId="{D250E60D-8CDB-A524-4726-B568BE1A0F79}"/>
          </ac:spMkLst>
        </pc:spChg>
        <pc:spChg chg="add del mod">
          <ac:chgData name="Ying Cao" userId="c5d2f89c-37b7-45b8-9142-b3d7055cf3db" providerId="ADAL" clId="{A46B9C56-A578-5742-9CB5-7FE61CFB4731}" dt="2023-04-03T01:29:07.227" v="1897" actId="478"/>
          <ac:spMkLst>
            <pc:docMk/>
            <pc:sldMk cId="3840874615" sldId="310"/>
            <ac:spMk id="4" creationId="{50C4EA1E-1F43-F09D-8131-87AC07E826A2}"/>
          </ac:spMkLst>
        </pc:spChg>
        <pc:spChg chg="add del mod">
          <ac:chgData name="Ying Cao" userId="c5d2f89c-37b7-45b8-9142-b3d7055cf3db" providerId="ADAL" clId="{A46B9C56-A578-5742-9CB5-7FE61CFB4731}" dt="2023-04-03T01:39:04.765" v="2016" actId="478"/>
          <ac:spMkLst>
            <pc:docMk/>
            <pc:sldMk cId="3840874615" sldId="310"/>
            <ac:spMk id="5" creationId="{3786725D-D6D4-2469-0AE3-17744A5CAB65}"/>
          </ac:spMkLst>
        </pc:spChg>
        <pc:spChg chg="mod">
          <ac:chgData name="Ying Cao" userId="c5d2f89c-37b7-45b8-9142-b3d7055cf3db" providerId="ADAL" clId="{A46B9C56-A578-5742-9CB5-7FE61CFB4731}" dt="2023-04-03T01:40:30.516" v="2047" actId="1076"/>
          <ac:spMkLst>
            <pc:docMk/>
            <pc:sldMk cId="3840874615" sldId="310"/>
            <ac:spMk id="7" creationId="{8DE94279-F467-F68B-B3FC-9460BF5D7014}"/>
          </ac:spMkLst>
        </pc:spChg>
        <pc:spChg chg="mod">
          <ac:chgData name="Ying Cao" userId="c5d2f89c-37b7-45b8-9142-b3d7055cf3db" providerId="ADAL" clId="{A46B9C56-A578-5742-9CB5-7FE61CFB4731}" dt="2023-04-03T01:39:09.069" v="2018"/>
          <ac:spMkLst>
            <pc:docMk/>
            <pc:sldMk cId="3840874615" sldId="310"/>
            <ac:spMk id="22" creationId="{12D16EF5-7D02-D036-BC1C-0391EC4F8F09}"/>
          </ac:spMkLst>
        </pc:spChg>
        <pc:spChg chg="mod">
          <ac:chgData name="Ying Cao" userId="c5d2f89c-37b7-45b8-9142-b3d7055cf3db" providerId="ADAL" clId="{A46B9C56-A578-5742-9CB5-7FE61CFB4731}" dt="2023-04-03T01:40:24.231" v="2045" actId="164"/>
          <ac:spMkLst>
            <pc:docMk/>
            <pc:sldMk cId="3840874615" sldId="310"/>
            <ac:spMk id="23" creationId="{711EC630-3C63-A8F3-B141-AA9DF0FA6B24}"/>
          </ac:spMkLst>
        </pc:spChg>
        <pc:spChg chg="mod">
          <ac:chgData name="Ying Cao" userId="c5d2f89c-37b7-45b8-9142-b3d7055cf3db" providerId="ADAL" clId="{A46B9C56-A578-5742-9CB5-7FE61CFB4731}" dt="2023-04-03T01:39:09.069" v="2018"/>
          <ac:spMkLst>
            <pc:docMk/>
            <pc:sldMk cId="3840874615" sldId="310"/>
            <ac:spMk id="24" creationId="{2B15F4A6-8F65-1B20-ABB5-5E444346B924}"/>
          </ac:spMkLst>
        </pc:spChg>
        <pc:spChg chg="mod">
          <ac:chgData name="Ying Cao" userId="c5d2f89c-37b7-45b8-9142-b3d7055cf3db" providerId="ADAL" clId="{A46B9C56-A578-5742-9CB5-7FE61CFB4731}" dt="2023-04-03T01:39:09.069" v="2018"/>
          <ac:spMkLst>
            <pc:docMk/>
            <pc:sldMk cId="3840874615" sldId="310"/>
            <ac:spMk id="29" creationId="{CA54A0E5-04AA-C6B2-F90C-5661060447C3}"/>
          </ac:spMkLst>
        </pc:spChg>
        <pc:spChg chg="mod">
          <ac:chgData name="Ying Cao" userId="c5d2f89c-37b7-45b8-9142-b3d7055cf3db" providerId="ADAL" clId="{A46B9C56-A578-5742-9CB5-7FE61CFB4731}" dt="2023-04-03T01:39:09.069" v="2018"/>
          <ac:spMkLst>
            <pc:docMk/>
            <pc:sldMk cId="3840874615" sldId="310"/>
            <ac:spMk id="30" creationId="{72E9CE17-40BA-62D8-EDA7-9EB2475B4E10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35" creationId="{57C00244-62AF-08E5-3172-8571B43AAD4C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36" creationId="{CC553497-E019-9926-C2D2-F6334B32320E}"/>
          </ac:spMkLst>
        </pc:spChg>
        <pc:spChg chg="mod">
          <ac:chgData name="Ying Cao" userId="c5d2f89c-37b7-45b8-9142-b3d7055cf3db" providerId="ADAL" clId="{A46B9C56-A578-5742-9CB5-7FE61CFB4731}" dt="2023-04-03T01:39:22.888" v="2022" actId="255"/>
          <ac:spMkLst>
            <pc:docMk/>
            <pc:sldMk cId="3840874615" sldId="310"/>
            <ac:spMk id="39" creationId="{5CF5CB03-3FE7-E891-845C-9FE2E10012A5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40" creationId="{99D06206-9311-85B9-4052-0C22343C4576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41" creationId="{A26C6485-37C6-DA97-9828-76C3D6453B6D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45" creationId="{FB498B4A-46B6-8547-8B9F-45050CAB8188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49" creationId="{5ED84EF3-01EE-9096-BE3E-593C5E14B834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50" creationId="{142AFA9C-9A10-7BED-9A37-2B1B4897912A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54" creationId="{AA441549-9435-880D-2694-F80D2E5DF76D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57" creationId="{BAE3757E-C916-7965-B84A-B3EEC34014ED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61" creationId="{87A84BCF-291E-2D1A-7CBC-6FE9C76DA7C9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74" creationId="{62464FF3-407B-B9FF-3436-A7119B11FFBC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75" creationId="{0E0C877C-61FE-9E7C-6E8F-419C51FAB3B4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76" creationId="{77424919-B270-85C6-4AB3-A68EA757EED5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77" creationId="{CDBA70F0-3598-FBCD-4FA0-ED93BB746F82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78" creationId="{A471FD3C-AE97-E759-B9B0-4C8C0499308C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79" creationId="{E8DAAF8C-3169-F708-0066-42B4603FEA22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80" creationId="{0799279B-F8BE-D2AD-FF45-63C6B3D221C9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81" creationId="{EC4A1EED-6DC6-8773-CC9D-2907208A274F}"/>
          </ac:spMkLst>
        </pc:spChg>
        <pc:spChg chg="mod">
          <ac:chgData name="Ying Cao" userId="c5d2f89c-37b7-45b8-9142-b3d7055cf3db" providerId="ADAL" clId="{A46B9C56-A578-5742-9CB5-7FE61CFB4731}" dt="2023-04-03T01:39:37.714" v="2025" actId="207"/>
          <ac:spMkLst>
            <pc:docMk/>
            <pc:sldMk cId="3840874615" sldId="310"/>
            <ac:spMk id="82" creationId="{F3701A82-F4D8-2BD9-125F-7FE7C9782635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83" creationId="{C0ED6507-E135-BB10-BEEB-7FA5C588D743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84" creationId="{ACBAF54C-ED2C-1BE5-69C2-E39D1B0675A7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85" creationId="{04FA7586-FDE4-57A1-9263-656133C4DC23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86" creationId="{9B82FBC1-D208-42EE-DA13-14A4E31C57B0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87" creationId="{0E600B71-83E4-48B4-811D-DC38C8BD74A9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88" creationId="{0C01E374-53FD-A099-8BD3-8F5A2F6980E2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90" creationId="{9804B369-B35F-E159-BC41-B81D4B0E81FE}"/>
          </ac:spMkLst>
        </pc:spChg>
        <pc:spChg chg="mod">
          <ac:chgData name="Ying Cao" userId="c5d2f89c-37b7-45b8-9142-b3d7055cf3db" providerId="ADAL" clId="{A46B9C56-A578-5742-9CB5-7FE61CFB4731}" dt="2023-04-03T01:39:33.913" v="2024"/>
          <ac:spMkLst>
            <pc:docMk/>
            <pc:sldMk cId="3840874615" sldId="310"/>
            <ac:spMk id="91" creationId="{4829A226-A620-79BF-7725-6C53DEE15150}"/>
          </ac:spMkLst>
        </pc:spChg>
        <pc:spChg chg="del">
          <ac:chgData name="Ying Cao" userId="c5d2f89c-37b7-45b8-9142-b3d7055cf3db" providerId="ADAL" clId="{A46B9C56-A578-5742-9CB5-7FE61CFB4731}" dt="2023-03-31T07:53:08.614" v="958" actId="478"/>
          <ac:spMkLst>
            <pc:docMk/>
            <pc:sldMk cId="3840874615" sldId="310"/>
            <ac:spMk id="125" creationId="{F13C84E8-AEE2-FA48-0053-9630DD5C77E7}"/>
          </ac:spMkLst>
        </pc:spChg>
        <pc:spChg chg="mod">
          <ac:chgData name="Ying Cao" userId="c5d2f89c-37b7-45b8-9142-b3d7055cf3db" providerId="ADAL" clId="{A46B9C56-A578-5742-9CB5-7FE61CFB4731}" dt="2023-04-03T01:40:24.231" v="2045" actId="164"/>
          <ac:spMkLst>
            <pc:docMk/>
            <pc:sldMk cId="3840874615" sldId="310"/>
            <ac:spMk id="126" creationId="{99D309BD-E812-43F8-1F9C-77F3CE367C8D}"/>
          </ac:spMkLst>
        </pc:spChg>
        <pc:spChg chg="mod">
          <ac:chgData name="Ying Cao" userId="c5d2f89c-37b7-45b8-9142-b3d7055cf3db" providerId="ADAL" clId="{A46B9C56-A578-5742-9CB5-7FE61CFB4731}" dt="2023-04-03T01:40:24.231" v="2045" actId="164"/>
          <ac:spMkLst>
            <pc:docMk/>
            <pc:sldMk cId="3840874615" sldId="310"/>
            <ac:spMk id="128" creationId="{A575F8C3-FF73-0D7B-2A4A-9E131C858E07}"/>
          </ac:spMkLst>
        </pc:spChg>
        <pc:spChg chg="mod">
          <ac:chgData name="Ying Cao" userId="c5d2f89c-37b7-45b8-9142-b3d7055cf3db" providerId="ADAL" clId="{A46B9C56-A578-5742-9CB5-7FE61CFB4731}" dt="2023-04-03T01:40:24.231" v="2045" actId="164"/>
          <ac:spMkLst>
            <pc:docMk/>
            <pc:sldMk cId="3840874615" sldId="310"/>
            <ac:spMk id="130" creationId="{14CE94AC-6C93-09E4-9E47-51AA4EE9E316}"/>
          </ac:spMkLst>
        </pc:spChg>
        <pc:spChg chg="mod">
          <ac:chgData name="Ying Cao" userId="c5d2f89c-37b7-45b8-9142-b3d7055cf3db" providerId="ADAL" clId="{A46B9C56-A578-5742-9CB5-7FE61CFB4731}" dt="2023-04-03T01:40:24.231" v="2045" actId="164"/>
          <ac:spMkLst>
            <pc:docMk/>
            <pc:sldMk cId="3840874615" sldId="310"/>
            <ac:spMk id="131" creationId="{148A46DA-AF7A-93B5-80E0-984BCD1DBB73}"/>
          </ac:spMkLst>
        </pc:spChg>
        <pc:spChg chg="mod">
          <ac:chgData name="Ying Cao" userId="c5d2f89c-37b7-45b8-9142-b3d7055cf3db" providerId="ADAL" clId="{A46B9C56-A578-5742-9CB5-7FE61CFB4731}" dt="2023-04-03T01:40:24.231" v="2045" actId="164"/>
          <ac:spMkLst>
            <pc:docMk/>
            <pc:sldMk cId="3840874615" sldId="310"/>
            <ac:spMk id="133" creationId="{3559EBA3-D5EF-B58B-F889-00FE8CB17330}"/>
          </ac:spMkLst>
        </pc:spChg>
        <pc:grpChg chg="add mod">
          <ac:chgData name="Ying Cao" userId="c5d2f89c-37b7-45b8-9142-b3d7055cf3db" providerId="ADAL" clId="{A46B9C56-A578-5742-9CB5-7FE61CFB4731}" dt="2023-04-03T01:39:12.476" v="2019" actId="1076"/>
          <ac:grpSpMkLst>
            <pc:docMk/>
            <pc:sldMk cId="3840874615" sldId="310"/>
            <ac:grpSpMk id="6" creationId="{79CF1E76-0A7D-2B3F-8920-F5B3B6E2CF0B}"/>
          </ac:grpSpMkLst>
        </pc:grpChg>
        <pc:grpChg chg="add mod">
          <ac:chgData name="Ying Cao" userId="c5d2f89c-37b7-45b8-9142-b3d7055cf3db" providerId="ADAL" clId="{A46B9C56-A578-5742-9CB5-7FE61CFB4731}" dt="2023-04-03T01:39:33.913" v="2024"/>
          <ac:grpSpMkLst>
            <pc:docMk/>
            <pc:sldMk cId="3840874615" sldId="310"/>
            <ac:grpSpMk id="31" creationId="{474F12F6-C277-5621-601A-15DC2AE29409}"/>
          </ac:grpSpMkLst>
        </pc:grpChg>
        <pc:grpChg chg="del">
          <ac:chgData name="Ying Cao" userId="c5d2f89c-37b7-45b8-9142-b3d7055cf3db" providerId="ADAL" clId="{A46B9C56-A578-5742-9CB5-7FE61CFB4731}" dt="2023-04-03T01:39:27.001" v="2023" actId="478"/>
          <ac:grpSpMkLst>
            <pc:docMk/>
            <pc:sldMk cId="3840874615" sldId="310"/>
            <ac:grpSpMk id="73" creationId="{C2E5F226-B297-F98E-5305-E5B7671BBC48}"/>
          </ac:grpSpMkLst>
        </pc:grpChg>
        <pc:grpChg chg="add mod">
          <ac:chgData name="Ying Cao" userId="c5d2f89c-37b7-45b8-9142-b3d7055cf3db" providerId="ADAL" clId="{A46B9C56-A578-5742-9CB5-7FE61CFB4731}" dt="2023-04-03T01:40:27.017" v="2046" actId="1076"/>
          <ac:grpSpMkLst>
            <pc:docMk/>
            <pc:sldMk cId="3840874615" sldId="310"/>
            <ac:grpSpMk id="92" creationId="{938295CA-22AB-F9EB-7E1D-C3327F799DCC}"/>
          </ac:grpSpMkLst>
        </pc:grpChg>
        <pc:cxnChg chg="mod">
          <ac:chgData name="Ying Cao" userId="c5d2f89c-37b7-45b8-9142-b3d7055cf3db" providerId="ADAL" clId="{A46B9C56-A578-5742-9CB5-7FE61CFB4731}" dt="2023-04-03T01:39:27.001" v="2023" actId="478"/>
          <ac:cxnSpMkLst>
            <pc:docMk/>
            <pc:sldMk cId="3840874615" sldId="310"/>
            <ac:cxnSpMk id="10" creationId="{D8275BF6-AF20-F41B-A919-922883BECF75}"/>
          </ac:cxnSpMkLst>
        </pc:cxnChg>
        <pc:cxnChg chg="mod">
          <ac:chgData name="Ying Cao" userId="c5d2f89c-37b7-45b8-9142-b3d7055cf3db" providerId="ADAL" clId="{A46B9C56-A578-5742-9CB5-7FE61CFB4731}" dt="2023-04-03T01:39:27.001" v="2023" actId="478"/>
          <ac:cxnSpMkLst>
            <pc:docMk/>
            <pc:sldMk cId="3840874615" sldId="310"/>
            <ac:cxnSpMk id="13" creationId="{EA821F3F-5BD7-0738-2B0E-FDAEDE336D9F}"/>
          </ac:cxnSpMkLst>
        </pc:cxnChg>
        <pc:cxnChg chg="mod">
          <ac:chgData name="Ying Cao" userId="c5d2f89c-37b7-45b8-9142-b3d7055cf3db" providerId="ADAL" clId="{A46B9C56-A578-5742-9CB5-7FE61CFB4731}" dt="2023-04-03T01:39:27.001" v="2023" actId="478"/>
          <ac:cxnSpMkLst>
            <pc:docMk/>
            <pc:sldMk cId="3840874615" sldId="310"/>
            <ac:cxnSpMk id="14" creationId="{85BF6830-98B6-FA48-D9E7-400C4BB8B947}"/>
          </ac:cxnSpMkLst>
        </pc:cxnChg>
        <pc:cxnChg chg="mod">
          <ac:chgData name="Ying Cao" userId="c5d2f89c-37b7-45b8-9142-b3d7055cf3db" providerId="ADAL" clId="{A46B9C56-A578-5742-9CB5-7FE61CFB4731}" dt="2023-04-03T01:39:27.001" v="2023" actId="478"/>
          <ac:cxnSpMkLst>
            <pc:docMk/>
            <pc:sldMk cId="3840874615" sldId="310"/>
            <ac:cxnSpMk id="16" creationId="{AF1A06A1-536C-2CCD-9D6F-C4264FB29311}"/>
          </ac:cxnSpMkLst>
        </pc:cxnChg>
        <pc:cxnChg chg="mod">
          <ac:chgData name="Ying Cao" userId="c5d2f89c-37b7-45b8-9142-b3d7055cf3db" providerId="ADAL" clId="{A46B9C56-A578-5742-9CB5-7FE61CFB4731}" dt="2023-04-03T01:39:27.001" v="2023" actId="478"/>
          <ac:cxnSpMkLst>
            <pc:docMk/>
            <pc:sldMk cId="3840874615" sldId="310"/>
            <ac:cxnSpMk id="17" creationId="{958BAA37-6DCC-BA56-814E-CF5F09B3429D}"/>
          </ac:cxnSpMkLst>
        </pc:cxnChg>
        <pc:cxnChg chg="mod">
          <ac:chgData name="Ying Cao" userId="c5d2f89c-37b7-45b8-9142-b3d7055cf3db" providerId="ADAL" clId="{A46B9C56-A578-5742-9CB5-7FE61CFB4731}" dt="2023-04-03T01:39:27.001" v="2023" actId="478"/>
          <ac:cxnSpMkLst>
            <pc:docMk/>
            <pc:sldMk cId="3840874615" sldId="310"/>
            <ac:cxnSpMk id="18" creationId="{5BD08206-5121-5153-351B-E6E4553D31B1}"/>
          </ac:cxnSpMkLst>
        </pc:cxnChg>
        <pc:cxnChg chg="mod">
          <ac:chgData name="Ying Cao" userId="c5d2f89c-37b7-45b8-9142-b3d7055cf3db" providerId="ADAL" clId="{A46B9C56-A578-5742-9CB5-7FE61CFB4731}" dt="2023-04-03T01:39:27.001" v="2023" actId="478"/>
          <ac:cxnSpMkLst>
            <pc:docMk/>
            <pc:sldMk cId="3840874615" sldId="310"/>
            <ac:cxnSpMk id="21" creationId="{9DA721C7-4579-6D27-3312-3D1A3FDDAFBC}"/>
          </ac:cxnSpMkLst>
        </pc:cxnChg>
        <pc:cxnChg chg="mod">
          <ac:chgData name="Ying Cao" userId="c5d2f89c-37b7-45b8-9142-b3d7055cf3db" providerId="ADAL" clId="{A46B9C56-A578-5742-9CB5-7FE61CFB4731}" dt="2023-04-03T01:39:27.001" v="2023" actId="478"/>
          <ac:cxnSpMkLst>
            <pc:docMk/>
            <pc:sldMk cId="3840874615" sldId="310"/>
            <ac:cxnSpMk id="25" creationId="{F274261D-5F7C-D766-A355-AFD5823A7844}"/>
          </ac:cxnSpMkLst>
        </pc:cxnChg>
        <pc:cxnChg chg="mod">
          <ac:chgData name="Ying Cao" userId="c5d2f89c-37b7-45b8-9142-b3d7055cf3db" providerId="ADAL" clId="{A46B9C56-A578-5742-9CB5-7FE61CFB4731}" dt="2023-04-03T01:39:27.001" v="2023" actId="478"/>
          <ac:cxnSpMkLst>
            <pc:docMk/>
            <pc:sldMk cId="3840874615" sldId="310"/>
            <ac:cxnSpMk id="26" creationId="{7A718DCD-BD1E-80D0-5E88-26A43FD37A95}"/>
          </ac:cxnSpMkLst>
        </pc:cxnChg>
        <pc:cxnChg chg="mod">
          <ac:chgData name="Ying Cao" userId="c5d2f89c-37b7-45b8-9142-b3d7055cf3db" providerId="ADAL" clId="{A46B9C56-A578-5742-9CB5-7FE61CFB4731}" dt="2023-04-03T01:39:27.001" v="2023" actId="478"/>
          <ac:cxnSpMkLst>
            <pc:docMk/>
            <pc:sldMk cId="3840874615" sldId="310"/>
            <ac:cxnSpMk id="28" creationId="{F642736B-2574-3429-BA2E-AB4B2453D798}"/>
          </ac:cxnSpMkLst>
        </pc:cxnChg>
        <pc:cxnChg chg="mod">
          <ac:chgData name="Ying Cao" userId="c5d2f89c-37b7-45b8-9142-b3d7055cf3db" providerId="ADAL" clId="{A46B9C56-A578-5742-9CB5-7FE61CFB4731}" dt="2023-04-03T01:39:27.001" v="2023" actId="478"/>
          <ac:cxnSpMkLst>
            <pc:docMk/>
            <pc:sldMk cId="3840874615" sldId="310"/>
            <ac:cxnSpMk id="32" creationId="{86719BE2-5B52-FCBD-5993-701185CBFF9D}"/>
          </ac:cxnSpMkLst>
        </pc:cxnChg>
        <pc:cxnChg chg="mod">
          <ac:chgData name="Ying Cao" userId="c5d2f89c-37b7-45b8-9142-b3d7055cf3db" providerId="ADAL" clId="{A46B9C56-A578-5742-9CB5-7FE61CFB4731}" dt="2023-04-03T01:39:27.001" v="2023" actId="478"/>
          <ac:cxnSpMkLst>
            <pc:docMk/>
            <pc:sldMk cId="3840874615" sldId="310"/>
            <ac:cxnSpMk id="34" creationId="{0F340C3E-775C-317C-0306-DB4695FD6837}"/>
          </ac:cxnSpMkLst>
        </pc:cxnChg>
        <pc:cxnChg chg="mod">
          <ac:chgData name="Ying Cao" userId="c5d2f89c-37b7-45b8-9142-b3d7055cf3db" providerId="ADAL" clId="{A46B9C56-A578-5742-9CB5-7FE61CFB4731}" dt="2023-04-03T01:39:33.913" v="2024"/>
          <ac:cxnSpMkLst>
            <pc:docMk/>
            <pc:sldMk cId="3840874615" sldId="310"/>
            <ac:cxnSpMk id="38" creationId="{4A26D65C-7036-147E-E878-BABF45B169A2}"/>
          </ac:cxnSpMkLst>
        </pc:cxnChg>
        <pc:cxnChg chg="mod">
          <ac:chgData name="Ying Cao" userId="c5d2f89c-37b7-45b8-9142-b3d7055cf3db" providerId="ADAL" clId="{A46B9C56-A578-5742-9CB5-7FE61CFB4731}" dt="2023-04-03T01:39:33.913" v="2024"/>
          <ac:cxnSpMkLst>
            <pc:docMk/>
            <pc:sldMk cId="3840874615" sldId="310"/>
            <ac:cxnSpMk id="42" creationId="{2B72B25D-33F7-D19E-31C3-95C74EF9972E}"/>
          </ac:cxnSpMkLst>
        </pc:cxnChg>
        <pc:cxnChg chg="mod">
          <ac:chgData name="Ying Cao" userId="c5d2f89c-37b7-45b8-9142-b3d7055cf3db" providerId="ADAL" clId="{A46B9C56-A578-5742-9CB5-7FE61CFB4731}" dt="2023-04-03T01:39:33.913" v="2024"/>
          <ac:cxnSpMkLst>
            <pc:docMk/>
            <pc:sldMk cId="3840874615" sldId="310"/>
            <ac:cxnSpMk id="44" creationId="{030F7DAD-DB08-05BC-1532-E2C7C674D2E9}"/>
          </ac:cxnSpMkLst>
        </pc:cxnChg>
        <pc:cxnChg chg="mod">
          <ac:chgData name="Ying Cao" userId="c5d2f89c-37b7-45b8-9142-b3d7055cf3db" providerId="ADAL" clId="{A46B9C56-A578-5742-9CB5-7FE61CFB4731}" dt="2023-04-03T01:39:33.913" v="2024"/>
          <ac:cxnSpMkLst>
            <pc:docMk/>
            <pc:sldMk cId="3840874615" sldId="310"/>
            <ac:cxnSpMk id="46" creationId="{75499ABF-E381-C327-6803-99737A199CC4}"/>
          </ac:cxnSpMkLst>
        </pc:cxnChg>
        <pc:cxnChg chg="mod">
          <ac:chgData name="Ying Cao" userId="c5d2f89c-37b7-45b8-9142-b3d7055cf3db" providerId="ADAL" clId="{A46B9C56-A578-5742-9CB5-7FE61CFB4731}" dt="2023-04-03T01:39:33.913" v="2024"/>
          <ac:cxnSpMkLst>
            <pc:docMk/>
            <pc:sldMk cId="3840874615" sldId="310"/>
            <ac:cxnSpMk id="47" creationId="{A84ABE43-FB0D-1716-2FDC-1F4135B591D3}"/>
          </ac:cxnSpMkLst>
        </pc:cxnChg>
        <pc:cxnChg chg="mod">
          <ac:chgData name="Ying Cao" userId="c5d2f89c-37b7-45b8-9142-b3d7055cf3db" providerId="ADAL" clId="{A46B9C56-A578-5742-9CB5-7FE61CFB4731}" dt="2023-04-03T01:39:33.913" v="2024"/>
          <ac:cxnSpMkLst>
            <pc:docMk/>
            <pc:sldMk cId="3840874615" sldId="310"/>
            <ac:cxnSpMk id="48" creationId="{81CD5EE5-851B-660E-7C94-AF01A362326E}"/>
          </ac:cxnSpMkLst>
        </pc:cxnChg>
        <pc:cxnChg chg="mod">
          <ac:chgData name="Ying Cao" userId="c5d2f89c-37b7-45b8-9142-b3d7055cf3db" providerId="ADAL" clId="{A46B9C56-A578-5742-9CB5-7FE61CFB4731}" dt="2023-04-03T01:39:33.913" v="2024"/>
          <ac:cxnSpMkLst>
            <pc:docMk/>
            <pc:sldMk cId="3840874615" sldId="310"/>
            <ac:cxnSpMk id="51" creationId="{D43A125F-9BB1-5B2A-C02B-10BCE31B2AE4}"/>
          </ac:cxnSpMkLst>
        </pc:cxnChg>
        <pc:cxnChg chg="mod">
          <ac:chgData name="Ying Cao" userId="c5d2f89c-37b7-45b8-9142-b3d7055cf3db" providerId="ADAL" clId="{A46B9C56-A578-5742-9CB5-7FE61CFB4731}" dt="2023-04-03T01:39:33.913" v="2024"/>
          <ac:cxnSpMkLst>
            <pc:docMk/>
            <pc:sldMk cId="3840874615" sldId="310"/>
            <ac:cxnSpMk id="52" creationId="{B7FD9D2F-E05B-660F-3F72-486F78A8B86E}"/>
          </ac:cxnSpMkLst>
        </pc:cxnChg>
        <pc:cxnChg chg="mod">
          <ac:chgData name="Ying Cao" userId="c5d2f89c-37b7-45b8-9142-b3d7055cf3db" providerId="ADAL" clId="{A46B9C56-A578-5742-9CB5-7FE61CFB4731}" dt="2023-04-03T01:39:33.913" v="2024"/>
          <ac:cxnSpMkLst>
            <pc:docMk/>
            <pc:sldMk cId="3840874615" sldId="310"/>
            <ac:cxnSpMk id="53" creationId="{C0529626-27B6-577C-1E70-8A703EA9F306}"/>
          </ac:cxnSpMkLst>
        </pc:cxnChg>
        <pc:cxnChg chg="mod">
          <ac:chgData name="Ying Cao" userId="c5d2f89c-37b7-45b8-9142-b3d7055cf3db" providerId="ADAL" clId="{A46B9C56-A578-5742-9CB5-7FE61CFB4731}" dt="2023-04-03T01:39:33.913" v="2024"/>
          <ac:cxnSpMkLst>
            <pc:docMk/>
            <pc:sldMk cId="3840874615" sldId="310"/>
            <ac:cxnSpMk id="55" creationId="{E2A12189-CEC7-972F-6AB3-DE1AE92F0638}"/>
          </ac:cxnSpMkLst>
        </pc:cxnChg>
        <pc:cxnChg chg="mod">
          <ac:chgData name="Ying Cao" userId="c5d2f89c-37b7-45b8-9142-b3d7055cf3db" providerId="ADAL" clId="{A46B9C56-A578-5742-9CB5-7FE61CFB4731}" dt="2023-04-03T01:39:33.913" v="2024"/>
          <ac:cxnSpMkLst>
            <pc:docMk/>
            <pc:sldMk cId="3840874615" sldId="310"/>
            <ac:cxnSpMk id="56" creationId="{9691FB50-D347-33ED-D9C9-3E3DC6EA2596}"/>
          </ac:cxnSpMkLst>
        </pc:cxnChg>
        <pc:cxnChg chg="mod">
          <ac:chgData name="Ying Cao" userId="c5d2f89c-37b7-45b8-9142-b3d7055cf3db" providerId="ADAL" clId="{A46B9C56-A578-5742-9CB5-7FE61CFB4731}" dt="2023-04-03T01:39:33.913" v="2024"/>
          <ac:cxnSpMkLst>
            <pc:docMk/>
            <pc:sldMk cId="3840874615" sldId="310"/>
            <ac:cxnSpMk id="58" creationId="{9E0BF6AD-5BF9-F055-C180-2E356FA13178}"/>
          </ac:cxnSpMkLst>
        </pc:cxnChg>
        <pc:cxnChg chg="mod">
          <ac:chgData name="Ying Cao" userId="c5d2f89c-37b7-45b8-9142-b3d7055cf3db" providerId="ADAL" clId="{A46B9C56-A578-5742-9CB5-7FE61CFB4731}" dt="2023-04-03T01:39:33.913" v="2024"/>
          <ac:cxnSpMkLst>
            <pc:docMk/>
            <pc:sldMk cId="3840874615" sldId="310"/>
            <ac:cxnSpMk id="89" creationId="{0AD3F15E-E393-78BA-72D7-34F93938BD28}"/>
          </ac:cxnSpMkLst>
        </pc:cxnChg>
        <pc:cxnChg chg="del">
          <ac:chgData name="Ying Cao" userId="c5d2f89c-37b7-45b8-9142-b3d7055cf3db" providerId="ADAL" clId="{A46B9C56-A578-5742-9CB5-7FE61CFB4731}" dt="2023-03-31T08:01:06.784" v="1058" actId="478"/>
          <ac:cxnSpMkLst>
            <pc:docMk/>
            <pc:sldMk cId="3840874615" sldId="310"/>
            <ac:cxnSpMk id="135" creationId="{96D4B6FD-B28B-F353-C54A-FA721624825C}"/>
          </ac:cxnSpMkLst>
        </pc:cxnChg>
        <pc:cxnChg chg="del">
          <ac:chgData name="Ying Cao" userId="c5d2f89c-37b7-45b8-9142-b3d7055cf3db" providerId="ADAL" clId="{A46B9C56-A578-5742-9CB5-7FE61CFB4731}" dt="2023-03-31T08:01:05.154" v="1057" actId="478"/>
          <ac:cxnSpMkLst>
            <pc:docMk/>
            <pc:sldMk cId="3840874615" sldId="310"/>
            <ac:cxnSpMk id="136" creationId="{79690537-5F83-0E35-5762-7F8832942A28}"/>
          </ac:cxnSpMkLst>
        </pc:cxnChg>
        <pc:cxnChg chg="del">
          <ac:chgData name="Ying Cao" userId="c5d2f89c-37b7-45b8-9142-b3d7055cf3db" providerId="ADAL" clId="{A46B9C56-A578-5742-9CB5-7FE61CFB4731}" dt="2023-03-31T08:00:52.755" v="1046" actId="478"/>
          <ac:cxnSpMkLst>
            <pc:docMk/>
            <pc:sldMk cId="3840874615" sldId="310"/>
            <ac:cxnSpMk id="137" creationId="{092D5525-A359-31FF-B49D-B6D60E68E4CA}"/>
          </ac:cxnSpMkLst>
        </pc:cxnChg>
      </pc:sldChg>
      <pc:sldChg chg="addSp delSp modSp mod">
        <pc:chgData name="Ying Cao" userId="c5d2f89c-37b7-45b8-9142-b3d7055cf3db" providerId="ADAL" clId="{A46B9C56-A578-5742-9CB5-7FE61CFB4731}" dt="2023-04-03T01:44:50.715" v="2125" actId="1076"/>
        <pc:sldMkLst>
          <pc:docMk/>
          <pc:sldMk cId="945684804" sldId="311"/>
        </pc:sldMkLst>
        <pc:spChg chg="add del mod">
          <ac:chgData name="Ying Cao" userId="c5d2f89c-37b7-45b8-9142-b3d7055cf3db" providerId="ADAL" clId="{A46B9C56-A578-5742-9CB5-7FE61CFB4731}" dt="2023-04-03T01:29:16.477" v="1900" actId="478"/>
          <ac:spMkLst>
            <pc:docMk/>
            <pc:sldMk cId="945684804" sldId="311"/>
            <ac:spMk id="2" creationId="{99D5114B-8377-2DC2-2BD6-70AE34F31418}"/>
          </ac:spMkLst>
        </pc:spChg>
        <pc:spChg chg="add del mod">
          <ac:chgData name="Ying Cao" userId="c5d2f89c-37b7-45b8-9142-b3d7055cf3db" providerId="ADAL" clId="{A46B9C56-A578-5742-9CB5-7FE61CFB4731}" dt="2023-04-03T01:44:15.798" v="2118" actId="478"/>
          <ac:spMkLst>
            <pc:docMk/>
            <pc:sldMk cId="945684804" sldId="311"/>
            <ac:spMk id="3" creationId="{93DF3A07-BB79-074B-95FF-00D37A84A5D8}"/>
          </ac:spMkLst>
        </pc:spChg>
        <pc:spChg chg="del">
          <ac:chgData name="Ying Cao" userId="c5d2f89c-37b7-45b8-9142-b3d7055cf3db" providerId="ADAL" clId="{A46B9C56-A578-5742-9CB5-7FE61CFB4731}" dt="2023-03-31T07:53:20.529" v="961" actId="478"/>
          <ac:spMkLst>
            <pc:docMk/>
            <pc:sldMk cId="945684804" sldId="311"/>
            <ac:spMk id="3" creationId="{D250E60D-8CDB-A524-4726-B568BE1A0F79}"/>
          </ac:spMkLst>
        </pc:spChg>
        <pc:spChg chg="add del mod">
          <ac:chgData name="Ying Cao" userId="c5d2f89c-37b7-45b8-9142-b3d7055cf3db" providerId="ADAL" clId="{A46B9C56-A578-5742-9CB5-7FE61CFB4731}" dt="2023-04-03T01:29:17.815" v="1901" actId="478"/>
          <ac:spMkLst>
            <pc:docMk/>
            <pc:sldMk cId="945684804" sldId="311"/>
            <ac:spMk id="4" creationId="{880CEB3C-81DA-6BCD-0A72-F4CC810CBC06}"/>
          </ac:spMkLst>
        </pc:spChg>
        <pc:spChg chg="add del mod">
          <ac:chgData name="Ying Cao" userId="c5d2f89c-37b7-45b8-9142-b3d7055cf3db" providerId="ADAL" clId="{A46B9C56-A578-5742-9CB5-7FE61CFB4731}" dt="2023-04-03T01:44:15.798" v="2118" actId="478"/>
          <ac:spMkLst>
            <pc:docMk/>
            <pc:sldMk cId="945684804" sldId="311"/>
            <ac:spMk id="5" creationId="{1DE0B143-D4C0-069F-9071-85DCB3D80CB2}"/>
          </ac:spMkLst>
        </pc:spChg>
        <pc:spChg chg="mod">
          <ac:chgData name="Ying Cao" userId="c5d2f89c-37b7-45b8-9142-b3d7055cf3db" providerId="ADAL" clId="{A46B9C56-A578-5742-9CB5-7FE61CFB4731}" dt="2023-04-03T01:44:50.715" v="2125" actId="1076"/>
          <ac:spMkLst>
            <pc:docMk/>
            <pc:sldMk cId="945684804" sldId="311"/>
            <ac:spMk id="7" creationId="{8DE94279-F467-F68B-B3FC-9460BF5D7014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22" creationId="{358A3EBD-8F60-C0D6-E551-771C05E962A6}"/>
          </ac:spMkLst>
        </pc:spChg>
        <pc:spChg chg="del">
          <ac:chgData name="Ying Cao" userId="c5d2f89c-37b7-45b8-9142-b3d7055cf3db" providerId="ADAL" clId="{A46B9C56-A578-5742-9CB5-7FE61CFB4731}" dt="2023-04-03T01:44:15.798" v="2118" actId="478"/>
          <ac:spMkLst>
            <pc:docMk/>
            <pc:sldMk cId="945684804" sldId="311"/>
            <ac:spMk id="23" creationId="{711EC630-3C63-A8F3-B141-AA9DF0FA6B24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24" creationId="{66EBF297-7D8F-A4F2-5FA0-55D613E70DD7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30" creationId="{C5B46C95-7D1B-CA14-D09B-FC16EF68CDC9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31" creationId="{3BC7E3FA-B4AE-25B6-7785-E0D049BC0F86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38" creationId="{58C6B504-8E96-6DD5-1864-F4232F88A0C7}"/>
          </ac:spMkLst>
        </pc:spChg>
        <pc:spChg chg="mod">
          <ac:chgData name="Ying Cao" userId="c5d2f89c-37b7-45b8-9142-b3d7055cf3db" providerId="ADAL" clId="{A46B9C56-A578-5742-9CB5-7FE61CFB4731}" dt="2023-04-03T01:44:45.139" v="2124" actId="1076"/>
          <ac:spMkLst>
            <pc:docMk/>
            <pc:sldMk cId="945684804" sldId="311"/>
            <ac:spMk id="39" creationId="{5CF5CB03-3FE7-E891-845C-9FE2E10012A5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44" creationId="{8BAD9D81-1A77-08FC-6BF2-0780BD726B19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45" creationId="{EEA9A6FF-2931-2198-A055-70CA880B26F5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49" creationId="{4CAB6E1D-7E3A-75F1-A1A3-CC21D895CC34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52" creationId="{4286CB0A-070E-B34E-A986-5862DD23C481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54" creationId="{B90DF76B-D385-8EBA-E694-F8D8B1A26B92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55" creationId="{30D1483C-5E1D-476C-1496-58ED746ABAB2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56" creationId="{0AB9CE6C-39E7-8CDD-C474-C0D68AF9FCD7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57" creationId="{F4F59F3C-2786-BC5B-8070-073B50875D2D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58" creationId="{FA256C5E-6FFC-5F10-1483-E8613995CE0A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61" creationId="{AD527A73-201A-8E3E-1C51-D4381E3326A8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74" creationId="{206BE6D8-D6FB-DAAB-265B-9BA06D849FDC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75" creationId="{28123F24-DBB4-E440-F3AF-16A062ED8FA8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76" creationId="{AF1359CA-B796-B370-7F62-078BF11F8C62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77" creationId="{53448A53-6B47-B756-F810-02C17576AF26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78" creationId="{99A9D3FE-161D-4D7E-44E5-20DE0863DE9B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79" creationId="{7BA49DB4-B5F4-F66C-48D8-9B8CC7E39E90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80" creationId="{BA6E733E-1F04-274A-1AC0-AF7044B5155A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81" creationId="{408BAE3F-63B0-AA7A-3FFE-ABF56ABF13CA}"/>
          </ac:spMkLst>
        </pc:spChg>
        <pc:spChg chg="mod">
          <ac:chgData name="Ying Cao" userId="c5d2f89c-37b7-45b8-9142-b3d7055cf3db" providerId="ADAL" clId="{A46B9C56-A578-5742-9CB5-7FE61CFB4731}" dt="2023-04-03T01:43:14.138" v="2096" actId="207"/>
          <ac:spMkLst>
            <pc:docMk/>
            <pc:sldMk cId="945684804" sldId="311"/>
            <ac:spMk id="82" creationId="{418B65CC-8AD3-6F92-4881-07C7F3C0B97C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83" creationId="{FBB31966-B3B8-6C3C-3ACD-2DC2FDA47AF2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85" creationId="{2E0E5778-5FB9-5BED-85E6-C4780820B2BE}"/>
          </ac:spMkLst>
        </pc:spChg>
        <pc:spChg chg="mod">
          <ac:chgData name="Ying Cao" userId="c5d2f89c-37b7-45b8-9142-b3d7055cf3db" providerId="ADAL" clId="{A46B9C56-A578-5742-9CB5-7FE61CFB4731}" dt="2023-04-03T01:42:59.448" v="2094"/>
          <ac:spMkLst>
            <pc:docMk/>
            <pc:sldMk cId="945684804" sldId="311"/>
            <ac:spMk id="86" creationId="{2C4C3BFA-3FE2-BCA9-23ED-706605896565}"/>
          </ac:spMkLst>
        </pc:spChg>
        <pc:spChg chg="mod">
          <ac:chgData name="Ying Cao" userId="c5d2f89c-37b7-45b8-9142-b3d7055cf3db" providerId="ADAL" clId="{A46B9C56-A578-5742-9CB5-7FE61CFB4731}" dt="2023-04-03T01:44:23.252" v="2119"/>
          <ac:spMkLst>
            <pc:docMk/>
            <pc:sldMk cId="945684804" sldId="311"/>
            <ac:spMk id="89" creationId="{4E60F7E7-69D5-0EB2-D6AF-5DE13151454D}"/>
          </ac:spMkLst>
        </pc:spChg>
        <pc:spChg chg="mod">
          <ac:chgData name="Ying Cao" userId="c5d2f89c-37b7-45b8-9142-b3d7055cf3db" providerId="ADAL" clId="{A46B9C56-A578-5742-9CB5-7FE61CFB4731}" dt="2023-04-03T01:44:23.252" v="2119"/>
          <ac:spMkLst>
            <pc:docMk/>
            <pc:sldMk cId="945684804" sldId="311"/>
            <ac:spMk id="90" creationId="{C760BCBF-A76F-918B-7618-9505891F58EB}"/>
          </ac:spMkLst>
        </pc:spChg>
        <pc:spChg chg="mod">
          <ac:chgData name="Ying Cao" userId="c5d2f89c-37b7-45b8-9142-b3d7055cf3db" providerId="ADAL" clId="{A46B9C56-A578-5742-9CB5-7FE61CFB4731}" dt="2023-04-03T01:44:23.252" v="2119"/>
          <ac:spMkLst>
            <pc:docMk/>
            <pc:sldMk cId="945684804" sldId="311"/>
            <ac:spMk id="91" creationId="{32DE05D0-25F2-2D4E-0B8E-19A987D060F3}"/>
          </ac:spMkLst>
        </pc:spChg>
        <pc:spChg chg="mod">
          <ac:chgData name="Ying Cao" userId="c5d2f89c-37b7-45b8-9142-b3d7055cf3db" providerId="ADAL" clId="{A46B9C56-A578-5742-9CB5-7FE61CFB4731}" dt="2023-04-03T01:44:23.252" v="2119"/>
          <ac:spMkLst>
            <pc:docMk/>
            <pc:sldMk cId="945684804" sldId="311"/>
            <ac:spMk id="92" creationId="{27C677BC-4EBE-72AF-B45E-844E3CBBA868}"/>
          </ac:spMkLst>
        </pc:spChg>
        <pc:spChg chg="mod">
          <ac:chgData name="Ying Cao" userId="c5d2f89c-37b7-45b8-9142-b3d7055cf3db" providerId="ADAL" clId="{A46B9C56-A578-5742-9CB5-7FE61CFB4731}" dt="2023-04-03T01:44:39.954" v="2122" actId="255"/>
          <ac:spMkLst>
            <pc:docMk/>
            <pc:sldMk cId="945684804" sldId="311"/>
            <ac:spMk id="106" creationId="{40D59B9D-ECCD-0E89-71B4-2CD7285B80F8}"/>
          </ac:spMkLst>
        </pc:spChg>
        <pc:spChg chg="del">
          <ac:chgData name="Ying Cao" userId="c5d2f89c-37b7-45b8-9142-b3d7055cf3db" providerId="ADAL" clId="{A46B9C56-A578-5742-9CB5-7FE61CFB4731}" dt="2023-04-03T01:42:39.945" v="2091" actId="478"/>
          <ac:spMkLst>
            <pc:docMk/>
            <pc:sldMk cId="945684804" sldId="311"/>
            <ac:spMk id="107" creationId="{A436E481-46F0-2238-6B65-E8F1903B6E53}"/>
          </ac:spMkLst>
        </pc:spChg>
        <pc:spChg chg="del mod">
          <ac:chgData name="Ying Cao" userId="c5d2f89c-37b7-45b8-9142-b3d7055cf3db" providerId="ADAL" clId="{A46B9C56-A578-5742-9CB5-7FE61CFB4731}" dt="2023-04-03T01:42:39.945" v="2091" actId="478"/>
          <ac:spMkLst>
            <pc:docMk/>
            <pc:sldMk cId="945684804" sldId="311"/>
            <ac:spMk id="108" creationId="{3502E412-B8C5-E846-905F-DBA82DDD4EA4}"/>
          </ac:spMkLst>
        </pc:spChg>
        <pc:spChg chg="del mod">
          <ac:chgData name="Ying Cao" userId="c5d2f89c-37b7-45b8-9142-b3d7055cf3db" providerId="ADAL" clId="{A46B9C56-A578-5742-9CB5-7FE61CFB4731}" dt="2023-04-03T01:42:39.945" v="2091" actId="478"/>
          <ac:spMkLst>
            <pc:docMk/>
            <pc:sldMk cId="945684804" sldId="311"/>
            <ac:spMk id="109" creationId="{0795AC4E-024F-7C3B-F80C-9A0A8FA5B396}"/>
          </ac:spMkLst>
        </pc:spChg>
        <pc:spChg chg="del">
          <ac:chgData name="Ying Cao" userId="c5d2f89c-37b7-45b8-9142-b3d7055cf3db" providerId="ADAL" clId="{A46B9C56-A578-5742-9CB5-7FE61CFB4731}" dt="2023-03-31T07:53:20.529" v="961" actId="478"/>
          <ac:spMkLst>
            <pc:docMk/>
            <pc:sldMk cId="945684804" sldId="311"/>
            <ac:spMk id="125" creationId="{F13C84E8-AEE2-FA48-0053-9630DD5C77E7}"/>
          </ac:spMkLst>
        </pc:spChg>
        <pc:spChg chg="mod">
          <ac:chgData name="Ying Cao" userId="c5d2f89c-37b7-45b8-9142-b3d7055cf3db" providerId="ADAL" clId="{A46B9C56-A578-5742-9CB5-7FE61CFB4731}" dt="2023-04-03T01:44:08.517" v="2116" actId="164"/>
          <ac:spMkLst>
            <pc:docMk/>
            <pc:sldMk cId="945684804" sldId="311"/>
            <ac:spMk id="126" creationId="{99D309BD-E812-43F8-1F9C-77F3CE367C8D}"/>
          </ac:spMkLst>
        </pc:spChg>
        <pc:spChg chg="mod">
          <ac:chgData name="Ying Cao" userId="c5d2f89c-37b7-45b8-9142-b3d7055cf3db" providerId="ADAL" clId="{A46B9C56-A578-5742-9CB5-7FE61CFB4731}" dt="2023-04-03T01:44:08.517" v="2116" actId="164"/>
          <ac:spMkLst>
            <pc:docMk/>
            <pc:sldMk cId="945684804" sldId="311"/>
            <ac:spMk id="128" creationId="{A575F8C3-FF73-0D7B-2A4A-9E131C858E07}"/>
          </ac:spMkLst>
        </pc:spChg>
        <pc:spChg chg="mod">
          <ac:chgData name="Ying Cao" userId="c5d2f89c-37b7-45b8-9142-b3d7055cf3db" providerId="ADAL" clId="{A46B9C56-A578-5742-9CB5-7FE61CFB4731}" dt="2023-04-03T01:44:08.517" v="2116" actId="164"/>
          <ac:spMkLst>
            <pc:docMk/>
            <pc:sldMk cId="945684804" sldId="311"/>
            <ac:spMk id="130" creationId="{14CE94AC-6C93-09E4-9E47-51AA4EE9E316}"/>
          </ac:spMkLst>
        </pc:spChg>
        <pc:spChg chg="mod">
          <ac:chgData name="Ying Cao" userId="c5d2f89c-37b7-45b8-9142-b3d7055cf3db" providerId="ADAL" clId="{A46B9C56-A578-5742-9CB5-7FE61CFB4731}" dt="2023-04-03T01:44:08.517" v="2116" actId="164"/>
          <ac:spMkLst>
            <pc:docMk/>
            <pc:sldMk cId="945684804" sldId="311"/>
            <ac:spMk id="131" creationId="{148A46DA-AF7A-93B5-80E0-984BCD1DBB73}"/>
          </ac:spMkLst>
        </pc:spChg>
        <pc:spChg chg="mod">
          <ac:chgData name="Ying Cao" userId="c5d2f89c-37b7-45b8-9142-b3d7055cf3db" providerId="ADAL" clId="{A46B9C56-A578-5742-9CB5-7FE61CFB4731}" dt="2023-04-03T01:44:08.517" v="2116" actId="164"/>
          <ac:spMkLst>
            <pc:docMk/>
            <pc:sldMk cId="945684804" sldId="311"/>
            <ac:spMk id="133" creationId="{3559EBA3-D5EF-B58B-F889-00FE8CB17330}"/>
          </ac:spMkLst>
        </pc:spChg>
        <pc:grpChg chg="add mod">
          <ac:chgData name="Ying Cao" userId="c5d2f89c-37b7-45b8-9142-b3d7055cf3db" providerId="ADAL" clId="{A46B9C56-A578-5742-9CB5-7FE61CFB4731}" dt="2023-04-03T01:42:59.448" v="2094"/>
          <ac:grpSpMkLst>
            <pc:docMk/>
            <pc:sldMk cId="945684804" sldId="311"/>
            <ac:grpSpMk id="6" creationId="{24C94572-7C28-8437-E279-FA11386F64CF}"/>
          </ac:grpSpMkLst>
        </pc:grpChg>
        <pc:grpChg chg="del">
          <ac:chgData name="Ying Cao" userId="c5d2f89c-37b7-45b8-9142-b3d7055cf3db" providerId="ADAL" clId="{A46B9C56-A578-5742-9CB5-7FE61CFB4731}" dt="2023-04-03T01:42:37.009" v="2090" actId="478"/>
          <ac:grpSpMkLst>
            <pc:docMk/>
            <pc:sldMk cId="945684804" sldId="311"/>
            <ac:grpSpMk id="73" creationId="{C2E5F226-B297-F98E-5305-E5B7671BBC48}"/>
          </ac:grpSpMkLst>
        </pc:grpChg>
        <pc:grpChg chg="add mod">
          <ac:chgData name="Ying Cao" userId="c5d2f89c-37b7-45b8-9142-b3d7055cf3db" providerId="ADAL" clId="{A46B9C56-A578-5742-9CB5-7FE61CFB4731}" dt="2023-04-03T01:44:31.615" v="2121" actId="1076"/>
          <ac:grpSpMkLst>
            <pc:docMk/>
            <pc:sldMk cId="945684804" sldId="311"/>
            <ac:grpSpMk id="87" creationId="{401335B4-C55B-3438-539A-92F12CA75518}"/>
          </ac:grpSpMkLst>
        </pc:grpChg>
        <pc:grpChg chg="add mod">
          <ac:chgData name="Ying Cao" userId="c5d2f89c-37b7-45b8-9142-b3d7055cf3db" providerId="ADAL" clId="{A46B9C56-A578-5742-9CB5-7FE61CFB4731}" dt="2023-04-03T01:44:26.583" v="2120" actId="1076"/>
          <ac:grpSpMkLst>
            <pc:docMk/>
            <pc:sldMk cId="945684804" sldId="311"/>
            <ac:grpSpMk id="88" creationId="{96495379-159F-EE4D-1C5E-0B3C32713E1F}"/>
          </ac:grpSpMkLst>
        </pc:grpChg>
        <pc:cxnChg chg="mod">
          <ac:chgData name="Ying Cao" userId="c5d2f89c-37b7-45b8-9142-b3d7055cf3db" providerId="ADAL" clId="{A46B9C56-A578-5742-9CB5-7FE61CFB4731}" dt="2023-04-03T01:42:37.009" v="2090" actId="478"/>
          <ac:cxnSpMkLst>
            <pc:docMk/>
            <pc:sldMk cId="945684804" sldId="311"/>
            <ac:cxnSpMk id="10" creationId="{D8275BF6-AF20-F41B-A919-922883BECF75}"/>
          </ac:cxnSpMkLst>
        </pc:cxnChg>
        <pc:cxnChg chg="mod">
          <ac:chgData name="Ying Cao" userId="c5d2f89c-37b7-45b8-9142-b3d7055cf3db" providerId="ADAL" clId="{A46B9C56-A578-5742-9CB5-7FE61CFB4731}" dt="2023-04-03T01:42:37.009" v="2090" actId="478"/>
          <ac:cxnSpMkLst>
            <pc:docMk/>
            <pc:sldMk cId="945684804" sldId="311"/>
            <ac:cxnSpMk id="13" creationId="{EA821F3F-5BD7-0738-2B0E-FDAEDE336D9F}"/>
          </ac:cxnSpMkLst>
        </pc:cxnChg>
        <pc:cxnChg chg="mod">
          <ac:chgData name="Ying Cao" userId="c5d2f89c-37b7-45b8-9142-b3d7055cf3db" providerId="ADAL" clId="{A46B9C56-A578-5742-9CB5-7FE61CFB4731}" dt="2023-04-03T01:42:37.009" v="2090" actId="478"/>
          <ac:cxnSpMkLst>
            <pc:docMk/>
            <pc:sldMk cId="945684804" sldId="311"/>
            <ac:cxnSpMk id="14" creationId="{85BF6830-98B6-FA48-D9E7-400C4BB8B947}"/>
          </ac:cxnSpMkLst>
        </pc:cxnChg>
        <pc:cxnChg chg="mod">
          <ac:chgData name="Ying Cao" userId="c5d2f89c-37b7-45b8-9142-b3d7055cf3db" providerId="ADAL" clId="{A46B9C56-A578-5742-9CB5-7FE61CFB4731}" dt="2023-04-03T01:42:37.009" v="2090" actId="478"/>
          <ac:cxnSpMkLst>
            <pc:docMk/>
            <pc:sldMk cId="945684804" sldId="311"/>
            <ac:cxnSpMk id="16" creationId="{AF1A06A1-536C-2CCD-9D6F-C4264FB29311}"/>
          </ac:cxnSpMkLst>
        </pc:cxnChg>
        <pc:cxnChg chg="mod">
          <ac:chgData name="Ying Cao" userId="c5d2f89c-37b7-45b8-9142-b3d7055cf3db" providerId="ADAL" clId="{A46B9C56-A578-5742-9CB5-7FE61CFB4731}" dt="2023-04-03T01:42:37.009" v="2090" actId="478"/>
          <ac:cxnSpMkLst>
            <pc:docMk/>
            <pc:sldMk cId="945684804" sldId="311"/>
            <ac:cxnSpMk id="17" creationId="{958BAA37-6DCC-BA56-814E-CF5F09B3429D}"/>
          </ac:cxnSpMkLst>
        </pc:cxnChg>
        <pc:cxnChg chg="mod">
          <ac:chgData name="Ying Cao" userId="c5d2f89c-37b7-45b8-9142-b3d7055cf3db" providerId="ADAL" clId="{A46B9C56-A578-5742-9CB5-7FE61CFB4731}" dt="2023-04-03T01:42:37.009" v="2090" actId="478"/>
          <ac:cxnSpMkLst>
            <pc:docMk/>
            <pc:sldMk cId="945684804" sldId="311"/>
            <ac:cxnSpMk id="18" creationId="{5BD08206-5121-5153-351B-E6E4553D31B1}"/>
          </ac:cxnSpMkLst>
        </pc:cxnChg>
        <pc:cxnChg chg="mod">
          <ac:chgData name="Ying Cao" userId="c5d2f89c-37b7-45b8-9142-b3d7055cf3db" providerId="ADAL" clId="{A46B9C56-A578-5742-9CB5-7FE61CFB4731}" dt="2023-04-03T01:42:37.009" v="2090" actId="478"/>
          <ac:cxnSpMkLst>
            <pc:docMk/>
            <pc:sldMk cId="945684804" sldId="311"/>
            <ac:cxnSpMk id="21" creationId="{9DA721C7-4579-6D27-3312-3D1A3FDDAFBC}"/>
          </ac:cxnSpMkLst>
        </pc:cxnChg>
        <pc:cxnChg chg="mod">
          <ac:chgData name="Ying Cao" userId="c5d2f89c-37b7-45b8-9142-b3d7055cf3db" providerId="ADAL" clId="{A46B9C56-A578-5742-9CB5-7FE61CFB4731}" dt="2023-04-03T01:42:37.009" v="2090" actId="478"/>
          <ac:cxnSpMkLst>
            <pc:docMk/>
            <pc:sldMk cId="945684804" sldId="311"/>
            <ac:cxnSpMk id="25" creationId="{F274261D-5F7C-D766-A355-AFD5823A7844}"/>
          </ac:cxnSpMkLst>
        </pc:cxnChg>
        <pc:cxnChg chg="mod">
          <ac:chgData name="Ying Cao" userId="c5d2f89c-37b7-45b8-9142-b3d7055cf3db" providerId="ADAL" clId="{A46B9C56-A578-5742-9CB5-7FE61CFB4731}" dt="2023-04-03T01:42:37.009" v="2090" actId="478"/>
          <ac:cxnSpMkLst>
            <pc:docMk/>
            <pc:sldMk cId="945684804" sldId="311"/>
            <ac:cxnSpMk id="26" creationId="{7A718DCD-BD1E-80D0-5E88-26A43FD37A95}"/>
          </ac:cxnSpMkLst>
        </pc:cxnChg>
        <pc:cxnChg chg="mod">
          <ac:chgData name="Ying Cao" userId="c5d2f89c-37b7-45b8-9142-b3d7055cf3db" providerId="ADAL" clId="{A46B9C56-A578-5742-9CB5-7FE61CFB4731}" dt="2023-04-03T01:42:37.009" v="2090" actId="478"/>
          <ac:cxnSpMkLst>
            <pc:docMk/>
            <pc:sldMk cId="945684804" sldId="311"/>
            <ac:cxnSpMk id="28" creationId="{F642736B-2574-3429-BA2E-AB4B2453D798}"/>
          </ac:cxnSpMkLst>
        </pc:cxnChg>
        <pc:cxnChg chg="mod">
          <ac:chgData name="Ying Cao" userId="c5d2f89c-37b7-45b8-9142-b3d7055cf3db" providerId="ADAL" clId="{A46B9C56-A578-5742-9CB5-7FE61CFB4731}" dt="2023-04-03T01:42:59.448" v="2094"/>
          <ac:cxnSpMkLst>
            <pc:docMk/>
            <pc:sldMk cId="945684804" sldId="311"/>
            <ac:cxnSpMk id="29" creationId="{52B8E9D4-9DC9-2F11-BB5C-EB71FD013826}"/>
          </ac:cxnSpMkLst>
        </pc:cxnChg>
        <pc:cxnChg chg="mod">
          <ac:chgData name="Ying Cao" userId="c5d2f89c-37b7-45b8-9142-b3d7055cf3db" providerId="ADAL" clId="{A46B9C56-A578-5742-9CB5-7FE61CFB4731}" dt="2023-04-03T01:42:37.009" v="2090" actId="478"/>
          <ac:cxnSpMkLst>
            <pc:docMk/>
            <pc:sldMk cId="945684804" sldId="311"/>
            <ac:cxnSpMk id="32" creationId="{86719BE2-5B52-FCBD-5993-701185CBFF9D}"/>
          </ac:cxnSpMkLst>
        </pc:cxnChg>
        <pc:cxnChg chg="mod">
          <ac:chgData name="Ying Cao" userId="c5d2f89c-37b7-45b8-9142-b3d7055cf3db" providerId="ADAL" clId="{A46B9C56-A578-5742-9CB5-7FE61CFB4731}" dt="2023-04-03T01:42:37.009" v="2090" actId="478"/>
          <ac:cxnSpMkLst>
            <pc:docMk/>
            <pc:sldMk cId="945684804" sldId="311"/>
            <ac:cxnSpMk id="34" creationId="{0F340C3E-775C-317C-0306-DB4695FD6837}"/>
          </ac:cxnSpMkLst>
        </pc:cxnChg>
        <pc:cxnChg chg="mod">
          <ac:chgData name="Ying Cao" userId="c5d2f89c-37b7-45b8-9142-b3d7055cf3db" providerId="ADAL" clId="{A46B9C56-A578-5742-9CB5-7FE61CFB4731}" dt="2023-04-03T01:42:59.448" v="2094"/>
          <ac:cxnSpMkLst>
            <pc:docMk/>
            <pc:sldMk cId="945684804" sldId="311"/>
            <ac:cxnSpMk id="35" creationId="{03C3C25B-BBD8-EC6A-5E04-BF715A6B9735}"/>
          </ac:cxnSpMkLst>
        </pc:cxnChg>
        <pc:cxnChg chg="mod">
          <ac:chgData name="Ying Cao" userId="c5d2f89c-37b7-45b8-9142-b3d7055cf3db" providerId="ADAL" clId="{A46B9C56-A578-5742-9CB5-7FE61CFB4731}" dt="2023-04-03T01:42:59.448" v="2094"/>
          <ac:cxnSpMkLst>
            <pc:docMk/>
            <pc:sldMk cId="945684804" sldId="311"/>
            <ac:cxnSpMk id="36" creationId="{118C5C11-6C5F-55E9-4F18-6EC3A15927ED}"/>
          </ac:cxnSpMkLst>
        </pc:cxnChg>
        <pc:cxnChg chg="mod">
          <ac:chgData name="Ying Cao" userId="c5d2f89c-37b7-45b8-9142-b3d7055cf3db" providerId="ADAL" clId="{A46B9C56-A578-5742-9CB5-7FE61CFB4731}" dt="2023-04-03T01:42:59.448" v="2094"/>
          <ac:cxnSpMkLst>
            <pc:docMk/>
            <pc:sldMk cId="945684804" sldId="311"/>
            <ac:cxnSpMk id="40" creationId="{2EBEA150-8762-7D88-4674-F0EFC852AC4C}"/>
          </ac:cxnSpMkLst>
        </pc:cxnChg>
        <pc:cxnChg chg="mod">
          <ac:chgData name="Ying Cao" userId="c5d2f89c-37b7-45b8-9142-b3d7055cf3db" providerId="ADAL" clId="{A46B9C56-A578-5742-9CB5-7FE61CFB4731}" dt="2023-04-03T01:42:59.448" v="2094"/>
          <ac:cxnSpMkLst>
            <pc:docMk/>
            <pc:sldMk cId="945684804" sldId="311"/>
            <ac:cxnSpMk id="41" creationId="{5EA477A8-EB96-5732-E63B-30CE5AD26228}"/>
          </ac:cxnSpMkLst>
        </pc:cxnChg>
        <pc:cxnChg chg="mod">
          <ac:chgData name="Ying Cao" userId="c5d2f89c-37b7-45b8-9142-b3d7055cf3db" providerId="ADAL" clId="{A46B9C56-A578-5742-9CB5-7FE61CFB4731}" dt="2023-04-03T01:42:59.448" v="2094"/>
          <ac:cxnSpMkLst>
            <pc:docMk/>
            <pc:sldMk cId="945684804" sldId="311"/>
            <ac:cxnSpMk id="42" creationId="{49A796FD-C758-5CDF-23F7-673D6F4DAD33}"/>
          </ac:cxnSpMkLst>
        </pc:cxnChg>
        <pc:cxnChg chg="mod">
          <ac:chgData name="Ying Cao" userId="c5d2f89c-37b7-45b8-9142-b3d7055cf3db" providerId="ADAL" clId="{A46B9C56-A578-5742-9CB5-7FE61CFB4731}" dt="2023-04-03T01:42:59.448" v="2094"/>
          <ac:cxnSpMkLst>
            <pc:docMk/>
            <pc:sldMk cId="945684804" sldId="311"/>
            <ac:cxnSpMk id="46" creationId="{B4316AE4-C320-C27C-EA2D-5C48F03954CD}"/>
          </ac:cxnSpMkLst>
        </pc:cxnChg>
        <pc:cxnChg chg="mod">
          <ac:chgData name="Ying Cao" userId="c5d2f89c-37b7-45b8-9142-b3d7055cf3db" providerId="ADAL" clId="{A46B9C56-A578-5742-9CB5-7FE61CFB4731}" dt="2023-04-03T01:42:59.448" v="2094"/>
          <ac:cxnSpMkLst>
            <pc:docMk/>
            <pc:sldMk cId="945684804" sldId="311"/>
            <ac:cxnSpMk id="47" creationId="{924B56C6-EA5A-29F9-0114-595F02D0DACC}"/>
          </ac:cxnSpMkLst>
        </pc:cxnChg>
        <pc:cxnChg chg="mod">
          <ac:chgData name="Ying Cao" userId="c5d2f89c-37b7-45b8-9142-b3d7055cf3db" providerId="ADAL" clId="{A46B9C56-A578-5742-9CB5-7FE61CFB4731}" dt="2023-04-03T01:42:59.448" v="2094"/>
          <ac:cxnSpMkLst>
            <pc:docMk/>
            <pc:sldMk cId="945684804" sldId="311"/>
            <ac:cxnSpMk id="48" creationId="{A5849BD2-1E9E-F368-8621-5A73707D854E}"/>
          </ac:cxnSpMkLst>
        </pc:cxnChg>
        <pc:cxnChg chg="mod">
          <ac:chgData name="Ying Cao" userId="c5d2f89c-37b7-45b8-9142-b3d7055cf3db" providerId="ADAL" clId="{A46B9C56-A578-5742-9CB5-7FE61CFB4731}" dt="2023-04-03T01:42:59.448" v="2094"/>
          <ac:cxnSpMkLst>
            <pc:docMk/>
            <pc:sldMk cId="945684804" sldId="311"/>
            <ac:cxnSpMk id="50" creationId="{1ACF0D63-1A84-DC91-5218-6243ADB3DD57}"/>
          </ac:cxnSpMkLst>
        </pc:cxnChg>
        <pc:cxnChg chg="mod">
          <ac:chgData name="Ying Cao" userId="c5d2f89c-37b7-45b8-9142-b3d7055cf3db" providerId="ADAL" clId="{A46B9C56-A578-5742-9CB5-7FE61CFB4731}" dt="2023-04-03T01:42:59.448" v="2094"/>
          <ac:cxnSpMkLst>
            <pc:docMk/>
            <pc:sldMk cId="945684804" sldId="311"/>
            <ac:cxnSpMk id="51" creationId="{80727E5B-C36D-89A2-C11D-31CFA8335A59}"/>
          </ac:cxnSpMkLst>
        </pc:cxnChg>
        <pc:cxnChg chg="mod">
          <ac:chgData name="Ying Cao" userId="c5d2f89c-37b7-45b8-9142-b3d7055cf3db" providerId="ADAL" clId="{A46B9C56-A578-5742-9CB5-7FE61CFB4731}" dt="2023-04-03T01:42:59.448" v="2094"/>
          <ac:cxnSpMkLst>
            <pc:docMk/>
            <pc:sldMk cId="945684804" sldId="311"/>
            <ac:cxnSpMk id="53" creationId="{79845274-DAB2-DF8F-FDE8-179CA4DA754D}"/>
          </ac:cxnSpMkLst>
        </pc:cxnChg>
        <pc:cxnChg chg="mod">
          <ac:chgData name="Ying Cao" userId="c5d2f89c-37b7-45b8-9142-b3d7055cf3db" providerId="ADAL" clId="{A46B9C56-A578-5742-9CB5-7FE61CFB4731}" dt="2023-04-03T01:42:59.448" v="2094"/>
          <ac:cxnSpMkLst>
            <pc:docMk/>
            <pc:sldMk cId="945684804" sldId="311"/>
            <ac:cxnSpMk id="84" creationId="{E5468994-53CE-9587-7F8C-A852B134BFF3}"/>
          </ac:cxnSpMkLst>
        </pc:cxnChg>
        <pc:cxnChg chg="del">
          <ac:chgData name="Ying Cao" userId="c5d2f89c-37b7-45b8-9142-b3d7055cf3db" providerId="ADAL" clId="{A46B9C56-A578-5742-9CB5-7FE61CFB4731}" dt="2023-03-31T08:01:11.001" v="1059" actId="478"/>
          <ac:cxnSpMkLst>
            <pc:docMk/>
            <pc:sldMk cId="945684804" sldId="311"/>
            <ac:cxnSpMk id="135" creationId="{96D4B6FD-B28B-F353-C54A-FA721624825C}"/>
          </ac:cxnSpMkLst>
        </pc:cxnChg>
        <pc:cxnChg chg="del">
          <ac:chgData name="Ying Cao" userId="c5d2f89c-37b7-45b8-9142-b3d7055cf3db" providerId="ADAL" clId="{A46B9C56-A578-5742-9CB5-7FE61CFB4731}" dt="2023-03-31T08:01:12.370" v="1060" actId="478"/>
          <ac:cxnSpMkLst>
            <pc:docMk/>
            <pc:sldMk cId="945684804" sldId="311"/>
            <ac:cxnSpMk id="136" creationId="{79690537-5F83-0E35-5762-7F8832942A28}"/>
          </ac:cxnSpMkLst>
        </pc:cxnChg>
        <pc:cxnChg chg="del">
          <ac:chgData name="Ying Cao" userId="c5d2f89c-37b7-45b8-9142-b3d7055cf3db" providerId="ADAL" clId="{A46B9C56-A578-5742-9CB5-7FE61CFB4731}" dt="2023-03-31T08:01:14.155" v="1061" actId="478"/>
          <ac:cxnSpMkLst>
            <pc:docMk/>
            <pc:sldMk cId="945684804" sldId="311"/>
            <ac:cxnSpMk id="137" creationId="{092D5525-A359-31FF-B49D-B6D60E68E4CA}"/>
          </ac:cxnSpMkLst>
        </pc:cxnChg>
      </pc:sldChg>
      <pc:sldChg chg="addSp delSp modSp add del mod">
        <pc:chgData name="Ying Cao" userId="c5d2f89c-37b7-45b8-9142-b3d7055cf3db" providerId="ADAL" clId="{A46B9C56-A578-5742-9CB5-7FE61CFB4731}" dt="2023-03-31T07:44:37.019" v="856" actId="2696"/>
        <pc:sldMkLst>
          <pc:docMk/>
          <pc:sldMk cId="134811383" sldId="312"/>
        </pc:sldMkLst>
        <pc:spChg chg="mod">
          <ac:chgData name="Ying Cao" userId="c5d2f89c-37b7-45b8-9142-b3d7055cf3db" providerId="ADAL" clId="{A46B9C56-A578-5742-9CB5-7FE61CFB4731}" dt="2023-03-31T07:37:56.532" v="625" actId="164"/>
          <ac:spMkLst>
            <pc:docMk/>
            <pc:sldMk cId="134811383" sldId="312"/>
            <ac:spMk id="3" creationId="{865A6F40-6387-A3F4-C626-A97C767F65CB}"/>
          </ac:spMkLst>
        </pc:spChg>
        <pc:spChg chg="mod">
          <ac:chgData name="Ying Cao" userId="c5d2f89c-37b7-45b8-9142-b3d7055cf3db" providerId="ADAL" clId="{A46B9C56-A578-5742-9CB5-7FE61CFB4731}" dt="2023-03-31T07:37:56.532" v="625" actId="164"/>
          <ac:spMkLst>
            <pc:docMk/>
            <pc:sldMk cId="134811383" sldId="312"/>
            <ac:spMk id="4" creationId="{BADA54FE-D48D-7A18-A2E4-BF80F02DCAF8}"/>
          </ac:spMkLst>
        </pc:spChg>
        <pc:spChg chg="mod">
          <ac:chgData name="Ying Cao" userId="c5d2f89c-37b7-45b8-9142-b3d7055cf3db" providerId="ADAL" clId="{A46B9C56-A578-5742-9CB5-7FE61CFB4731}" dt="2023-03-31T07:37:56.532" v="625" actId="164"/>
          <ac:spMkLst>
            <pc:docMk/>
            <pc:sldMk cId="134811383" sldId="312"/>
            <ac:spMk id="5" creationId="{013F2E9A-668C-BDDA-C67F-24A5EF522F8C}"/>
          </ac:spMkLst>
        </pc:spChg>
        <pc:spChg chg="mod">
          <ac:chgData name="Ying Cao" userId="c5d2f89c-37b7-45b8-9142-b3d7055cf3db" providerId="ADAL" clId="{A46B9C56-A578-5742-9CB5-7FE61CFB4731}" dt="2023-03-31T07:37:56.532" v="625" actId="164"/>
          <ac:spMkLst>
            <pc:docMk/>
            <pc:sldMk cId="134811383" sldId="312"/>
            <ac:spMk id="6" creationId="{87401CCF-82DE-EA1E-B162-A1E3F5093B40}"/>
          </ac:spMkLst>
        </pc:spChg>
        <pc:spChg chg="mod">
          <ac:chgData name="Ying Cao" userId="c5d2f89c-37b7-45b8-9142-b3d7055cf3db" providerId="ADAL" clId="{A46B9C56-A578-5742-9CB5-7FE61CFB4731}" dt="2023-03-31T07:37:56.532" v="625" actId="164"/>
          <ac:spMkLst>
            <pc:docMk/>
            <pc:sldMk cId="134811383" sldId="312"/>
            <ac:spMk id="7" creationId="{706284D3-224F-1FA6-85E0-B8A009A698F0}"/>
          </ac:spMkLst>
        </pc:spChg>
        <pc:spChg chg="mod">
          <ac:chgData name="Ying Cao" userId="c5d2f89c-37b7-45b8-9142-b3d7055cf3db" providerId="ADAL" clId="{A46B9C56-A578-5742-9CB5-7FE61CFB4731}" dt="2023-03-31T07:37:56.532" v="625" actId="164"/>
          <ac:spMkLst>
            <pc:docMk/>
            <pc:sldMk cId="134811383" sldId="312"/>
            <ac:spMk id="22" creationId="{E9222EC5-1E35-11BD-9063-0DC062719820}"/>
          </ac:spMkLst>
        </pc:spChg>
        <pc:spChg chg="add del mod">
          <ac:chgData name="Ying Cao" userId="c5d2f89c-37b7-45b8-9142-b3d7055cf3db" providerId="ADAL" clId="{A46B9C56-A578-5742-9CB5-7FE61CFB4731}" dt="2023-03-31T07:43:55.112" v="849" actId="21"/>
          <ac:spMkLst>
            <pc:docMk/>
            <pc:sldMk cId="134811383" sldId="312"/>
            <ac:spMk id="23" creationId="{4EC24968-0F24-A8DA-C3CE-FD501A36DC37}"/>
          </ac:spMkLst>
        </pc:spChg>
        <pc:spChg chg="add del mod">
          <ac:chgData name="Ying Cao" userId="c5d2f89c-37b7-45b8-9142-b3d7055cf3db" providerId="ADAL" clId="{A46B9C56-A578-5742-9CB5-7FE61CFB4731}" dt="2023-03-31T07:43:55.112" v="849" actId="21"/>
          <ac:spMkLst>
            <pc:docMk/>
            <pc:sldMk cId="134811383" sldId="312"/>
            <ac:spMk id="29" creationId="{FD74C716-8865-C2FD-54C3-BEF5ABE4FA36}"/>
          </ac:spMkLst>
        </pc:spChg>
        <pc:spChg chg="add del mod">
          <ac:chgData name="Ying Cao" userId="c5d2f89c-37b7-45b8-9142-b3d7055cf3db" providerId="ADAL" clId="{A46B9C56-A578-5742-9CB5-7FE61CFB4731}" dt="2023-03-31T07:43:55.112" v="849" actId="21"/>
          <ac:spMkLst>
            <pc:docMk/>
            <pc:sldMk cId="134811383" sldId="312"/>
            <ac:spMk id="30" creationId="{DAE794E9-F68D-1F59-D058-7ED1B8AD5C4E}"/>
          </ac:spMkLst>
        </pc:spChg>
        <pc:spChg chg="add del mod">
          <ac:chgData name="Ying Cao" userId="c5d2f89c-37b7-45b8-9142-b3d7055cf3db" providerId="ADAL" clId="{A46B9C56-A578-5742-9CB5-7FE61CFB4731}" dt="2023-03-31T07:43:55.112" v="849" actId="21"/>
          <ac:spMkLst>
            <pc:docMk/>
            <pc:sldMk cId="134811383" sldId="312"/>
            <ac:spMk id="31" creationId="{6AB5E109-1DE1-8B76-F716-E15F8BAD8B20}"/>
          </ac:spMkLst>
        </pc:spChg>
        <pc:spChg chg="add del mod">
          <ac:chgData name="Ying Cao" userId="c5d2f89c-37b7-45b8-9142-b3d7055cf3db" providerId="ADAL" clId="{A46B9C56-A578-5742-9CB5-7FE61CFB4731}" dt="2023-03-31T07:43:55.112" v="849" actId="21"/>
          <ac:spMkLst>
            <pc:docMk/>
            <pc:sldMk cId="134811383" sldId="312"/>
            <ac:spMk id="35" creationId="{80AE3514-7FDA-3627-E1C8-B20AFDE0FFD9}"/>
          </ac:spMkLst>
        </pc:spChg>
        <pc:spChg chg="add del mod">
          <ac:chgData name="Ying Cao" userId="c5d2f89c-37b7-45b8-9142-b3d7055cf3db" providerId="ADAL" clId="{A46B9C56-A578-5742-9CB5-7FE61CFB4731}" dt="2023-03-31T07:43:55.112" v="849" actId="21"/>
          <ac:spMkLst>
            <pc:docMk/>
            <pc:sldMk cId="134811383" sldId="312"/>
            <ac:spMk id="36" creationId="{E3523D0E-F39E-29B4-ADB2-164C386A0D9D}"/>
          </ac:spMkLst>
        </pc:spChg>
        <pc:spChg chg="del">
          <ac:chgData name="Ying Cao" userId="c5d2f89c-37b7-45b8-9142-b3d7055cf3db" providerId="ADAL" clId="{A46B9C56-A578-5742-9CB5-7FE61CFB4731}" dt="2023-03-31T07:37:50.988" v="623" actId="478"/>
          <ac:spMkLst>
            <pc:docMk/>
            <pc:sldMk cId="134811383" sldId="312"/>
            <ac:spMk id="38" creationId="{D3C604BB-C79A-703F-7562-22F671129E69}"/>
          </ac:spMkLst>
        </pc:spChg>
        <pc:spChg chg="del">
          <ac:chgData name="Ying Cao" userId="c5d2f89c-37b7-45b8-9142-b3d7055cf3db" providerId="ADAL" clId="{A46B9C56-A578-5742-9CB5-7FE61CFB4731}" dt="2023-03-31T07:37:48.980" v="622" actId="478"/>
          <ac:spMkLst>
            <pc:docMk/>
            <pc:sldMk cId="134811383" sldId="312"/>
            <ac:spMk id="121" creationId="{01604D39-5B64-26F6-7E70-387AC870D53A}"/>
          </ac:spMkLst>
        </pc:spChg>
        <pc:grpChg chg="add mod">
          <ac:chgData name="Ying Cao" userId="c5d2f89c-37b7-45b8-9142-b3d7055cf3db" providerId="ADAL" clId="{A46B9C56-A578-5742-9CB5-7FE61CFB4731}" dt="2023-03-31T07:42:36.809" v="841" actId="1076"/>
          <ac:grpSpMkLst>
            <pc:docMk/>
            <pc:sldMk cId="134811383" sldId="312"/>
            <ac:grpSpMk id="2" creationId="{7395FC96-731C-5DAD-84DA-A0034E3E2D00}"/>
          </ac:grpSpMkLst>
        </pc:grpChg>
        <pc:grpChg chg="del">
          <ac:chgData name="Ying Cao" userId="c5d2f89c-37b7-45b8-9142-b3d7055cf3db" providerId="ADAL" clId="{A46B9C56-A578-5742-9CB5-7FE61CFB4731}" dt="2023-03-31T07:37:46.190" v="621" actId="478"/>
          <ac:grpSpMkLst>
            <pc:docMk/>
            <pc:sldMk cId="134811383" sldId="312"/>
            <ac:grpSpMk id="73" creationId="{C2E5F226-B297-F98E-5305-E5B7671BBC48}"/>
          </ac:grpSpMkLst>
        </pc:grpChg>
        <pc:grpChg chg="del">
          <ac:chgData name="Ying Cao" userId="c5d2f89c-37b7-45b8-9142-b3d7055cf3db" providerId="ADAL" clId="{A46B9C56-A578-5742-9CB5-7FE61CFB4731}" dt="2023-03-31T07:37:48.980" v="622" actId="478"/>
          <ac:grpSpMkLst>
            <pc:docMk/>
            <pc:sldMk cId="134811383" sldId="312"/>
            <ac:grpSpMk id="112" creationId="{7EE856EA-CE62-DCC5-8244-AAAD5A07869E}"/>
          </ac:grpSpMkLst>
        </pc:grpChg>
        <pc:grpChg chg="del">
          <ac:chgData name="Ying Cao" userId="c5d2f89c-37b7-45b8-9142-b3d7055cf3db" providerId="ADAL" clId="{A46B9C56-A578-5742-9CB5-7FE61CFB4731}" dt="2023-03-31T07:37:48.980" v="622" actId="478"/>
          <ac:grpSpMkLst>
            <pc:docMk/>
            <pc:sldMk cId="134811383" sldId="312"/>
            <ac:grpSpMk id="113" creationId="{638F02C3-0EC5-A0C1-7410-E099A0DE50A4}"/>
          </ac:grpSpMkLst>
        </pc:grpChg>
        <pc:grpChg chg="del">
          <ac:chgData name="Ying Cao" userId="c5d2f89c-37b7-45b8-9142-b3d7055cf3db" providerId="ADAL" clId="{A46B9C56-A578-5742-9CB5-7FE61CFB4731}" dt="2023-03-31T07:37:48.980" v="622" actId="478"/>
          <ac:grpSpMkLst>
            <pc:docMk/>
            <pc:sldMk cId="134811383" sldId="312"/>
            <ac:grpSpMk id="114" creationId="{13607C76-A230-0A67-0E6D-565D9DD449D1}"/>
          </ac:grpSpMkLst>
        </pc:grpChg>
        <pc:grpChg chg="del">
          <ac:chgData name="Ying Cao" userId="c5d2f89c-37b7-45b8-9142-b3d7055cf3db" providerId="ADAL" clId="{A46B9C56-A578-5742-9CB5-7FE61CFB4731}" dt="2023-03-31T07:37:48.980" v="622" actId="478"/>
          <ac:grpSpMkLst>
            <pc:docMk/>
            <pc:sldMk cId="134811383" sldId="312"/>
            <ac:grpSpMk id="118" creationId="{3CA7AE71-BF0B-00B8-83CF-7B0C24D0FE6E}"/>
          </ac:grpSpMkLst>
        </pc:grpChg>
        <pc:cxnChg chg="mod">
          <ac:chgData name="Ying Cao" userId="c5d2f89c-37b7-45b8-9142-b3d7055cf3db" providerId="ADAL" clId="{A46B9C56-A578-5742-9CB5-7FE61CFB4731}" dt="2023-03-31T07:37:46.190" v="621" actId="478"/>
          <ac:cxnSpMkLst>
            <pc:docMk/>
            <pc:sldMk cId="134811383" sldId="312"/>
            <ac:cxnSpMk id="10" creationId="{D8275BF6-AF20-F41B-A919-922883BECF75}"/>
          </ac:cxnSpMkLst>
        </pc:cxnChg>
        <pc:cxnChg chg="mod">
          <ac:chgData name="Ying Cao" userId="c5d2f89c-37b7-45b8-9142-b3d7055cf3db" providerId="ADAL" clId="{A46B9C56-A578-5742-9CB5-7FE61CFB4731}" dt="2023-03-31T07:37:46.190" v="621" actId="478"/>
          <ac:cxnSpMkLst>
            <pc:docMk/>
            <pc:sldMk cId="134811383" sldId="312"/>
            <ac:cxnSpMk id="13" creationId="{EA821F3F-5BD7-0738-2B0E-FDAEDE336D9F}"/>
          </ac:cxnSpMkLst>
        </pc:cxnChg>
        <pc:cxnChg chg="mod">
          <ac:chgData name="Ying Cao" userId="c5d2f89c-37b7-45b8-9142-b3d7055cf3db" providerId="ADAL" clId="{A46B9C56-A578-5742-9CB5-7FE61CFB4731}" dt="2023-03-31T07:37:46.190" v="621" actId="478"/>
          <ac:cxnSpMkLst>
            <pc:docMk/>
            <pc:sldMk cId="134811383" sldId="312"/>
            <ac:cxnSpMk id="14" creationId="{85BF6830-98B6-FA48-D9E7-400C4BB8B947}"/>
          </ac:cxnSpMkLst>
        </pc:cxnChg>
        <pc:cxnChg chg="mod">
          <ac:chgData name="Ying Cao" userId="c5d2f89c-37b7-45b8-9142-b3d7055cf3db" providerId="ADAL" clId="{A46B9C56-A578-5742-9CB5-7FE61CFB4731}" dt="2023-03-31T07:37:46.190" v="621" actId="478"/>
          <ac:cxnSpMkLst>
            <pc:docMk/>
            <pc:sldMk cId="134811383" sldId="312"/>
            <ac:cxnSpMk id="16" creationId="{AF1A06A1-536C-2CCD-9D6F-C4264FB29311}"/>
          </ac:cxnSpMkLst>
        </pc:cxnChg>
        <pc:cxnChg chg="mod">
          <ac:chgData name="Ying Cao" userId="c5d2f89c-37b7-45b8-9142-b3d7055cf3db" providerId="ADAL" clId="{A46B9C56-A578-5742-9CB5-7FE61CFB4731}" dt="2023-03-31T07:37:46.190" v="621" actId="478"/>
          <ac:cxnSpMkLst>
            <pc:docMk/>
            <pc:sldMk cId="134811383" sldId="312"/>
            <ac:cxnSpMk id="17" creationId="{958BAA37-6DCC-BA56-814E-CF5F09B3429D}"/>
          </ac:cxnSpMkLst>
        </pc:cxnChg>
        <pc:cxnChg chg="mod">
          <ac:chgData name="Ying Cao" userId="c5d2f89c-37b7-45b8-9142-b3d7055cf3db" providerId="ADAL" clId="{A46B9C56-A578-5742-9CB5-7FE61CFB4731}" dt="2023-03-31T07:37:46.190" v="621" actId="478"/>
          <ac:cxnSpMkLst>
            <pc:docMk/>
            <pc:sldMk cId="134811383" sldId="312"/>
            <ac:cxnSpMk id="18" creationId="{5BD08206-5121-5153-351B-E6E4553D31B1}"/>
          </ac:cxnSpMkLst>
        </pc:cxnChg>
        <pc:cxnChg chg="mod">
          <ac:chgData name="Ying Cao" userId="c5d2f89c-37b7-45b8-9142-b3d7055cf3db" providerId="ADAL" clId="{A46B9C56-A578-5742-9CB5-7FE61CFB4731}" dt="2023-03-31T07:37:46.190" v="621" actId="478"/>
          <ac:cxnSpMkLst>
            <pc:docMk/>
            <pc:sldMk cId="134811383" sldId="312"/>
            <ac:cxnSpMk id="21" creationId="{9DA721C7-4579-6D27-3312-3D1A3FDDAFBC}"/>
          </ac:cxnSpMkLst>
        </pc:cxnChg>
        <pc:cxnChg chg="del mod">
          <ac:chgData name="Ying Cao" userId="c5d2f89c-37b7-45b8-9142-b3d7055cf3db" providerId="ADAL" clId="{A46B9C56-A578-5742-9CB5-7FE61CFB4731}" dt="2023-03-31T07:37:51.735" v="624" actId="478"/>
          <ac:cxnSpMkLst>
            <pc:docMk/>
            <pc:sldMk cId="134811383" sldId="312"/>
            <ac:cxnSpMk id="24" creationId="{D9F86B87-BE7E-1F6B-249A-47E2ECA5B386}"/>
          </ac:cxnSpMkLst>
        </pc:cxnChg>
        <pc:cxnChg chg="mod">
          <ac:chgData name="Ying Cao" userId="c5d2f89c-37b7-45b8-9142-b3d7055cf3db" providerId="ADAL" clId="{A46B9C56-A578-5742-9CB5-7FE61CFB4731}" dt="2023-03-31T07:37:46.190" v="621" actId="478"/>
          <ac:cxnSpMkLst>
            <pc:docMk/>
            <pc:sldMk cId="134811383" sldId="312"/>
            <ac:cxnSpMk id="25" creationId="{F274261D-5F7C-D766-A355-AFD5823A7844}"/>
          </ac:cxnSpMkLst>
        </pc:cxnChg>
        <pc:cxnChg chg="mod">
          <ac:chgData name="Ying Cao" userId="c5d2f89c-37b7-45b8-9142-b3d7055cf3db" providerId="ADAL" clId="{A46B9C56-A578-5742-9CB5-7FE61CFB4731}" dt="2023-03-31T07:37:46.190" v="621" actId="478"/>
          <ac:cxnSpMkLst>
            <pc:docMk/>
            <pc:sldMk cId="134811383" sldId="312"/>
            <ac:cxnSpMk id="26" creationId="{7A718DCD-BD1E-80D0-5E88-26A43FD37A95}"/>
          </ac:cxnSpMkLst>
        </pc:cxnChg>
        <pc:cxnChg chg="mod">
          <ac:chgData name="Ying Cao" userId="c5d2f89c-37b7-45b8-9142-b3d7055cf3db" providerId="ADAL" clId="{A46B9C56-A578-5742-9CB5-7FE61CFB4731}" dt="2023-03-31T07:37:46.190" v="621" actId="478"/>
          <ac:cxnSpMkLst>
            <pc:docMk/>
            <pc:sldMk cId="134811383" sldId="312"/>
            <ac:cxnSpMk id="28" creationId="{F642736B-2574-3429-BA2E-AB4B2453D798}"/>
          </ac:cxnSpMkLst>
        </pc:cxnChg>
        <pc:cxnChg chg="mod">
          <ac:chgData name="Ying Cao" userId="c5d2f89c-37b7-45b8-9142-b3d7055cf3db" providerId="ADAL" clId="{A46B9C56-A578-5742-9CB5-7FE61CFB4731}" dt="2023-03-31T07:37:46.190" v="621" actId="478"/>
          <ac:cxnSpMkLst>
            <pc:docMk/>
            <pc:sldMk cId="134811383" sldId="312"/>
            <ac:cxnSpMk id="32" creationId="{86719BE2-5B52-FCBD-5993-701185CBFF9D}"/>
          </ac:cxnSpMkLst>
        </pc:cxnChg>
        <pc:cxnChg chg="mod">
          <ac:chgData name="Ying Cao" userId="c5d2f89c-37b7-45b8-9142-b3d7055cf3db" providerId="ADAL" clId="{A46B9C56-A578-5742-9CB5-7FE61CFB4731}" dt="2023-03-31T07:37:46.190" v="621" actId="478"/>
          <ac:cxnSpMkLst>
            <pc:docMk/>
            <pc:sldMk cId="134811383" sldId="312"/>
            <ac:cxnSpMk id="34" creationId="{0F340C3E-775C-317C-0306-DB4695FD6837}"/>
          </ac:cxnSpMkLst>
        </pc:cxnChg>
        <pc:cxnChg chg="del">
          <ac:chgData name="Ying Cao" userId="c5d2f89c-37b7-45b8-9142-b3d7055cf3db" providerId="ADAL" clId="{A46B9C56-A578-5742-9CB5-7FE61CFB4731}" dt="2023-03-31T07:37:48.980" v="622" actId="478"/>
          <ac:cxnSpMkLst>
            <pc:docMk/>
            <pc:sldMk cId="134811383" sldId="312"/>
            <ac:cxnSpMk id="120" creationId="{C251979D-BCA3-3C7C-C299-57DB39ED3622}"/>
          </ac:cxnSpMkLst>
        </pc:cxnChg>
      </pc:sldChg>
      <pc:sldChg chg="add del">
        <pc:chgData name="Ying Cao" userId="c5d2f89c-37b7-45b8-9142-b3d7055cf3db" providerId="ADAL" clId="{A46B9C56-A578-5742-9CB5-7FE61CFB4731}" dt="2023-03-31T07:45:52.252" v="859" actId="2696"/>
        <pc:sldMkLst>
          <pc:docMk/>
          <pc:sldMk cId="266876602" sldId="312"/>
        </pc:sldMkLst>
      </pc:sldChg>
      <pc:sldChg chg="delSp modSp add mod">
        <pc:chgData name="Ying Cao" userId="c5d2f89c-37b7-45b8-9142-b3d7055cf3db" providerId="ADAL" clId="{A46B9C56-A578-5742-9CB5-7FE61CFB4731}" dt="2023-04-03T01:42:15.396" v="2086" actId="1076"/>
        <pc:sldMkLst>
          <pc:docMk/>
          <pc:sldMk cId="2163616875" sldId="312"/>
        </pc:sldMkLst>
        <pc:spChg chg="del mod">
          <ac:chgData name="Ying Cao" userId="c5d2f89c-37b7-45b8-9142-b3d7055cf3db" providerId="ADAL" clId="{A46B9C56-A578-5742-9CB5-7FE61CFB4731}" dt="2023-04-03T01:42:10.400" v="2085" actId="478"/>
          <ac:spMkLst>
            <pc:docMk/>
            <pc:sldMk cId="2163616875" sldId="312"/>
            <ac:spMk id="7" creationId="{8DE94279-F467-F68B-B3FC-9460BF5D7014}"/>
          </ac:spMkLst>
        </pc:spChg>
        <pc:spChg chg="mod">
          <ac:chgData name="Ying Cao" userId="c5d2f89c-37b7-45b8-9142-b3d7055cf3db" providerId="ADAL" clId="{A46B9C56-A578-5742-9CB5-7FE61CFB4731}" dt="2023-04-03T01:41:55.410" v="2078"/>
          <ac:spMkLst>
            <pc:docMk/>
            <pc:sldMk cId="2163616875" sldId="312"/>
            <ac:spMk id="23" creationId="{711EC630-3C63-A8F3-B141-AA9DF0FA6B24}"/>
          </ac:spMkLst>
        </pc:spChg>
        <pc:spChg chg="mod">
          <ac:chgData name="Ying Cao" userId="c5d2f89c-37b7-45b8-9142-b3d7055cf3db" providerId="ADAL" clId="{A46B9C56-A578-5742-9CB5-7FE61CFB4731}" dt="2023-04-03T01:40:45.883" v="2050" actId="20577"/>
          <ac:spMkLst>
            <pc:docMk/>
            <pc:sldMk cId="2163616875" sldId="312"/>
            <ac:spMk id="39" creationId="{5CF5CB03-3FE7-E891-845C-9FE2E10012A5}"/>
          </ac:spMkLst>
        </pc:spChg>
        <pc:spChg chg="mod">
          <ac:chgData name="Ying Cao" userId="c5d2f89c-37b7-45b8-9142-b3d7055cf3db" providerId="ADAL" clId="{A46B9C56-A578-5742-9CB5-7FE61CFB4731}" dt="2023-04-03T01:40:51.802" v="2051" actId="207"/>
          <ac:spMkLst>
            <pc:docMk/>
            <pc:sldMk cId="2163616875" sldId="312"/>
            <ac:spMk id="91" creationId="{4829A226-A620-79BF-7725-6C53DEE15150}"/>
          </ac:spMkLst>
        </pc:spChg>
        <pc:spChg chg="mod">
          <ac:chgData name="Ying Cao" userId="c5d2f89c-37b7-45b8-9142-b3d7055cf3db" providerId="ADAL" clId="{A46B9C56-A578-5742-9CB5-7FE61CFB4731}" dt="2023-04-03T01:41:55.410" v="2078"/>
          <ac:spMkLst>
            <pc:docMk/>
            <pc:sldMk cId="2163616875" sldId="312"/>
            <ac:spMk id="126" creationId="{99D309BD-E812-43F8-1F9C-77F3CE367C8D}"/>
          </ac:spMkLst>
        </pc:spChg>
        <pc:spChg chg="mod">
          <ac:chgData name="Ying Cao" userId="c5d2f89c-37b7-45b8-9142-b3d7055cf3db" providerId="ADAL" clId="{A46B9C56-A578-5742-9CB5-7FE61CFB4731}" dt="2023-04-03T01:41:55.410" v="2078"/>
          <ac:spMkLst>
            <pc:docMk/>
            <pc:sldMk cId="2163616875" sldId="312"/>
            <ac:spMk id="128" creationId="{A575F8C3-FF73-0D7B-2A4A-9E131C858E07}"/>
          </ac:spMkLst>
        </pc:spChg>
        <pc:spChg chg="mod">
          <ac:chgData name="Ying Cao" userId="c5d2f89c-37b7-45b8-9142-b3d7055cf3db" providerId="ADAL" clId="{A46B9C56-A578-5742-9CB5-7FE61CFB4731}" dt="2023-04-03T01:41:55.410" v="2078"/>
          <ac:spMkLst>
            <pc:docMk/>
            <pc:sldMk cId="2163616875" sldId="312"/>
            <ac:spMk id="130" creationId="{14CE94AC-6C93-09E4-9E47-51AA4EE9E316}"/>
          </ac:spMkLst>
        </pc:spChg>
        <pc:spChg chg="mod">
          <ac:chgData name="Ying Cao" userId="c5d2f89c-37b7-45b8-9142-b3d7055cf3db" providerId="ADAL" clId="{A46B9C56-A578-5742-9CB5-7FE61CFB4731}" dt="2023-04-03T01:42:06.879" v="2084" actId="6549"/>
          <ac:spMkLst>
            <pc:docMk/>
            <pc:sldMk cId="2163616875" sldId="312"/>
            <ac:spMk id="131" creationId="{148A46DA-AF7A-93B5-80E0-984BCD1DBB73}"/>
          </ac:spMkLst>
        </pc:spChg>
        <pc:spChg chg="mod">
          <ac:chgData name="Ying Cao" userId="c5d2f89c-37b7-45b8-9142-b3d7055cf3db" providerId="ADAL" clId="{A46B9C56-A578-5742-9CB5-7FE61CFB4731}" dt="2023-04-03T01:41:55.410" v="2078"/>
          <ac:spMkLst>
            <pc:docMk/>
            <pc:sldMk cId="2163616875" sldId="312"/>
            <ac:spMk id="133" creationId="{3559EBA3-D5EF-B58B-F889-00FE8CB17330}"/>
          </ac:spMkLst>
        </pc:spChg>
        <pc:grpChg chg="mod">
          <ac:chgData name="Ying Cao" userId="c5d2f89c-37b7-45b8-9142-b3d7055cf3db" providerId="ADAL" clId="{A46B9C56-A578-5742-9CB5-7FE61CFB4731}" dt="2023-04-03T01:42:15.396" v="2086" actId="1076"/>
          <ac:grpSpMkLst>
            <pc:docMk/>
            <pc:sldMk cId="2163616875" sldId="312"/>
            <ac:grpSpMk id="92" creationId="{938295CA-22AB-F9EB-7E1D-C3327F799DCC}"/>
          </ac:grpSpMkLst>
        </pc:grpChg>
      </pc:sldChg>
      <pc:sldChg chg="add del mod modShow">
        <pc:chgData name="Ying Cao" userId="c5d2f89c-37b7-45b8-9142-b3d7055cf3db" providerId="ADAL" clId="{A46B9C56-A578-5742-9CB5-7FE61CFB4731}" dt="2023-03-31T07:31:30.004" v="577" actId="2696"/>
        <pc:sldMkLst>
          <pc:docMk/>
          <pc:sldMk cId="3500360168" sldId="312"/>
        </pc:sldMkLst>
      </pc:sldChg>
      <pc:sldChg chg="delSp modSp add del mod">
        <pc:chgData name="Ying Cao" userId="c5d2f89c-37b7-45b8-9142-b3d7055cf3db" providerId="ADAL" clId="{A46B9C56-A578-5742-9CB5-7FE61CFB4731}" dt="2023-04-03T01:43:03.677" v="2095" actId="2696"/>
        <pc:sldMkLst>
          <pc:docMk/>
          <pc:sldMk cId="766104975" sldId="313"/>
        </pc:sldMkLst>
        <pc:grpChg chg="del">
          <ac:chgData name="Ying Cao" userId="c5d2f89c-37b7-45b8-9142-b3d7055cf3db" providerId="ADAL" clId="{A46B9C56-A578-5742-9CB5-7FE61CFB4731}" dt="2023-04-03T01:42:57.077" v="2093" actId="21"/>
          <ac:grpSpMkLst>
            <pc:docMk/>
            <pc:sldMk cId="766104975" sldId="313"/>
            <ac:grpSpMk id="31" creationId="{474F12F6-C277-5621-601A-15DC2AE29409}"/>
          </ac:grpSpMkLst>
        </pc:grpChg>
        <pc:cxnChg chg="mod">
          <ac:chgData name="Ying Cao" userId="c5d2f89c-37b7-45b8-9142-b3d7055cf3db" providerId="ADAL" clId="{A46B9C56-A578-5742-9CB5-7FE61CFB4731}" dt="2023-04-03T01:42:57.077" v="2093" actId="21"/>
          <ac:cxnSpMkLst>
            <pc:docMk/>
            <pc:sldMk cId="766104975" sldId="313"/>
            <ac:cxnSpMk id="38" creationId="{4A26D65C-7036-147E-E878-BABF45B169A2}"/>
          </ac:cxnSpMkLst>
        </pc:cxnChg>
        <pc:cxnChg chg="mod">
          <ac:chgData name="Ying Cao" userId="c5d2f89c-37b7-45b8-9142-b3d7055cf3db" providerId="ADAL" clId="{A46B9C56-A578-5742-9CB5-7FE61CFB4731}" dt="2023-04-03T01:42:57.077" v="2093" actId="21"/>
          <ac:cxnSpMkLst>
            <pc:docMk/>
            <pc:sldMk cId="766104975" sldId="313"/>
            <ac:cxnSpMk id="42" creationId="{2B72B25D-33F7-D19E-31C3-95C74EF9972E}"/>
          </ac:cxnSpMkLst>
        </pc:cxnChg>
        <pc:cxnChg chg="mod">
          <ac:chgData name="Ying Cao" userId="c5d2f89c-37b7-45b8-9142-b3d7055cf3db" providerId="ADAL" clId="{A46B9C56-A578-5742-9CB5-7FE61CFB4731}" dt="2023-04-03T01:42:57.077" v="2093" actId="21"/>
          <ac:cxnSpMkLst>
            <pc:docMk/>
            <pc:sldMk cId="766104975" sldId="313"/>
            <ac:cxnSpMk id="44" creationId="{030F7DAD-DB08-05BC-1532-E2C7C674D2E9}"/>
          </ac:cxnSpMkLst>
        </pc:cxnChg>
        <pc:cxnChg chg="mod">
          <ac:chgData name="Ying Cao" userId="c5d2f89c-37b7-45b8-9142-b3d7055cf3db" providerId="ADAL" clId="{A46B9C56-A578-5742-9CB5-7FE61CFB4731}" dt="2023-04-03T01:42:57.077" v="2093" actId="21"/>
          <ac:cxnSpMkLst>
            <pc:docMk/>
            <pc:sldMk cId="766104975" sldId="313"/>
            <ac:cxnSpMk id="46" creationId="{75499ABF-E381-C327-6803-99737A199CC4}"/>
          </ac:cxnSpMkLst>
        </pc:cxnChg>
        <pc:cxnChg chg="mod">
          <ac:chgData name="Ying Cao" userId="c5d2f89c-37b7-45b8-9142-b3d7055cf3db" providerId="ADAL" clId="{A46B9C56-A578-5742-9CB5-7FE61CFB4731}" dt="2023-04-03T01:42:57.077" v="2093" actId="21"/>
          <ac:cxnSpMkLst>
            <pc:docMk/>
            <pc:sldMk cId="766104975" sldId="313"/>
            <ac:cxnSpMk id="47" creationId="{A84ABE43-FB0D-1716-2FDC-1F4135B591D3}"/>
          </ac:cxnSpMkLst>
        </pc:cxnChg>
        <pc:cxnChg chg="mod">
          <ac:chgData name="Ying Cao" userId="c5d2f89c-37b7-45b8-9142-b3d7055cf3db" providerId="ADAL" clId="{A46B9C56-A578-5742-9CB5-7FE61CFB4731}" dt="2023-04-03T01:42:57.077" v="2093" actId="21"/>
          <ac:cxnSpMkLst>
            <pc:docMk/>
            <pc:sldMk cId="766104975" sldId="313"/>
            <ac:cxnSpMk id="48" creationId="{81CD5EE5-851B-660E-7C94-AF01A362326E}"/>
          </ac:cxnSpMkLst>
        </pc:cxnChg>
        <pc:cxnChg chg="mod">
          <ac:chgData name="Ying Cao" userId="c5d2f89c-37b7-45b8-9142-b3d7055cf3db" providerId="ADAL" clId="{A46B9C56-A578-5742-9CB5-7FE61CFB4731}" dt="2023-04-03T01:42:57.077" v="2093" actId="21"/>
          <ac:cxnSpMkLst>
            <pc:docMk/>
            <pc:sldMk cId="766104975" sldId="313"/>
            <ac:cxnSpMk id="51" creationId="{D43A125F-9BB1-5B2A-C02B-10BCE31B2AE4}"/>
          </ac:cxnSpMkLst>
        </pc:cxnChg>
        <pc:cxnChg chg="mod">
          <ac:chgData name="Ying Cao" userId="c5d2f89c-37b7-45b8-9142-b3d7055cf3db" providerId="ADAL" clId="{A46B9C56-A578-5742-9CB5-7FE61CFB4731}" dt="2023-04-03T01:42:57.077" v="2093" actId="21"/>
          <ac:cxnSpMkLst>
            <pc:docMk/>
            <pc:sldMk cId="766104975" sldId="313"/>
            <ac:cxnSpMk id="52" creationId="{B7FD9D2F-E05B-660F-3F72-486F78A8B86E}"/>
          </ac:cxnSpMkLst>
        </pc:cxnChg>
        <pc:cxnChg chg="mod">
          <ac:chgData name="Ying Cao" userId="c5d2f89c-37b7-45b8-9142-b3d7055cf3db" providerId="ADAL" clId="{A46B9C56-A578-5742-9CB5-7FE61CFB4731}" dt="2023-04-03T01:42:57.077" v="2093" actId="21"/>
          <ac:cxnSpMkLst>
            <pc:docMk/>
            <pc:sldMk cId="766104975" sldId="313"/>
            <ac:cxnSpMk id="53" creationId="{C0529626-27B6-577C-1E70-8A703EA9F306}"/>
          </ac:cxnSpMkLst>
        </pc:cxnChg>
        <pc:cxnChg chg="mod">
          <ac:chgData name="Ying Cao" userId="c5d2f89c-37b7-45b8-9142-b3d7055cf3db" providerId="ADAL" clId="{A46B9C56-A578-5742-9CB5-7FE61CFB4731}" dt="2023-04-03T01:42:57.077" v="2093" actId="21"/>
          <ac:cxnSpMkLst>
            <pc:docMk/>
            <pc:sldMk cId="766104975" sldId="313"/>
            <ac:cxnSpMk id="55" creationId="{E2A12189-CEC7-972F-6AB3-DE1AE92F0638}"/>
          </ac:cxnSpMkLst>
        </pc:cxnChg>
        <pc:cxnChg chg="mod">
          <ac:chgData name="Ying Cao" userId="c5d2f89c-37b7-45b8-9142-b3d7055cf3db" providerId="ADAL" clId="{A46B9C56-A578-5742-9CB5-7FE61CFB4731}" dt="2023-04-03T01:42:57.077" v="2093" actId="21"/>
          <ac:cxnSpMkLst>
            <pc:docMk/>
            <pc:sldMk cId="766104975" sldId="313"/>
            <ac:cxnSpMk id="56" creationId="{9691FB50-D347-33ED-D9C9-3E3DC6EA2596}"/>
          </ac:cxnSpMkLst>
        </pc:cxnChg>
        <pc:cxnChg chg="mod">
          <ac:chgData name="Ying Cao" userId="c5d2f89c-37b7-45b8-9142-b3d7055cf3db" providerId="ADAL" clId="{A46B9C56-A578-5742-9CB5-7FE61CFB4731}" dt="2023-04-03T01:42:57.077" v="2093" actId="21"/>
          <ac:cxnSpMkLst>
            <pc:docMk/>
            <pc:sldMk cId="766104975" sldId="313"/>
            <ac:cxnSpMk id="58" creationId="{9E0BF6AD-5BF9-F055-C180-2E356FA13178}"/>
          </ac:cxnSpMkLst>
        </pc:cxnChg>
        <pc:cxnChg chg="mod">
          <ac:chgData name="Ying Cao" userId="c5d2f89c-37b7-45b8-9142-b3d7055cf3db" providerId="ADAL" clId="{A46B9C56-A578-5742-9CB5-7FE61CFB4731}" dt="2023-04-03T01:42:57.077" v="2093" actId="21"/>
          <ac:cxnSpMkLst>
            <pc:docMk/>
            <pc:sldMk cId="766104975" sldId="313"/>
            <ac:cxnSpMk id="89" creationId="{0AD3F15E-E393-78BA-72D7-34F93938BD28}"/>
          </ac:cxnSpMkLst>
        </pc:cxnChg>
      </pc:sldChg>
      <pc:sldChg chg="addSp modSp add mod ord">
        <pc:chgData name="Ying Cao" userId="c5d2f89c-37b7-45b8-9142-b3d7055cf3db" providerId="ADAL" clId="{A46B9C56-A578-5742-9CB5-7FE61CFB4731}" dt="2023-04-13T00:58:07.834" v="7824" actId="692"/>
        <pc:sldMkLst>
          <pc:docMk/>
          <pc:sldMk cId="1871201375" sldId="313"/>
        </pc:sldMkLst>
        <pc:spChg chg="add mod">
          <ac:chgData name="Ying Cao" userId="c5d2f89c-37b7-45b8-9142-b3d7055cf3db" providerId="ADAL" clId="{A46B9C56-A578-5742-9CB5-7FE61CFB4731}" dt="2023-04-03T04:30:45.339" v="2908" actId="20577"/>
          <ac:spMkLst>
            <pc:docMk/>
            <pc:sldMk cId="1871201375" sldId="313"/>
            <ac:spMk id="2" creationId="{B645740D-6D6E-B9DC-646A-7CD365A7D5AE}"/>
          </ac:spMkLst>
        </pc:spChg>
        <pc:spChg chg="mod">
          <ac:chgData name="Ying Cao" userId="c5d2f89c-37b7-45b8-9142-b3d7055cf3db" providerId="ADAL" clId="{A46B9C56-A578-5742-9CB5-7FE61CFB4731}" dt="2023-04-03T04:31:11.182" v="2931" actId="1038"/>
          <ac:spMkLst>
            <pc:docMk/>
            <pc:sldMk cId="1871201375" sldId="313"/>
            <ac:spMk id="3" creationId="{865A6F40-6387-A3F4-C626-A97C767F65CB}"/>
          </ac:spMkLst>
        </pc:spChg>
        <pc:spChg chg="mod">
          <ac:chgData name="Ying Cao" userId="c5d2f89c-37b7-45b8-9142-b3d7055cf3db" providerId="ADAL" clId="{A46B9C56-A578-5742-9CB5-7FE61CFB4731}" dt="2023-04-03T04:31:11.182" v="2931" actId="1038"/>
          <ac:spMkLst>
            <pc:docMk/>
            <pc:sldMk cId="1871201375" sldId="313"/>
            <ac:spMk id="4" creationId="{BADA54FE-D48D-7A18-A2E4-BF80F02DCAF8}"/>
          </ac:spMkLst>
        </pc:spChg>
        <pc:spChg chg="mod">
          <ac:chgData name="Ying Cao" userId="c5d2f89c-37b7-45b8-9142-b3d7055cf3db" providerId="ADAL" clId="{A46B9C56-A578-5742-9CB5-7FE61CFB4731}" dt="2023-04-03T04:31:11.182" v="2931" actId="1038"/>
          <ac:spMkLst>
            <pc:docMk/>
            <pc:sldMk cId="1871201375" sldId="313"/>
            <ac:spMk id="5" creationId="{013F2E9A-668C-BDDA-C67F-24A5EF522F8C}"/>
          </ac:spMkLst>
        </pc:spChg>
        <pc:spChg chg="mod">
          <ac:chgData name="Ying Cao" userId="c5d2f89c-37b7-45b8-9142-b3d7055cf3db" providerId="ADAL" clId="{A46B9C56-A578-5742-9CB5-7FE61CFB4731}" dt="2023-04-03T04:31:11.182" v="2931" actId="1038"/>
          <ac:spMkLst>
            <pc:docMk/>
            <pc:sldMk cId="1871201375" sldId="313"/>
            <ac:spMk id="6" creationId="{87401CCF-82DE-EA1E-B162-A1E3F5093B40}"/>
          </ac:spMkLst>
        </pc:spChg>
        <pc:spChg chg="mod">
          <ac:chgData name="Ying Cao" userId="c5d2f89c-37b7-45b8-9142-b3d7055cf3db" providerId="ADAL" clId="{A46B9C56-A578-5742-9CB5-7FE61CFB4731}" dt="2023-04-03T04:31:11.182" v="2931" actId="1038"/>
          <ac:spMkLst>
            <pc:docMk/>
            <pc:sldMk cId="1871201375" sldId="313"/>
            <ac:spMk id="7" creationId="{706284D3-224F-1FA6-85E0-B8A009A698F0}"/>
          </ac:spMkLst>
        </pc:spChg>
        <pc:spChg chg="mod">
          <ac:chgData name="Ying Cao" userId="c5d2f89c-37b7-45b8-9142-b3d7055cf3db" providerId="ADAL" clId="{A46B9C56-A578-5742-9CB5-7FE61CFB4731}" dt="2023-04-13T00:53:57.549" v="7786"/>
          <ac:spMkLst>
            <pc:docMk/>
            <pc:sldMk cId="1871201375" sldId="313"/>
            <ac:spMk id="8" creationId="{9CB7679C-E1E0-7DE5-1022-C1B730C761A1}"/>
          </ac:spMkLst>
        </pc:spChg>
        <pc:spChg chg="mod">
          <ac:chgData name="Ying Cao" userId="c5d2f89c-37b7-45b8-9142-b3d7055cf3db" providerId="ADAL" clId="{A46B9C56-A578-5742-9CB5-7FE61CFB4731}" dt="2023-04-13T00:53:57.549" v="7786"/>
          <ac:spMkLst>
            <pc:docMk/>
            <pc:sldMk cId="1871201375" sldId="313"/>
            <ac:spMk id="9" creationId="{672C9411-DE0C-7F78-51DD-4F6DD7BA9096}"/>
          </ac:spMkLst>
        </pc:spChg>
        <pc:spChg chg="mod">
          <ac:chgData name="Ying Cao" userId="c5d2f89c-37b7-45b8-9142-b3d7055cf3db" providerId="ADAL" clId="{A46B9C56-A578-5742-9CB5-7FE61CFB4731}" dt="2023-04-13T00:54:52.370" v="7801"/>
          <ac:spMkLst>
            <pc:docMk/>
            <pc:sldMk cId="1871201375" sldId="313"/>
            <ac:spMk id="11" creationId="{00ACA156-C423-5932-E155-3B603E79CF8E}"/>
          </ac:spMkLst>
        </pc:spChg>
        <pc:spChg chg="mod">
          <ac:chgData name="Ying Cao" userId="c5d2f89c-37b7-45b8-9142-b3d7055cf3db" providerId="ADAL" clId="{A46B9C56-A578-5742-9CB5-7FE61CFB4731}" dt="2023-04-13T00:54:56.068" v="7802"/>
          <ac:spMkLst>
            <pc:docMk/>
            <pc:sldMk cId="1871201375" sldId="313"/>
            <ac:spMk id="12" creationId="{C7F34C9C-F085-01FF-57A7-F68CE3FA1753}"/>
          </ac:spMkLst>
        </pc:spChg>
        <pc:spChg chg="mod">
          <ac:chgData name="Ying Cao" userId="c5d2f89c-37b7-45b8-9142-b3d7055cf3db" providerId="ADAL" clId="{A46B9C56-A578-5742-9CB5-7FE61CFB4731}" dt="2023-04-13T00:53:57.549" v="7786"/>
          <ac:spMkLst>
            <pc:docMk/>
            <pc:sldMk cId="1871201375" sldId="313"/>
            <ac:spMk id="15" creationId="{A43F45E8-6F26-6687-FCCF-9EDA72ADA8B4}"/>
          </ac:spMkLst>
        </pc:spChg>
        <pc:spChg chg="mod">
          <ac:chgData name="Ying Cao" userId="c5d2f89c-37b7-45b8-9142-b3d7055cf3db" providerId="ADAL" clId="{A46B9C56-A578-5742-9CB5-7FE61CFB4731}" dt="2023-04-13T00:53:57.549" v="7786"/>
          <ac:spMkLst>
            <pc:docMk/>
            <pc:sldMk cId="1871201375" sldId="313"/>
            <ac:spMk id="19" creationId="{69D27E7C-3D6B-150E-9E9E-D786E52B57B4}"/>
          </ac:spMkLst>
        </pc:spChg>
        <pc:spChg chg="mod">
          <ac:chgData name="Ying Cao" userId="c5d2f89c-37b7-45b8-9142-b3d7055cf3db" providerId="ADAL" clId="{A46B9C56-A578-5742-9CB5-7FE61CFB4731}" dt="2023-04-13T00:53:57.549" v="7786"/>
          <ac:spMkLst>
            <pc:docMk/>
            <pc:sldMk cId="1871201375" sldId="313"/>
            <ac:spMk id="20" creationId="{C3C43F58-31B6-EF81-9BAC-755B152671EB}"/>
          </ac:spMkLst>
        </pc:spChg>
        <pc:spChg chg="mod">
          <ac:chgData name="Ying Cao" userId="c5d2f89c-37b7-45b8-9142-b3d7055cf3db" providerId="ADAL" clId="{A46B9C56-A578-5742-9CB5-7FE61CFB4731}" dt="2023-04-03T04:31:11.182" v="2931" actId="1038"/>
          <ac:spMkLst>
            <pc:docMk/>
            <pc:sldMk cId="1871201375" sldId="313"/>
            <ac:spMk id="22" creationId="{E9222EC5-1E35-11BD-9063-0DC062719820}"/>
          </ac:spMkLst>
        </pc:spChg>
        <pc:spChg chg="mod">
          <ac:chgData name="Ying Cao" userId="c5d2f89c-37b7-45b8-9142-b3d7055cf3db" providerId="ADAL" clId="{A46B9C56-A578-5742-9CB5-7FE61CFB4731}" dt="2023-04-13T00:53:57.549" v="7786"/>
          <ac:spMkLst>
            <pc:docMk/>
            <pc:sldMk cId="1871201375" sldId="313"/>
            <ac:spMk id="27" creationId="{9D2B4FA9-6BDB-6CA2-CF5A-11D6462D45F8}"/>
          </ac:spMkLst>
        </pc:spChg>
        <pc:spChg chg="mod">
          <ac:chgData name="Ying Cao" userId="c5d2f89c-37b7-45b8-9142-b3d7055cf3db" providerId="ADAL" clId="{A46B9C56-A578-5742-9CB5-7FE61CFB4731}" dt="2023-04-13T00:53:57.549" v="7786"/>
          <ac:spMkLst>
            <pc:docMk/>
            <pc:sldMk cId="1871201375" sldId="313"/>
            <ac:spMk id="31" creationId="{03235747-7497-6462-1E36-62811880A2B8}"/>
          </ac:spMkLst>
        </pc:spChg>
        <pc:spChg chg="mod">
          <ac:chgData name="Ying Cao" userId="c5d2f89c-37b7-45b8-9142-b3d7055cf3db" providerId="ADAL" clId="{A46B9C56-A578-5742-9CB5-7FE61CFB4731}" dt="2023-04-13T00:54:59.873" v="7803"/>
          <ac:spMkLst>
            <pc:docMk/>
            <pc:sldMk cId="1871201375" sldId="313"/>
            <ac:spMk id="33" creationId="{0C1DBE6B-C5DF-4545-1ABB-268FCFF50DD5}"/>
          </ac:spMkLst>
        </pc:spChg>
        <pc:spChg chg="mod">
          <ac:chgData name="Ying Cao" userId="c5d2f89c-37b7-45b8-9142-b3d7055cf3db" providerId="ADAL" clId="{A46B9C56-A578-5742-9CB5-7FE61CFB4731}" dt="2023-04-13T00:54:35.289" v="7797" actId="20577"/>
          <ac:spMkLst>
            <pc:docMk/>
            <pc:sldMk cId="1871201375" sldId="313"/>
            <ac:spMk id="37" creationId="{874F3E45-F1C5-F770-7E73-97A4185DA878}"/>
          </ac:spMkLst>
        </pc:spChg>
        <pc:spChg chg="mod">
          <ac:chgData name="Ying Cao" userId="c5d2f89c-37b7-45b8-9142-b3d7055cf3db" providerId="ADAL" clId="{A46B9C56-A578-5742-9CB5-7FE61CFB4731}" dt="2023-04-13T00:57:29.689" v="7813" actId="1076"/>
          <ac:spMkLst>
            <pc:docMk/>
            <pc:sldMk cId="1871201375" sldId="313"/>
            <ac:spMk id="38" creationId="{D3C604BB-C79A-703F-7562-22F671129E69}"/>
          </ac:spMkLst>
        </pc:spChg>
        <pc:spChg chg="mod">
          <ac:chgData name="Ying Cao" userId="c5d2f89c-37b7-45b8-9142-b3d7055cf3db" providerId="ADAL" clId="{A46B9C56-A578-5742-9CB5-7FE61CFB4731}" dt="2023-04-13T00:53:57.549" v="7786"/>
          <ac:spMkLst>
            <pc:docMk/>
            <pc:sldMk cId="1871201375" sldId="313"/>
            <ac:spMk id="43" creationId="{93E9C5D2-CF4A-0976-4F6E-82AC8477552B}"/>
          </ac:spMkLst>
        </pc:spChg>
        <pc:spChg chg="mod">
          <ac:chgData name="Ying Cao" userId="c5d2f89c-37b7-45b8-9142-b3d7055cf3db" providerId="ADAL" clId="{A46B9C56-A578-5742-9CB5-7FE61CFB4731}" dt="2023-04-13T00:53:57.549" v="7786"/>
          <ac:spMkLst>
            <pc:docMk/>
            <pc:sldMk cId="1871201375" sldId="313"/>
            <ac:spMk id="49" creationId="{3B3CD8DC-CF14-6CCA-42AC-5899B223C9A0}"/>
          </ac:spMkLst>
        </pc:spChg>
        <pc:spChg chg="mod">
          <ac:chgData name="Ying Cao" userId="c5d2f89c-37b7-45b8-9142-b3d7055cf3db" providerId="ADAL" clId="{A46B9C56-A578-5742-9CB5-7FE61CFB4731}" dt="2023-04-13T00:54:38.439" v="7798" actId="20577"/>
          <ac:spMkLst>
            <pc:docMk/>
            <pc:sldMk cId="1871201375" sldId="313"/>
            <ac:spMk id="57" creationId="{D4EC7B5B-0FAD-A808-D997-AFD07E1EE98E}"/>
          </ac:spMkLst>
        </pc:spChg>
        <pc:spChg chg="mod">
          <ac:chgData name="Ying Cao" userId="c5d2f89c-37b7-45b8-9142-b3d7055cf3db" providerId="ADAL" clId="{A46B9C56-A578-5742-9CB5-7FE61CFB4731}" dt="2023-04-13T00:53:57.549" v="7786"/>
          <ac:spMkLst>
            <pc:docMk/>
            <pc:sldMk cId="1871201375" sldId="313"/>
            <ac:spMk id="58" creationId="{B819CF7B-ED0C-ADDB-0BCB-ACA6A4B44779}"/>
          </ac:spMkLst>
        </pc:spChg>
        <pc:spChg chg="mod">
          <ac:chgData name="Ying Cao" userId="c5d2f89c-37b7-45b8-9142-b3d7055cf3db" providerId="ADAL" clId="{A46B9C56-A578-5742-9CB5-7FE61CFB4731}" dt="2023-04-13T00:54:47.044" v="7800" actId="113"/>
          <ac:spMkLst>
            <pc:docMk/>
            <pc:sldMk cId="1871201375" sldId="313"/>
            <ac:spMk id="59" creationId="{16CF688B-F28D-613B-C381-B9934BD2A806}"/>
          </ac:spMkLst>
        </pc:spChg>
        <pc:spChg chg="mod">
          <ac:chgData name="Ying Cao" userId="c5d2f89c-37b7-45b8-9142-b3d7055cf3db" providerId="ADAL" clId="{A46B9C56-A578-5742-9CB5-7FE61CFB4731}" dt="2023-04-13T00:53:57.549" v="7786"/>
          <ac:spMkLst>
            <pc:docMk/>
            <pc:sldMk cId="1871201375" sldId="313"/>
            <ac:spMk id="60" creationId="{1D384A16-BBBB-4A77-B24B-51A69E985311}"/>
          </ac:spMkLst>
        </pc:spChg>
        <pc:spChg chg="mod">
          <ac:chgData name="Ying Cao" userId="c5d2f89c-37b7-45b8-9142-b3d7055cf3db" providerId="ADAL" clId="{A46B9C56-A578-5742-9CB5-7FE61CFB4731}" dt="2023-04-13T00:53:57.549" v="7786"/>
          <ac:spMkLst>
            <pc:docMk/>
            <pc:sldMk cId="1871201375" sldId="313"/>
            <ac:spMk id="62" creationId="{5B98E818-BD1A-67C7-81A1-A6E469B9D307}"/>
          </ac:spMkLst>
        </pc:spChg>
        <pc:spChg chg="mod">
          <ac:chgData name="Ying Cao" userId="c5d2f89c-37b7-45b8-9142-b3d7055cf3db" providerId="ADAL" clId="{A46B9C56-A578-5742-9CB5-7FE61CFB4731}" dt="2023-04-13T00:53:57.549" v="7786"/>
          <ac:spMkLst>
            <pc:docMk/>
            <pc:sldMk cId="1871201375" sldId="313"/>
            <ac:spMk id="63" creationId="{0F98E63E-8951-C163-0DA8-65475FB33320}"/>
          </ac:spMkLst>
        </pc:spChg>
        <pc:spChg chg="mod">
          <ac:chgData name="Ying Cao" userId="c5d2f89c-37b7-45b8-9142-b3d7055cf3db" providerId="ADAL" clId="{A46B9C56-A578-5742-9CB5-7FE61CFB4731}" dt="2023-04-13T00:53:57.549" v="7786"/>
          <ac:spMkLst>
            <pc:docMk/>
            <pc:sldMk cId="1871201375" sldId="313"/>
            <ac:spMk id="64" creationId="{0EB1D868-21D2-F12C-0AB2-374F5F463125}"/>
          </ac:spMkLst>
        </pc:spChg>
        <pc:spChg chg="mod">
          <ac:chgData name="Ying Cao" userId="c5d2f89c-37b7-45b8-9142-b3d7055cf3db" providerId="ADAL" clId="{A46B9C56-A578-5742-9CB5-7FE61CFB4731}" dt="2023-04-13T00:53:57.549" v="7786"/>
          <ac:spMkLst>
            <pc:docMk/>
            <pc:sldMk cId="1871201375" sldId="313"/>
            <ac:spMk id="65" creationId="{C67507DB-4319-8A4D-A372-4C2356CB2711}"/>
          </ac:spMkLst>
        </pc:spChg>
        <pc:spChg chg="mod">
          <ac:chgData name="Ying Cao" userId="c5d2f89c-37b7-45b8-9142-b3d7055cf3db" providerId="ADAL" clId="{A46B9C56-A578-5742-9CB5-7FE61CFB4731}" dt="2023-04-13T00:53:57.549" v="7786"/>
          <ac:spMkLst>
            <pc:docMk/>
            <pc:sldMk cId="1871201375" sldId="313"/>
            <ac:spMk id="66" creationId="{C3B47334-FC90-F165-F086-5DB3187261A0}"/>
          </ac:spMkLst>
        </pc:spChg>
        <pc:spChg chg="mod">
          <ac:chgData name="Ying Cao" userId="c5d2f89c-37b7-45b8-9142-b3d7055cf3db" providerId="ADAL" clId="{A46B9C56-A578-5742-9CB5-7FE61CFB4731}" dt="2023-04-13T00:53:57.549" v="7786"/>
          <ac:spMkLst>
            <pc:docMk/>
            <pc:sldMk cId="1871201375" sldId="313"/>
            <ac:spMk id="67" creationId="{99888549-F9AD-254C-B998-C5F081AAF383}"/>
          </ac:spMkLst>
        </pc:spChg>
        <pc:spChg chg="mod">
          <ac:chgData name="Ying Cao" userId="c5d2f89c-37b7-45b8-9142-b3d7055cf3db" providerId="ADAL" clId="{A46B9C56-A578-5742-9CB5-7FE61CFB4731}" dt="2023-04-13T00:53:57.549" v="7786"/>
          <ac:spMkLst>
            <pc:docMk/>
            <pc:sldMk cId="1871201375" sldId="313"/>
            <ac:spMk id="69" creationId="{F613FF9D-FDC3-473E-88E7-F98D7F522701}"/>
          </ac:spMkLst>
        </pc:spChg>
        <pc:spChg chg="mod">
          <ac:chgData name="Ying Cao" userId="c5d2f89c-37b7-45b8-9142-b3d7055cf3db" providerId="ADAL" clId="{A46B9C56-A578-5742-9CB5-7FE61CFB4731}" dt="2023-04-13T00:53:57.549" v="7786"/>
          <ac:spMkLst>
            <pc:docMk/>
            <pc:sldMk cId="1871201375" sldId="313"/>
            <ac:spMk id="70" creationId="{B81CB849-D319-DBDA-1C5E-7234C6492A07}"/>
          </ac:spMkLst>
        </pc:spChg>
        <pc:spChg chg="mod">
          <ac:chgData name="Ying Cao" userId="c5d2f89c-37b7-45b8-9142-b3d7055cf3db" providerId="ADAL" clId="{A46B9C56-A578-5742-9CB5-7FE61CFB4731}" dt="2023-04-13T00:53:57.549" v="7786"/>
          <ac:spMkLst>
            <pc:docMk/>
            <pc:sldMk cId="1871201375" sldId="313"/>
            <ac:spMk id="71" creationId="{C28028A1-C08A-F3F5-7494-13DD8ED07CF4}"/>
          </ac:spMkLst>
        </pc:spChg>
        <pc:spChg chg="mod">
          <ac:chgData name="Ying Cao" userId="c5d2f89c-37b7-45b8-9142-b3d7055cf3db" providerId="ADAL" clId="{A46B9C56-A578-5742-9CB5-7FE61CFB4731}" dt="2023-04-13T00:53:57.549" v="7786"/>
          <ac:spMkLst>
            <pc:docMk/>
            <pc:sldMk cId="1871201375" sldId="313"/>
            <ac:spMk id="72" creationId="{C484FE2E-7BC2-F74B-5014-28ADC410665A}"/>
          </ac:spMkLst>
        </pc:spChg>
        <pc:grpChg chg="mod">
          <ac:chgData name="Ying Cao" userId="c5d2f89c-37b7-45b8-9142-b3d7055cf3db" providerId="ADAL" clId="{A46B9C56-A578-5742-9CB5-7FE61CFB4731}" dt="2023-04-13T00:55:42.537" v="7811" actId="1076"/>
          <ac:grpSpMkLst>
            <pc:docMk/>
            <pc:sldMk cId="1871201375" sldId="313"/>
            <ac:grpSpMk id="39" creationId="{88D7B4BC-609E-EFC5-AC0E-5E1ADA52E54F}"/>
          </ac:grpSpMkLst>
        </pc:grpChg>
        <pc:grpChg chg="mod">
          <ac:chgData name="Ying Cao" userId="c5d2f89c-37b7-45b8-9142-b3d7055cf3db" providerId="ADAL" clId="{A46B9C56-A578-5742-9CB5-7FE61CFB4731}" dt="2023-04-13T00:55:39.744" v="7810" actId="1076"/>
          <ac:grpSpMkLst>
            <pc:docMk/>
            <pc:sldMk cId="1871201375" sldId="313"/>
            <ac:grpSpMk id="47" creationId="{DEC86F6B-264A-D3CC-DFC5-0F444641BD1E}"/>
          </ac:grpSpMkLst>
        </pc:grpChg>
        <pc:grpChg chg="mod">
          <ac:chgData name="Ying Cao" userId="c5d2f89c-37b7-45b8-9142-b3d7055cf3db" providerId="ADAL" clId="{A46B9C56-A578-5742-9CB5-7FE61CFB4731}" dt="2023-04-13T00:53:57.549" v="7786"/>
          <ac:grpSpMkLst>
            <pc:docMk/>
            <pc:sldMk cId="1871201375" sldId="313"/>
            <ac:grpSpMk id="77" creationId="{128BEB57-B7AE-01F7-2EB0-6C4518026673}"/>
          </ac:grpSpMkLst>
        </pc:grpChg>
        <pc:cxnChg chg="mod">
          <ac:chgData name="Ying Cao" userId="c5d2f89c-37b7-45b8-9142-b3d7055cf3db" providerId="ADAL" clId="{A46B9C56-A578-5742-9CB5-7FE61CFB4731}" dt="2023-04-13T00:53:57.549" v="7786"/>
          <ac:cxnSpMkLst>
            <pc:docMk/>
            <pc:sldMk cId="1871201375" sldId="313"/>
            <ac:cxnSpMk id="10" creationId="{D8275BF6-AF20-F41B-A919-922883BECF75}"/>
          </ac:cxnSpMkLst>
        </pc:cxnChg>
        <pc:cxnChg chg="mod">
          <ac:chgData name="Ying Cao" userId="c5d2f89c-37b7-45b8-9142-b3d7055cf3db" providerId="ADAL" clId="{A46B9C56-A578-5742-9CB5-7FE61CFB4731}" dt="2023-04-13T00:53:57.549" v="7786"/>
          <ac:cxnSpMkLst>
            <pc:docMk/>
            <pc:sldMk cId="1871201375" sldId="313"/>
            <ac:cxnSpMk id="13" creationId="{EA821F3F-5BD7-0738-2B0E-FDAEDE336D9F}"/>
          </ac:cxnSpMkLst>
        </pc:cxnChg>
        <pc:cxnChg chg="mod">
          <ac:chgData name="Ying Cao" userId="c5d2f89c-37b7-45b8-9142-b3d7055cf3db" providerId="ADAL" clId="{A46B9C56-A578-5742-9CB5-7FE61CFB4731}" dt="2023-04-13T00:53:57.549" v="7786"/>
          <ac:cxnSpMkLst>
            <pc:docMk/>
            <pc:sldMk cId="1871201375" sldId="313"/>
            <ac:cxnSpMk id="14" creationId="{85BF6830-98B6-FA48-D9E7-400C4BB8B947}"/>
          </ac:cxnSpMkLst>
        </pc:cxnChg>
        <pc:cxnChg chg="mod">
          <ac:chgData name="Ying Cao" userId="c5d2f89c-37b7-45b8-9142-b3d7055cf3db" providerId="ADAL" clId="{A46B9C56-A578-5742-9CB5-7FE61CFB4731}" dt="2023-04-13T00:53:57.549" v="7786"/>
          <ac:cxnSpMkLst>
            <pc:docMk/>
            <pc:sldMk cId="1871201375" sldId="313"/>
            <ac:cxnSpMk id="16" creationId="{AF1A06A1-536C-2CCD-9D6F-C4264FB29311}"/>
          </ac:cxnSpMkLst>
        </pc:cxnChg>
        <pc:cxnChg chg="mod">
          <ac:chgData name="Ying Cao" userId="c5d2f89c-37b7-45b8-9142-b3d7055cf3db" providerId="ADAL" clId="{A46B9C56-A578-5742-9CB5-7FE61CFB4731}" dt="2023-04-13T00:53:57.549" v="7786"/>
          <ac:cxnSpMkLst>
            <pc:docMk/>
            <pc:sldMk cId="1871201375" sldId="313"/>
            <ac:cxnSpMk id="17" creationId="{958BAA37-6DCC-BA56-814E-CF5F09B3429D}"/>
          </ac:cxnSpMkLst>
        </pc:cxnChg>
        <pc:cxnChg chg="mod">
          <ac:chgData name="Ying Cao" userId="c5d2f89c-37b7-45b8-9142-b3d7055cf3db" providerId="ADAL" clId="{A46B9C56-A578-5742-9CB5-7FE61CFB4731}" dt="2023-04-13T00:53:57.549" v="7786"/>
          <ac:cxnSpMkLst>
            <pc:docMk/>
            <pc:sldMk cId="1871201375" sldId="313"/>
            <ac:cxnSpMk id="18" creationId="{5BD08206-5121-5153-351B-E6E4553D31B1}"/>
          </ac:cxnSpMkLst>
        </pc:cxnChg>
        <pc:cxnChg chg="mod">
          <ac:chgData name="Ying Cao" userId="c5d2f89c-37b7-45b8-9142-b3d7055cf3db" providerId="ADAL" clId="{A46B9C56-A578-5742-9CB5-7FE61CFB4731}" dt="2023-04-13T00:53:57.549" v="7786"/>
          <ac:cxnSpMkLst>
            <pc:docMk/>
            <pc:sldMk cId="1871201375" sldId="313"/>
            <ac:cxnSpMk id="21" creationId="{9DA721C7-4579-6D27-3312-3D1A3FDDAFBC}"/>
          </ac:cxnSpMkLst>
        </pc:cxnChg>
        <pc:cxnChg chg="mod">
          <ac:chgData name="Ying Cao" userId="c5d2f89c-37b7-45b8-9142-b3d7055cf3db" providerId="ADAL" clId="{A46B9C56-A578-5742-9CB5-7FE61CFB4731}" dt="2023-04-13T00:58:07.834" v="7824" actId="692"/>
          <ac:cxnSpMkLst>
            <pc:docMk/>
            <pc:sldMk cId="1871201375" sldId="313"/>
            <ac:cxnSpMk id="24" creationId="{D9F86B87-BE7E-1F6B-249A-47E2ECA5B386}"/>
          </ac:cxnSpMkLst>
        </pc:cxnChg>
        <pc:cxnChg chg="mod">
          <ac:chgData name="Ying Cao" userId="c5d2f89c-37b7-45b8-9142-b3d7055cf3db" providerId="ADAL" clId="{A46B9C56-A578-5742-9CB5-7FE61CFB4731}" dt="2023-04-13T00:53:57.549" v="7786"/>
          <ac:cxnSpMkLst>
            <pc:docMk/>
            <pc:sldMk cId="1871201375" sldId="313"/>
            <ac:cxnSpMk id="25" creationId="{F274261D-5F7C-D766-A355-AFD5823A7844}"/>
          </ac:cxnSpMkLst>
        </pc:cxnChg>
        <pc:cxnChg chg="mod">
          <ac:chgData name="Ying Cao" userId="c5d2f89c-37b7-45b8-9142-b3d7055cf3db" providerId="ADAL" clId="{A46B9C56-A578-5742-9CB5-7FE61CFB4731}" dt="2023-04-13T00:53:57.549" v="7786"/>
          <ac:cxnSpMkLst>
            <pc:docMk/>
            <pc:sldMk cId="1871201375" sldId="313"/>
            <ac:cxnSpMk id="26" creationId="{7A718DCD-BD1E-80D0-5E88-26A43FD37A95}"/>
          </ac:cxnSpMkLst>
        </pc:cxnChg>
        <pc:cxnChg chg="mod">
          <ac:chgData name="Ying Cao" userId="c5d2f89c-37b7-45b8-9142-b3d7055cf3db" providerId="ADAL" clId="{A46B9C56-A578-5742-9CB5-7FE61CFB4731}" dt="2023-04-13T00:53:57.549" v="7786"/>
          <ac:cxnSpMkLst>
            <pc:docMk/>
            <pc:sldMk cId="1871201375" sldId="313"/>
            <ac:cxnSpMk id="28" creationId="{F642736B-2574-3429-BA2E-AB4B2453D798}"/>
          </ac:cxnSpMkLst>
        </pc:cxnChg>
        <pc:cxnChg chg="mod">
          <ac:chgData name="Ying Cao" userId="c5d2f89c-37b7-45b8-9142-b3d7055cf3db" providerId="ADAL" clId="{A46B9C56-A578-5742-9CB5-7FE61CFB4731}" dt="2023-04-13T00:53:57.549" v="7786"/>
          <ac:cxnSpMkLst>
            <pc:docMk/>
            <pc:sldMk cId="1871201375" sldId="313"/>
            <ac:cxnSpMk id="32" creationId="{86719BE2-5B52-FCBD-5993-701185CBFF9D}"/>
          </ac:cxnSpMkLst>
        </pc:cxnChg>
        <pc:cxnChg chg="mod">
          <ac:chgData name="Ying Cao" userId="c5d2f89c-37b7-45b8-9142-b3d7055cf3db" providerId="ADAL" clId="{A46B9C56-A578-5742-9CB5-7FE61CFB4731}" dt="2023-04-13T00:53:57.549" v="7786"/>
          <ac:cxnSpMkLst>
            <pc:docMk/>
            <pc:sldMk cId="1871201375" sldId="313"/>
            <ac:cxnSpMk id="34" creationId="{0F340C3E-775C-317C-0306-DB4695FD6837}"/>
          </ac:cxnSpMkLst>
        </pc:cxnChg>
        <pc:cxnChg chg="mod">
          <ac:chgData name="Ying Cao" userId="c5d2f89c-37b7-45b8-9142-b3d7055cf3db" providerId="ADAL" clId="{A46B9C56-A578-5742-9CB5-7FE61CFB4731}" dt="2023-04-13T00:53:57.549" v="7786"/>
          <ac:cxnSpMkLst>
            <pc:docMk/>
            <pc:sldMk cId="1871201375" sldId="313"/>
            <ac:cxnSpMk id="53" creationId="{44B25BD8-0F02-3164-E0DC-4080841D19A8}"/>
          </ac:cxnSpMkLst>
        </pc:cxnChg>
      </pc:sldChg>
      <pc:sldChg chg="addSp delSp modSp add mod modShow">
        <pc:chgData name="Ying Cao" userId="c5d2f89c-37b7-45b8-9142-b3d7055cf3db" providerId="ADAL" clId="{A46B9C56-A578-5742-9CB5-7FE61CFB4731}" dt="2023-04-12T07:44:34.139" v="6996" actId="729"/>
        <pc:sldMkLst>
          <pc:docMk/>
          <pc:sldMk cId="2547604401" sldId="314"/>
        </pc:sldMkLst>
        <pc:spChg chg="add del mod">
          <ac:chgData name="Ying Cao" userId="c5d2f89c-37b7-45b8-9142-b3d7055cf3db" providerId="ADAL" clId="{A46B9C56-A578-5742-9CB5-7FE61CFB4731}" dt="2023-04-06T01:40:07.370" v="4577" actId="478"/>
          <ac:spMkLst>
            <pc:docMk/>
            <pc:sldMk cId="2547604401" sldId="314"/>
            <ac:spMk id="2" creationId="{C0FECC60-17F6-21E2-912E-B3A7037F2FE6}"/>
          </ac:spMkLst>
        </pc:spChg>
        <pc:spChg chg="del">
          <ac:chgData name="Ying Cao" userId="c5d2f89c-37b7-45b8-9142-b3d7055cf3db" providerId="ADAL" clId="{A46B9C56-A578-5742-9CB5-7FE61CFB4731}" dt="2023-04-04T02:10:10.858" v="3056" actId="478"/>
          <ac:spMkLst>
            <pc:docMk/>
            <pc:sldMk cId="2547604401" sldId="314"/>
            <ac:spMk id="2" creationId="{CB0C2CA0-15D9-96F5-6EB8-3E9C3CA69218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3" creationId="{1744052A-42FD-67E9-A2BC-8ECA4B9BB67C}"/>
          </ac:spMkLst>
        </pc:spChg>
        <pc:spChg chg="add del mod">
          <ac:chgData name="Ying Cao" userId="c5d2f89c-37b7-45b8-9142-b3d7055cf3db" providerId="ADAL" clId="{A46B9C56-A578-5742-9CB5-7FE61CFB4731}" dt="2023-04-06T01:31:22.095" v="4456" actId="21"/>
          <ac:spMkLst>
            <pc:docMk/>
            <pc:sldMk cId="2547604401" sldId="314"/>
            <ac:spMk id="3" creationId="{73960E5E-C960-991A-8541-1C9CCCAD31F8}"/>
          </ac:spMkLst>
        </pc:spChg>
        <pc:spChg chg="add del mod topLvl">
          <ac:chgData name="Ying Cao" userId="c5d2f89c-37b7-45b8-9142-b3d7055cf3db" providerId="ADAL" clId="{A46B9C56-A578-5742-9CB5-7FE61CFB4731}" dt="2023-04-04T04:09:54.150" v="3250" actId="21"/>
          <ac:spMkLst>
            <pc:docMk/>
            <pc:sldMk cId="2547604401" sldId="314"/>
            <ac:spMk id="4" creationId="{71240360-AAD8-D351-9A85-AA7925031610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5" creationId="{10FAE488-BF49-7EF1-6248-C046C8D06068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6" creationId="{862E6626-C451-B21A-2831-E28328C7A6CB}"/>
          </ac:spMkLst>
        </pc:spChg>
        <pc:spChg chg="del mod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6" creationId="{CE2AC3A8-FC1A-7AA0-FE6A-B9C1DF6752C0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7" creationId="{B455BBD1-DFB0-8646-35E5-2FB4ED1A5D6C}"/>
          </ac:spMkLst>
        </pc:spChg>
        <pc:spChg chg="add del mod topLvl">
          <ac:chgData name="Ying Cao" userId="c5d2f89c-37b7-45b8-9142-b3d7055cf3db" providerId="ADAL" clId="{A46B9C56-A578-5742-9CB5-7FE61CFB4731}" dt="2023-04-04T04:23:35.412" v="3459" actId="478"/>
          <ac:spMkLst>
            <pc:docMk/>
            <pc:sldMk cId="2547604401" sldId="314"/>
            <ac:spMk id="12" creationId="{0C8000C6-EC60-0E8A-C28A-92FF52CD77DE}"/>
          </ac:spMkLst>
        </pc:spChg>
        <pc:spChg chg="add del mod">
          <ac:chgData name="Ying Cao" userId="c5d2f89c-37b7-45b8-9142-b3d7055cf3db" providerId="ADAL" clId="{A46B9C56-A578-5742-9CB5-7FE61CFB4731}" dt="2023-04-06T01:31:22.095" v="4456" actId="21"/>
          <ac:spMkLst>
            <pc:docMk/>
            <pc:sldMk cId="2547604401" sldId="314"/>
            <ac:spMk id="12" creationId="{7D356D11-3518-69EC-201D-99F26A8AF1A2}"/>
          </ac:spMkLst>
        </pc:spChg>
        <pc:spChg chg="add del mod">
          <ac:chgData name="Ying Cao" userId="c5d2f89c-37b7-45b8-9142-b3d7055cf3db" providerId="ADAL" clId="{A46B9C56-A578-5742-9CB5-7FE61CFB4731}" dt="2023-04-06T01:31:22.095" v="4456" actId="21"/>
          <ac:spMkLst>
            <pc:docMk/>
            <pc:sldMk cId="2547604401" sldId="314"/>
            <ac:spMk id="17" creationId="{7D6388BD-EEB1-BEB9-2F27-E0F1F4F21BA1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1" creationId="{55E74DAB-A467-E8A8-61DF-22A153CDC4FB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21" creationId="{C4A1F704-8AD2-62C9-167E-59E19CA83E2E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3" creationId="{C25FF436-9F86-1245-7047-E61C9F35F788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4" creationId="{2C53A184-BE4F-59D4-6659-10079C1DE02A}"/>
          </ac:spMkLst>
        </pc:spChg>
        <pc:spChg chg="add del mod">
          <ac:chgData name="Ying Cao" userId="c5d2f89c-37b7-45b8-9142-b3d7055cf3db" providerId="ADAL" clId="{A46B9C56-A578-5742-9CB5-7FE61CFB4731}" dt="2023-04-06T06:57:47.464" v="5974" actId="478"/>
          <ac:spMkLst>
            <pc:docMk/>
            <pc:sldMk cId="2547604401" sldId="314"/>
            <ac:spMk id="25" creationId="{24D4EA90-2B80-4451-42F8-F2CDE065408D}"/>
          </ac:spMkLst>
        </pc:spChg>
        <pc:spChg chg="add del mod">
          <ac:chgData name="Ying Cao" userId="c5d2f89c-37b7-45b8-9142-b3d7055cf3db" providerId="ADAL" clId="{A46B9C56-A578-5742-9CB5-7FE61CFB4731}" dt="2023-04-06T06:56:03.725" v="5959" actId="478"/>
          <ac:spMkLst>
            <pc:docMk/>
            <pc:sldMk cId="2547604401" sldId="314"/>
            <ac:spMk id="26" creationId="{0F3FE125-1D8F-F11D-6527-4FB41214C7B2}"/>
          </ac:spMkLst>
        </pc:spChg>
        <pc:spChg chg="add del mod">
          <ac:chgData name="Ying Cao" userId="c5d2f89c-37b7-45b8-9142-b3d7055cf3db" providerId="ADAL" clId="{A46B9C56-A578-5742-9CB5-7FE61CFB4731}" dt="2023-04-06T01:44:26.074" v="4614" actId="21"/>
          <ac:spMkLst>
            <pc:docMk/>
            <pc:sldMk cId="2547604401" sldId="314"/>
            <ac:spMk id="26" creationId="{513AF492-0361-0182-2BF5-9E7C87336989}"/>
          </ac:spMkLst>
        </pc:spChg>
        <pc:spChg chg="add del mod">
          <ac:chgData name="Ying Cao" userId="c5d2f89c-37b7-45b8-9142-b3d7055cf3db" providerId="ADAL" clId="{A46B9C56-A578-5742-9CB5-7FE61CFB4731}" dt="2023-04-06T01:44:26.074" v="4614" actId="21"/>
          <ac:spMkLst>
            <pc:docMk/>
            <pc:sldMk cId="2547604401" sldId="314"/>
            <ac:spMk id="27" creationId="{58D43233-3529-390E-F81A-C11B4D13335C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7" creationId="{D811F30D-9693-2DF6-76D1-706DE3D652D4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8" creationId="{91B594CF-9F5C-EDC5-9DDB-2876F148A593}"/>
          </ac:spMkLst>
        </pc:spChg>
        <pc:spChg chg="add del mod">
          <ac:chgData name="Ying Cao" userId="c5d2f89c-37b7-45b8-9142-b3d7055cf3db" providerId="ADAL" clId="{A46B9C56-A578-5742-9CB5-7FE61CFB4731}" dt="2023-04-06T01:44:26.074" v="4614" actId="21"/>
          <ac:spMkLst>
            <pc:docMk/>
            <pc:sldMk cId="2547604401" sldId="314"/>
            <ac:spMk id="29" creationId="{B528A0C9-3DC3-59F0-7949-0DC7FC7BD7F7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0" creationId="{B6011C86-F235-A61D-8FD1-F2EDC6D4C974}"/>
          </ac:spMkLst>
        </pc:spChg>
        <pc:spChg chg="add del mod">
          <ac:chgData name="Ying Cao" userId="c5d2f89c-37b7-45b8-9142-b3d7055cf3db" providerId="ADAL" clId="{A46B9C56-A578-5742-9CB5-7FE61CFB4731}" dt="2023-04-06T01:44:26.074" v="4614" actId="21"/>
          <ac:spMkLst>
            <pc:docMk/>
            <pc:sldMk cId="2547604401" sldId="314"/>
            <ac:spMk id="33" creationId="{99B9B424-5C7E-0EC3-4DF2-9E4059C3372D}"/>
          </ac:spMkLst>
        </pc:spChg>
        <pc:spChg chg="del">
          <ac:chgData name="Ying Cao" userId="c5d2f89c-37b7-45b8-9142-b3d7055cf3db" providerId="ADAL" clId="{A46B9C56-A578-5742-9CB5-7FE61CFB4731}" dt="2023-04-04T02:11:27.494" v="3062" actId="478"/>
          <ac:spMkLst>
            <pc:docMk/>
            <pc:sldMk cId="2547604401" sldId="314"/>
            <ac:spMk id="40" creationId="{8E02A7E7-BD3A-C849-008A-74BB43F2E4A1}"/>
          </ac:spMkLst>
        </pc:spChg>
        <pc:spChg chg="del">
          <ac:chgData name="Ying Cao" userId="c5d2f89c-37b7-45b8-9142-b3d7055cf3db" providerId="ADAL" clId="{A46B9C56-A578-5742-9CB5-7FE61CFB4731}" dt="2023-04-04T02:11:25.522" v="3061" actId="478"/>
          <ac:spMkLst>
            <pc:docMk/>
            <pc:sldMk cId="2547604401" sldId="314"/>
            <ac:spMk id="41" creationId="{1D04EA8C-AD83-3ED5-604C-1B1EF13471CE}"/>
          </ac:spMkLst>
        </pc:spChg>
        <pc:spChg chg="add del mod">
          <ac:chgData name="Ying Cao" userId="c5d2f89c-37b7-45b8-9142-b3d7055cf3db" providerId="ADAL" clId="{A46B9C56-A578-5742-9CB5-7FE61CFB4731}" dt="2023-04-04T04:09:48.901" v="3246" actId="478"/>
          <ac:spMkLst>
            <pc:docMk/>
            <pc:sldMk cId="2547604401" sldId="314"/>
            <ac:spMk id="42" creationId="{F67EE541-4A09-D790-792A-83D5E9F82FDE}"/>
          </ac:spMkLst>
        </pc:spChg>
        <pc:spChg chg="add del mod">
          <ac:chgData name="Ying Cao" userId="c5d2f89c-37b7-45b8-9142-b3d7055cf3db" providerId="ADAL" clId="{A46B9C56-A578-5742-9CB5-7FE61CFB4731}" dt="2023-04-04T04:09:50.395" v="3248" actId="478"/>
          <ac:spMkLst>
            <pc:docMk/>
            <pc:sldMk cId="2547604401" sldId="314"/>
            <ac:spMk id="43" creationId="{60145BB4-F786-F91D-74E6-9A00FB9ED8BE}"/>
          </ac:spMkLst>
        </pc:spChg>
        <pc:spChg chg="del">
          <ac:chgData name="Ying Cao" userId="c5d2f89c-37b7-45b8-9142-b3d7055cf3db" providerId="ADAL" clId="{A46B9C56-A578-5742-9CB5-7FE61CFB4731}" dt="2023-04-04T02:11:22.330" v="3059" actId="478"/>
          <ac:spMkLst>
            <pc:docMk/>
            <pc:sldMk cId="2547604401" sldId="314"/>
            <ac:spMk id="44" creationId="{F5D00652-EF44-A9AE-CBA8-515942F244E9}"/>
          </ac:spMkLst>
        </pc:spChg>
        <pc:spChg chg="del">
          <ac:chgData name="Ying Cao" userId="c5d2f89c-37b7-45b8-9142-b3d7055cf3db" providerId="ADAL" clId="{A46B9C56-A578-5742-9CB5-7FE61CFB4731}" dt="2023-04-04T02:11:19.064" v="3057" actId="478"/>
          <ac:spMkLst>
            <pc:docMk/>
            <pc:sldMk cId="2547604401" sldId="314"/>
            <ac:spMk id="45" creationId="{14BE3F22-3175-E42B-C7C2-33AC904B60C0}"/>
          </ac:spMkLst>
        </pc:spChg>
        <pc:spChg chg="del">
          <ac:chgData name="Ying Cao" userId="c5d2f89c-37b7-45b8-9142-b3d7055cf3db" providerId="ADAL" clId="{A46B9C56-A578-5742-9CB5-7FE61CFB4731}" dt="2023-04-04T02:11:32.144" v="3065" actId="478"/>
          <ac:spMkLst>
            <pc:docMk/>
            <pc:sldMk cId="2547604401" sldId="314"/>
            <ac:spMk id="46" creationId="{AB1560BB-66F6-4218-BAA2-848FA80F60FE}"/>
          </ac:spMkLst>
        </pc:spChg>
        <pc:spChg chg="del">
          <ac:chgData name="Ying Cao" userId="c5d2f89c-37b7-45b8-9142-b3d7055cf3db" providerId="ADAL" clId="{A46B9C56-A578-5742-9CB5-7FE61CFB4731}" dt="2023-04-04T02:10:08.613" v="3055" actId="478"/>
          <ac:spMkLst>
            <pc:docMk/>
            <pc:sldMk cId="2547604401" sldId="314"/>
            <ac:spMk id="48" creationId="{46E17127-50A6-DB12-854D-25FE694C2C8D}"/>
          </ac:spMkLst>
        </pc:spChg>
        <pc:spChg chg="del">
          <ac:chgData name="Ying Cao" userId="c5d2f89c-37b7-45b8-9142-b3d7055cf3db" providerId="ADAL" clId="{A46B9C56-A578-5742-9CB5-7FE61CFB4731}" dt="2023-04-04T02:10:08.613" v="3055" actId="478"/>
          <ac:spMkLst>
            <pc:docMk/>
            <pc:sldMk cId="2547604401" sldId="314"/>
            <ac:spMk id="52" creationId="{26E9C18D-9D8B-AC48-2CA9-7D13C989CF69}"/>
          </ac:spMkLst>
        </pc:spChg>
        <pc:spChg chg="add del mod">
          <ac:chgData name="Ying Cao" userId="c5d2f89c-37b7-45b8-9142-b3d7055cf3db" providerId="ADAL" clId="{A46B9C56-A578-5742-9CB5-7FE61CFB4731}" dt="2023-04-06T01:44:26.074" v="4614" actId="21"/>
          <ac:spMkLst>
            <pc:docMk/>
            <pc:sldMk cId="2547604401" sldId="314"/>
            <ac:spMk id="52" creationId="{CD99BB5B-1D42-1D6B-125D-C139247AAB40}"/>
          </ac:spMkLst>
        </pc:spChg>
        <pc:spChg chg="del mod">
          <ac:chgData name="Ying Cao" userId="c5d2f89c-37b7-45b8-9142-b3d7055cf3db" providerId="ADAL" clId="{A46B9C56-A578-5742-9CB5-7FE61CFB4731}" dt="2023-04-04T04:37:30.931" v="3626" actId="478"/>
          <ac:spMkLst>
            <pc:docMk/>
            <pc:sldMk cId="2547604401" sldId="314"/>
            <ac:spMk id="53" creationId="{C709745A-3144-242F-CE5D-A3C5E46A3398}"/>
          </ac:spMkLst>
        </pc:spChg>
        <pc:spChg chg="del mod">
          <ac:chgData name="Ying Cao" userId="c5d2f89c-37b7-45b8-9142-b3d7055cf3db" providerId="ADAL" clId="{A46B9C56-A578-5742-9CB5-7FE61CFB4731}" dt="2023-04-04T04:37:30.931" v="3626" actId="478"/>
          <ac:spMkLst>
            <pc:docMk/>
            <pc:sldMk cId="2547604401" sldId="314"/>
            <ac:spMk id="54" creationId="{C86C53AB-2EB0-9704-2727-9D3A151EEE12}"/>
          </ac:spMkLst>
        </pc:spChg>
        <pc:spChg chg="add del mod">
          <ac:chgData name="Ying Cao" userId="c5d2f89c-37b7-45b8-9142-b3d7055cf3db" providerId="ADAL" clId="{A46B9C56-A578-5742-9CB5-7FE61CFB4731}" dt="2023-04-04T04:37:30.931" v="3626" actId="478"/>
          <ac:spMkLst>
            <pc:docMk/>
            <pc:sldMk cId="2547604401" sldId="314"/>
            <ac:spMk id="55" creationId="{AA28D468-7598-060C-E930-703712CA0C19}"/>
          </ac:spMkLst>
        </pc:spChg>
        <pc:spChg chg="add del mod">
          <ac:chgData name="Ying Cao" userId="c5d2f89c-37b7-45b8-9142-b3d7055cf3db" providerId="ADAL" clId="{A46B9C56-A578-5742-9CB5-7FE61CFB4731}" dt="2023-04-04T04:37:30.931" v="3626" actId="478"/>
          <ac:spMkLst>
            <pc:docMk/>
            <pc:sldMk cId="2547604401" sldId="314"/>
            <ac:spMk id="56" creationId="{2125695B-9B92-F3DD-CBA9-A1142D7C0EFC}"/>
          </ac:spMkLst>
        </pc:spChg>
        <pc:spChg chg="del mod">
          <ac:chgData name="Ying Cao" userId="c5d2f89c-37b7-45b8-9142-b3d7055cf3db" providerId="ADAL" clId="{A46B9C56-A578-5742-9CB5-7FE61CFB4731}" dt="2023-04-04T04:37:30.931" v="3626" actId="478"/>
          <ac:spMkLst>
            <pc:docMk/>
            <pc:sldMk cId="2547604401" sldId="314"/>
            <ac:spMk id="57" creationId="{592E7FFC-40F6-E78A-A6A1-9CBC9621D9A2}"/>
          </ac:spMkLst>
        </pc:spChg>
        <pc:spChg chg="del mod">
          <ac:chgData name="Ying Cao" userId="c5d2f89c-37b7-45b8-9142-b3d7055cf3db" providerId="ADAL" clId="{A46B9C56-A578-5742-9CB5-7FE61CFB4731}" dt="2023-04-04T04:37:30.931" v="3626" actId="478"/>
          <ac:spMkLst>
            <pc:docMk/>
            <pc:sldMk cId="2547604401" sldId="314"/>
            <ac:spMk id="58" creationId="{BD8E1305-A9D7-B2F4-2155-4033FF9012F7}"/>
          </ac:spMkLst>
        </pc:spChg>
        <pc:spChg chg="add del mod">
          <ac:chgData name="Ying Cao" userId="c5d2f89c-37b7-45b8-9142-b3d7055cf3db" providerId="ADAL" clId="{A46B9C56-A578-5742-9CB5-7FE61CFB4731}" dt="2023-04-04T04:23:10.723" v="3453" actId="478"/>
          <ac:spMkLst>
            <pc:docMk/>
            <pc:sldMk cId="2547604401" sldId="314"/>
            <ac:spMk id="59" creationId="{448C6C81-AD9A-C2B7-E1AA-01EF4BA3F7DD}"/>
          </ac:spMkLst>
        </pc:spChg>
        <pc:spChg chg="add del mod">
          <ac:chgData name="Ying Cao" userId="c5d2f89c-37b7-45b8-9142-b3d7055cf3db" providerId="ADAL" clId="{A46B9C56-A578-5742-9CB5-7FE61CFB4731}" dt="2023-04-04T04:23:10.031" v="3452" actId="478"/>
          <ac:spMkLst>
            <pc:docMk/>
            <pc:sldMk cId="2547604401" sldId="314"/>
            <ac:spMk id="60" creationId="{ACBB0271-1F76-424D-5D50-C0A2C176C2BD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69" creationId="{E84D6E63-0E0D-5E50-9F62-570BD8F4531E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70" creationId="{8815961F-7A1D-2D5C-D726-AA6ABC92AA0D}"/>
          </ac:spMkLst>
        </pc:spChg>
        <pc:spChg chg="add del mod">
          <ac:chgData name="Ying Cao" userId="c5d2f89c-37b7-45b8-9142-b3d7055cf3db" providerId="ADAL" clId="{A46B9C56-A578-5742-9CB5-7FE61CFB4731}" dt="2023-04-06T01:45:20.479" v="4622" actId="21"/>
          <ac:spMkLst>
            <pc:docMk/>
            <pc:sldMk cId="2547604401" sldId="314"/>
            <ac:spMk id="72" creationId="{A3AAB2BF-91B5-3BB7-1CDD-2DAAD043C2BF}"/>
          </ac:spMkLst>
        </pc:spChg>
        <pc:spChg chg="del">
          <ac:chgData name="Ying Cao" userId="c5d2f89c-37b7-45b8-9142-b3d7055cf3db" providerId="ADAL" clId="{A46B9C56-A578-5742-9CB5-7FE61CFB4731}" dt="2023-04-04T02:16:35.219" v="3148" actId="478"/>
          <ac:spMkLst>
            <pc:docMk/>
            <pc:sldMk cId="2547604401" sldId="314"/>
            <ac:spMk id="77" creationId="{423F563C-A0E6-17A1-EA60-6F79DB228134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79" creationId="{5F574988-80C4-4BF5-24CA-670B7E418935}"/>
          </ac:spMkLst>
        </pc:spChg>
        <pc:spChg chg="add del mod">
          <ac:chgData name="Ying Cao" userId="c5d2f89c-37b7-45b8-9142-b3d7055cf3db" providerId="ADAL" clId="{A46B9C56-A578-5742-9CB5-7FE61CFB4731}" dt="2023-04-06T01:49:10.951" v="4672" actId="21"/>
          <ac:spMkLst>
            <pc:docMk/>
            <pc:sldMk cId="2547604401" sldId="314"/>
            <ac:spMk id="87" creationId="{82EBE877-64CA-7738-FAAE-3FE26661B75A}"/>
          </ac:spMkLst>
        </pc:spChg>
        <pc:spChg chg="add del mod">
          <ac:chgData name="Ying Cao" userId="c5d2f89c-37b7-45b8-9142-b3d7055cf3db" providerId="ADAL" clId="{A46B9C56-A578-5742-9CB5-7FE61CFB4731}" dt="2023-04-06T01:49:10.951" v="4672" actId="21"/>
          <ac:spMkLst>
            <pc:docMk/>
            <pc:sldMk cId="2547604401" sldId="314"/>
            <ac:spMk id="88" creationId="{8C014410-3688-87B9-1EB8-9DB5E771BB84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89" creationId="{329FCE4A-39C1-5A28-E8EA-636B096F37A6}"/>
          </ac:spMkLst>
        </pc:spChg>
        <pc:spChg chg="add del mod">
          <ac:chgData name="Ying Cao" userId="c5d2f89c-37b7-45b8-9142-b3d7055cf3db" providerId="ADAL" clId="{A46B9C56-A578-5742-9CB5-7FE61CFB4731}" dt="2023-04-06T01:49:10.951" v="4672" actId="21"/>
          <ac:spMkLst>
            <pc:docMk/>
            <pc:sldMk cId="2547604401" sldId="314"/>
            <ac:spMk id="91" creationId="{17573471-DA24-FB74-57B4-60D9F14CF980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93" creationId="{5E99FE21-73B9-F757-72EF-03A7F1EC8692}"/>
          </ac:spMkLst>
        </pc:spChg>
        <pc:spChg chg="add del mod">
          <ac:chgData name="Ying Cao" userId="c5d2f89c-37b7-45b8-9142-b3d7055cf3db" providerId="ADAL" clId="{A46B9C56-A578-5742-9CB5-7FE61CFB4731}" dt="2023-04-06T01:49:10.951" v="4672" actId="21"/>
          <ac:spMkLst>
            <pc:docMk/>
            <pc:sldMk cId="2547604401" sldId="314"/>
            <ac:spMk id="93" creationId="{D3B96237-78EF-1BC9-A55D-73785DD88434}"/>
          </ac:spMkLst>
        </pc:spChg>
        <pc:spChg chg="add del mod">
          <ac:chgData name="Ying Cao" userId="c5d2f89c-37b7-45b8-9142-b3d7055cf3db" providerId="ADAL" clId="{A46B9C56-A578-5742-9CB5-7FE61CFB4731}" dt="2023-04-06T01:49:10.951" v="4672" actId="21"/>
          <ac:spMkLst>
            <pc:docMk/>
            <pc:sldMk cId="2547604401" sldId="314"/>
            <ac:spMk id="94" creationId="{40B97416-55B4-ECAB-9BFF-148FCAA1CF0A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94" creationId="{4FEB922F-8C90-56A6-BE51-B20D23250D04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95" creationId="{09DCC103-201D-3B45-C1BD-E629B42A4E0D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96" creationId="{1DBD6C91-AE24-EE81-A25F-042EB024D994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97" creationId="{D751D1FF-CF25-D403-BC60-AE820C2A2254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98" creationId="{4C7175FB-B97B-C15D-695E-1DBD6C94F2DE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99" creationId="{4EF58B73-4BC6-58CF-E0FE-BF0A517750D4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00" creationId="{A438AAF5-4226-234F-4C1B-CDC919FCA79A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03" creationId="{3BC4845C-5B24-9652-CDEE-5E161FD93C28}"/>
          </ac:spMkLst>
        </pc:spChg>
        <pc:spChg chg="add del mod">
          <ac:chgData name="Ying Cao" userId="c5d2f89c-37b7-45b8-9142-b3d7055cf3db" providerId="ADAL" clId="{A46B9C56-A578-5742-9CB5-7FE61CFB4731}" dt="2023-04-04T02:23:10.931" v="3231" actId="478"/>
          <ac:spMkLst>
            <pc:docMk/>
            <pc:sldMk cId="2547604401" sldId="314"/>
            <ac:spMk id="104" creationId="{A0F68913-92D7-8FC1-F703-265E7F277A68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04" creationId="{E792BBD4-0730-2EC5-FF7B-D9D81D43F95E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07" creationId="{7546CA01-E959-74F1-095D-8B6B857D5712}"/>
          </ac:spMkLst>
        </pc:spChg>
        <pc:spChg chg="add del mod">
          <ac:chgData name="Ying Cao" userId="c5d2f89c-37b7-45b8-9142-b3d7055cf3db" providerId="ADAL" clId="{A46B9C56-A578-5742-9CB5-7FE61CFB4731}" dt="2023-04-04T02:33:25.309" v="3239" actId="478"/>
          <ac:spMkLst>
            <pc:docMk/>
            <pc:sldMk cId="2547604401" sldId="314"/>
            <ac:spMk id="109" creationId="{5C633BE8-A830-BE5E-6B5D-88EC20B81EA1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09" creationId="{E905DF4A-416E-F580-2047-D6F70D93805A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10" creationId="{FA556126-E37D-F499-C7C3-FE73133C9113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15" creationId="{19FAEA24-8F94-5A97-886D-FA20877BCB78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17" creationId="{81C7A790-A62C-F7A1-E933-FA42D97C4D2E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18" creationId="{6CEE1B03-A94D-D778-EF06-EDF7BCEEDBCA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19" creationId="{34EB4104-CF81-5F63-5594-9CB405A213BF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20" creationId="{97808754-6F8E-1BF4-6314-A84B2E754206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21" creationId="{042ADDE5-42FB-AB45-9F3C-8B69FB7454B3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22" creationId="{DF8D54B6-5138-C1A2-553D-3F1AF8ACC1BC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24" creationId="{8F13FF21-B380-1163-17FA-22159A793F5E}"/>
          </ac:spMkLst>
        </pc:spChg>
        <pc:spChg chg="add del mod">
          <ac:chgData name="Ying Cao" userId="c5d2f89c-37b7-45b8-9142-b3d7055cf3db" providerId="ADAL" clId="{A46B9C56-A578-5742-9CB5-7FE61CFB4731}" dt="2023-04-06T02:10:36.062" v="4944" actId="478"/>
          <ac:spMkLst>
            <pc:docMk/>
            <pc:sldMk cId="2547604401" sldId="314"/>
            <ac:spMk id="125" creationId="{0FC22F2F-A302-47A7-9DA3-67AFF722928B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26" creationId="{4F2CA6E8-3BD1-5F7B-0943-E49C2A74BD4A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27" creationId="{4F8E9D41-19C7-A3A1-AC0B-A29FA16BAC2A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28" creationId="{B0696BF9-E512-0152-673A-0AF14C68CAD9}"/>
          </ac:spMkLst>
        </pc:spChg>
        <pc:spChg chg="add del mod">
          <ac:chgData name="Ying Cao" userId="c5d2f89c-37b7-45b8-9142-b3d7055cf3db" providerId="ADAL" clId="{A46B9C56-A578-5742-9CB5-7FE61CFB4731}" dt="2023-04-06T06:57:37.015" v="5973" actId="478"/>
          <ac:spMkLst>
            <pc:docMk/>
            <pc:sldMk cId="2547604401" sldId="314"/>
            <ac:spMk id="129" creationId="{D077DFDD-0356-5F51-E657-D7324A478871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30" creationId="{7C04F0F3-BF75-1E86-BF69-9FBC16F141D5}"/>
          </ac:spMkLst>
        </pc:spChg>
        <pc:spChg chg="add del mod">
          <ac:chgData name="Ying Cao" userId="c5d2f89c-37b7-45b8-9142-b3d7055cf3db" providerId="ADAL" clId="{A46B9C56-A578-5742-9CB5-7FE61CFB4731}" dt="2023-04-06T01:31:41.597" v="4460" actId="21"/>
          <ac:spMkLst>
            <pc:docMk/>
            <pc:sldMk cId="2547604401" sldId="314"/>
            <ac:spMk id="131" creationId="{3CF1E025-986D-0D46-9D83-7BF9C34D83D2}"/>
          </ac:spMkLst>
        </pc:spChg>
        <pc:spChg chg="add del mod">
          <ac:chgData name="Ying Cao" userId="c5d2f89c-37b7-45b8-9142-b3d7055cf3db" providerId="ADAL" clId="{A46B9C56-A578-5742-9CB5-7FE61CFB4731}" dt="2023-04-06T01:40:09.293" v="4578" actId="478"/>
          <ac:spMkLst>
            <pc:docMk/>
            <pc:sldMk cId="2547604401" sldId="314"/>
            <ac:spMk id="132" creationId="{89158775-193E-4D77-5629-83F822BEB8C2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34" creationId="{BE99E4F3-0219-C8F5-799E-7CF5A560C3B2}"/>
          </ac:spMkLst>
        </pc:spChg>
        <pc:spChg chg="add del mod">
          <ac:chgData name="Ying Cao" userId="c5d2f89c-37b7-45b8-9142-b3d7055cf3db" providerId="ADAL" clId="{A46B9C56-A578-5742-9CB5-7FE61CFB4731}" dt="2023-04-06T01:45:20.479" v="4622" actId="21"/>
          <ac:spMkLst>
            <pc:docMk/>
            <pc:sldMk cId="2547604401" sldId="314"/>
            <ac:spMk id="139" creationId="{A0F571D9-77BF-E92E-BEE7-20D112AB37F5}"/>
          </ac:spMkLst>
        </pc:spChg>
        <pc:spChg chg="add del mod">
          <ac:chgData name="Ying Cao" userId="c5d2f89c-37b7-45b8-9142-b3d7055cf3db" providerId="ADAL" clId="{A46B9C56-A578-5742-9CB5-7FE61CFB4731}" dt="2023-04-06T01:45:20.479" v="4622" actId="21"/>
          <ac:spMkLst>
            <pc:docMk/>
            <pc:sldMk cId="2547604401" sldId="314"/>
            <ac:spMk id="140" creationId="{5663C818-6CEB-2AB4-3EB3-D7EB73A2EE4E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43" creationId="{8A3ECC53-4126-9F52-BB05-0F764D4331A2}"/>
          </ac:spMkLst>
        </pc:spChg>
        <pc:spChg chg="add del mod">
          <ac:chgData name="Ying Cao" userId="c5d2f89c-37b7-45b8-9142-b3d7055cf3db" providerId="ADAL" clId="{A46B9C56-A578-5742-9CB5-7FE61CFB4731}" dt="2023-04-06T01:45:20.479" v="4622" actId="21"/>
          <ac:spMkLst>
            <pc:docMk/>
            <pc:sldMk cId="2547604401" sldId="314"/>
            <ac:spMk id="144" creationId="{5F2A281C-7944-FE1C-E233-32E111326D2E}"/>
          </ac:spMkLst>
        </pc:spChg>
        <pc:spChg chg="add del mod">
          <ac:chgData name="Ying Cao" userId="c5d2f89c-37b7-45b8-9142-b3d7055cf3db" providerId="ADAL" clId="{A46B9C56-A578-5742-9CB5-7FE61CFB4731}" dt="2023-04-04T04:16:29.413" v="3366" actId="478"/>
          <ac:spMkLst>
            <pc:docMk/>
            <pc:sldMk cId="2547604401" sldId="314"/>
            <ac:spMk id="148" creationId="{529C1569-A8C5-A14D-87FF-EBE4D34F628B}"/>
          </ac:spMkLst>
        </pc:spChg>
        <pc:spChg chg="del mod">
          <ac:chgData name="Ying Cao" userId="c5d2f89c-37b7-45b8-9142-b3d7055cf3db" providerId="ADAL" clId="{A46B9C56-A578-5742-9CB5-7FE61CFB4731}" dt="2023-04-04T02:19:01.722" v="3177" actId="478"/>
          <ac:spMkLst>
            <pc:docMk/>
            <pc:sldMk cId="2547604401" sldId="314"/>
            <ac:spMk id="149" creationId="{B209A540-CE2D-1C0F-99F2-ADD9A86E74AB}"/>
          </ac:spMkLst>
        </pc:spChg>
        <pc:spChg chg="del mod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150" creationId="{49149B48-429E-18F4-82E5-D7BD6202B9AF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62" creationId="{B95730DC-B94B-4B2F-F4DF-3A97B95B17E5}"/>
          </ac:spMkLst>
        </pc:spChg>
        <pc:spChg chg="del mod">
          <ac:chgData name="Ying Cao" userId="c5d2f89c-37b7-45b8-9142-b3d7055cf3db" providerId="ADAL" clId="{A46B9C56-A578-5742-9CB5-7FE61CFB4731}" dt="2023-04-04T04:10:50.457" v="3267" actId="21"/>
          <ac:spMkLst>
            <pc:docMk/>
            <pc:sldMk cId="2547604401" sldId="314"/>
            <ac:spMk id="163" creationId="{C31F8D9A-57E5-9491-674E-D9C69A571520}"/>
          </ac:spMkLst>
        </pc:spChg>
        <pc:spChg chg="del mod">
          <ac:chgData name="Ying Cao" userId="c5d2f89c-37b7-45b8-9142-b3d7055cf3db" providerId="ADAL" clId="{A46B9C56-A578-5742-9CB5-7FE61CFB4731}" dt="2023-04-04T04:10:59.638" v="3270" actId="21"/>
          <ac:spMkLst>
            <pc:docMk/>
            <pc:sldMk cId="2547604401" sldId="314"/>
            <ac:spMk id="165" creationId="{16D79D42-353E-AA09-5006-74B86F73F7EA}"/>
          </ac:spMkLst>
        </pc:spChg>
        <pc:spChg chg="del mod">
          <ac:chgData name="Ying Cao" userId="c5d2f89c-37b7-45b8-9142-b3d7055cf3db" providerId="ADAL" clId="{A46B9C56-A578-5742-9CB5-7FE61CFB4731}" dt="2023-04-04T04:10:59.638" v="3270" actId="21"/>
          <ac:spMkLst>
            <pc:docMk/>
            <pc:sldMk cId="2547604401" sldId="314"/>
            <ac:spMk id="166" creationId="{05333EA9-4AB3-044A-9AFF-8069AA3A5022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67" creationId="{61B599D6-0FEA-2415-7EE8-721AF2547D67}"/>
          </ac:spMkLst>
        </pc:spChg>
        <pc:spChg chg="del">
          <ac:chgData name="Ying Cao" userId="c5d2f89c-37b7-45b8-9142-b3d7055cf3db" providerId="ADAL" clId="{A46B9C56-A578-5742-9CB5-7FE61CFB4731}" dt="2023-04-04T02:17:05.279" v="3153" actId="478"/>
          <ac:spMkLst>
            <pc:docMk/>
            <pc:sldMk cId="2547604401" sldId="314"/>
            <ac:spMk id="167" creationId="{D2E6D438-1D07-06EA-BB65-CD172E709AD9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168" creationId="{377C714D-E8E2-78B1-E33F-B45E30DCDCB1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68" creationId="{4A7BCDA0-BA55-37A5-BD9A-15205C0FA04E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169" creationId="{B80EB7FB-14F9-868E-D86F-A3D26A972C00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70" creationId="{120EFDA1-4709-5C3E-4FA6-9F049C465FB9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72" creationId="{1E57D03D-45DA-E12C-D0B5-8623A113E588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172" creationId="{9E59F28E-8867-3B1F-E2B7-47CDCCE125FD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73" creationId="{0F73F2DC-3D24-6166-3405-6F00422D5E20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173" creationId="{BC20B64F-B366-E351-0D3C-71B81AD4D86D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174" creationId="{D981DC8D-2F9D-C5FA-7C64-61C7B7E67835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175" creationId="{CA78AEE1-CCE0-051B-BA28-B4D4806B1654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176" creationId="{08B002A7-FB54-EFC6-35B4-7539F2C306C8}"/>
          </ac:spMkLst>
        </pc:spChg>
        <pc:spChg chg="del">
          <ac:chgData name="Ying Cao" userId="c5d2f89c-37b7-45b8-9142-b3d7055cf3db" providerId="ADAL" clId="{A46B9C56-A578-5742-9CB5-7FE61CFB4731}" dt="2023-04-04T02:17:36.803" v="3161" actId="478"/>
          <ac:spMkLst>
            <pc:docMk/>
            <pc:sldMk cId="2547604401" sldId="314"/>
            <ac:spMk id="180" creationId="{B8CE7ACB-E47F-4FA2-AAC8-DF946AC12A7D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83" creationId="{81D1DA55-31F3-9541-3CE6-2B2A9CE98B80}"/>
          </ac:spMkLst>
        </pc:spChg>
        <pc:spChg chg="add del mod">
          <ac:chgData name="Ying Cao" userId="c5d2f89c-37b7-45b8-9142-b3d7055cf3db" providerId="ADAL" clId="{A46B9C56-A578-5742-9CB5-7FE61CFB4731}" dt="2023-04-06T01:43:27.197" v="4606" actId="478"/>
          <ac:spMkLst>
            <pc:docMk/>
            <pc:sldMk cId="2547604401" sldId="314"/>
            <ac:spMk id="188" creationId="{D747E05D-C78B-3F79-8DFE-04F5C20CECF5}"/>
          </ac:spMkLst>
        </pc:spChg>
        <pc:spChg chg="add del mod">
          <ac:chgData name="Ying Cao" userId="c5d2f89c-37b7-45b8-9142-b3d7055cf3db" providerId="ADAL" clId="{A46B9C56-A578-5742-9CB5-7FE61CFB4731}" dt="2023-04-06T01:43:26.041" v="4605" actId="478"/>
          <ac:spMkLst>
            <pc:docMk/>
            <pc:sldMk cId="2547604401" sldId="314"/>
            <ac:spMk id="189" creationId="{EEF92A42-0726-B264-FE7B-41BB8C19982A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90" creationId="{891BC544-219E-A56B-4FEA-1284732E6F67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191" creationId="{33EB6EAC-66FC-14ED-A039-9AB780C6DC43}"/>
          </ac:spMkLst>
        </pc:spChg>
        <pc:spChg chg="del mod">
          <ac:chgData name="Ying Cao" userId="c5d2f89c-37b7-45b8-9142-b3d7055cf3db" providerId="ADAL" clId="{A46B9C56-A578-5742-9CB5-7FE61CFB4731}" dt="2023-04-04T02:19:00.513" v="3176" actId="478"/>
          <ac:spMkLst>
            <pc:docMk/>
            <pc:sldMk cId="2547604401" sldId="314"/>
            <ac:spMk id="194" creationId="{248B60E8-401A-3292-4F0B-190D05061A70}"/>
          </ac:spMkLst>
        </pc:spChg>
        <pc:spChg chg="del mod">
          <ac:chgData name="Ying Cao" userId="c5d2f89c-37b7-45b8-9142-b3d7055cf3db" providerId="ADAL" clId="{A46B9C56-A578-5742-9CB5-7FE61CFB4731}" dt="2023-04-04T02:18:58.603" v="3175" actId="478"/>
          <ac:spMkLst>
            <pc:docMk/>
            <pc:sldMk cId="2547604401" sldId="314"/>
            <ac:spMk id="195" creationId="{6CEBF1C8-AB3F-895E-8AEF-7A509B62F654}"/>
          </ac:spMkLst>
        </pc:spChg>
        <pc:spChg chg="del mod">
          <ac:chgData name="Ying Cao" userId="c5d2f89c-37b7-45b8-9142-b3d7055cf3db" providerId="ADAL" clId="{A46B9C56-A578-5742-9CB5-7FE61CFB4731}" dt="2023-04-04T02:18:55.579" v="3173" actId="478"/>
          <ac:spMkLst>
            <pc:docMk/>
            <pc:sldMk cId="2547604401" sldId="314"/>
            <ac:spMk id="196" creationId="{BB3282D2-4963-55D9-2579-6F432ABC173E}"/>
          </ac:spMkLst>
        </pc:spChg>
        <pc:spChg chg="del">
          <ac:chgData name="Ying Cao" userId="c5d2f89c-37b7-45b8-9142-b3d7055cf3db" providerId="ADAL" clId="{A46B9C56-A578-5742-9CB5-7FE61CFB4731}" dt="2023-04-04T02:16:27.597" v="3142" actId="478"/>
          <ac:spMkLst>
            <pc:docMk/>
            <pc:sldMk cId="2547604401" sldId="314"/>
            <ac:spMk id="197" creationId="{0EF70471-2187-2DC2-3BD8-28DAB8B2F4B2}"/>
          </ac:spMkLst>
        </pc:spChg>
        <pc:spChg chg="del">
          <ac:chgData name="Ying Cao" userId="c5d2f89c-37b7-45b8-9142-b3d7055cf3db" providerId="ADAL" clId="{A46B9C56-A578-5742-9CB5-7FE61CFB4731}" dt="2023-04-04T02:16:31.653" v="3145" actId="478"/>
          <ac:spMkLst>
            <pc:docMk/>
            <pc:sldMk cId="2547604401" sldId="314"/>
            <ac:spMk id="198" creationId="{BCABEF78-60BC-97BA-63D2-D9D8F3F1C0F2}"/>
          </ac:spMkLst>
        </pc:spChg>
        <pc:spChg chg="del">
          <ac:chgData name="Ying Cao" userId="c5d2f89c-37b7-45b8-9142-b3d7055cf3db" providerId="ADAL" clId="{A46B9C56-A578-5742-9CB5-7FE61CFB4731}" dt="2023-04-04T02:16:30.275" v="3144" actId="478"/>
          <ac:spMkLst>
            <pc:docMk/>
            <pc:sldMk cId="2547604401" sldId="314"/>
            <ac:spMk id="199" creationId="{FFF40903-0BF0-396F-6A4F-6D2EC5F554B2}"/>
          </ac:spMkLst>
        </pc:spChg>
        <pc:spChg chg="del">
          <ac:chgData name="Ying Cao" userId="c5d2f89c-37b7-45b8-9142-b3d7055cf3db" providerId="ADAL" clId="{A46B9C56-A578-5742-9CB5-7FE61CFB4731}" dt="2023-04-04T02:16:34.091" v="3147" actId="478"/>
          <ac:spMkLst>
            <pc:docMk/>
            <pc:sldMk cId="2547604401" sldId="314"/>
            <ac:spMk id="200" creationId="{8126EB0A-FA97-1070-88FD-CD127D39C3BA}"/>
          </ac:spMkLst>
        </pc:spChg>
        <pc:spChg chg="del">
          <ac:chgData name="Ying Cao" userId="c5d2f89c-37b7-45b8-9142-b3d7055cf3db" providerId="ADAL" clId="{A46B9C56-A578-5742-9CB5-7FE61CFB4731}" dt="2023-04-04T02:16:28.848" v="3143" actId="478"/>
          <ac:spMkLst>
            <pc:docMk/>
            <pc:sldMk cId="2547604401" sldId="314"/>
            <ac:spMk id="201" creationId="{7617E3D8-D545-D8C7-C56E-623E324CF7F9}"/>
          </ac:spMkLst>
        </pc:spChg>
        <pc:spChg chg="del">
          <ac:chgData name="Ying Cao" userId="c5d2f89c-37b7-45b8-9142-b3d7055cf3db" providerId="ADAL" clId="{A46B9C56-A578-5742-9CB5-7FE61CFB4731}" dt="2023-04-04T02:16:32.826" v="3146" actId="478"/>
          <ac:spMkLst>
            <pc:docMk/>
            <pc:sldMk cId="2547604401" sldId="314"/>
            <ac:spMk id="202" creationId="{8D880381-A247-EC60-2FC7-1F0D5E85D5BA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204" creationId="{5BEF500B-9078-285E-C563-77A08CFA1BB2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206" creationId="{17A6892A-713E-A6F0-B8AB-F4024E58A6B8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208" creationId="{A2C1F9E7-41C4-FF7D-3AAE-5F8BEA1F5324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210" creationId="{D59B5677-D627-5FBB-A608-DC0E573ECFDB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211" creationId="{351CA144-9025-B989-7219-3AFEEE0C6BAE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212" creationId="{ACE5F927-35BF-B8C2-BE88-3CE7D894BAEC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13" creationId="{9F252C1D-1F49-F61D-214B-614C0324E49D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14" creationId="{AD5560C0-055E-CF84-64F2-6BE965C4CC7F}"/>
          </ac:spMkLst>
        </pc:spChg>
        <pc:spChg chg="add del mod">
          <ac:chgData name="Ying Cao" userId="c5d2f89c-37b7-45b8-9142-b3d7055cf3db" providerId="ADAL" clId="{A46B9C56-A578-5742-9CB5-7FE61CFB4731}" dt="2023-04-06T01:45:20.479" v="4622" actId="21"/>
          <ac:spMkLst>
            <pc:docMk/>
            <pc:sldMk cId="2547604401" sldId="314"/>
            <ac:spMk id="215" creationId="{D3EBFFF6-51C9-6AF4-ECC3-E34A77F3EF3A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17" creationId="{BB0C9ADC-664C-029D-EF54-3C6135E356FB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18" creationId="{BE759F15-9C9B-99D6-5B5C-8C75DE27A00B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21" creationId="{7988861D-2C33-1FA5-63EA-4A274EECADE6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23" creationId="{56910610-BF0A-E509-D6FC-08350A07E39A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224" creationId="{6851CAEA-03F7-EB2C-C592-A54684FF775A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24" creationId="{7E3BE62E-F7FF-4BCF-F4AA-1379BC12A1C5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26" creationId="{349B3C75-7A89-C83D-5460-1108922C20C5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31" creationId="{7DDDAF84-9F72-EC88-66C1-B2E79B3A2CB9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231" creationId="{A8CD5B34-E300-0426-6D19-EB91FBA0701A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32" creationId="{C5190C2C-74A2-0E10-3593-B34FB5BE6BC6}"/>
          </ac:spMkLst>
        </pc:spChg>
        <pc:spChg chg="del">
          <ac:chgData name="Ying Cao" userId="c5d2f89c-37b7-45b8-9142-b3d7055cf3db" providerId="ADAL" clId="{A46B9C56-A578-5742-9CB5-7FE61CFB4731}" dt="2023-04-04T02:13:07.636" v="3088" actId="478"/>
          <ac:spMkLst>
            <pc:docMk/>
            <pc:sldMk cId="2547604401" sldId="314"/>
            <ac:spMk id="233" creationId="{34D00863-2079-6315-3ED5-DDDFFD67AEFE}"/>
          </ac:spMkLst>
        </pc:spChg>
        <pc:spChg chg="del">
          <ac:chgData name="Ying Cao" userId="c5d2f89c-37b7-45b8-9142-b3d7055cf3db" providerId="ADAL" clId="{A46B9C56-A578-5742-9CB5-7FE61CFB4731}" dt="2023-04-04T02:13:08.994" v="3089" actId="478"/>
          <ac:spMkLst>
            <pc:docMk/>
            <pc:sldMk cId="2547604401" sldId="314"/>
            <ac:spMk id="240" creationId="{21DE5C02-3052-3E93-5DB2-C5ECB7949303}"/>
          </ac:spMkLst>
        </pc:spChg>
        <pc:spChg chg="add del mod">
          <ac:chgData name="Ying Cao" userId="c5d2f89c-37b7-45b8-9142-b3d7055cf3db" providerId="ADAL" clId="{A46B9C56-A578-5742-9CB5-7FE61CFB4731}" dt="2023-04-06T01:55:32.888" v="4744" actId="21"/>
          <ac:spMkLst>
            <pc:docMk/>
            <pc:sldMk cId="2547604401" sldId="314"/>
            <ac:spMk id="244" creationId="{A4113455-7071-C57F-8555-37BDD0A048DD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51" creationId="{71D621A0-977B-D6FD-C3B8-3219E4866AC4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52" creationId="{46344264-3F6B-2ABD-744C-2E2A2EA3A54D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53" creationId="{D57083C8-A6E9-6D76-83AD-C20D7ECF934D}"/>
          </ac:spMkLst>
        </pc:spChg>
        <pc:spChg chg="del">
          <ac:chgData name="Ying Cao" userId="c5d2f89c-37b7-45b8-9142-b3d7055cf3db" providerId="ADAL" clId="{A46B9C56-A578-5742-9CB5-7FE61CFB4731}" dt="2023-04-04T02:13:10.664" v="3090" actId="478"/>
          <ac:spMkLst>
            <pc:docMk/>
            <pc:sldMk cId="2547604401" sldId="314"/>
            <ac:spMk id="265" creationId="{CD62EE47-8655-ACCC-F826-3E2E432473BB}"/>
          </ac:spMkLst>
        </pc:spChg>
        <pc:spChg chg="del">
          <ac:chgData name="Ying Cao" userId="c5d2f89c-37b7-45b8-9142-b3d7055cf3db" providerId="ADAL" clId="{A46B9C56-A578-5742-9CB5-7FE61CFB4731}" dt="2023-04-04T02:13:11.879" v="3091" actId="478"/>
          <ac:spMkLst>
            <pc:docMk/>
            <pc:sldMk cId="2547604401" sldId="314"/>
            <ac:spMk id="266" creationId="{4894BE83-135F-6643-8548-0011F80EA8FF}"/>
          </ac:spMkLst>
        </pc:spChg>
        <pc:spChg chg="del">
          <ac:chgData name="Ying Cao" userId="c5d2f89c-37b7-45b8-9142-b3d7055cf3db" providerId="ADAL" clId="{A46B9C56-A578-5742-9CB5-7FE61CFB4731}" dt="2023-04-04T02:13:13.215" v="3092" actId="478"/>
          <ac:spMkLst>
            <pc:docMk/>
            <pc:sldMk cId="2547604401" sldId="314"/>
            <ac:spMk id="267" creationId="{38AE44A1-55D3-F97F-A9EA-6E59AB60D565}"/>
          </ac:spMkLst>
        </pc:spChg>
        <pc:spChg chg="del">
          <ac:chgData name="Ying Cao" userId="c5d2f89c-37b7-45b8-9142-b3d7055cf3db" providerId="ADAL" clId="{A46B9C56-A578-5742-9CB5-7FE61CFB4731}" dt="2023-04-04T02:13:14.602" v="3093" actId="478"/>
          <ac:spMkLst>
            <pc:docMk/>
            <pc:sldMk cId="2547604401" sldId="314"/>
            <ac:spMk id="268" creationId="{18B946F3-02F7-2D2D-DDAE-621B5A7E24A2}"/>
          </ac:spMkLst>
        </pc:spChg>
        <pc:spChg chg="del mod">
          <ac:chgData name="Ying Cao" userId="c5d2f89c-37b7-45b8-9142-b3d7055cf3db" providerId="ADAL" clId="{A46B9C56-A578-5742-9CB5-7FE61CFB4731}" dt="2023-04-04T02:18:56.933" v="3174" actId="478"/>
          <ac:spMkLst>
            <pc:docMk/>
            <pc:sldMk cId="2547604401" sldId="314"/>
            <ac:spMk id="269" creationId="{C51CCB8A-2489-50C2-E6DD-B3D0C9491B85}"/>
          </ac:spMkLst>
        </pc:spChg>
        <pc:spChg chg="del">
          <ac:chgData name="Ying Cao" userId="c5d2f89c-37b7-45b8-9142-b3d7055cf3db" providerId="ADAL" clId="{A46B9C56-A578-5742-9CB5-7FE61CFB4731}" dt="2023-04-04T04:09:49.741" v="3247" actId="478"/>
          <ac:spMkLst>
            <pc:docMk/>
            <pc:sldMk cId="2547604401" sldId="314"/>
            <ac:spMk id="270" creationId="{8F3D73B8-FA8E-9A9E-747B-E4D521DE2C15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271" creationId="{6A1C3408-04F3-E754-8077-7D49563024AD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272" creationId="{B66ADFB2-B4E0-A6A5-3F76-F614CC160C7A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273" creationId="{3F7D42EE-AF96-BA22-53C5-DB5F7C1BB0C2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274" creationId="{269FE75E-5451-18AD-ADAC-A7C95654FDBE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275" creationId="{578A980E-D473-7CF4-F081-66C5B5175481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276" creationId="{A2AD1833-36FE-D646-F3FE-025517552AB9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277" creationId="{AC86930E-B060-A30C-3D1F-DCB25C8B4DB4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278" creationId="{8F6B7F09-3627-F56B-92D4-696E6F12D762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279" creationId="{15A1BFEC-5A7D-FF9A-559B-BEB9D0FD2D15}"/>
          </ac:spMkLst>
        </pc:spChg>
        <pc:spChg chg="add del mod">
          <ac:chgData name="Ying Cao" userId="c5d2f89c-37b7-45b8-9142-b3d7055cf3db" providerId="ADAL" clId="{A46B9C56-A578-5742-9CB5-7FE61CFB4731}" dt="2023-04-04T04:28:17.796" v="3519" actId="21"/>
          <ac:spMkLst>
            <pc:docMk/>
            <pc:sldMk cId="2547604401" sldId="314"/>
            <ac:spMk id="281" creationId="{52E6F936-8069-437E-5E13-95A7FBFB6EAC}"/>
          </ac:spMkLst>
        </pc:spChg>
        <pc:spChg chg="add del mod">
          <ac:chgData name="Ying Cao" userId="c5d2f89c-37b7-45b8-9142-b3d7055cf3db" providerId="ADAL" clId="{A46B9C56-A578-5742-9CB5-7FE61CFB4731}" dt="2023-04-06T01:57:09.502" v="4765" actId="478"/>
          <ac:spMkLst>
            <pc:docMk/>
            <pc:sldMk cId="2547604401" sldId="314"/>
            <ac:spMk id="284" creationId="{CCBBB020-854F-BB3A-705E-B967B755793F}"/>
          </ac:spMkLst>
        </pc:spChg>
        <pc:spChg chg="add del mod">
          <ac:chgData name="Ying Cao" userId="c5d2f89c-37b7-45b8-9142-b3d7055cf3db" providerId="ADAL" clId="{A46B9C56-A578-5742-9CB5-7FE61CFB4731}" dt="2023-04-06T02:10:34.678" v="4943" actId="478"/>
          <ac:spMkLst>
            <pc:docMk/>
            <pc:sldMk cId="2547604401" sldId="314"/>
            <ac:spMk id="285" creationId="{97530706-A7DB-9D5C-4126-908662C0CB95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89" creationId="{A203315A-B67C-5D66-9BC8-012BB42CDA4A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90" creationId="{87792AAC-10EE-AF55-3D0F-2F8C1770A2D8}"/>
          </ac:spMkLst>
        </pc:spChg>
        <pc:spChg chg="add del mod">
          <ac:chgData name="Ying Cao" userId="c5d2f89c-37b7-45b8-9142-b3d7055cf3db" providerId="ADAL" clId="{A46B9C56-A578-5742-9CB5-7FE61CFB4731}" dt="2023-04-06T01:55:32.888" v="4744" actId="21"/>
          <ac:spMkLst>
            <pc:docMk/>
            <pc:sldMk cId="2547604401" sldId="314"/>
            <ac:spMk id="291" creationId="{1F24CD58-63C2-7CF7-6C60-DF9C58E83303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92" creationId="{72B9C1B1-A5FB-2FA7-7C46-A3505193A6E3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293" creationId="{71D0B40E-80D6-72B1-778D-37FAA04C7834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94" creationId="{F9F7D6C8-DF5F-5474-329E-F19C5EC6D745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295" creationId="{81C82CA6-5A1C-3333-AFEA-3B30DA628E77}"/>
          </ac:spMkLst>
        </pc:spChg>
        <pc:spChg chg="del">
          <ac:chgData name="Ying Cao" userId="c5d2f89c-37b7-45b8-9142-b3d7055cf3db" providerId="ADAL" clId="{A46B9C56-A578-5742-9CB5-7FE61CFB4731}" dt="2023-04-04T02:18:53.686" v="3172" actId="478"/>
          <ac:spMkLst>
            <pc:docMk/>
            <pc:sldMk cId="2547604401" sldId="314"/>
            <ac:spMk id="298" creationId="{DFD673A3-9206-EEEF-1DDC-0F038D3BD690}"/>
          </ac:spMkLst>
        </pc:spChg>
        <pc:spChg chg="del">
          <ac:chgData name="Ying Cao" userId="c5d2f89c-37b7-45b8-9142-b3d7055cf3db" providerId="ADAL" clId="{A46B9C56-A578-5742-9CB5-7FE61CFB4731}" dt="2023-04-04T02:11:36.009" v="3067" actId="478"/>
          <ac:spMkLst>
            <pc:docMk/>
            <pc:sldMk cId="2547604401" sldId="314"/>
            <ac:spMk id="299" creationId="{2BCC1F93-308C-253B-FEDC-F9AA405091A2}"/>
          </ac:spMkLst>
        </pc:spChg>
        <pc:spChg chg="del">
          <ac:chgData name="Ying Cao" userId="c5d2f89c-37b7-45b8-9142-b3d7055cf3db" providerId="ADAL" clId="{A46B9C56-A578-5742-9CB5-7FE61CFB4731}" dt="2023-04-04T02:11:39.974" v="3068" actId="478"/>
          <ac:spMkLst>
            <pc:docMk/>
            <pc:sldMk cId="2547604401" sldId="314"/>
            <ac:spMk id="300" creationId="{484B7E8E-3AF2-B863-CDAA-E55DE0860128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03" creationId="{A6388885-8909-A9A2-B7E9-D2AB8684A12F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04" creationId="{9D985D43-3A9E-B78C-D19B-7A059DBB91A1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05" creationId="{0D4748B7-46D6-3538-4126-CC6A90259855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06" creationId="{131BBCEE-F6AA-66AC-8D25-E2CF821B3075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07" creationId="{8E28F631-3FBC-152A-73F3-FD24A031CD82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08" creationId="{BA11DD35-DE43-0006-D795-9729702AD697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09" creationId="{07CE668B-8A90-D267-CE65-EBDB5C35DB5F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10" creationId="{22C045AD-6F00-2C5B-9D8F-2F04219C1F85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11" creationId="{B58B6C36-B727-500E-72D8-F25D923BBFDB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12" creationId="{D4444DCC-52C8-46FE-3BB7-CAE4840F351F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13" creationId="{2FBDBA41-C6F3-A3C1-77B7-9926C492F5C2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14" creationId="{DBDC6E81-C955-0379-1684-6A224E03210D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15" creationId="{5F9DEED5-FD6E-C89E-1D0E-8247895AE842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16" creationId="{5778F7A6-63B4-2735-4C5B-681205134507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17" creationId="{7F8D2F06-FD3E-A3E3-6DAA-5E1CF6BD44F2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18" creationId="{010D878A-F430-A935-6D1D-284A3F087EA4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19" creationId="{86C911EE-C43E-3F1F-39E2-8E00BCE16A3A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25" creationId="{507BB942-9EF2-568A-95EC-2B98330AF6DD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26" creationId="{D4AD4E9C-99AF-0693-B33E-8D7D40B1ABBD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27" creationId="{F7CAB8DE-C112-6336-4D1A-EFEABC79A456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28" creationId="{F7257025-81C8-0FEA-D8FD-8D65D5A28FD6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29" creationId="{1A4CECDC-21DF-F0BB-ADE4-75217FCB6760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30" creationId="{7651406F-1152-707B-9B27-1A561547CA54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31" creationId="{84E30737-403E-9655-39B2-E2F06BF80B26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32" creationId="{6073683C-A6B7-4064-B1C1-3D9942883CDA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33" creationId="{5AC371D6-F685-091B-D7A2-2C618E9D0368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34" creationId="{58954D14-B11C-5797-E387-09224B6A0003}"/>
          </ac:spMkLst>
        </pc:spChg>
        <pc:spChg chg="add del mod">
          <ac:chgData name="Ying Cao" userId="c5d2f89c-37b7-45b8-9142-b3d7055cf3db" providerId="ADAL" clId="{A46B9C56-A578-5742-9CB5-7FE61CFB4731}" dt="2023-04-06T02:09:31.011" v="4930" actId="478"/>
          <ac:spMkLst>
            <pc:docMk/>
            <pc:sldMk cId="2547604401" sldId="314"/>
            <ac:spMk id="335" creationId="{8BDCFD9D-7D44-DD8A-B5DD-5A4AA9134D54}"/>
          </ac:spMkLst>
        </pc:spChg>
        <pc:spChg chg="add del mod">
          <ac:chgData name="Ying Cao" userId="c5d2f89c-37b7-45b8-9142-b3d7055cf3db" providerId="ADAL" clId="{A46B9C56-A578-5742-9CB5-7FE61CFB4731}" dt="2023-04-06T01:45:39.107" v="4627" actId="478"/>
          <ac:spMkLst>
            <pc:docMk/>
            <pc:sldMk cId="2547604401" sldId="314"/>
            <ac:spMk id="336" creationId="{A9C2AC7E-7B33-8004-37BF-89CA92CAF93B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37" creationId="{A97880A5-C2EB-3864-1AAD-8270624613AC}"/>
          </ac:spMkLst>
        </pc:spChg>
        <pc:spChg chg="add del mod">
          <ac:chgData name="Ying Cao" userId="c5d2f89c-37b7-45b8-9142-b3d7055cf3db" providerId="ADAL" clId="{A46B9C56-A578-5742-9CB5-7FE61CFB4731}" dt="2023-04-06T01:45:20.479" v="4622" actId="21"/>
          <ac:spMkLst>
            <pc:docMk/>
            <pc:sldMk cId="2547604401" sldId="314"/>
            <ac:spMk id="338" creationId="{C3B60009-A35B-A3B0-8816-41719BFDB369}"/>
          </ac:spMkLst>
        </pc:spChg>
        <pc:spChg chg="add del mod">
          <ac:chgData name="Ying Cao" userId="c5d2f89c-37b7-45b8-9142-b3d7055cf3db" providerId="ADAL" clId="{A46B9C56-A578-5742-9CB5-7FE61CFB4731}" dt="2023-04-06T01:36:03.847" v="4543" actId="21"/>
          <ac:spMkLst>
            <pc:docMk/>
            <pc:sldMk cId="2547604401" sldId="314"/>
            <ac:spMk id="339" creationId="{97045B68-9362-693B-F80C-6F8AB7DF5997}"/>
          </ac:spMkLst>
        </pc:spChg>
        <pc:spChg chg="add del mod">
          <ac:chgData name="Ying Cao" userId="c5d2f89c-37b7-45b8-9142-b3d7055cf3db" providerId="ADAL" clId="{A46B9C56-A578-5742-9CB5-7FE61CFB4731}" dt="2023-04-06T01:45:20.479" v="4622" actId="21"/>
          <ac:spMkLst>
            <pc:docMk/>
            <pc:sldMk cId="2547604401" sldId="314"/>
            <ac:spMk id="340" creationId="{3FF7C81C-1257-23D0-107F-AC25E81F464D}"/>
          </ac:spMkLst>
        </pc:spChg>
        <pc:spChg chg="add del mod">
          <ac:chgData name="Ying Cao" userId="c5d2f89c-37b7-45b8-9142-b3d7055cf3db" providerId="ADAL" clId="{A46B9C56-A578-5742-9CB5-7FE61CFB4731}" dt="2023-04-06T01:45:20.479" v="4622" actId="21"/>
          <ac:spMkLst>
            <pc:docMk/>
            <pc:sldMk cId="2547604401" sldId="314"/>
            <ac:spMk id="341" creationId="{D925AF62-DC8D-DE6F-6335-7043FE64AAC0}"/>
          </ac:spMkLst>
        </pc:spChg>
        <pc:spChg chg="add del mod">
          <ac:chgData name="Ying Cao" userId="c5d2f89c-37b7-45b8-9142-b3d7055cf3db" providerId="ADAL" clId="{A46B9C56-A578-5742-9CB5-7FE61CFB4731}" dt="2023-04-06T01:45:20.479" v="4622" actId="21"/>
          <ac:spMkLst>
            <pc:docMk/>
            <pc:sldMk cId="2547604401" sldId="314"/>
            <ac:spMk id="342" creationId="{DF3E6FC4-F154-CB3E-C539-D01141B3094B}"/>
          </ac:spMkLst>
        </pc:spChg>
        <pc:spChg chg="add del mod">
          <ac:chgData name="Ying Cao" userId="c5d2f89c-37b7-45b8-9142-b3d7055cf3db" providerId="ADAL" clId="{A46B9C56-A578-5742-9CB5-7FE61CFB4731}" dt="2023-04-06T02:10:34.678" v="4943" actId="478"/>
          <ac:spMkLst>
            <pc:docMk/>
            <pc:sldMk cId="2547604401" sldId="314"/>
            <ac:spMk id="343" creationId="{1CB381F3-01CF-4EB8-5B61-4342F946D119}"/>
          </ac:spMkLst>
        </pc:spChg>
        <pc:spChg chg="add del mod">
          <ac:chgData name="Ying Cao" userId="c5d2f89c-37b7-45b8-9142-b3d7055cf3db" providerId="ADAL" clId="{A46B9C56-A578-5742-9CB5-7FE61CFB4731}" dt="2023-04-06T02:10:34.678" v="4943" actId="478"/>
          <ac:spMkLst>
            <pc:docMk/>
            <pc:sldMk cId="2547604401" sldId="314"/>
            <ac:spMk id="344" creationId="{08A68A0A-3826-992E-6CE0-C3F477DBE212}"/>
          </ac:spMkLst>
        </pc:spChg>
        <pc:spChg chg="add del mod">
          <ac:chgData name="Ying Cao" userId="c5d2f89c-37b7-45b8-9142-b3d7055cf3db" providerId="ADAL" clId="{A46B9C56-A578-5742-9CB5-7FE61CFB4731}" dt="2023-04-06T01:43:21.526" v="4602" actId="478"/>
          <ac:spMkLst>
            <pc:docMk/>
            <pc:sldMk cId="2547604401" sldId="314"/>
            <ac:spMk id="345" creationId="{AC8DF404-E79E-599D-9890-50498957BB7A}"/>
          </ac:spMkLst>
        </pc:spChg>
        <pc:spChg chg="add del mod">
          <ac:chgData name="Ying Cao" userId="c5d2f89c-37b7-45b8-9142-b3d7055cf3db" providerId="ADAL" clId="{A46B9C56-A578-5742-9CB5-7FE61CFB4731}" dt="2023-04-06T01:43:22.879" v="4603" actId="478"/>
          <ac:spMkLst>
            <pc:docMk/>
            <pc:sldMk cId="2547604401" sldId="314"/>
            <ac:spMk id="346" creationId="{C28CD18C-86B8-7F70-5BB5-4DAC93807B88}"/>
          </ac:spMkLst>
        </pc:spChg>
        <pc:spChg chg="add del mod">
          <ac:chgData name="Ying Cao" userId="c5d2f89c-37b7-45b8-9142-b3d7055cf3db" providerId="ADAL" clId="{A46B9C56-A578-5742-9CB5-7FE61CFB4731}" dt="2023-04-06T02:10:34.678" v="4943" actId="478"/>
          <ac:spMkLst>
            <pc:docMk/>
            <pc:sldMk cId="2547604401" sldId="314"/>
            <ac:spMk id="347" creationId="{F210166C-FB0F-B666-0206-41B7071CF022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48" creationId="{FADCAE13-1832-8236-B1C1-D1DFAF2D08D8}"/>
          </ac:spMkLst>
        </pc:spChg>
        <pc:spChg chg="add del mod">
          <ac:chgData name="Ying Cao" userId="c5d2f89c-37b7-45b8-9142-b3d7055cf3db" providerId="ADAL" clId="{A46B9C56-A578-5742-9CB5-7FE61CFB4731}" dt="2023-04-06T01:45:20.479" v="4622" actId="21"/>
          <ac:spMkLst>
            <pc:docMk/>
            <pc:sldMk cId="2547604401" sldId="314"/>
            <ac:spMk id="349" creationId="{27A1AF58-AC8E-4098-43F4-E73B7EF9C14A}"/>
          </ac:spMkLst>
        </pc:spChg>
        <pc:spChg chg="add del mod">
          <ac:chgData name="Ying Cao" userId="c5d2f89c-37b7-45b8-9142-b3d7055cf3db" providerId="ADAL" clId="{A46B9C56-A578-5742-9CB5-7FE61CFB4731}" dt="2023-04-06T01:45:20.479" v="4622" actId="21"/>
          <ac:spMkLst>
            <pc:docMk/>
            <pc:sldMk cId="2547604401" sldId="314"/>
            <ac:spMk id="350" creationId="{E7D9AF43-D147-299D-E807-8D68145A2BE9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51" creationId="{475FCFFA-2744-A5BC-47EC-004608A88D01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52" creationId="{EF3326F8-0AFA-BEBE-2EEF-5E348E55CD10}"/>
          </ac:spMkLst>
        </pc:spChg>
        <pc:spChg chg="add del mod">
          <ac:chgData name="Ying Cao" userId="c5d2f89c-37b7-45b8-9142-b3d7055cf3db" providerId="ADAL" clId="{A46B9C56-A578-5742-9CB5-7FE61CFB4731}" dt="2023-04-06T01:36:59.560" v="4557" actId="21"/>
          <ac:spMkLst>
            <pc:docMk/>
            <pc:sldMk cId="2547604401" sldId="314"/>
            <ac:spMk id="353" creationId="{237D433F-1267-A105-901E-F9A550EDC2FA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55" creationId="{9EDB786A-4FE1-9EDB-4A02-4A41F4380013}"/>
          </ac:spMkLst>
        </pc:spChg>
        <pc:spChg chg="add del mod">
          <ac:chgData name="Ying Cao" userId="c5d2f89c-37b7-45b8-9142-b3d7055cf3db" providerId="ADAL" clId="{A46B9C56-A578-5742-9CB5-7FE61CFB4731}" dt="2023-04-06T02:10:34.678" v="4943" actId="478"/>
          <ac:spMkLst>
            <pc:docMk/>
            <pc:sldMk cId="2547604401" sldId="314"/>
            <ac:spMk id="357" creationId="{BDE568D6-7321-AB27-2929-3E16D5B75584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58" creationId="{5E52E399-7507-D1FE-5708-1A0D7F24A48F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61" creationId="{D578F45E-9895-D98D-B783-AACC29A7648B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62" creationId="{63953C1D-4723-ECDA-E954-5D871A82E8BC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63" creationId="{B35B6216-2A3C-149D-2607-B54C0FF0C06F}"/>
          </ac:spMkLst>
        </pc:spChg>
        <pc:spChg chg="add del mod">
          <ac:chgData name="Ying Cao" userId="c5d2f89c-37b7-45b8-9142-b3d7055cf3db" providerId="ADAL" clId="{A46B9C56-A578-5742-9CB5-7FE61CFB4731}" dt="2023-04-12T06:44:17.685" v="6087" actId="21"/>
          <ac:spMkLst>
            <pc:docMk/>
            <pc:sldMk cId="2547604401" sldId="314"/>
            <ac:spMk id="367" creationId="{714AA4F4-8DBC-E6FA-A5A7-48D55CF7B790}"/>
          </ac:spMkLst>
        </pc:spChg>
        <pc:grpChg chg="add del mod">
          <ac:chgData name="Ying Cao" userId="c5d2f89c-37b7-45b8-9142-b3d7055cf3db" providerId="ADAL" clId="{A46B9C56-A578-5742-9CB5-7FE61CFB4731}" dt="2023-04-04T02:14:38.708" v="3114" actId="165"/>
          <ac:grpSpMkLst>
            <pc:docMk/>
            <pc:sldMk cId="2547604401" sldId="314"/>
            <ac:grpSpMk id="14" creationId="{28700B5E-A047-EAD2-F50E-3130EE009D2E}"/>
          </ac:grpSpMkLst>
        </pc:grpChg>
        <pc:grpChg chg="del">
          <ac:chgData name="Ying Cao" userId="c5d2f89c-37b7-45b8-9142-b3d7055cf3db" providerId="ADAL" clId="{A46B9C56-A578-5742-9CB5-7FE61CFB4731}" dt="2023-04-04T02:10:08.613" v="3055" actId="478"/>
          <ac:grpSpMkLst>
            <pc:docMk/>
            <pc:sldMk cId="2547604401" sldId="314"/>
            <ac:grpSpMk id="38" creationId="{5098601C-2864-15C2-6827-8846785509AA}"/>
          </ac:grpSpMkLst>
        </pc:grpChg>
        <pc:graphicFrameChg chg="del">
          <ac:chgData name="Ying Cao" userId="c5d2f89c-37b7-45b8-9142-b3d7055cf3db" providerId="ADAL" clId="{A46B9C56-A578-5742-9CB5-7FE61CFB4731}" dt="2023-04-04T02:10:08.613" v="3055" actId="478"/>
          <ac:graphicFrameMkLst>
            <pc:docMk/>
            <pc:sldMk cId="2547604401" sldId="314"/>
            <ac:graphicFrameMk id="47" creationId="{55AFC314-B474-2519-52AA-216FEC4562C3}"/>
          </ac:graphicFrameMkLst>
        </pc:graphicFrameChg>
        <pc:cxnChg chg="add del mod">
          <ac:chgData name="Ying Cao" userId="c5d2f89c-37b7-45b8-9142-b3d7055cf3db" providerId="ADAL" clId="{A46B9C56-A578-5742-9CB5-7FE61CFB4731}" dt="2023-04-06T01:44:49.771" v="4619" actId="478"/>
          <ac:cxnSpMkLst>
            <pc:docMk/>
            <pc:sldMk cId="2547604401" sldId="314"/>
            <ac:cxnSpMk id="4" creationId="{721696C3-1733-05F6-B499-8BDCDE513D7F}"/>
          </ac:cxnSpMkLst>
        </pc:cxnChg>
        <pc:cxnChg chg="add del mod">
          <ac:chgData name="Ying Cao" userId="c5d2f89c-37b7-45b8-9142-b3d7055cf3db" providerId="ADAL" clId="{A46B9C56-A578-5742-9CB5-7FE61CFB4731}" dt="2023-04-06T06:09:00.315" v="5743"/>
          <ac:cxnSpMkLst>
            <pc:docMk/>
            <pc:sldMk cId="2547604401" sldId="314"/>
            <ac:cxnSpMk id="4" creationId="{F77FA4B4-C4E3-EB05-E9D6-9E5E548F0396}"/>
          </ac:cxnSpMkLst>
        </pc:cxnChg>
        <pc:cxnChg chg="add del mod">
          <ac:chgData name="Ying Cao" userId="c5d2f89c-37b7-45b8-9142-b3d7055cf3db" providerId="ADAL" clId="{A46B9C56-A578-5742-9CB5-7FE61CFB4731}" dt="2023-04-06T01:30:27.564" v="4447" actId="478"/>
          <ac:cxnSpMkLst>
            <pc:docMk/>
            <pc:sldMk cId="2547604401" sldId="314"/>
            <ac:cxnSpMk id="7" creationId="{4C4C68CA-DB81-7AF5-2C7D-31E5C2728B72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8" creationId="{02B2E870-70C2-B082-1723-8D055E4549C2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12" creationId="{E3684256-61D3-EF54-534E-ADD0C8D3C360}"/>
          </ac:cxnSpMkLst>
        </pc:cxnChg>
        <pc:cxnChg chg="add del mod">
          <ac:chgData name="Ying Cao" userId="c5d2f89c-37b7-45b8-9142-b3d7055cf3db" providerId="ADAL" clId="{A46B9C56-A578-5742-9CB5-7FE61CFB4731}" dt="2023-04-06T01:31:22.095" v="4456" actId="21"/>
          <ac:cxnSpMkLst>
            <pc:docMk/>
            <pc:sldMk cId="2547604401" sldId="314"/>
            <ac:cxnSpMk id="13" creationId="{14451365-96F4-DCA6-43D9-70C6F2B2EB15}"/>
          </ac:cxnSpMkLst>
        </pc:cxnChg>
        <pc:cxnChg chg="add del mod">
          <ac:chgData name="Ying Cao" userId="c5d2f89c-37b7-45b8-9142-b3d7055cf3db" providerId="ADAL" clId="{A46B9C56-A578-5742-9CB5-7FE61CFB4731}" dt="2023-04-06T01:31:22.095" v="4456" actId="21"/>
          <ac:cxnSpMkLst>
            <pc:docMk/>
            <pc:sldMk cId="2547604401" sldId="314"/>
            <ac:cxnSpMk id="18" creationId="{5FC45600-537F-E683-5604-6AE5C1E91259}"/>
          </ac:cxnSpMkLst>
        </pc:cxnChg>
        <pc:cxnChg chg="add del mod">
          <ac:chgData name="Ying Cao" userId="c5d2f89c-37b7-45b8-9142-b3d7055cf3db" providerId="ADAL" clId="{A46B9C56-A578-5742-9CB5-7FE61CFB4731}" dt="2023-04-06T01:31:22.095" v="4456" actId="21"/>
          <ac:cxnSpMkLst>
            <pc:docMk/>
            <pc:sldMk cId="2547604401" sldId="314"/>
            <ac:cxnSpMk id="23" creationId="{60A16F68-6B2A-D662-55DD-981D7EFA118A}"/>
          </ac:cxnSpMkLst>
        </pc:cxnChg>
        <pc:cxnChg chg="del">
          <ac:chgData name="Ying Cao" userId="c5d2f89c-37b7-45b8-9142-b3d7055cf3db" providerId="ADAL" clId="{A46B9C56-A578-5742-9CB5-7FE61CFB4731}" dt="2023-04-04T02:11:33.184" v="3066" actId="478"/>
          <ac:cxnSpMkLst>
            <pc:docMk/>
            <pc:sldMk cId="2547604401" sldId="314"/>
            <ac:cxnSpMk id="23" creationId="{77B017F0-BDDD-9E30-7D88-DE9B063A3C27}"/>
          </ac:cxnSpMkLst>
        </pc:cxnChg>
        <pc:cxnChg chg="add del mod">
          <ac:chgData name="Ying Cao" userId="c5d2f89c-37b7-45b8-9142-b3d7055cf3db" providerId="ADAL" clId="{A46B9C56-A578-5742-9CB5-7FE61CFB4731}" dt="2023-04-06T01:44:26.074" v="4614" actId="21"/>
          <ac:cxnSpMkLst>
            <pc:docMk/>
            <pc:sldMk cId="2547604401" sldId="314"/>
            <ac:cxnSpMk id="28" creationId="{A3544F91-F9DB-9850-161B-614CA1584603}"/>
          </ac:cxnSpMkLst>
        </pc:cxnChg>
        <pc:cxnChg chg="del mod">
          <ac:chgData name="Ying Cao" userId="c5d2f89c-37b7-45b8-9142-b3d7055cf3db" providerId="ADAL" clId="{A46B9C56-A578-5742-9CB5-7FE61CFB4731}" dt="2023-04-04T02:11:23.757" v="3060" actId="478"/>
          <ac:cxnSpMkLst>
            <pc:docMk/>
            <pc:sldMk cId="2547604401" sldId="314"/>
            <ac:cxnSpMk id="29" creationId="{65F02C3F-1F54-D687-92CB-20F4CCC7453B}"/>
          </ac:cxnSpMkLst>
        </pc:cxnChg>
        <pc:cxnChg chg="del mod">
          <ac:chgData name="Ying Cao" userId="c5d2f89c-37b7-45b8-9142-b3d7055cf3db" providerId="ADAL" clId="{A46B9C56-A578-5742-9CB5-7FE61CFB4731}" dt="2023-04-04T02:11:28.366" v="3063" actId="478"/>
          <ac:cxnSpMkLst>
            <pc:docMk/>
            <pc:sldMk cId="2547604401" sldId="314"/>
            <ac:cxnSpMk id="30" creationId="{75950EDD-7806-32E7-204A-041FCAC59F2E}"/>
          </ac:cxnSpMkLst>
        </pc:cxnChg>
        <pc:cxnChg chg="add del mod">
          <ac:chgData name="Ying Cao" userId="c5d2f89c-37b7-45b8-9142-b3d7055cf3db" providerId="ADAL" clId="{A46B9C56-A578-5742-9CB5-7FE61CFB4731}" dt="2023-04-06T01:44:26.074" v="4614" actId="21"/>
          <ac:cxnSpMkLst>
            <pc:docMk/>
            <pc:sldMk cId="2547604401" sldId="314"/>
            <ac:cxnSpMk id="30" creationId="{FE04F4BB-76DB-95A5-8C6D-3EB6D02434C2}"/>
          </ac:cxnSpMkLst>
        </pc:cxnChg>
        <pc:cxnChg chg="del">
          <ac:chgData name="Ying Cao" userId="c5d2f89c-37b7-45b8-9142-b3d7055cf3db" providerId="ADAL" clId="{A46B9C56-A578-5742-9CB5-7FE61CFB4731}" dt="2023-04-04T02:11:19.863" v="3058" actId="478"/>
          <ac:cxnSpMkLst>
            <pc:docMk/>
            <pc:sldMk cId="2547604401" sldId="314"/>
            <ac:cxnSpMk id="31" creationId="{3592D4A2-42FC-7B06-D014-58F66D877E83}"/>
          </ac:cxnSpMkLst>
        </pc:cxnChg>
        <pc:cxnChg chg="add del mod">
          <ac:chgData name="Ying Cao" userId="c5d2f89c-37b7-45b8-9142-b3d7055cf3db" providerId="ADAL" clId="{A46B9C56-A578-5742-9CB5-7FE61CFB4731}" dt="2023-04-06T01:32:18.271" v="4469" actId="21"/>
          <ac:cxnSpMkLst>
            <pc:docMk/>
            <pc:sldMk cId="2547604401" sldId="314"/>
            <ac:cxnSpMk id="31" creationId="{7C6313E3-42E5-4443-EE0E-6B87ABCB87F3}"/>
          </ac:cxnSpMkLst>
        </pc:cxnChg>
        <pc:cxnChg chg="del">
          <ac:chgData name="Ying Cao" userId="c5d2f89c-37b7-45b8-9142-b3d7055cf3db" providerId="ADAL" clId="{A46B9C56-A578-5742-9CB5-7FE61CFB4731}" dt="2023-04-04T02:11:29.483" v="3064" actId="478"/>
          <ac:cxnSpMkLst>
            <pc:docMk/>
            <pc:sldMk cId="2547604401" sldId="314"/>
            <ac:cxnSpMk id="35" creationId="{C7A3898A-7CEC-FE8E-873A-DB11111BE0CB}"/>
          </ac:cxnSpMkLst>
        </pc:cxnChg>
        <pc:cxnChg chg="add del mod">
          <ac:chgData name="Ying Cao" userId="c5d2f89c-37b7-45b8-9142-b3d7055cf3db" providerId="ADAL" clId="{A46B9C56-A578-5742-9CB5-7FE61CFB4731}" dt="2023-04-06T01:44:50.537" v="4620" actId="478"/>
          <ac:cxnSpMkLst>
            <pc:docMk/>
            <pc:sldMk cId="2547604401" sldId="314"/>
            <ac:cxnSpMk id="40" creationId="{6E765AC1-8647-A0D1-C67F-2EFC38684EE1}"/>
          </ac:cxnSpMkLst>
        </pc:cxnChg>
        <pc:cxnChg chg="add del mod">
          <ac:chgData name="Ying Cao" userId="c5d2f89c-37b7-45b8-9142-b3d7055cf3db" providerId="ADAL" clId="{A46B9C56-A578-5742-9CB5-7FE61CFB4731}" dt="2023-04-06T01:44:26.074" v="4614" actId="21"/>
          <ac:cxnSpMkLst>
            <pc:docMk/>
            <pc:sldMk cId="2547604401" sldId="314"/>
            <ac:cxnSpMk id="53" creationId="{56F28070-DD2B-152F-F5F3-DFF8ADBE4A63}"/>
          </ac:cxnSpMkLst>
        </pc:cxnChg>
        <pc:cxnChg chg="add del mod">
          <ac:chgData name="Ying Cao" userId="c5d2f89c-37b7-45b8-9142-b3d7055cf3db" providerId="ADAL" clId="{A46B9C56-A578-5742-9CB5-7FE61CFB4731}" dt="2023-04-06T01:45:20.479" v="4622" actId="21"/>
          <ac:cxnSpMkLst>
            <pc:docMk/>
            <pc:sldMk cId="2547604401" sldId="314"/>
            <ac:cxnSpMk id="64" creationId="{0B5CEB6B-E552-AEDC-99A6-75D8AD4C7AE7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71" creationId="{A947C13D-0C38-FAE1-5BEB-1649E623892D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74" creationId="{DE6051B6-82C6-10E7-68AB-14A5A1887F71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75" creationId="{10DAE6A5-FD15-26A1-E85F-021339D89025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78" creationId="{A4A9943D-2D73-BED9-0735-355596483EA8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81" creationId="{A91F9EB4-9852-0669-529D-E62186B5118E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83" creationId="{53704A12-4B4E-C039-0015-B75C371EE5C8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86" creationId="{C6EFDC35-0A52-C43E-9F08-8D70106EFC76}"/>
          </ac:cxnSpMkLst>
        </pc:cxnChg>
        <pc:cxnChg chg="add del mod">
          <ac:chgData name="Ying Cao" userId="c5d2f89c-37b7-45b8-9142-b3d7055cf3db" providerId="ADAL" clId="{A46B9C56-A578-5742-9CB5-7FE61CFB4731}" dt="2023-04-06T01:49:10.951" v="4672" actId="21"/>
          <ac:cxnSpMkLst>
            <pc:docMk/>
            <pc:sldMk cId="2547604401" sldId="314"/>
            <ac:cxnSpMk id="89" creationId="{B2D46C16-C351-36F3-790A-66FB42CCE2BF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90" creationId="{95EE1B63-DDCB-984B-504B-1EE3DEFD55D8}"/>
          </ac:cxnSpMkLst>
        </pc:cxnChg>
        <pc:cxnChg chg="add del mod">
          <ac:chgData name="Ying Cao" userId="c5d2f89c-37b7-45b8-9142-b3d7055cf3db" providerId="ADAL" clId="{A46B9C56-A578-5742-9CB5-7FE61CFB4731}" dt="2023-04-06T01:49:10.951" v="4672" actId="21"/>
          <ac:cxnSpMkLst>
            <pc:docMk/>
            <pc:sldMk cId="2547604401" sldId="314"/>
            <ac:cxnSpMk id="92" creationId="{5FC74CFC-4809-CB46-FC10-B10A4DEC3B05}"/>
          </ac:cxnSpMkLst>
        </pc:cxnChg>
        <pc:cxnChg chg="add del mod">
          <ac:chgData name="Ying Cao" userId="c5d2f89c-37b7-45b8-9142-b3d7055cf3db" providerId="ADAL" clId="{A46B9C56-A578-5742-9CB5-7FE61CFB4731}" dt="2023-04-06T01:49:10.951" v="4672" actId="21"/>
          <ac:cxnSpMkLst>
            <pc:docMk/>
            <pc:sldMk cId="2547604401" sldId="314"/>
            <ac:cxnSpMk id="95" creationId="{DAC0FF3A-5A3F-58D0-F58E-F2E610AB12A3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105" creationId="{78C8C8E6-2E53-82F1-2EAD-69A8532C4C64}"/>
          </ac:cxnSpMkLst>
        </pc:cxnChg>
        <pc:cxnChg chg="add del mod">
          <ac:chgData name="Ying Cao" userId="c5d2f89c-37b7-45b8-9142-b3d7055cf3db" providerId="ADAL" clId="{A46B9C56-A578-5742-9CB5-7FE61CFB4731}" dt="2023-04-06T01:31:53.770" v="4464" actId="21"/>
          <ac:cxnSpMkLst>
            <pc:docMk/>
            <pc:sldMk cId="2547604401" sldId="314"/>
            <ac:cxnSpMk id="106" creationId="{104F8EC7-B1AF-C8ED-14F6-FC9C961922F6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108" creationId="{A34FC88A-C7F5-2037-8913-AAAEBC2FE2E1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111" creationId="{3032F690-5F11-5753-768D-E92C852AE61A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123" creationId="{3AEED8DE-227A-7CA3-1A74-BCB4B7E5A0A7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133" creationId="{131B4B22-095B-7196-0C00-0C7A96E8002C}"/>
          </ac:cxnSpMkLst>
        </pc:cxnChg>
        <pc:cxnChg chg="add del mod">
          <ac:chgData name="Ying Cao" userId="c5d2f89c-37b7-45b8-9142-b3d7055cf3db" providerId="ADAL" clId="{A46B9C56-A578-5742-9CB5-7FE61CFB4731}" dt="2023-04-06T01:35:27.635" v="4535" actId="478"/>
          <ac:cxnSpMkLst>
            <pc:docMk/>
            <pc:sldMk cId="2547604401" sldId="314"/>
            <ac:cxnSpMk id="136" creationId="{51252EA0-1640-7FED-F025-5EE92637A39D}"/>
          </ac:cxnSpMkLst>
        </pc:cxnChg>
        <pc:cxnChg chg="add del mod">
          <ac:chgData name="Ying Cao" userId="c5d2f89c-37b7-45b8-9142-b3d7055cf3db" providerId="ADAL" clId="{A46B9C56-A578-5742-9CB5-7FE61CFB4731}" dt="2023-04-06T01:59:39.437" v="4790" actId="21"/>
          <ac:cxnSpMkLst>
            <pc:docMk/>
            <pc:sldMk cId="2547604401" sldId="314"/>
            <ac:cxnSpMk id="137" creationId="{93EB9E33-5B7C-3515-C698-8AE03F788A6D}"/>
          </ac:cxnSpMkLst>
        </pc:cxnChg>
        <pc:cxnChg chg="add del mod">
          <ac:chgData name="Ying Cao" userId="c5d2f89c-37b7-45b8-9142-b3d7055cf3db" providerId="ADAL" clId="{A46B9C56-A578-5742-9CB5-7FE61CFB4731}" dt="2023-04-06T01:45:20.479" v="4622" actId="21"/>
          <ac:cxnSpMkLst>
            <pc:docMk/>
            <pc:sldMk cId="2547604401" sldId="314"/>
            <ac:cxnSpMk id="145" creationId="{921EA1AC-C000-E21A-7A97-2090DDA08516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146" creationId="{E1030A8B-62C6-38B4-2EA9-F3411AA36C60}"/>
          </ac:cxnSpMkLst>
        </pc:cxnChg>
        <pc:cxnChg chg="add del mod">
          <ac:chgData name="Ying Cao" userId="c5d2f89c-37b7-45b8-9142-b3d7055cf3db" providerId="ADAL" clId="{A46B9C56-A578-5742-9CB5-7FE61CFB4731}" dt="2023-04-06T01:45:37.690" v="4626" actId="478"/>
          <ac:cxnSpMkLst>
            <pc:docMk/>
            <pc:sldMk cId="2547604401" sldId="314"/>
            <ac:cxnSpMk id="151" creationId="{D7629EF1-D0D9-7C18-13ED-5DA9AA387D56}"/>
          </ac:cxnSpMkLst>
        </pc:cxnChg>
        <pc:cxnChg chg="del mod">
          <ac:chgData name="Ying Cao" userId="c5d2f89c-37b7-45b8-9142-b3d7055cf3db" providerId="ADAL" clId="{A46B9C56-A578-5742-9CB5-7FE61CFB4731}" dt="2023-04-04T04:10:40.326" v="3263" actId="478"/>
          <ac:cxnSpMkLst>
            <pc:docMk/>
            <pc:sldMk cId="2547604401" sldId="314"/>
            <ac:cxnSpMk id="152" creationId="{D996B271-3081-BB60-A7DA-FCD8AF845999}"/>
          </ac:cxnSpMkLst>
        </pc:cxnChg>
        <pc:cxnChg chg="del mod">
          <ac:chgData name="Ying Cao" userId="c5d2f89c-37b7-45b8-9142-b3d7055cf3db" providerId="ADAL" clId="{A46B9C56-A578-5742-9CB5-7FE61CFB4731}" dt="2023-04-04T04:12:38.004" v="3294" actId="478"/>
          <ac:cxnSpMkLst>
            <pc:docMk/>
            <pc:sldMk cId="2547604401" sldId="314"/>
            <ac:cxnSpMk id="153" creationId="{C9E4670D-A015-E811-798D-772FBF5A0443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154" creationId="{DA4ACB51-99F3-DB7B-CCD6-75DE1AE500FC}"/>
          </ac:cxnSpMkLst>
        </pc:cxnChg>
        <pc:cxnChg chg="del mod">
          <ac:chgData name="Ying Cao" userId="c5d2f89c-37b7-45b8-9142-b3d7055cf3db" providerId="ADAL" clId="{A46B9C56-A578-5742-9CB5-7FE61CFB4731}" dt="2023-04-04T04:12:38.703" v="3295" actId="478"/>
          <ac:cxnSpMkLst>
            <pc:docMk/>
            <pc:sldMk cId="2547604401" sldId="314"/>
            <ac:cxnSpMk id="155" creationId="{F59A0D19-E90A-507D-8DF7-D5F0F4D1CC07}"/>
          </ac:cxnSpMkLst>
        </pc:cxnChg>
        <pc:cxnChg chg="del mod">
          <ac:chgData name="Ying Cao" userId="c5d2f89c-37b7-45b8-9142-b3d7055cf3db" providerId="ADAL" clId="{A46B9C56-A578-5742-9CB5-7FE61CFB4731}" dt="2023-04-04T04:12:39.338" v="3296" actId="478"/>
          <ac:cxnSpMkLst>
            <pc:docMk/>
            <pc:sldMk cId="2547604401" sldId="314"/>
            <ac:cxnSpMk id="156" creationId="{3F5B6F2E-0E78-66DA-7DCC-6EA5F72DF404}"/>
          </ac:cxnSpMkLst>
        </pc:cxnChg>
        <pc:cxnChg chg="del mod">
          <ac:chgData name="Ying Cao" userId="c5d2f89c-37b7-45b8-9142-b3d7055cf3db" providerId="ADAL" clId="{A46B9C56-A578-5742-9CB5-7FE61CFB4731}" dt="2023-04-04T04:20:14.622" v="3402" actId="21"/>
          <ac:cxnSpMkLst>
            <pc:docMk/>
            <pc:sldMk cId="2547604401" sldId="314"/>
            <ac:cxnSpMk id="158" creationId="{A7B82529-CDC5-C689-07DB-5B89D7513BFF}"/>
          </ac:cxnSpMkLst>
        </pc:cxnChg>
        <pc:cxnChg chg="del mod">
          <ac:chgData name="Ying Cao" userId="c5d2f89c-37b7-45b8-9142-b3d7055cf3db" providerId="ADAL" clId="{A46B9C56-A578-5742-9CB5-7FE61CFB4731}" dt="2023-04-04T04:09:51.249" v="3249" actId="478"/>
          <ac:cxnSpMkLst>
            <pc:docMk/>
            <pc:sldMk cId="2547604401" sldId="314"/>
            <ac:cxnSpMk id="159" creationId="{95169104-2184-52F7-21D4-11B5FB85A126}"/>
          </ac:cxnSpMkLst>
        </pc:cxnChg>
        <pc:cxnChg chg="del mod">
          <ac:chgData name="Ying Cao" userId="c5d2f89c-37b7-45b8-9142-b3d7055cf3db" providerId="ADAL" clId="{A46B9C56-A578-5742-9CB5-7FE61CFB4731}" dt="2023-04-04T02:18:53.686" v="3172" actId="478"/>
          <ac:cxnSpMkLst>
            <pc:docMk/>
            <pc:sldMk cId="2547604401" sldId="314"/>
            <ac:cxnSpMk id="160" creationId="{3A7EF0D9-6D45-325B-A799-8F04835C42BC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169" creationId="{DF1234E7-FC13-608F-E138-46C5D59D81BA}"/>
          </ac:cxnSpMkLst>
        </pc:cxnChg>
        <pc:cxnChg chg="del mod">
          <ac:chgData name="Ying Cao" userId="c5d2f89c-37b7-45b8-9142-b3d7055cf3db" providerId="ADAL" clId="{A46B9C56-A578-5742-9CB5-7FE61CFB4731}" dt="2023-04-04T02:18:53.686" v="3172" actId="478"/>
          <ac:cxnSpMkLst>
            <pc:docMk/>
            <pc:sldMk cId="2547604401" sldId="314"/>
            <ac:cxnSpMk id="170" creationId="{701B5EB9-8894-2B0A-8BB1-9868D5E9AE2F}"/>
          </ac:cxnSpMkLst>
        </pc:cxnChg>
        <pc:cxnChg chg="del mod">
          <ac:chgData name="Ying Cao" userId="c5d2f89c-37b7-45b8-9142-b3d7055cf3db" providerId="ADAL" clId="{A46B9C56-A578-5742-9CB5-7FE61CFB4731}" dt="2023-04-04T02:18:53.686" v="3172" actId="478"/>
          <ac:cxnSpMkLst>
            <pc:docMk/>
            <pc:sldMk cId="2547604401" sldId="314"/>
            <ac:cxnSpMk id="171" creationId="{9AC9FB03-813D-046A-CC60-8477D79744EC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171" creationId="{B3951C98-6E88-2AA2-1DA1-5CB769A9B034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174" creationId="{F754E83B-80ED-CB48-949F-76C9E0D726D6}"/>
          </ac:cxnSpMkLst>
        </pc:cxnChg>
        <pc:cxnChg chg="add del mod">
          <ac:chgData name="Ying Cao" userId="c5d2f89c-37b7-45b8-9142-b3d7055cf3db" providerId="ADAL" clId="{A46B9C56-A578-5742-9CB5-7FE61CFB4731}" dt="2023-04-06T01:53:30.082" v="4720" actId="478"/>
          <ac:cxnSpMkLst>
            <pc:docMk/>
            <pc:sldMk cId="2547604401" sldId="314"/>
            <ac:cxnSpMk id="175" creationId="{557977B0-3BCD-E132-9C50-B42CD59D3BB4}"/>
          </ac:cxnSpMkLst>
        </pc:cxnChg>
        <pc:cxnChg chg="del mod">
          <ac:chgData name="Ying Cao" userId="c5d2f89c-37b7-45b8-9142-b3d7055cf3db" providerId="ADAL" clId="{A46B9C56-A578-5742-9CB5-7FE61CFB4731}" dt="2023-04-04T02:18:53.686" v="3172" actId="478"/>
          <ac:cxnSpMkLst>
            <pc:docMk/>
            <pc:sldMk cId="2547604401" sldId="314"/>
            <ac:cxnSpMk id="181" creationId="{747848D2-8AAD-CA11-A99D-1322F787649C}"/>
          </ac:cxnSpMkLst>
        </pc:cxnChg>
        <pc:cxnChg chg="del mod">
          <ac:chgData name="Ying Cao" userId="c5d2f89c-37b7-45b8-9142-b3d7055cf3db" providerId="ADAL" clId="{A46B9C56-A578-5742-9CB5-7FE61CFB4731}" dt="2023-04-04T02:18:53.686" v="3172" actId="478"/>
          <ac:cxnSpMkLst>
            <pc:docMk/>
            <pc:sldMk cId="2547604401" sldId="314"/>
            <ac:cxnSpMk id="182" creationId="{21114D19-2FD7-DFFE-5356-8E7881A49E89}"/>
          </ac:cxnSpMkLst>
        </pc:cxnChg>
        <pc:cxnChg chg="del mod">
          <ac:chgData name="Ying Cao" userId="c5d2f89c-37b7-45b8-9142-b3d7055cf3db" providerId="ADAL" clId="{A46B9C56-A578-5742-9CB5-7FE61CFB4731}" dt="2023-04-04T02:18:53.686" v="3172" actId="478"/>
          <ac:cxnSpMkLst>
            <pc:docMk/>
            <pc:sldMk cId="2547604401" sldId="314"/>
            <ac:cxnSpMk id="183" creationId="{405DC25D-ABD1-A03D-7C7C-5B777D3B6A1F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184" creationId="{127DCC2A-742E-F4FA-FEE3-10072A531FAE}"/>
          </ac:cxnSpMkLst>
        </pc:cxnChg>
        <pc:cxnChg chg="del mod">
          <ac:chgData name="Ying Cao" userId="c5d2f89c-37b7-45b8-9142-b3d7055cf3db" providerId="ADAL" clId="{A46B9C56-A578-5742-9CB5-7FE61CFB4731}" dt="2023-04-04T02:18:53.686" v="3172" actId="478"/>
          <ac:cxnSpMkLst>
            <pc:docMk/>
            <pc:sldMk cId="2547604401" sldId="314"/>
            <ac:cxnSpMk id="184" creationId="{178B1E15-9A7D-0586-FF3E-A47B252197A6}"/>
          </ac:cxnSpMkLst>
        </pc:cxnChg>
        <pc:cxnChg chg="del mod">
          <ac:chgData name="Ying Cao" userId="c5d2f89c-37b7-45b8-9142-b3d7055cf3db" providerId="ADAL" clId="{A46B9C56-A578-5742-9CB5-7FE61CFB4731}" dt="2023-04-04T02:18:53.686" v="3172" actId="478"/>
          <ac:cxnSpMkLst>
            <pc:docMk/>
            <pc:sldMk cId="2547604401" sldId="314"/>
            <ac:cxnSpMk id="185" creationId="{5AAC883A-A40A-BEB3-0E06-2E0F06B1330D}"/>
          </ac:cxnSpMkLst>
        </pc:cxnChg>
        <pc:cxnChg chg="del mod">
          <ac:chgData name="Ying Cao" userId="c5d2f89c-37b7-45b8-9142-b3d7055cf3db" providerId="ADAL" clId="{A46B9C56-A578-5742-9CB5-7FE61CFB4731}" dt="2023-04-04T04:23:36.912" v="3460" actId="478"/>
          <ac:cxnSpMkLst>
            <pc:docMk/>
            <pc:sldMk cId="2547604401" sldId="314"/>
            <ac:cxnSpMk id="186" creationId="{5387B8F9-3596-BDEB-818C-2ADC8DCDBE51}"/>
          </ac:cxnSpMkLst>
        </pc:cxnChg>
        <pc:cxnChg chg="del mod">
          <ac:chgData name="Ying Cao" userId="c5d2f89c-37b7-45b8-9142-b3d7055cf3db" providerId="ADAL" clId="{A46B9C56-A578-5742-9CB5-7FE61CFB4731}" dt="2023-04-04T02:18:53.686" v="3172" actId="478"/>
          <ac:cxnSpMkLst>
            <pc:docMk/>
            <pc:sldMk cId="2547604401" sldId="314"/>
            <ac:cxnSpMk id="187" creationId="{ACCDDA8D-A369-95A6-8737-B4792F2DDDD8}"/>
          </ac:cxnSpMkLst>
        </pc:cxnChg>
        <pc:cxnChg chg="del mod">
          <ac:chgData name="Ying Cao" userId="c5d2f89c-37b7-45b8-9142-b3d7055cf3db" providerId="ADAL" clId="{A46B9C56-A578-5742-9CB5-7FE61CFB4731}" dt="2023-04-06T01:36:44.883" v="4553" actId="21"/>
          <ac:cxnSpMkLst>
            <pc:docMk/>
            <pc:sldMk cId="2547604401" sldId="314"/>
            <ac:cxnSpMk id="192" creationId="{81FBA370-4D11-741F-34EC-8F4CBD877896}"/>
          </ac:cxnSpMkLst>
        </pc:cxnChg>
        <pc:cxnChg chg="del mod">
          <ac:chgData name="Ying Cao" userId="c5d2f89c-37b7-45b8-9142-b3d7055cf3db" providerId="ADAL" clId="{A46B9C56-A578-5742-9CB5-7FE61CFB4731}" dt="2023-04-06T01:41:59.828" v="4585" actId="478"/>
          <ac:cxnSpMkLst>
            <pc:docMk/>
            <pc:sldMk cId="2547604401" sldId="314"/>
            <ac:cxnSpMk id="193" creationId="{3DED07F5-071B-7A2D-AFDA-AE4DBEF9959C}"/>
          </ac:cxnSpMkLst>
        </pc:cxnChg>
        <pc:cxnChg chg="add del mod">
          <ac:chgData name="Ying Cao" userId="c5d2f89c-37b7-45b8-9142-b3d7055cf3db" providerId="ADAL" clId="{A46B9C56-A578-5742-9CB5-7FE61CFB4731}" dt="2023-04-06T01:49:23.356" v="4675" actId="21"/>
          <ac:cxnSpMkLst>
            <pc:docMk/>
            <pc:sldMk cId="2547604401" sldId="314"/>
            <ac:cxnSpMk id="203" creationId="{000D0F8A-ACBA-0D16-BCF4-DB9C01A12ABB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205" creationId="{4C28E9E0-7E04-CAF1-BECA-54B4C04CD339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216" creationId="{C0242334-233D-31DD-B72E-CB9C4751B4C1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219" creationId="{CA8E499E-28E5-C27E-C1C7-BF57EADF4707}"/>
          </ac:cxnSpMkLst>
        </pc:cxnChg>
        <pc:cxnChg chg="add del mod">
          <ac:chgData name="Ying Cao" userId="c5d2f89c-37b7-45b8-9142-b3d7055cf3db" providerId="ADAL" clId="{A46B9C56-A578-5742-9CB5-7FE61CFB4731}" dt="2023-04-06T01:53:01.261" v="4716" actId="478"/>
          <ac:cxnSpMkLst>
            <pc:docMk/>
            <pc:sldMk cId="2547604401" sldId="314"/>
            <ac:cxnSpMk id="220" creationId="{89BE603F-08E6-FD0C-6546-6B1CB884DCE1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222" creationId="{03BC0D17-B331-E68E-F03C-B15C78C25215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225" creationId="{F8DF4882-5B3D-16E5-170C-07EFD1F5F4D6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227" creationId="{20B7459B-FBA1-0D5C-9103-C3A976C51837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228" creationId="{065F866E-C1A5-BB25-AB45-E9CD8DF7E7F5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233" creationId="{C1E19EA5-75F3-84A8-4FAF-B9F81DF3D93C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234" creationId="{DF589B11-67EF-ECD5-B652-A15C66A36230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239" creationId="{6A31F115-3066-1FFA-491B-A71EFEEEFDD6}"/>
          </ac:cxnSpMkLst>
        </pc:cxnChg>
        <pc:cxnChg chg="add del mod">
          <ac:chgData name="Ying Cao" userId="c5d2f89c-37b7-45b8-9142-b3d7055cf3db" providerId="ADAL" clId="{A46B9C56-A578-5742-9CB5-7FE61CFB4731}" dt="2023-04-06T01:57:11.879" v="4766" actId="478"/>
          <ac:cxnSpMkLst>
            <pc:docMk/>
            <pc:sldMk cId="2547604401" sldId="314"/>
            <ac:cxnSpMk id="241" creationId="{13232CAC-04DF-55CD-5DB8-3B8AC31EA021}"/>
          </ac:cxnSpMkLst>
        </pc:cxnChg>
        <pc:cxnChg chg="add del mod">
          <ac:chgData name="Ying Cao" userId="c5d2f89c-37b7-45b8-9142-b3d7055cf3db" providerId="ADAL" clId="{A46B9C56-A578-5742-9CB5-7FE61CFB4731}" dt="2023-04-06T01:56:54.981" v="4761" actId="478"/>
          <ac:cxnSpMkLst>
            <pc:docMk/>
            <pc:sldMk cId="2547604401" sldId="314"/>
            <ac:cxnSpMk id="245" creationId="{62BE1324-2B38-92D1-E40F-20A7CC56BE2D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248" creationId="{C383DDEE-5C17-DCA6-5755-BFD69F35FD90}"/>
          </ac:cxnSpMkLst>
        </pc:cxnChg>
        <pc:cxnChg chg="add del mod">
          <ac:chgData name="Ying Cao" userId="c5d2f89c-37b7-45b8-9142-b3d7055cf3db" providerId="ADAL" clId="{A46B9C56-A578-5742-9CB5-7FE61CFB4731}" dt="2023-04-06T02:00:02.663" v="4795" actId="21"/>
          <ac:cxnSpMkLst>
            <pc:docMk/>
            <pc:sldMk cId="2547604401" sldId="314"/>
            <ac:cxnSpMk id="254" creationId="{755C3EF4-6E6E-972D-4D7D-EE88C26DB5A9}"/>
          </ac:cxnSpMkLst>
        </pc:cxnChg>
        <pc:cxnChg chg="add del mod">
          <ac:chgData name="Ying Cao" userId="c5d2f89c-37b7-45b8-9142-b3d7055cf3db" providerId="ADAL" clId="{A46B9C56-A578-5742-9CB5-7FE61CFB4731}" dt="2023-04-06T01:57:12.595" v="4767" actId="478"/>
          <ac:cxnSpMkLst>
            <pc:docMk/>
            <pc:sldMk cId="2547604401" sldId="314"/>
            <ac:cxnSpMk id="263" creationId="{8FE3D66A-4994-3E7B-C5E1-DB81E077CD9A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267" creationId="{6F322BFD-31EA-81C9-50D6-7C0D9FAA1DBD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270" creationId="{8855B320-B7AB-4B39-26C3-BF7D735E5DE1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296" creationId="{6C068859-FC0E-D923-3401-E7DD6633D9F7}"/>
          </ac:cxnSpMkLst>
        </pc:cxnChg>
        <pc:cxnChg chg="add del mod">
          <ac:chgData name="Ying Cao" userId="c5d2f89c-37b7-45b8-9142-b3d7055cf3db" providerId="ADAL" clId="{A46B9C56-A578-5742-9CB5-7FE61CFB4731}" dt="2023-04-06T01:55:32.888" v="4744" actId="21"/>
          <ac:cxnSpMkLst>
            <pc:docMk/>
            <pc:sldMk cId="2547604401" sldId="314"/>
            <ac:cxnSpMk id="297" creationId="{BD8DE3D7-4FC1-C19A-1385-D5FBA771C122}"/>
          </ac:cxnSpMkLst>
        </pc:cxnChg>
        <pc:cxnChg chg="add del mod">
          <ac:chgData name="Ying Cao" userId="c5d2f89c-37b7-45b8-9142-b3d7055cf3db" providerId="ADAL" clId="{A46B9C56-A578-5742-9CB5-7FE61CFB4731}" dt="2023-04-12T06:44:17.685" v="6087" actId="21"/>
          <ac:cxnSpMkLst>
            <pc:docMk/>
            <pc:sldMk cId="2547604401" sldId="314"/>
            <ac:cxnSpMk id="359" creationId="{A4A8ABCB-2C97-31B1-6A20-4F71338B25B2}"/>
          </ac:cxnSpMkLst>
        </pc:cxnChg>
      </pc:sldChg>
      <pc:sldChg chg="addSp delSp modSp add mod">
        <pc:chgData name="Ying Cao" userId="c5d2f89c-37b7-45b8-9142-b3d7055cf3db" providerId="ADAL" clId="{A46B9C56-A578-5742-9CB5-7FE61CFB4731}" dt="2023-04-06T07:03:04.762" v="6076" actId="14100"/>
        <pc:sldMkLst>
          <pc:docMk/>
          <pc:sldMk cId="149614024" sldId="315"/>
        </pc:sldMkLst>
        <pc:spChg chg="add mod">
          <ac:chgData name="Ying Cao" userId="c5d2f89c-37b7-45b8-9142-b3d7055cf3db" providerId="ADAL" clId="{A46B9C56-A578-5742-9CB5-7FE61CFB4731}" dt="2023-04-06T07:00:05.811" v="6041" actId="1038"/>
          <ac:spMkLst>
            <pc:docMk/>
            <pc:sldMk cId="149614024" sldId="315"/>
            <ac:spMk id="3" creationId="{6A29CDA7-77D0-F683-137A-0C7C88599963}"/>
          </ac:spMkLst>
        </pc:spChg>
        <pc:spChg chg="add mod">
          <ac:chgData name="Ying Cao" userId="c5d2f89c-37b7-45b8-9142-b3d7055cf3db" providerId="ADAL" clId="{A46B9C56-A578-5742-9CB5-7FE61CFB4731}" dt="2023-04-06T07:00:29.541" v="6044" actId="12788"/>
          <ac:spMkLst>
            <pc:docMk/>
            <pc:sldMk cId="149614024" sldId="315"/>
            <ac:spMk id="4" creationId="{B0C97168-C9E4-9BCB-4BB1-FE9D9130CAFC}"/>
          </ac:spMkLst>
        </pc:spChg>
        <pc:spChg chg="add del mod">
          <ac:chgData name="Ying Cao" userId="c5d2f89c-37b7-45b8-9142-b3d7055cf3db" providerId="ADAL" clId="{A46B9C56-A578-5742-9CB5-7FE61CFB4731}" dt="2023-04-06T02:42:44.100" v="5173" actId="478"/>
          <ac:spMkLst>
            <pc:docMk/>
            <pc:sldMk cId="149614024" sldId="315"/>
            <ac:spMk id="9" creationId="{999A880A-CDF9-3EAA-A576-E5BDC8A091C7}"/>
          </ac:spMkLst>
        </pc:spChg>
        <pc:spChg chg="add mod">
          <ac:chgData name="Ying Cao" userId="c5d2f89c-37b7-45b8-9142-b3d7055cf3db" providerId="ADAL" clId="{A46B9C56-A578-5742-9CB5-7FE61CFB4731}" dt="2023-04-06T03:12:05.607" v="5567" actId="2085"/>
          <ac:spMkLst>
            <pc:docMk/>
            <pc:sldMk cId="149614024" sldId="315"/>
            <ac:spMk id="10" creationId="{9EDFF1EF-8C66-827C-D2FB-DDCDA8B74533}"/>
          </ac:spMkLst>
        </pc:spChg>
        <pc:spChg chg="add mod">
          <ac:chgData name="Ying Cao" userId="c5d2f89c-37b7-45b8-9142-b3d7055cf3db" providerId="ADAL" clId="{A46B9C56-A578-5742-9CB5-7FE61CFB4731}" dt="2023-04-06T03:12:05.607" v="5567" actId="2085"/>
          <ac:spMkLst>
            <pc:docMk/>
            <pc:sldMk cId="149614024" sldId="315"/>
            <ac:spMk id="11" creationId="{7D39689A-DBAC-7529-7589-D0394AD538BF}"/>
          </ac:spMkLst>
        </pc:spChg>
        <pc:spChg chg="add del mod">
          <ac:chgData name="Ying Cao" userId="c5d2f89c-37b7-45b8-9142-b3d7055cf3db" providerId="ADAL" clId="{A46B9C56-A578-5742-9CB5-7FE61CFB4731}" dt="2023-04-06T02:48:27.855" v="5272" actId="478"/>
          <ac:spMkLst>
            <pc:docMk/>
            <pc:sldMk cId="149614024" sldId="315"/>
            <ac:spMk id="13" creationId="{88763975-E100-2B28-BBFD-A800CFA65A5E}"/>
          </ac:spMkLst>
        </pc:spChg>
        <pc:spChg chg="add del mod">
          <ac:chgData name="Ying Cao" userId="c5d2f89c-37b7-45b8-9142-b3d7055cf3db" providerId="ADAL" clId="{A46B9C56-A578-5742-9CB5-7FE61CFB4731}" dt="2023-04-06T02:48:27.855" v="5272" actId="478"/>
          <ac:spMkLst>
            <pc:docMk/>
            <pc:sldMk cId="149614024" sldId="315"/>
            <ac:spMk id="14" creationId="{F9D9381A-D3BD-9AE8-05B5-2E27B77BFC8F}"/>
          </ac:spMkLst>
        </pc:spChg>
        <pc:spChg chg="add del mod">
          <ac:chgData name="Ying Cao" userId="c5d2f89c-37b7-45b8-9142-b3d7055cf3db" providerId="ADAL" clId="{A46B9C56-A578-5742-9CB5-7FE61CFB4731}" dt="2023-04-06T02:48:27.855" v="5272" actId="478"/>
          <ac:spMkLst>
            <pc:docMk/>
            <pc:sldMk cId="149614024" sldId="315"/>
            <ac:spMk id="15" creationId="{24DD15C4-8987-0CB5-0A6B-5C2717719DDC}"/>
          </ac:spMkLst>
        </pc:spChg>
        <pc:spChg chg="add mod">
          <ac:chgData name="Ying Cao" userId="c5d2f89c-37b7-45b8-9142-b3d7055cf3db" providerId="ADAL" clId="{A46B9C56-A578-5742-9CB5-7FE61CFB4731}" dt="2023-04-06T03:03:12.220" v="5414" actId="1076"/>
          <ac:spMkLst>
            <pc:docMk/>
            <pc:sldMk cId="149614024" sldId="315"/>
            <ac:spMk id="16" creationId="{5676E32A-3984-AA9C-913C-8F2F3564FA7F}"/>
          </ac:spMkLst>
        </pc:spChg>
        <pc:spChg chg="add mod">
          <ac:chgData name="Ying Cao" userId="c5d2f89c-37b7-45b8-9142-b3d7055cf3db" providerId="ADAL" clId="{A46B9C56-A578-5742-9CB5-7FE61CFB4731}" dt="2023-04-06T03:12:05.607" v="5567" actId="2085"/>
          <ac:spMkLst>
            <pc:docMk/>
            <pc:sldMk cId="149614024" sldId="315"/>
            <ac:spMk id="17" creationId="{DF30F556-34B5-A696-A33F-119EFFB69CDF}"/>
          </ac:spMkLst>
        </pc:spChg>
        <pc:spChg chg="add mod">
          <ac:chgData name="Ying Cao" userId="c5d2f89c-37b7-45b8-9142-b3d7055cf3db" providerId="ADAL" clId="{A46B9C56-A578-5742-9CB5-7FE61CFB4731}" dt="2023-04-06T03:03:12.220" v="5414" actId="1076"/>
          <ac:spMkLst>
            <pc:docMk/>
            <pc:sldMk cId="149614024" sldId="315"/>
            <ac:spMk id="18" creationId="{401A0EED-ABD4-FEF5-E474-5C116DCCA466}"/>
          </ac:spMkLst>
        </pc:spChg>
        <pc:spChg chg="add mod">
          <ac:chgData name="Ying Cao" userId="c5d2f89c-37b7-45b8-9142-b3d7055cf3db" providerId="ADAL" clId="{A46B9C56-A578-5742-9CB5-7FE61CFB4731}" dt="2023-04-06T03:03:12.220" v="5414" actId="1076"/>
          <ac:spMkLst>
            <pc:docMk/>
            <pc:sldMk cId="149614024" sldId="315"/>
            <ac:spMk id="20" creationId="{0ED23104-7BDF-83B3-D97E-3DC4AA42A6D5}"/>
          </ac:spMkLst>
        </pc:spChg>
        <pc:spChg chg="add mod">
          <ac:chgData name="Ying Cao" userId="c5d2f89c-37b7-45b8-9142-b3d7055cf3db" providerId="ADAL" clId="{A46B9C56-A578-5742-9CB5-7FE61CFB4731}" dt="2023-04-06T06:33:42.682" v="5883" actId="14100"/>
          <ac:spMkLst>
            <pc:docMk/>
            <pc:sldMk cId="149614024" sldId="315"/>
            <ac:spMk id="22" creationId="{DC7442F5-9986-8ADD-D3F7-0168F04E86C6}"/>
          </ac:spMkLst>
        </pc:spChg>
        <pc:spChg chg="add mod">
          <ac:chgData name="Ying Cao" userId="c5d2f89c-37b7-45b8-9142-b3d7055cf3db" providerId="ADAL" clId="{A46B9C56-A578-5742-9CB5-7FE61CFB4731}" dt="2023-04-06T03:03:12.220" v="5414" actId="1076"/>
          <ac:spMkLst>
            <pc:docMk/>
            <pc:sldMk cId="149614024" sldId="315"/>
            <ac:spMk id="23" creationId="{0055468C-99BD-BD44-DE7C-C2AC607A2985}"/>
          </ac:spMkLst>
        </pc:spChg>
        <pc:spChg chg="add mod">
          <ac:chgData name="Ying Cao" userId="c5d2f89c-37b7-45b8-9142-b3d7055cf3db" providerId="ADAL" clId="{A46B9C56-A578-5742-9CB5-7FE61CFB4731}" dt="2023-04-06T03:03:12.220" v="5414" actId="1076"/>
          <ac:spMkLst>
            <pc:docMk/>
            <pc:sldMk cId="149614024" sldId="315"/>
            <ac:spMk id="25" creationId="{42BD0BE7-77B1-E4E3-FAC3-39CABB0C903A}"/>
          </ac:spMkLst>
        </pc:spChg>
        <pc:spChg chg="add del mod">
          <ac:chgData name="Ying Cao" userId="c5d2f89c-37b7-45b8-9142-b3d7055cf3db" providerId="ADAL" clId="{A46B9C56-A578-5742-9CB5-7FE61CFB4731}" dt="2023-04-06T02:42:42.398" v="5172" actId="478"/>
          <ac:spMkLst>
            <pc:docMk/>
            <pc:sldMk cId="149614024" sldId="315"/>
            <ac:spMk id="28" creationId="{16BABDE5-6677-B4AB-E20C-A5677FBE5BFB}"/>
          </ac:spMkLst>
        </pc:spChg>
        <pc:spChg chg="add mod">
          <ac:chgData name="Ying Cao" userId="c5d2f89c-37b7-45b8-9142-b3d7055cf3db" providerId="ADAL" clId="{A46B9C56-A578-5742-9CB5-7FE61CFB4731}" dt="2023-04-06T03:03:12.220" v="5414" actId="1076"/>
          <ac:spMkLst>
            <pc:docMk/>
            <pc:sldMk cId="149614024" sldId="315"/>
            <ac:spMk id="29" creationId="{7D13EE65-1066-BD8E-44B7-92207E8D07ED}"/>
          </ac:spMkLst>
        </pc:spChg>
        <pc:spChg chg="add del mod">
          <ac:chgData name="Ying Cao" userId="c5d2f89c-37b7-45b8-9142-b3d7055cf3db" providerId="ADAL" clId="{A46B9C56-A578-5742-9CB5-7FE61CFB4731}" dt="2023-04-06T02:48:27.855" v="5272" actId="478"/>
          <ac:spMkLst>
            <pc:docMk/>
            <pc:sldMk cId="149614024" sldId="315"/>
            <ac:spMk id="30" creationId="{63EE2E2F-8A41-62A0-9445-6B23F59A5B9F}"/>
          </ac:spMkLst>
        </pc:spChg>
        <pc:spChg chg="add del mod">
          <ac:chgData name="Ying Cao" userId="c5d2f89c-37b7-45b8-9142-b3d7055cf3db" providerId="ADAL" clId="{A46B9C56-A578-5742-9CB5-7FE61CFB4731}" dt="2023-04-06T02:48:27.855" v="5272" actId="478"/>
          <ac:spMkLst>
            <pc:docMk/>
            <pc:sldMk cId="149614024" sldId="315"/>
            <ac:spMk id="31" creationId="{340151DE-AB8F-97CF-4F38-4539A26092EA}"/>
          </ac:spMkLst>
        </pc:spChg>
        <pc:spChg chg="add mod">
          <ac:chgData name="Ying Cao" userId="c5d2f89c-37b7-45b8-9142-b3d7055cf3db" providerId="ADAL" clId="{A46B9C56-A578-5742-9CB5-7FE61CFB4731}" dt="2023-04-06T03:03:12.220" v="5414" actId="1076"/>
          <ac:spMkLst>
            <pc:docMk/>
            <pc:sldMk cId="149614024" sldId="315"/>
            <ac:spMk id="32" creationId="{78C4A4E8-0381-EBC1-071D-D13D577973FE}"/>
          </ac:spMkLst>
        </pc:spChg>
        <pc:spChg chg="add del mod">
          <ac:chgData name="Ying Cao" userId="c5d2f89c-37b7-45b8-9142-b3d7055cf3db" providerId="ADAL" clId="{A46B9C56-A578-5742-9CB5-7FE61CFB4731}" dt="2023-04-06T02:48:27.855" v="5272" actId="478"/>
          <ac:spMkLst>
            <pc:docMk/>
            <pc:sldMk cId="149614024" sldId="315"/>
            <ac:spMk id="34" creationId="{640CE4FD-A389-2196-B0FA-3502032FFC46}"/>
          </ac:spMkLst>
        </pc:spChg>
        <pc:spChg chg="add del mod">
          <ac:chgData name="Ying Cao" userId="c5d2f89c-37b7-45b8-9142-b3d7055cf3db" providerId="ADAL" clId="{A46B9C56-A578-5742-9CB5-7FE61CFB4731}" dt="2023-04-06T02:55:19.351" v="5374" actId="478"/>
          <ac:spMkLst>
            <pc:docMk/>
            <pc:sldMk cId="149614024" sldId="315"/>
            <ac:spMk id="35" creationId="{75DC5864-5234-1507-3BBD-18BDCAAC60C4}"/>
          </ac:spMkLst>
        </pc:spChg>
        <pc:spChg chg="add del mod">
          <ac:chgData name="Ying Cao" userId="c5d2f89c-37b7-45b8-9142-b3d7055cf3db" providerId="ADAL" clId="{A46B9C56-A578-5742-9CB5-7FE61CFB4731}" dt="2023-04-06T02:48:27.855" v="5272" actId="478"/>
          <ac:spMkLst>
            <pc:docMk/>
            <pc:sldMk cId="149614024" sldId="315"/>
            <ac:spMk id="36" creationId="{753CC786-1017-D37A-39CC-904AE03A21A3}"/>
          </ac:spMkLst>
        </pc:spChg>
        <pc:spChg chg="add mod">
          <ac:chgData name="Ying Cao" userId="c5d2f89c-37b7-45b8-9142-b3d7055cf3db" providerId="ADAL" clId="{A46B9C56-A578-5742-9CB5-7FE61CFB4731}" dt="2023-04-06T03:03:12.220" v="5414" actId="1076"/>
          <ac:spMkLst>
            <pc:docMk/>
            <pc:sldMk cId="149614024" sldId="315"/>
            <ac:spMk id="37" creationId="{AAAF9E34-312D-C32F-4E34-9E6FABADB3BE}"/>
          </ac:spMkLst>
        </pc:spChg>
        <pc:spChg chg="add mod">
          <ac:chgData name="Ying Cao" userId="c5d2f89c-37b7-45b8-9142-b3d7055cf3db" providerId="ADAL" clId="{A46B9C56-A578-5742-9CB5-7FE61CFB4731}" dt="2023-04-06T03:03:12.220" v="5414" actId="1076"/>
          <ac:spMkLst>
            <pc:docMk/>
            <pc:sldMk cId="149614024" sldId="315"/>
            <ac:spMk id="38" creationId="{4960A357-ACF9-2C67-603C-9277DB1C7E44}"/>
          </ac:spMkLst>
        </pc:spChg>
        <pc:spChg chg="add del mod">
          <ac:chgData name="Ying Cao" userId="c5d2f89c-37b7-45b8-9142-b3d7055cf3db" providerId="ADAL" clId="{A46B9C56-A578-5742-9CB5-7FE61CFB4731}" dt="2023-04-06T02:48:27.855" v="5272" actId="478"/>
          <ac:spMkLst>
            <pc:docMk/>
            <pc:sldMk cId="149614024" sldId="315"/>
            <ac:spMk id="39" creationId="{6CAB3B7C-5F34-6B5C-EA68-FAC26B1B5C72}"/>
          </ac:spMkLst>
        </pc:spChg>
        <pc:spChg chg="add mod">
          <ac:chgData name="Ying Cao" userId="c5d2f89c-37b7-45b8-9142-b3d7055cf3db" providerId="ADAL" clId="{A46B9C56-A578-5742-9CB5-7FE61CFB4731}" dt="2023-04-06T07:02:50.852" v="6074" actId="12789"/>
          <ac:spMkLst>
            <pc:docMk/>
            <pc:sldMk cId="149614024" sldId="315"/>
            <ac:spMk id="47" creationId="{19CBA971-B5C4-C152-4BA6-B21706C1D2AF}"/>
          </ac:spMkLst>
        </pc:spChg>
        <pc:spChg chg="add del mod">
          <ac:chgData name="Ying Cao" userId="c5d2f89c-37b7-45b8-9142-b3d7055cf3db" providerId="ADAL" clId="{A46B9C56-A578-5742-9CB5-7FE61CFB4731}" dt="2023-04-06T07:02:06.034" v="6067" actId="478"/>
          <ac:spMkLst>
            <pc:docMk/>
            <pc:sldMk cId="149614024" sldId="315"/>
            <ac:spMk id="48" creationId="{DD68776B-A83A-8390-3FF8-638A555BFEBD}"/>
          </ac:spMkLst>
        </pc:spChg>
        <pc:spChg chg="add mod">
          <ac:chgData name="Ying Cao" userId="c5d2f89c-37b7-45b8-9142-b3d7055cf3db" providerId="ADAL" clId="{A46B9C56-A578-5742-9CB5-7FE61CFB4731}" dt="2023-04-06T07:02:09.507" v="6068" actId="20577"/>
          <ac:spMkLst>
            <pc:docMk/>
            <pc:sldMk cId="149614024" sldId="315"/>
            <ac:spMk id="49" creationId="{1979FFB6-16B8-382C-4B98-EC07F66CD0C2}"/>
          </ac:spMkLst>
        </pc:spChg>
        <pc:spChg chg="add mod">
          <ac:chgData name="Ying Cao" userId="c5d2f89c-37b7-45b8-9142-b3d7055cf3db" providerId="ADAL" clId="{A46B9C56-A578-5742-9CB5-7FE61CFB4731}" dt="2023-04-06T07:01:48.158" v="6060" actId="12789"/>
          <ac:spMkLst>
            <pc:docMk/>
            <pc:sldMk cId="149614024" sldId="315"/>
            <ac:spMk id="50" creationId="{4643D349-7E9F-6FA0-EB19-316E07A934C9}"/>
          </ac:spMkLst>
        </pc:spChg>
        <pc:spChg chg="add mod">
          <ac:chgData name="Ying Cao" userId="c5d2f89c-37b7-45b8-9142-b3d7055cf3db" providerId="ADAL" clId="{A46B9C56-A578-5742-9CB5-7FE61CFB4731}" dt="2023-04-06T06:46:29.688" v="5931" actId="1076"/>
          <ac:spMkLst>
            <pc:docMk/>
            <pc:sldMk cId="149614024" sldId="315"/>
            <ac:spMk id="55" creationId="{DA34F1B3-4635-7A4D-15C2-7C422456A846}"/>
          </ac:spMkLst>
        </pc:spChg>
        <pc:spChg chg="add mod">
          <ac:chgData name="Ying Cao" userId="c5d2f89c-37b7-45b8-9142-b3d7055cf3db" providerId="ADAL" clId="{A46B9C56-A578-5742-9CB5-7FE61CFB4731}" dt="2023-04-06T07:01:48.158" v="6060" actId="12789"/>
          <ac:spMkLst>
            <pc:docMk/>
            <pc:sldMk cId="149614024" sldId="315"/>
            <ac:spMk id="67" creationId="{3DEF93A2-2A0B-DD7A-1981-90E7E8330C83}"/>
          </ac:spMkLst>
        </pc:spChg>
        <pc:spChg chg="mod">
          <ac:chgData name="Ying Cao" userId="c5d2f89c-37b7-45b8-9142-b3d7055cf3db" providerId="ADAL" clId="{A46B9C56-A578-5742-9CB5-7FE61CFB4731}" dt="2023-04-06T03:12:05.607" v="5567" actId="2085"/>
          <ac:spMkLst>
            <pc:docMk/>
            <pc:sldMk cId="149614024" sldId="315"/>
            <ac:spMk id="69" creationId="{E84D6E63-0E0D-5E50-9F62-570BD8F4531E}"/>
          </ac:spMkLst>
        </pc:spChg>
        <pc:spChg chg="mod">
          <ac:chgData name="Ying Cao" userId="c5d2f89c-37b7-45b8-9142-b3d7055cf3db" providerId="ADAL" clId="{A46B9C56-A578-5742-9CB5-7FE61CFB4731}" dt="2023-04-06T03:12:05.607" v="5567" actId="2085"/>
          <ac:spMkLst>
            <pc:docMk/>
            <pc:sldMk cId="149614024" sldId="315"/>
            <ac:spMk id="70" creationId="{8815961F-7A1D-2D5C-D726-AA6ABC92AA0D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79" creationId="{5F574988-80C4-4BF5-24CA-670B7E418935}"/>
          </ac:spMkLst>
        </pc:spChg>
        <pc:spChg chg="add del mod">
          <ac:chgData name="Ying Cao" userId="c5d2f89c-37b7-45b8-9142-b3d7055cf3db" providerId="ADAL" clId="{A46B9C56-A578-5742-9CB5-7FE61CFB4731}" dt="2023-04-06T02:48:42.263" v="5280" actId="478"/>
          <ac:spMkLst>
            <pc:docMk/>
            <pc:sldMk cId="149614024" sldId="315"/>
            <ac:spMk id="82" creationId="{C3C53ED0-6F31-2C06-8AAA-C07C6E11CDDB}"/>
          </ac:spMkLst>
        </pc:spChg>
        <pc:spChg chg="add mod">
          <ac:chgData name="Ying Cao" userId="c5d2f89c-37b7-45b8-9142-b3d7055cf3db" providerId="ADAL" clId="{A46B9C56-A578-5742-9CB5-7FE61CFB4731}" dt="2023-04-06T06:06:59.766" v="5731" actId="1036"/>
          <ac:spMkLst>
            <pc:docMk/>
            <pc:sldMk cId="149614024" sldId="315"/>
            <ac:spMk id="84" creationId="{40F90CFD-510D-F4E5-CBFA-C0FCA3199F30}"/>
          </ac:spMkLst>
        </pc:spChg>
        <pc:spChg chg="add del mod">
          <ac:chgData name="Ying Cao" userId="c5d2f89c-37b7-45b8-9142-b3d7055cf3db" providerId="ADAL" clId="{A46B9C56-A578-5742-9CB5-7FE61CFB4731}" dt="2023-04-06T02:48:36.090" v="5275" actId="478"/>
          <ac:spMkLst>
            <pc:docMk/>
            <pc:sldMk cId="149614024" sldId="315"/>
            <ac:spMk id="88" creationId="{F860FA10-40D7-7AD1-C318-40333FC27078}"/>
          </ac:spMkLst>
        </pc:spChg>
        <pc:spChg chg="add del mod">
          <ac:chgData name="Ying Cao" userId="c5d2f89c-37b7-45b8-9142-b3d7055cf3db" providerId="ADAL" clId="{A46B9C56-A578-5742-9CB5-7FE61CFB4731}" dt="2023-04-06T02:48:38.974" v="5278" actId="478"/>
          <ac:spMkLst>
            <pc:docMk/>
            <pc:sldMk cId="149614024" sldId="315"/>
            <ac:spMk id="89" creationId="{D00FC268-9A59-4D29-F716-F05B58B6EB14}"/>
          </ac:spMkLst>
        </pc:spChg>
        <pc:spChg chg="add del mod">
          <ac:chgData name="Ying Cao" userId="c5d2f89c-37b7-45b8-9142-b3d7055cf3db" providerId="ADAL" clId="{A46B9C56-A578-5742-9CB5-7FE61CFB4731}" dt="2023-04-06T02:53:19.132" v="5349" actId="478"/>
          <ac:spMkLst>
            <pc:docMk/>
            <pc:sldMk cId="149614024" sldId="315"/>
            <ac:spMk id="91" creationId="{236E70CB-344A-46DC-FA33-16C83EEF4244}"/>
          </ac:spMkLst>
        </pc:spChg>
        <pc:spChg chg="add del mod">
          <ac:chgData name="Ying Cao" userId="c5d2f89c-37b7-45b8-9142-b3d7055cf3db" providerId="ADAL" clId="{A46B9C56-A578-5742-9CB5-7FE61CFB4731}" dt="2023-04-06T02:50:21.220" v="5307" actId="478"/>
          <ac:spMkLst>
            <pc:docMk/>
            <pc:sldMk cId="149614024" sldId="315"/>
            <ac:spMk id="92" creationId="{C9E1E16B-3580-2892-EFED-A0C98D1DB4D6}"/>
          </ac:spMkLst>
        </pc:spChg>
        <pc:spChg chg="add mod">
          <ac:chgData name="Ying Cao" userId="c5d2f89c-37b7-45b8-9142-b3d7055cf3db" providerId="ADAL" clId="{A46B9C56-A578-5742-9CB5-7FE61CFB4731}" dt="2023-04-06T06:06:59.766" v="5731" actId="1036"/>
          <ac:spMkLst>
            <pc:docMk/>
            <pc:sldMk cId="149614024" sldId="315"/>
            <ac:spMk id="93" creationId="{83D9EF7C-1851-C028-28F0-D5F31C407DC1}"/>
          </ac:spMkLst>
        </pc:spChg>
        <pc:spChg chg="add del mod">
          <ac:chgData name="Ying Cao" userId="c5d2f89c-37b7-45b8-9142-b3d7055cf3db" providerId="ADAL" clId="{A46B9C56-A578-5742-9CB5-7FE61CFB4731}" dt="2023-04-06T02:50:08.112" v="5304" actId="478"/>
          <ac:spMkLst>
            <pc:docMk/>
            <pc:sldMk cId="149614024" sldId="315"/>
            <ac:spMk id="94" creationId="{C1D16D52-2692-7526-B669-AE26E9E6A295}"/>
          </ac:spMkLst>
        </pc:spChg>
        <pc:spChg chg="add del mod">
          <ac:chgData name="Ying Cao" userId="c5d2f89c-37b7-45b8-9142-b3d7055cf3db" providerId="ADAL" clId="{A46B9C56-A578-5742-9CB5-7FE61CFB4731}" dt="2023-04-06T02:48:37.884" v="5277" actId="478"/>
          <ac:spMkLst>
            <pc:docMk/>
            <pc:sldMk cId="149614024" sldId="315"/>
            <ac:spMk id="95" creationId="{0269A7FA-F8D9-2C6E-9619-4C7CD02B34F6}"/>
          </ac:spMkLst>
        </pc:spChg>
        <pc:spChg chg="add del mod">
          <ac:chgData name="Ying Cao" userId="c5d2f89c-37b7-45b8-9142-b3d7055cf3db" providerId="ADAL" clId="{A46B9C56-A578-5742-9CB5-7FE61CFB4731}" dt="2023-04-06T02:48:36.090" v="5275" actId="478"/>
          <ac:spMkLst>
            <pc:docMk/>
            <pc:sldMk cId="149614024" sldId="315"/>
            <ac:spMk id="96" creationId="{840BBD28-54F6-EB0D-5BE1-31F9552F3850}"/>
          </ac:spMkLst>
        </pc:spChg>
        <pc:spChg chg="add mod">
          <ac:chgData name="Ying Cao" userId="c5d2f89c-37b7-45b8-9142-b3d7055cf3db" providerId="ADAL" clId="{A46B9C56-A578-5742-9CB5-7FE61CFB4731}" dt="2023-04-06T06:06:59.766" v="5731" actId="1036"/>
          <ac:spMkLst>
            <pc:docMk/>
            <pc:sldMk cId="149614024" sldId="315"/>
            <ac:spMk id="97" creationId="{57C0BF22-2080-8756-2626-4073556C8B03}"/>
          </ac:spMkLst>
        </pc:spChg>
        <pc:spChg chg="add mod">
          <ac:chgData name="Ying Cao" userId="c5d2f89c-37b7-45b8-9142-b3d7055cf3db" providerId="ADAL" clId="{A46B9C56-A578-5742-9CB5-7FE61CFB4731}" dt="2023-04-06T06:59:32.730" v="6002" actId="1076"/>
          <ac:spMkLst>
            <pc:docMk/>
            <pc:sldMk cId="149614024" sldId="315"/>
            <ac:spMk id="98" creationId="{1158B248-8109-0F3B-89CA-5CF272006512}"/>
          </ac:spMkLst>
        </pc:spChg>
        <pc:spChg chg="add del mod">
          <ac:chgData name="Ying Cao" userId="c5d2f89c-37b7-45b8-9142-b3d7055cf3db" providerId="ADAL" clId="{A46B9C56-A578-5742-9CB5-7FE61CFB4731}" dt="2023-04-06T02:50:00.257" v="5301" actId="478"/>
          <ac:spMkLst>
            <pc:docMk/>
            <pc:sldMk cId="149614024" sldId="315"/>
            <ac:spMk id="99" creationId="{F9388100-2740-8C9F-9548-85798A56CD8C}"/>
          </ac:spMkLst>
        </pc:spChg>
        <pc:spChg chg="mod">
          <ac:chgData name="Ying Cao" userId="c5d2f89c-37b7-45b8-9142-b3d7055cf3db" providerId="ADAL" clId="{A46B9C56-A578-5742-9CB5-7FE61CFB4731}" dt="2023-04-06T03:12:05.607" v="5567" actId="2085"/>
          <ac:spMkLst>
            <pc:docMk/>
            <pc:sldMk cId="149614024" sldId="315"/>
            <ac:spMk id="100" creationId="{A438AAF5-4226-234F-4C1B-CDC919FCA79A}"/>
          </ac:spMkLst>
        </pc:spChg>
        <pc:spChg chg="add mod">
          <ac:chgData name="Ying Cao" userId="c5d2f89c-37b7-45b8-9142-b3d7055cf3db" providerId="ADAL" clId="{A46B9C56-A578-5742-9CB5-7FE61CFB4731}" dt="2023-04-06T06:06:59.766" v="5731" actId="1036"/>
          <ac:spMkLst>
            <pc:docMk/>
            <pc:sldMk cId="149614024" sldId="315"/>
            <ac:spMk id="101" creationId="{254C1F79-0BD7-8AB5-636A-69F7568553D5}"/>
          </ac:spMkLst>
        </pc:spChg>
        <pc:spChg chg="add mod">
          <ac:chgData name="Ying Cao" userId="c5d2f89c-37b7-45b8-9142-b3d7055cf3db" providerId="ADAL" clId="{A46B9C56-A578-5742-9CB5-7FE61CFB4731}" dt="2023-04-06T06:06:59.766" v="5731" actId="1036"/>
          <ac:spMkLst>
            <pc:docMk/>
            <pc:sldMk cId="149614024" sldId="315"/>
            <ac:spMk id="102" creationId="{B46A9DFA-9DF7-AB78-88BC-1430D386B63C}"/>
          </ac:spMkLst>
        </pc:spChg>
        <pc:spChg chg="mod">
          <ac:chgData name="Ying Cao" userId="c5d2f89c-37b7-45b8-9142-b3d7055cf3db" providerId="ADAL" clId="{A46B9C56-A578-5742-9CB5-7FE61CFB4731}" dt="2023-04-06T04:23:54.716" v="5683" actId="2085"/>
          <ac:spMkLst>
            <pc:docMk/>
            <pc:sldMk cId="149614024" sldId="315"/>
            <ac:spMk id="103" creationId="{3BC4845C-5B24-9652-CDEE-5E161FD93C28}"/>
          </ac:spMkLst>
        </pc:spChg>
        <pc:spChg chg="mod">
          <ac:chgData name="Ying Cao" userId="c5d2f89c-37b7-45b8-9142-b3d7055cf3db" providerId="ADAL" clId="{A46B9C56-A578-5742-9CB5-7FE61CFB4731}" dt="2023-04-06T02:55:50.174" v="5381" actId="1076"/>
          <ac:spMkLst>
            <pc:docMk/>
            <pc:sldMk cId="149614024" sldId="315"/>
            <ac:spMk id="104" creationId="{E792BBD4-0730-2EC5-FF7B-D9D81D43F95E}"/>
          </ac:spMkLst>
        </pc:spChg>
        <pc:spChg chg="mod">
          <ac:chgData name="Ying Cao" userId="c5d2f89c-37b7-45b8-9142-b3d7055cf3db" providerId="ADAL" clId="{A46B9C56-A578-5742-9CB5-7FE61CFB4731}" dt="2023-04-06T02:55:50.174" v="5381" actId="1076"/>
          <ac:spMkLst>
            <pc:docMk/>
            <pc:sldMk cId="149614024" sldId="315"/>
            <ac:spMk id="107" creationId="{7546CA01-E959-74F1-095D-8B6B857D5712}"/>
          </ac:spMkLst>
        </pc:spChg>
        <pc:spChg chg="mod">
          <ac:chgData name="Ying Cao" userId="c5d2f89c-37b7-45b8-9142-b3d7055cf3db" providerId="ADAL" clId="{A46B9C56-A578-5742-9CB5-7FE61CFB4731}" dt="2023-04-06T07:03:04.762" v="6076" actId="14100"/>
          <ac:spMkLst>
            <pc:docMk/>
            <pc:sldMk cId="149614024" sldId="315"/>
            <ac:spMk id="109" creationId="{E905DF4A-416E-F580-2047-D6F70D93805A}"/>
          </ac:spMkLst>
        </pc:spChg>
        <pc:spChg chg="mod">
          <ac:chgData name="Ying Cao" userId="c5d2f89c-37b7-45b8-9142-b3d7055cf3db" providerId="ADAL" clId="{A46B9C56-A578-5742-9CB5-7FE61CFB4731}" dt="2023-04-06T02:55:50.174" v="5381" actId="1076"/>
          <ac:spMkLst>
            <pc:docMk/>
            <pc:sldMk cId="149614024" sldId="315"/>
            <ac:spMk id="110" creationId="{FA556126-E37D-F499-C7C3-FE73133C9113}"/>
          </ac:spMkLst>
        </pc:spChg>
        <pc:spChg chg="add mod">
          <ac:chgData name="Ying Cao" userId="c5d2f89c-37b7-45b8-9142-b3d7055cf3db" providerId="ADAL" clId="{A46B9C56-A578-5742-9CB5-7FE61CFB4731}" dt="2023-04-06T06:06:59.766" v="5731" actId="1036"/>
          <ac:spMkLst>
            <pc:docMk/>
            <pc:sldMk cId="149614024" sldId="315"/>
            <ac:spMk id="112" creationId="{BBC43854-A77D-9AC7-2FE1-38446C32505A}"/>
          </ac:spMkLst>
        </pc:spChg>
        <pc:spChg chg="add del mod">
          <ac:chgData name="Ying Cao" userId="c5d2f89c-37b7-45b8-9142-b3d7055cf3db" providerId="ADAL" clId="{A46B9C56-A578-5742-9CB5-7FE61CFB4731}" dt="2023-04-06T02:48:40.872" v="5279" actId="478"/>
          <ac:spMkLst>
            <pc:docMk/>
            <pc:sldMk cId="149614024" sldId="315"/>
            <ac:spMk id="114" creationId="{2B028565-C148-2BAA-A21C-A43CDC34ADCA}"/>
          </ac:spMkLst>
        </pc:spChg>
        <pc:spChg chg="mod">
          <ac:chgData name="Ying Cao" userId="c5d2f89c-37b7-45b8-9142-b3d7055cf3db" providerId="ADAL" clId="{A46B9C56-A578-5742-9CB5-7FE61CFB4731}" dt="2023-04-06T06:58:26.886" v="5978" actId="14100"/>
          <ac:spMkLst>
            <pc:docMk/>
            <pc:sldMk cId="149614024" sldId="315"/>
            <ac:spMk id="115" creationId="{19FAEA24-8F94-5A97-886D-FA20877BCB78}"/>
          </ac:spMkLst>
        </pc:spChg>
        <pc:spChg chg="add mod">
          <ac:chgData name="Ying Cao" userId="c5d2f89c-37b7-45b8-9142-b3d7055cf3db" providerId="ADAL" clId="{A46B9C56-A578-5742-9CB5-7FE61CFB4731}" dt="2023-04-06T06:06:59.766" v="5731" actId="1036"/>
          <ac:spMkLst>
            <pc:docMk/>
            <pc:sldMk cId="149614024" sldId="315"/>
            <ac:spMk id="116" creationId="{133DE9B9-D463-C5FC-B86B-CD8EC1BB24AA}"/>
          </ac:spMkLst>
        </pc:spChg>
        <pc:spChg chg="del">
          <ac:chgData name="Ying Cao" userId="c5d2f89c-37b7-45b8-9142-b3d7055cf3db" providerId="ADAL" clId="{A46B9C56-A578-5742-9CB5-7FE61CFB4731}" dt="2023-04-06T02:39:12.384" v="5128" actId="478"/>
          <ac:spMkLst>
            <pc:docMk/>
            <pc:sldMk cId="149614024" sldId="315"/>
            <ac:spMk id="117" creationId="{81C7A790-A62C-F7A1-E933-FA42D97C4D2E}"/>
          </ac:spMkLst>
        </pc:spChg>
        <pc:spChg chg="mod">
          <ac:chgData name="Ying Cao" userId="c5d2f89c-37b7-45b8-9142-b3d7055cf3db" providerId="ADAL" clId="{A46B9C56-A578-5742-9CB5-7FE61CFB4731}" dt="2023-04-06T06:15:46.806" v="5823" actId="12789"/>
          <ac:spMkLst>
            <pc:docMk/>
            <pc:sldMk cId="149614024" sldId="315"/>
            <ac:spMk id="118" creationId="{6CEE1B03-A94D-D778-EF06-EDF7BCEEDBCA}"/>
          </ac:spMkLst>
        </pc:spChg>
        <pc:spChg chg="mod">
          <ac:chgData name="Ying Cao" userId="c5d2f89c-37b7-45b8-9142-b3d7055cf3db" providerId="ADAL" clId="{A46B9C56-A578-5742-9CB5-7FE61CFB4731}" dt="2023-04-06T06:15:46.806" v="5823" actId="12789"/>
          <ac:spMkLst>
            <pc:docMk/>
            <pc:sldMk cId="149614024" sldId="315"/>
            <ac:spMk id="119" creationId="{34EB4104-CF81-5F63-5594-9CB405A213BF}"/>
          </ac:spMkLst>
        </pc:spChg>
        <pc:spChg chg="mod">
          <ac:chgData name="Ying Cao" userId="c5d2f89c-37b7-45b8-9142-b3d7055cf3db" providerId="ADAL" clId="{A46B9C56-A578-5742-9CB5-7FE61CFB4731}" dt="2023-04-06T06:15:46.806" v="5823" actId="12789"/>
          <ac:spMkLst>
            <pc:docMk/>
            <pc:sldMk cId="149614024" sldId="315"/>
            <ac:spMk id="120" creationId="{97808754-6F8E-1BF4-6314-A84B2E754206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121" creationId="{042ADDE5-42FB-AB45-9F3C-8B69FB7454B3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122" creationId="{DF8D54B6-5138-C1A2-553D-3F1AF8ACC1BC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124" creationId="{8F13FF21-B380-1163-17FA-22159A793F5E}"/>
          </ac:spMkLst>
        </pc:spChg>
        <pc:spChg chg="del mod">
          <ac:chgData name="Ying Cao" userId="c5d2f89c-37b7-45b8-9142-b3d7055cf3db" providerId="ADAL" clId="{A46B9C56-A578-5742-9CB5-7FE61CFB4731}" dt="2023-04-06T02:48:27.855" v="5272" actId="478"/>
          <ac:spMkLst>
            <pc:docMk/>
            <pc:sldMk cId="149614024" sldId="315"/>
            <ac:spMk id="126" creationId="{4F2CA6E8-3BD1-5F7B-0943-E49C2A74BD4A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127" creationId="{4F8E9D41-19C7-A3A1-AC0B-A29FA16BAC2A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128" creationId="{B0696BF9-E512-0152-673A-0AF14C68CAD9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129" creationId="{D077DFDD-0356-5F51-E657-D7324A478871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130" creationId="{7C04F0F3-BF75-1E86-BF69-9FBC16F141D5}"/>
          </ac:spMkLst>
        </pc:spChg>
        <pc:spChg chg="add mod">
          <ac:chgData name="Ying Cao" userId="c5d2f89c-37b7-45b8-9142-b3d7055cf3db" providerId="ADAL" clId="{A46B9C56-A578-5742-9CB5-7FE61CFB4731}" dt="2023-04-06T06:06:59.766" v="5731" actId="1036"/>
          <ac:spMkLst>
            <pc:docMk/>
            <pc:sldMk cId="149614024" sldId="315"/>
            <ac:spMk id="131" creationId="{863F8C99-1425-2837-B01F-9A64BFA83867}"/>
          </ac:spMkLst>
        </pc:spChg>
        <pc:spChg chg="del">
          <ac:chgData name="Ying Cao" userId="c5d2f89c-37b7-45b8-9142-b3d7055cf3db" providerId="ADAL" clId="{A46B9C56-A578-5742-9CB5-7FE61CFB4731}" dt="2023-04-06T02:39:19.639" v="5132" actId="478"/>
          <ac:spMkLst>
            <pc:docMk/>
            <pc:sldMk cId="149614024" sldId="315"/>
            <ac:spMk id="134" creationId="{BE99E4F3-0219-C8F5-799E-7CF5A560C3B2}"/>
          </ac:spMkLst>
        </pc:spChg>
        <pc:spChg chg="add del mod">
          <ac:chgData name="Ying Cao" userId="c5d2f89c-37b7-45b8-9142-b3d7055cf3db" providerId="ADAL" clId="{A46B9C56-A578-5742-9CB5-7FE61CFB4731}" dt="2023-04-06T02:48:36.090" v="5275" actId="478"/>
          <ac:spMkLst>
            <pc:docMk/>
            <pc:sldMk cId="149614024" sldId="315"/>
            <ac:spMk id="136" creationId="{09A73519-7FA6-BDF2-29CE-84C12A955728}"/>
          </ac:spMkLst>
        </pc:spChg>
        <pc:spChg chg="add del mod">
          <ac:chgData name="Ying Cao" userId="c5d2f89c-37b7-45b8-9142-b3d7055cf3db" providerId="ADAL" clId="{A46B9C56-A578-5742-9CB5-7FE61CFB4731}" dt="2023-04-06T02:48:36.090" v="5275" actId="478"/>
          <ac:spMkLst>
            <pc:docMk/>
            <pc:sldMk cId="149614024" sldId="315"/>
            <ac:spMk id="137" creationId="{F52924FE-D2FF-632C-E7F1-6F4CD80EBA74}"/>
          </ac:spMkLst>
        </pc:spChg>
        <pc:spChg chg="add del mod">
          <ac:chgData name="Ying Cao" userId="c5d2f89c-37b7-45b8-9142-b3d7055cf3db" providerId="ADAL" clId="{A46B9C56-A578-5742-9CB5-7FE61CFB4731}" dt="2023-04-06T02:50:23.151" v="5309" actId="478"/>
          <ac:spMkLst>
            <pc:docMk/>
            <pc:sldMk cId="149614024" sldId="315"/>
            <ac:spMk id="140" creationId="{C18823D2-4F47-C520-AF15-6048E068BB38}"/>
          </ac:spMkLst>
        </pc:spChg>
        <pc:spChg chg="add del mod">
          <ac:chgData name="Ying Cao" userId="c5d2f89c-37b7-45b8-9142-b3d7055cf3db" providerId="ADAL" clId="{A46B9C56-A578-5742-9CB5-7FE61CFB4731}" dt="2023-04-06T02:50:22.284" v="5308" actId="478"/>
          <ac:spMkLst>
            <pc:docMk/>
            <pc:sldMk cId="149614024" sldId="315"/>
            <ac:spMk id="141" creationId="{9359EB45-7E76-F2EC-2245-A0D57E2E72B7}"/>
          </ac:spMkLst>
        </pc:spChg>
        <pc:spChg chg="add del mod">
          <ac:chgData name="Ying Cao" userId="c5d2f89c-37b7-45b8-9142-b3d7055cf3db" providerId="ADAL" clId="{A46B9C56-A578-5742-9CB5-7FE61CFB4731}" dt="2023-04-06T02:50:10.713" v="5305" actId="478"/>
          <ac:spMkLst>
            <pc:docMk/>
            <pc:sldMk cId="149614024" sldId="315"/>
            <ac:spMk id="142" creationId="{F96DDF1E-68DF-D12E-4628-F116E5FBAB4D}"/>
          </ac:spMkLst>
        </pc:spChg>
        <pc:spChg chg="del mod">
          <ac:chgData name="Ying Cao" userId="c5d2f89c-37b7-45b8-9142-b3d7055cf3db" providerId="ADAL" clId="{A46B9C56-A578-5742-9CB5-7FE61CFB4731}" dt="2023-04-06T02:48:27.855" v="5272" actId="478"/>
          <ac:spMkLst>
            <pc:docMk/>
            <pc:sldMk cId="149614024" sldId="315"/>
            <ac:spMk id="143" creationId="{8A3ECC53-4126-9F52-BB05-0F764D4331A2}"/>
          </ac:spMkLst>
        </pc:spChg>
        <pc:spChg chg="add del mod">
          <ac:chgData name="Ying Cao" userId="c5d2f89c-37b7-45b8-9142-b3d7055cf3db" providerId="ADAL" clId="{A46B9C56-A578-5742-9CB5-7FE61CFB4731}" dt="2023-04-06T02:50:05.735" v="5302" actId="478"/>
          <ac:spMkLst>
            <pc:docMk/>
            <pc:sldMk cId="149614024" sldId="315"/>
            <ac:spMk id="144" creationId="{08B526E5-2401-F22F-94C5-6EAB466297CC}"/>
          </ac:spMkLst>
        </pc:spChg>
        <pc:spChg chg="add mod">
          <ac:chgData name="Ying Cao" userId="c5d2f89c-37b7-45b8-9142-b3d7055cf3db" providerId="ADAL" clId="{A46B9C56-A578-5742-9CB5-7FE61CFB4731}" dt="2023-04-06T06:46:19.419" v="5927" actId="1076"/>
          <ac:spMkLst>
            <pc:docMk/>
            <pc:sldMk cId="149614024" sldId="315"/>
            <ac:spMk id="145" creationId="{16E4B80A-8E3D-3723-95B6-66D203A43219}"/>
          </ac:spMkLst>
        </pc:spChg>
        <pc:spChg chg="add mod">
          <ac:chgData name="Ying Cao" userId="c5d2f89c-37b7-45b8-9142-b3d7055cf3db" providerId="ADAL" clId="{A46B9C56-A578-5742-9CB5-7FE61CFB4731}" dt="2023-04-06T06:06:59.766" v="5731" actId="1036"/>
          <ac:spMkLst>
            <pc:docMk/>
            <pc:sldMk cId="149614024" sldId="315"/>
            <ac:spMk id="148" creationId="{C980C384-76FB-3F30-608D-736FD6A7CADD}"/>
          </ac:spMkLst>
        </pc:spChg>
        <pc:spChg chg="mod">
          <ac:chgData name="Ying Cao" userId="c5d2f89c-37b7-45b8-9142-b3d7055cf3db" providerId="ADAL" clId="{A46B9C56-A578-5742-9CB5-7FE61CFB4731}" dt="2023-04-06T06:15:46.806" v="5823" actId="12789"/>
          <ac:spMkLst>
            <pc:docMk/>
            <pc:sldMk cId="149614024" sldId="315"/>
            <ac:spMk id="162" creationId="{B95730DC-B94B-4B2F-F4DF-3A97B95B17E5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167" creationId="{61B599D6-0FEA-2415-7EE8-721AF2547D67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168" creationId="{4A7BCDA0-BA55-37A5-BD9A-15205C0FA04E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170" creationId="{120EFDA1-4709-5C3E-4FA6-9F049C465FB9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172" creationId="{1E57D03D-45DA-E12C-D0B5-8623A113E588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173" creationId="{0F73F2DC-3D24-6166-3405-6F00422D5E20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183" creationId="{81D1DA55-31F3-9541-3CE6-2B2A9CE98B80}"/>
          </ac:spMkLst>
        </pc:spChg>
        <pc:spChg chg="mod">
          <ac:chgData name="Ying Cao" userId="c5d2f89c-37b7-45b8-9142-b3d7055cf3db" providerId="ADAL" clId="{A46B9C56-A578-5742-9CB5-7FE61CFB4731}" dt="2023-04-06T07:00:29.541" v="6044" actId="12788"/>
          <ac:spMkLst>
            <pc:docMk/>
            <pc:sldMk cId="149614024" sldId="315"/>
            <ac:spMk id="190" creationId="{891BC544-219E-A56B-4FEA-1284732E6F67}"/>
          </ac:spMkLst>
        </pc:spChg>
        <pc:spChg chg="mod">
          <ac:chgData name="Ying Cao" userId="c5d2f89c-37b7-45b8-9142-b3d7055cf3db" providerId="ADAL" clId="{A46B9C56-A578-5742-9CB5-7FE61CFB4731}" dt="2023-04-06T06:15:46.806" v="5823" actId="12789"/>
          <ac:spMkLst>
            <pc:docMk/>
            <pc:sldMk cId="149614024" sldId="315"/>
            <ac:spMk id="191" creationId="{33EB6EAC-66FC-14ED-A039-9AB780C6DC43}"/>
          </ac:spMkLst>
        </pc:spChg>
        <pc:spChg chg="add mod">
          <ac:chgData name="Ying Cao" userId="c5d2f89c-37b7-45b8-9142-b3d7055cf3db" providerId="ADAL" clId="{A46B9C56-A578-5742-9CB5-7FE61CFB4731}" dt="2023-04-06T06:45:34.239" v="5926" actId="1076"/>
          <ac:spMkLst>
            <pc:docMk/>
            <pc:sldMk cId="149614024" sldId="315"/>
            <ac:spMk id="207" creationId="{CA8F5EE2-AEBC-409D-5167-79C53EA55024}"/>
          </ac:spMkLst>
        </pc:spChg>
        <pc:spChg chg="add mod">
          <ac:chgData name="Ying Cao" userId="c5d2f89c-37b7-45b8-9142-b3d7055cf3db" providerId="ADAL" clId="{A46B9C56-A578-5742-9CB5-7FE61CFB4731}" dt="2023-04-06T06:06:59.766" v="5731" actId="1036"/>
          <ac:spMkLst>
            <pc:docMk/>
            <pc:sldMk cId="149614024" sldId="315"/>
            <ac:spMk id="208" creationId="{6C54F076-0B1D-3DB8-2D19-9272A1D8D003}"/>
          </ac:spMkLst>
        </pc:spChg>
        <pc:spChg chg="add mod">
          <ac:chgData name="Ying Cao" userId="c5d2f89c-37b7-45b8-9142-b3d7055cf3db" providerId="ADAL" clId="{A46B9C56-A578-5742-9CB5-7FE61CFB4731}" dt="2023-04-06T06:45:30.714" v="5925" actId="1035"/>
          <ac:spMkLst>
            <pc:docMk/>
            <pc:sldMk cId="149614024" sldId="315"/>
            <ac:spMk id="209" creationId="{BBCD1B06-ECEC-3D1D-5D06-62336EF2944A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213" creationId="{9F252C1D-1F49-F61D-214B-614C0324E49D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214" creationId="{AD5560C0-055E-CF84-64F2-6BE965C4CC7F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217" creationId="{BB0C9ADC-664C-029D-EF54-3C6135E356FB}"/>
          </ac:spMkLst>
        </pc:spChg>
        <pc:spChg chg="del">
          <ac:chgData name="Ying Cao" userId="c5d2f89c-37b7-45b8-9142-b3d7055cf3db" providerId="ADAL" clId="{A46B9C56-A578-5742-9CB5-7FE61CFB4731}" dt="2023-04-06T02:39:11.354" v="5127" actId="478"/>
          <ac:spMkLst>
            <pc:docMk/>
            <pc:sldMk cId="149614024" sldId="315"/>
            <ac:spMk id="218" creationId="{BE759F15-9C9B-99D6-5B5C-8C75DE27A00B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221" creationId="{7988861D-2C33-1FA5-63EA-4A274EECADE6}"/>
          </ac:spMkLst>
        </pc:spChg>
        <pc:spChg chg="del">
          <ac:chgData name="Ying Cao" userId="c5d2f89c-37b7-45b8-9142-b3d7055cf3db" providerId="ADAL" clId="{A46B9C56-A578-5742-9CB5-7FE61CFB4731}" dt="2023-04-06T02:39:11.354" v="5127" actId="478"/>
          <ac:spMkLst>
            <pc:docMk/>
            <pc:sldMk cId="149614024" sldId="315"/>
            <ac:spMk id="223" creationId="{56910610-BF0A-E509-D6FC-08350A07E39A}"/>
          </ac:spMkLst>
        </pc:spChg>
        <pc:spChg chg="del">
          <ac:chgData name="Ying Cao" userId="c5d2f89c-37b7-45b8-9142-b3d7055cf3db" providerId="ADAL" clId="{A46B9C56-A578-5742-9CB5-7FE61CFB4731}" dt="2023-04-06T02:39:11.354" v="5127" actId="478"/>
          <ac:spMkLst>
            <pc:docMk/>
            <pc:sldMk cId="149614024" sldId="315"/>
            <ac:spMk id="224" creationId="{7E3BE62E-F7FF-4BCF-F4AA-1379BC12A1C5}"/>
          </ac:spMkLst>
        </pc:spChg>
        <pc:spChg chg="del">
          <ac:chgData name="Ying Cao" userId="c5d2f89c-37b7-45b8-9142-b3d7055cf3db" providerId="ADAL" clId="{A46B9C56-A578-5742-9CB5-7FE61CFB4731}" dt="2023-04-06T02:39:11.354" v="5127" actId="478"/>
          <ac:spMkLst>
            <pc:docMk/>
            <pc:sldMk cId="149614024" sldId="315"/>
            <ac:spMk id="226" creationId="{349B3C75-7A89-C83D-5460-1108922C20C5}"/>
          </ac:spMkLst>
        </pc:spChg>
        <pc:spChg chg="add mod">
          <ac:chgData name="Ying Cao" userId="c5d2f89c-37b7-45b8-9142-b3d7055cf3db" providerId="ADAL" clId="{A46B9C56-A578-5742-9CB5-7FE61CFB4731}" dt="2023-04-06T06:46:24.836" v="5930" actId="1076"/>
          <ac:spMkLst>
            <pc:docMk/>
            <pc:sldMk cId="149614024" sldId="315"/>
            <ac:spMk id="230" creationId="{666709E1-9EB3-7B4B-A9C0-8D644C8A515D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231" creationId="{7DDDAF84-9F72-EC88-66C1-B2E79B3A2CB9}"/>
          </ac:spMkLst>
        </pc:spChg>
        <pc:spChg chg="del">
          <ac:chgData name="Ying Cao" userId="c5d2f89c-37b7-45b8-9142-b3d7055cf3db" providerId="ADAL" clId="{A46B9C56-A578-5742-9CB5-7FE61CFB4731}" dt="2023-04-06T02:55:18.183" v="5373" actId="478"/>
          <ac:spMkLst>
            <pc:docMk/>
            <pc:sldMk cId="149614024" sldId="315"/>
            <ac:spMk id="232" creationId="{C5190C2C-74A2-0E10-3593-B34FB5BE6BC6}"/>
          </ac:spMkLst>
        </pc:spChg>
        <pc:spChg chg="add mod">
          <ac:chgData name="Ying Cao" userId="c5d2f89c-37b7-45b8-9142-b3d7055cf3db" providerId="ADAL" clId="{A46B9C56-A578-5742-9CB5-7FE61CFB4731}" dt="2023-04-06T03:01:25.866" v="5404" actId="1076"/>
          <ac:spMkLst>
            <pc:docMk/>
            <pc:sldMk cId="149614024" sldId="315"/>
            <ac:spMk id="235" creationId="{DCD32551-753E-5FE5-67FE-CEEE1C5E9B63}"/>
          </ac:spMkLst>
        </pc:spChg>
        <pc:spChg chg="add mod">
          <ac:chgData name="Ying Cao" userId="c5d2f89c-37b7-45b8-9142-b3d7055cf3db" providerId="ADAL" clId="{A46B9C56-A578-5742-9CB5-7FE61CFB4731}" dt="2023-04-06T06:34:55.116" v="5894" actId="1076"/>
          <ac:spMkLst>
            <pc:docMk/>
            <pc:sldMk cId="149614024" sldId="315"/>
            <ac:spMk id="238" creationId="{E8332665-3774-2B24-2CBC-43FAE897190A}"/>
          </ac:spMkLst>
        </pc:spChg>
        <pc:spChg chg="add mod">
          <ac:chgData name="Ying Cao" userId="c5d2f89c-37b7-45b8-9142-b3d7055cf3db" providerId="ADAL" clId="{A46B9C56-A578-5742-9CB5-7FE61CFB4731}" dt="2023-04-06T03:03:38.277" v="5419" actId="1076"/>
          <ac:spMkLst>
            <pc:docMk/>
            <pc:sldMk cId="149614024" sldId="315"/>
            <ac:spMk id="243" creationId="{CB8D90B3-C8F6-7123-BF7C-0AECEEFA0AAA}"/>
          </ac:spMkLst>
        </pc:spChg>
        <pc:spChg chg="add mod">
          <ac:chgData name="Ying Cao" userId="c5d2f89c-37b7-45b8-9142-b3d7055cf3db" providerId="ADAL" clId="{A46B9C56-A578-5742-9CB5-7FE61CFB4731}" dt="2023-04-06T03:03:57.910" v="5433" actId="207"/>
          <ac:spMkLst>
            <pc:docMk/>
            <pc:sldMk cId="149614024" sldId="315"/>
            <ac:spMk id="244" creationId="{1BF09567-C51F-D146-6FB1-F4A38CFB1A54}"/>
          </ac:spMkLst>
        </pc:spChg>
        <pc:spChg chg="add del mod">
          <ac:chgData name="Ying Cao" userId="c5d2f89c-37b7-45b8-9142-b3d7055cf3db" providerId="ADAL" clId="{A46B9C56-A578-5742-9CB5-7FE61CFB4731}" dt="2023-04-06T03:04:13.430" v="5435"/>
          <ac:spMkLst>
            <pc:docMk/>
            <pc:sldMk cId="149614024" sldId="315"/>
            <ac:spMk id="245" creationId="{4072893C-783B-BFD3-CEB4-1B4D6B98A1EE}"/>
          </ac:spMkLst>
        </pc:spChg>
        <pc:spChg chg="add mod">
          <ac:chgData name="Ying Cao" userId="c5d2f89c-37b7-45b8-9142-b3d7055cf3db" providerId="ADAL" clId="{A46B9C56-A578-5742-9CB5-7FE61CFB4731}" dt="2023-04-06T06:34:17.813" v="5888" actId="1076"/>
          <ac:spMkLst>
            <pc:docMk/>
            <pc:sldMk cId="149614024" sldId="315"/>
            <ac:spMk id="246" creationId="{5A93F553-D55D-E1CE-9C20-7205249A8097}"/>
          </ac:spMkLst>
        </pc:spChg>
        <pc:spChg chg="add del mod">
          <ac:chgData name="Ying Cao" userId="c5d2f89c-37b7-45b8-9142-b3d7055cf3db" providerId="ADAL" clId="{A46B9C56-A578-5742-9CB5-7FE61CFB4731}" dt="2023-04-06T03:04:26.194" v="5439"/>
          <ac:spMkLst>
            <pc:docMk/>
            <pc:sldMk cId="149614024" sldId="315"/>
            <ac:spMk id="247" creationId="{1E66768A-5171-8B16-4326-CE4E2FBABA78}"/>
          </ac:spMkLst>
        </pc:spChg>
        <pc:spChg chg="add del mod">
          <ac:chgData name="Ying Cao" userId="c5d2f89c-37b7-45b8-9142-b3d7055cf3db" providerId="ADAL" clId="{A46B9C56-A578-5742-9CB5-7FE61CFB4731}" dt="2023-04-06T03:04:38.195" v="5442" actId="478"/>
          <ac:spMkLst>
            <pc:docMk/>
            <pc:sldMk cId="149614024" sldId="315"/>
            <ac:spMk id="249" creationId="{5FE39EE7-FF5D-EE1C-6F67-ABDB0F551EA6}"/>
          </ac:spMkLst>
        </pc:spChg>
        <pc:spChg chg="add del mod">
          <ac:chgData name="Ying Cao" userId="c5d2f89c-37b7-45b8-9142-b3d7055cf3db" providerId="ADAL" clId="{A46B9C56-A578-5742-9CB5-7FE61CFB4731}" dt="2023-04-06T03:04:47.132" v="5445" actId="478"/>
          <ac:spMkLst>
            <pc:docMk/>
            <pc:sldMk cId="149614024" sldId="315"/>
            <ac:spMk id="250" creationId="{C0C967FF-BD80-F4B3-6905-01B12B360012}"/>
          </ac:spMkLst>
        </pc:spChg>
        <pc:spChg chg="del">
          <ac:chgData name="Ying Cao" userId="c5d2f89c-37b7-45b8-9142-b3d7055cf3db" providerId="ADAL" clId="{A46B9C56-A578-5742-9CB5-7FE61CFB4731}" dt="2023-04-06T02:38:39.552" v="5123" actId="478"/>
          <ac:spMkLst>
            <pc:docMk/>
            <pc:sldMk cId="149614024" sldId="315"/>
            <ac:spMk id="251" creationId="{71D621A0-977B-D6FD-C3B8-3219E4866AC4}"/>
          </ac:spMkLst>
        </pc:spChg>
        <pc:spChg chg="mod">
          <ac:chgData name="Ying Cao" userId="c5d2f89c-37b7-45b8-9142-b3d7055cf3db" providerId="ADAL" clId="{A46B9C56-A578-5742-9CB5-7FE61CFB4731}" dt="2023-04-06T02:55:50.174" v="5381" actId="1076"/>
          <ac:spMkLst>
            <pc:docMk/>
            <pc:sldMk cId="149614024" sldId="315"/>
            <ac:spMk id="252" creationId="{46344264-3F6B-2ABD-744C-2E2A2EA3A54D}"/>
          </ac:spMkLst>
        </pc:spChg>
        <pc:spChg chg="del mod">
          <ac:chgData name="Ying Cao" userId="c5d2f89c-37b7-45b8-9142-b3d7055cf3db" providerId="ADAL" clId="{A46B9C56-A578-5742-9CB5-7FE61CFB4731}" dt="2023-04-06T02:55:21.132" v="5375" actId="478"/>
          <ac:spMkLst>
            <pc:docMk/>
            <pc:sldMk cId="149614024" sldId="315"/>
            <ac:spMk id="253" creationId="{D57083C8-A6E9-6D76-83AD-C20D7ECF934D}"/>
          </ac:spMkLst>
        </pc:spChg>
        <pc:spChg chg="add mod">
          <ac:chgData name="Ying Cao" userId="c5d2f89c-37b7-45b8-9142-b3d7055cf3db" providerId="ADAL" clId="{A46B9C56-A578-5742-9CB5-7FE61CFB4731}" dt="2023-04-06T06:34:03.578" v="5886" actId="1076"/>
          <ac:spMkLst>
            <pc:docMk/>
            <pc:sldMk cId="149614024" sldId="315"/>
            <ac:spMk id="254" creationId="{4CA8E8E0-4D50-BE8B-1BE6-F177DF66A7CB}"/>
          </ac:spMkLst>
        </pc:spChg>
        <pc:spChg chg="add mod">
          <ac:chgData name="Ying Cao" userId="c5d2f89c-37b7-45b8-9142-b3d7055cf3db" providerId="ADAL" clId="{A46B9C56-A578-5742-9CB5-7FE61CFB4731}" dt="2023-04-06T03:05:20.529" v="5457" actId="1076"/>
          <ac:spMkLst>
            <pc:docMk/>
            <pc:sldMk cId="149614024" sldId="315"/>
            <ac:spMk id="255" creationId="{87A4AD2D-7D79-D3FC-4399-2AE2FCF15854}"/>
          </ac:spMkLst>
        </pc:spChg>
        <pc:spChg chg="add mod">
          <ac:chgData name="Ying Cao" userId="c5d2f89c-37b7-45b8-9142-b3d7055cf3db" providerId="ADAL" clId="{A46B9C56-A578-5742-9CB5-7FE61CFB4731}" dt="2023-04-06T03:05:25.737" v="5459" actId="1076"/>
          <ac:spMkLst>
            <pc:docMk/>
            <pc:sldMk cId="149614024" sldId="315"/>
            <ac:spMk id="256" creationId="{BC954241-D7E4-C1BC-CE5B-7768DED22E42}"/>
          </ac:spMkLst>
        </pc:spChg>
        <pc:spChg chg="add mod">
          <ac:chgData name="Ying Cao" userId="c5d2f89c-37b7-45b8-9142-b3d7055cf3db" providerId="ADAL" clId="{A46B9C56-A578-5742-9CB5-7FE61CFB4731}" dt="2023-04-06T03:05:30.546" v="5461" actId="1076"/>
          <ac:spMkLst>
            <pc:docMk/>
            <pc:sldMk cId="149614024" sldId="315"/>
            <ac:spMk id="257" creationId="{6302A28F-5E80-FC27-B968-B0DB495CE0B5}"/>
          </ac:spMkLst>
        </pc:spChg>
        <pc:spChg chg="add mod">
          <ac:chgData name="Ying Cao" userId="c5d2f89c-37b7-45b8-9142-b3d7055cf3db" providerId="ADAL" clId="{A46B9C56-A578-5742-9CB5-7FE61CFB4731}" dt="2023-04-06T03:05:35.529" v="5463" actId="1076"/>
          <ac:spMkLst>
            <pc:docMk/>
            <pc:sldMk cId="149614024" sldId="315"/>
            <ac:spMk id="258" creationId="{A1FFC141-BA04-DE1D-0CFD-3B96C8782774}"/>
          </ac:spMkLst>
        </pc:spChg>
        <pc:spChg chg="add mod">
          <ac:chgData name="Ying Cao" userId="c5d2f89c-37b7-45b8-9142-b3d7055cf3db" providerId="ADAL" clId="{A46B9C56-A578-5742-9CB5-7FE61CFB4731}" dt="2023-04-06T07:01:53.958" v="6065" actId="1035"/>
          <ac:spMkLst>
            <pc:docMk/>
            <pc:sldMk cId="149614024" sldId="315"/>
            <ac:spMk id="259" creationId="{A5CB70B8-2B77-4968-131F-DF91A929787E}"/>
          </ac:spMkLst>
        </pc:spChg>
        <pc:spChg chg="add mod">
          <ac:chgData name="Ying Cao" userId="c5d2f89c-37b7-45b8-9142-b3d7055cf3db" providerId="ADAL" clId="{A46B9C56-A578-5742-9CB5-7FE61CFB4731}" dt="2023-04-06T06:59:37.161" v="6003" actId="1076"/>
          <ac:spMkLst>
            <pc:docMk/>
            <pc:sldMk cId="149614024" sldId="315"/>
            <ac:spMk id="260" creationId="{EB36294A-8D39-1A93-6FDB-34275A0C9F86}"/>
          </ac:spMkLst>
        </pc:spChg>
        <pc:spChg chg="add mod">
          <ac:chgData name="Ying Cao" userId="c5d2f89c-37b7-45b8-9142-b3d7055cf3db" providerId="ADAL" clId="{A46B9C56-A578-5742-9CB5-7FE61CFB4731}" dt="2023-04-06T06:06:59.766" v="5731" actId="1036"/>
          <ac:spMkLst>
            <pc:docMk/>
            <pc:sldMk cId="149614024" sldId="315"/>
            <ac:spMk id="261" creationId="{5CED397F-D34A-2A9E-DDE4-D359358287D4}"/>
          </ac:spMkLst>
        </pc:spChg>
        <pc:spChg chg="add del mod">
          <ac:chgData name="Ying Cao" userId="c5d2f89c-37b7-45b8-9142-b3d7055cf3db" providerId="ADAL" clId="{A46B9C56-A578-5742-9CB5-7FE61CFB4731}" dt="2023-04-06T03:06:17.832" v="5472" actId="478"/>
          <ac:spMkLst>
            <pc:docMk/>
            <pc:sldMk cId="149614024" sldId="315"/>
            <ac:spMk id="262" creationId="{65C6D0B4-E050-69FA-BF48-253987512BEE}"/>
          </ac:spMkLst>
        </pc:spChg>
        <pc:spChg chg="add mod">
          <ac:chgData name="Ying Cao" userId="c5d2f89c-37b7-45b8-9142-b3d7055cf3db" providerId="ADAL" clId="{A46B9C56-A578-5742-9CB5-7FE61CFB4731}" dt="2023-04-06T06:06:59.766" v="5731" actId="1036"/>
          <ac:spMkLst>
            <pc:docMk/>
            <pc:sldMk cId="149614024" sldId="315"/>
            <ac:spMk id="263" creationId="{5035190A-9AD5-97AD-6897-D99297849BB3}"/>
          </ac:spMkLst>
        </pc:spChg>
        <pc:spChg chg="add mod">
          <ac:chgData name="Ying Cao" userId="c5d2f89c-37b7-45b8-9142-b3d7055cf3db" providerId="ADAL" clId="{A46B9C56-A578-5742-9CB5-7FE61CFB4731}" dt="2023-04-06T06:06:59.766" v="5731" actId="1036"/>
          <ac:spMkLst>
            <pc:docMk/>
            <pc:sldMk cId="149614024" sldId="315"/>
            <ac:spMk id="265" creationId="{18D41328-6D01-5DCE-8317-9E3668C347B9}"/>
          </ac:spMkLst>
        </pc:spChg>
        <pc:spChg chg="add mod">
          <ac:chgData name="Ying Cao" userId="c5d2f89c-37b7-45b8-9142-b3d7055cf3db" providerId="ADAL" clId="{A46B9C56-A578-5742-9CB5-7FE61CFB4731}" dt="2023-04-06T06:06:59.766" v="5731" actId="1036"/>
          <ac:spMkLst>
            <pc:docMk/>
            <pc:sldMk cId="149614024" sldId="315"/>
            <ac:spMk id="266" creationId="{4CD275E3-7518-0ECE-118B-9E3D2DCCA039}"/>
          </ac:spMkLst>
        </pc:spChg>
        <pc:spChg chg="add mod">
          <ac:chgData name="Ying Cao" userId="c5d2f89c-37b7-45b8-9142-b3d7055cf3db" providerId="ADAL" clId="{A46B9C56-A578-5742-9CB5-7FE61CFB4731}" dt="2023-04-06T07:01:59.115" v="6066" actId="1076"/>
          <ac:spMkLst>
            <pc:docMk/>
            <pc:sldMk cId="149614024" sldId="315"/>
            <ac:spMk id="286" creationId="{5130550B-E863-7766-08D9-2A61CE2B4693}"/>
          </ac:spMkLst>
        </pc:spChg>
        <pc:spChg chg="del">
          <ac:chgData name="Ying Cao" userId="c5d2f89c-37b7-45b8-9142-b3d7055cf3db" providerId="ADAL" clId="{A46B9C56-A578-5742-9CB5-7FE61CFB4731}" dt="2023-04-06T02:39:23.520" v="5134" actId="478"/>
          <ac:spMkLst>
            <pc:docMk/>
            <pc:sldMk cId="149614024" sldId="315"/>
            <ac:spMk id="289" creationId="{A203315A-B67C-5D66-9BC8-012BB42CDA4A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290" creationId="{87792AAC-10EE-AF55-3D0F-2F8C1770A2D8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292" creationId="{72B9C1B1-A5FB-2FA7-7C46-A3505193A6E3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294" creationId="{F9F7D6C8-DF5F-5474-329E-F19C5EC6D745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295" creationId="{81C82CA6-5A1C-3333-AFEA-3B30DA628E77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303" creationId="{A6388885-8909-A9A2-B7E9-D2AB8684A12F}"/>
          </ac:spMkLst>
        </pc:spChg>
        <pc:spChg chg="del">
          <ac:chgData name="Ying Cao" userId="c5d2f89c-37b7-45b8-9142-b3d7055cf3db" providerId="ADAL" clId="{A46B9C56-A578-5742-9CB5-7FE61CFB4731}" dt="2023-04-06T02:55:18.183" v="5373" actId="478"/>
          <ac:spMkLst>
            <pc:docMk/>
            <pc:sldMk cId="149614024" sldId="315"/>
            <ac:spMk id="304" creationId="{9D985D43-3A9E-B78C-D19B-7A059DBB91A1}"/>
          </ac:spMkLst>
        </pc:spChg>
        <pc:spChg chg="mod">
          <ac:chgData name="Ying Cao" userId="c5d2f89c-37b7-45b8-9142-b3d7055cf3db" providerId="ADAL" clId="{A46B9C56-A578-5742-9CB5-7FE61CFB4731}" dt="2023-04-06T07:02:50.852" v="6074" actId="12789"/>
          <ac:spMkLst>
            <pc:docMk/>
            <pc:sldMk cId="149614024" sldId="315"/>
            <ac:spMk id="305" creationId="{0D4748B7-46D6-3538-4126-CC6A90259855}"/>
          </ac:spMkLst>
        </pc:spChg>
        <pc:spChg chg="mod">
          <ac:chgData name="Ying Cao" userId="c5d2f89c-37b7-45b8-9142-b3d7055cf3db" providerId="ADAL" clId="{A46B9C56-A578-5742-9CB5-7FE61CFB4731}" dt="2023-04-06T07:02:50.852" v="6074" actId="12789"/>
          <ac:spMkLst>
            <pc:docMk/>
            <pc:sldMk cId="149614024" sldId="315"/>
            <ac:spMk id="306" creationId="{131BBCEE-F6AA-66AC-8D25-E2CF821B3075}"/>
          </ac:spMkLst>
        </pc:spChg>
        <pc:spChg chg="mod">
          <ac:chgData name="Ying Cao" userId="c5d2f89c-37b7-45b8-9142-b3d7055cf3db" providerId="ADAL" clId="{A46B9C56-A578-5742-9CB5-7FE61CFB4731}" dt="2023-04-06T07:02:50.852" v="6074" actId="12789"/>
          <ac:spMkLst>
            <pc:docMk/>
            <pc:sldMk cId="149614024" sldId="315"/>
            <ac:spMk id="307" creationId="{8E28F631-3FBC-152A-73F3-FD24A031CD82}"/>
          </ac:spMkLst>
        </pc:spChg>
        <pc:spChg chg="mod">
          <ac:chgData name="Ying Cao" userId="c5d2f89c-37b7-45b8-9142-b3d7055cf3db" providerId="ADAL" clId="{A46B9C56-A578-5742-9CB5-7FE61CFB4731}" dt="2023-04-06T07:02:50.852" v="6074" actId="12789"/>
          <ac:spMkLst>
            <pc:docMk/>
            <pc:sldMk cId="149614024" sldId="315"/>
            <ac:spMk id="308" creationId="{BA11DD35-DE43-0006-D795-9729702AD697}"/>
          </ac:spMkLst>
        </pc:spChg>
        <pc:spChg chg="mod">
          <ac:chgData name="Ying Cao" userId="c5d2f89c-37b7-45b8-9142-b3d7055cf3db" providerId="ADAL" clId="{A46B9C56-A578-5742-9CB5-7FE61CFB4731}" dt="2023-04-06T07:02:50.852" v="6074" actId="12789"/>
          <ac:spMkLst>
            <pc:docMk/>
            <pc:sldMk cId="149614024" sldId="315"/>
            <ac:spMk id="309" creationId="{07CE668B-8A90-D267-CE65-EBDB5C35DB5F}"/>
          </ac:spMkLst>
        </pc:spChg>
        <pc:spChg chg="mod">
          <ac:chgData name="Ying Cao" userId="c5d2f89c-37b7-45b8-9142-b3d7055cf3db" providerId="ADAL" clId="{A46B9C56-A578-5742-9CB5-7FE61CFB4731}" dt="2023-04-06T07:02:50.852" v="6074" actId="12789"/>
          <ac:spMkLst>
            <pc:docMk/>
            <pc:sldMk cId="149614024" sldId="315"/>
            <ac:spMk id="310" creationId="{22C045AD-6F00-2C5B-9D8F-2F04219C1F85}"/>
          </ac:spMkLst>
        </pc:spChg>
        <pc:spChg chg="mod">
          <ac:chgData name="Ying Cao" userId="c5d2f89c-37b7-45b8-9142-b3d7055cf3db" providerId="ADAL" clId="{A46B9C56-A578-5742-9CB5-7FE61CFB4731}" dt="2023-04-06T07:02:20.940" v="6071" actId="20577"/>
          <ac:spMkLst>
            <pc:docMk/>
            <pc:sldMk cId="149614024" sldId="315"/>
            <ac:spMk id="311" creationId="{B58B6C36-B727-500E-72D8-F25D923BBFDB}"/>
          </ac:spMkLst>
        </pc:spChg>
        <pc:spChg chg="mod">
          <ac:chgData name="Ying Cao" userId="c5d2f89c-37b7-45b8-9142-b3d7055cf3db" providerId="ADAL" clId="{A46B9C56-A578-5742-9CB5-7FE61CFB4731}" dt="2023-04-06T06:18:45.475" v="5865" actId="1037"/>
          <ac:spMkLst>
            <pc:docMk/>
            <pc:sldMk cId="149614024" sldId="315"/>
            <ac:spMk id="312" creationId="{D4444DCC-52C8-46FE-3BB7-CAE4840F351F}"/>
          </ac:spMkLst>
        </pc:spChg>
        <pc:spChg chg="mod">
          <ac:chgData name="Ying Cao" userId="c5d2f89c-37b7-45b8-9142-b3d7055cf3db" providerId="ADAL" clId="{A46B9C56-A578-5742-9CB5-7FE61CFB4731}" dt="2023-04-06T07:02:18.856" v="6070" actId="6549"/>
          <ac:spMkLst>
            <pc:docMk/>
            <pc:sldMk cId="149614024" sldId="315"/>
            <ac:spMk id="313" creationId="{2FBDBA41-C6F3-A3C1-77B7-9926C492F5C2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314" creationId="{DBDC6E81-C955-0379-1684-6A224E03210D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315" creationId="{5F9DEED5-FD6E-C89E-1D0E-8247895AE842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316" creationId="{5778F7A6-63B4-2735-4C5B-681205134507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317" creationId="{7F8D2F06-FD3E-A3E3-6DAA-5E1CF6BD44F2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318" creationId="{010D878A-F430-A935-6D1D-284A3F087EA4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319" creationId="{86C911EE-C43E-3F1F-39E2-8E00BCE16A3A}"/>
          </ac:spMkLst>
        </pc:spChg>
        <pc:spChg chg="mod">
          <ac:chgData name="Ying Cao" userId="c5d2f89c-37b7-45b8-9142-b3d7055cf3db" providerId="ADAL" clId="{A46B9C56-A578-5742-9CB5-7FE61CFB4731}" dt="2023-04-06T02:55:50.174" v="5381" actId="1076"/>
          <ac:spMkLst>
            <pc:docMk/>
            <pc:sldMk cId="149614024" sldId="315"/>
            <ac:spMk id="325" creationId="{507BB942-9EF2-568A-95EC-2B98330AF6DD}"/>
          </ac:spMkLst>
        </pc:spChg>
        <pc:spChg chg="mod">
          <ac:chgData name="Ying Cao" userId="c5d2f89c-37b7-45b8-9142-b3d7055cf3db" providerId="ADAL" clId="{A46B9C56-A578-5742-9CB5-7FE61CFB4731}" dt="2023-04-06T07:02:16.593" v="6069" actId="6549"/>
          <ac:spMkLst>
            <pc:docMk/>
            <pc:sldMk cId="149614024" sldId="315"/>
            <ac:spMk id="326" creationId="{D4AD4E9C-99AF-0693-B33E-8D7D40B1ABBD}"/>
          </ac:spMkLst>
        </pc:spChg>
        <pc:spChg chg="mod">
          <ac:chgData name="Ying Cao" userId="c5d2f89c-37b7-45b8-9142-b3d7055cf3db" providerId="ADAL" clId="{A46B9C56-A578-5742-9CB5-7FE61CFB4731}" dt="2023-04-06T02:55:50.174" v="5381" actId="1076"/>
          <ac:spMkLst>
            <pc:docMk/>
            <pc:sldMk cId="149614024" sldId="315"/>
            <ac:spMk id="327" creationId="{F7CAB8DE-C112-6336-4D1A-EFEABC79A456}"/>
          </ac:spMkLst>
        </pc:spChg>
        <pc:spChg chg="mod">
          <ac:chgData name="Ying Cao" userId="c5d2f89c-37b7-45b8-9142-b3d7055cf3db" providerId="ADAL" clId="{A46B9C56-A578-5742-9CB5-7FE61CFB4731}" dt="2023-04-06T02:55:50.174" v="5381" actId="1076"/>
          <ac:spMkLst>
            <pc:docMk/>
            <pc:sldMk cId="149614024" sldId="315"/>
            <ac:spMk id="328" creationId="{F7257025-81C8-0FEA-D8FD-8D65D5A28FD6}"/>
          </ac:spMkLst>
        </pc:spChg>
        <pc:spChg chg="mod">
          <ac:chgData name="Ying Cao" userId="c5d2f89c-37b7-45b8-9142-b3d7055cf3db" providerId="ADAL" clId="{A46B9C56-A578-5742-9CB5-7FE61CFB4731}" dt="2023-04-06T03:11:40.771" v="5563" actId="1035"/>
          <ac:spMkLst>
            <pc:docMk/>
            <pc:sldMk cId="149614024" sldId="315"/>
            <ac:spMk id="329" creationId="{1A4CECDC-21DF-F0BB-ADE4-75217FCB6760}"/>
          </ac:spMkLst>
        </pc:spChg>
        <pc:spChg chg="mod">
          <ac:chgData name="Ying Cao" userId="c5d2f89c-37b7-45b8-9142-b3d7055cf3db" providerId="ADAL" clId="{A46B9C56-A578-5742-9CB5-7FE61CFB4731}" dt="2023-04-06T03:11:40.771" v="5563" actId="1035"/>
          <ac:spMkLst>
            <pc:docMk/>
            <pc:sldMk cId="149614024" sldId="315"/>
            <ac:spMk id="330" creationId="{7651406F-1152-707B-9B27-1A561547CA54}"/>
          </ac:spMkLst>
        </pc:spChg>
        <pc:spChg chg="mod">
          <ac:chgData name="Ying Cao" userId="c5d2f89c-37b7-45b8-9142-b3d7055cf3db" providerId="ADAL" clId="{A46B9C56-A578-5742-9CB5-7FE61CFB4731}" dt="2023-04-06T03:11:46.561" v="5566" actId="1035"/>
          <ac:spMkLst>
            <pc:docMk/>
            <pc:sldMk cId="149614024" sldId="315"/>
            <ac:spMk id="331" creationId="{84E30737-403E-9655-39B2-E2F06BF80B26}"/>
          </ac:spMkLst>
        </pc:spChg>
        <pc:spChg chg="mod">
          <ac:chgData name="Ying Cao" userId="c5d2f89c-37b7-45b8-9142-b3d7055cf3db" providerId="ADAL" clId="{A46B9C56-A578-5742-9CB5-7FE61CFB4731}" dt="2023-04-06T03:11:40.771" v="5563" actId="1035"/>
          <ac:spMkLst>
            <pc:docMk/>
            <pc:sldMk cId="149614024" sldId="315"/>
            <ac:spMk id="332" creationId="{6073683C-A6B7-4064-B1C1-3D9942883CDA}"/>
          </ac:spMkLst>
        </pc:spChg>
        <pc:spChg chg="mod">
          <ac:chgData name="Ying Cao" userId="c5d2f89c-37b7-45b8-9142-b3d7055cf3db" providerId="ADAL" clId="{A46B9C56-A578-5742-9CB5-7FE61CFB4731}" dt="2023-04-06T03:11:40.771" v="5563" actId="1035"/>
          <ac:spMkLst>
            <pc:docMk/>
            <pc:sldMk cId="149614024" sldId="315"/>
            <ac:spMk id="333" creationId="{5AC371D6-F685-091B-D7A2-2C618E9D0368}"/>
          </ac:spMkLst>
        </pc:spChg>
        <pc:spChg chg="mod">
          <ac:chgData name="Ying Cao" userId="c5d2f89c-37b7-45b8-9142-b3d7055cf3db" providerId="ADAL" clId="{A46B9C56-A578-5742-9CB5-7FE61CFB4731}" dt="2023-04-06T03:11:46.561" v="5566" actId="1035"/>
          <ac:spMkLst>
            <pc:docMk/>
            <pc:sldMk cId="149614024" sldId="315"/>
            <ac:spMk id="334" creationId="{58954D14-B11C-5797-E387-09224B6A0003}"/>
          </ac:spMkLst>
        </pc:spChg>
        <pc:spChg chg="del mod">
          <ac:chgData name="Ying Cao" userId="c5d2f89c-37b7-45b8-9142-b3d7055cf3db" providerId="ADAL" clId="{A46B9C56-A578-5742-9CB5-7FE61CFB4731}" dt="2023-04-06T02:46:36.243" v="5256" actId="478"/>
          <ac:spMkLst>
            <pc:docMk/>
            <pc:sldMk cId="149614024" sldId="315"/>
            <ac:spMk id="337" creationId="{A97880A5-C2EB-3864-1AAD-8270624613AC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348" creationId="{FADCAE13-1832-8236-B1C1-D1DFAF2D08D8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351" creationId="{475FCFFA-2744-A5BC-47EC-004608A88D01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352" creationId="{EF3326F8-0AFA-BEBE-2EEF-5E348E55CD10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355" creationId="{9EDB786A-4FE1-9EDB-4A02-4A41F4380013}"/>
          </ac:spMkLst>
        </pc:spChg>
        <pc:spChg chg="del">
          <ac:chgData name="Ying Cao" userId="c5d2f89c-37b7-45b8-9142-b3d7055cf3db" providerId="ADAL" clId="{A46B9C56-A578-5742-9CB5-7FE61CFB4731}" dt="2023-04-06T02:39:11.354" v="5127" actId="478"/>
          <ac:spMkLst>
            <pc:docMk/>
            <pc:sldMk cId="149614024" sldId="315"/>
            <ac:spMk id="358" creationId="{5E52E399-7507-D1FE-5708-1A0D7F24A48F}"/>
          </ac:spMkLst>
        </pc:spChg>
        <pc:spChg chg="del">
          <ac:chgData name="Ying Cao" userId="c5d2f89c-37b7-45b8-9142-b3d7055cf3db" providerId="ADAL" clId="{A46B9C56-A578-5742-9CB5-7FE61CFB4731}" dt="2023-04-06T02:39:11.354" v="5127" actId="478"/>
          <ac:spMkLst>
            <pc:docMk/>
            <pc:sldMk cId="149614024" sldId="315"/>
            <ac:spMk id="361" creationId="{D578F45E-9895-D98D-B783-AACC29A7648B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362" creationId="{63953C1D-4723-ECDA-E954-5D871A82E8BC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363" creationId="{B35B6216-2A3C-149D-2607-B54C0FF0C06F}"/>
          </ac:spMkLst>
        </pc:spChg>
        <pc:spChg chg="del">
          <ac:chgData name="Ying Cao" userId="c5d2f89c-37b7-45b8-9142-b3d7055cf3db" providerId="ADAL" clId="{A46B9C56-A578-5742-9CB5-7FE61CFB4731}" dt="2023-04-06T02:39:06.654" v="5124" actId="478"/>
          <ac:spMkLst>
            <pc:docMk/>
            <pc:sldMk cId="149614024" sldId="315"/>
            <ac:spMk id="367" creationId="{714AA4F4-8DBC-E6FA-A5A7-48D55CF7B790}"/>
          </ac:spMkLst>
        </pc:spChg>
        <pc:cxnChg chg="add del mod">
          <ac:chgData name="Ying Cao" userId="c5d2f89c-37b7-45b8-9142-b3d7055cf3db" providerId="ADAL" clId="{A46B9C56-A578-5742-9CB5-7FE61CFB4731}" dt="2023-04-06T02:47:21.427" v="5265" actId="478"/>
          <ac:cxnSpMkLst>
            <pc:docMk/>
            <pc:sldMk cId="149614024" sldId="315"/>
            <ac:cxnSpMk id="4" creationId="{ACC707D6-67CF-84AC-BF9D-DF8C4EA1FF6A}"/>
          </ac:cxnSpMkLst>
        </pc:cxnChg>
        <pc:cxnChg chg="add mod">
          <ac:chgData name="Ying Cao" userId="c5d2f89c-37b7-45b8-9142-b3d7055cf3db" providerId="ADAL" clId="{A46B9C56-A578-5742-9CB5-7FE61CFB4731}" dt="2023-04-06T07:00:29.541" v="6044" actId="12788"/>
          <ac:cxnSpMkLst>
            <pc:docMk/>
            <pc:sldMk cId="149614024" sldId="315"/>
            <ac:cxnSpMk id="5" creationId="{5F87FD40-0EC8-93AC-8C0F-1959F31F2636}"/>
          </ac:cxnSpMkLst>
        </pc:cxnChg>
        <pc:cxnChg chg="add del mod">
          <ac:chgData name="Ying Cao" userId="c5d2f89c-37b7-45b8-9142-b3d7055cf3db" providerId="ADAL" clId="{A46B9C56-A578-5742-9CB5-7FE61CFB4731}" dt="2023-04-06T02:50:29.255" v="5312" actId="478"/>
          <ac:cxnSpMkLst>
            <pc:docMk/>
            <pc:sldMk cId="149614024" sldId="315"/>
            <ac:cxnSpMk id="8" creationId="{357C17FF-8899-DEC5-60F4-014B8557B4CE}"/>
          </ac:cxnSpMkLst>
        </pc:cxnChg>
        <pc:cxnChg chg="add mod">
          <ac:chgData name="Ying Cao" userId="c5d2f89c-37b7-45b8-9142-b3d7055cf3db" providerId="ADAL" clId="{A46B9C56-A578-5742-9CB5-7FE61CFB4731}" dt="2023-04-06T07:00:40.079" v="6047" actId="14100"/>
          <ac:cxnSpMkLst>
            <pc:docMk/>
            <pc:sldMk cId="149614024" sldId="315"/>
            <ac:cxnSpMk id="8" creationId="{D0E0E44D-DE2C-B7F1-A035-2EA17ABD4006}"/>
          </ac:cxnSpMkLst>
        </pc:cxnChg>
        <pc:cxnChg chg="add mod">
          <ac:chgData name="Ying Cao" userId="c5d2f89c-37b7-45b8-9142-b3d7055cf3db" providerId="ADAL" clId="{A46B9C56-A578-5742-9CB5-7FE61CFB4731}" dt="2023-04-06T03:03:12.220" v="5414" actId="1076"/>
          <ac:cxnSpMkLst>
            <pc:docMk/>
            <pc:sldMk cId="149614024" sldId="315"/>
            <ac:cxnSpMk id="12" creationId="{30352F08-0CC1-93DE-FD69-CEDA25701E7F}"/>
          </ac:cxnSpMkLst>
        </pc:cxnChg>
        <pc:cxnChg chg="add mod">
          <ac:chgData name="Ying Cao" userId="c5d2f89c-37b7-45b8-9142-b3d7055cf3db" providerId="ADAL" clId="{A46B9C56-A578-5742-9CB5-7FE61CFB4731}" dt="2023-04-06T03:03:12.220" v="5414" actId="1076"/>
          <ac:cxnSpMkLst>
            <pc:docMk/>
            <pc:sldMk cId="149614024" sldId="315"/>
            <ac:cxnSpMk id="19" creationId="{6E268543-FCFB-16CB-58EC-2E96E3304B1B}"/>
          </ac:cxnSpMkLst>
        </pc:cxnChg>
        <pc:cxnChg chg="add mod">
          <ac:chgData name="Ying Cao" userId="c5d2f89c-37b7-45b8-9142-b3d7055cf3db" providerId="ADAL" clId="{A46B9C56-A578-5742-9CB5-7FE61CFB4731}" dt="2023-04-06T03:03:12.220" v="5414" actId="1076"/>
          <ac:cxnSpMkLst>
            <pc:docMk/>
            <pc:sldMk cId="149614024" sldId="315"/>
            <ac:cxnSpMk id="21" creationId="{7432B941-2706-A2AF-CBB9-2404E0DFF50E}"/>
          </ac:cxnSpMkLst>
        </pc:cxnChg>
        <pc:cxnChg chg="add mod">
          <ac:chgData name="Ying Cao" userId="c5d2f89c-37b7-45b8-9142-b3d7055cf3db" providerId="ADAL" clId="{A46B9C56-A578-5742-9CB5-7FE61CFB4731}" dt="2023-04-06T03:03:12.220" v="5414" actId="1076"/>
          <ac:cxnSpMkLst>
            <pc:docMk/>
            <pc:sldMk cId="149614024" sldId="315"/>
            <ac:cxnSpMk id="24" creationId="{1986EC02-30D2-A1A5-C710-FC627728D5F9}"/>
          </ac:cxnSpMkLst>
        </pc:cxnChg>
        <pc:cxnChg chg="add mod">
          <ac:chgData name="Ying Cao" userId="c5d2f89c-37b7-45b8-9142-b3d7055cf3db" providerId="ADAL" clId="{A46B9C56-A578-5742-9CB5-7FE61CFB4731}" dt="2023-04-06T03:03:12.220" v="5414" actId="1076"/>
          <ac:cxnSpMkLst>
            <pc:docMk/>
            <pc:sldMk cId="149614024" sldId="315"/>
            <ac:cxnSpMk id="26" creationId="{57BEE005-94BC-D06F-7D72-0171E36F81EF}"/>
          </ac:cxnSpMkLst>
        </pc:cxnChg>
        <pc:cxnChg chg="add mod">
          <ac:chgData name="Ying Cao" userId="c5d2f89c-37b7-45b8-9142-b3d7055cf3db" providerId="ADAL" clId="{A46B9C56-A578-5742-9CB5-7FE61CFB4731}" dt="2023-04-06T03:03:12.220" v="5414" actId="1076"/>
          <ac:cxnSpMkLst>
            <pc:docMk/>
            <pc:sldMk cId="149614024" sldId="315"/>
            <ac:cxnSpMk id="27" creationId="{687A7E35-7E1F-9EF2-F7D7-312D3EBD7906}"/>
          </ac:cxnSpMkLst>
        </pc:cxnChg>
        <pc:cxnChg chg="add del mod">
          <ac:chgData name="Ying Cao" userId="c5d2f89c-37b7-45b8-9142-b3d7055cf3db" providerId="ADAL" clId="{A46B9C56-A578-5742-9CB5-7FE61CFB4731}" dt="2023-04-06T02:43:16.252" v="5183" actId="478"/>
          <ac:cxnSpMkLst>
            <pc:docMk/>
            <pc:sldMk cId="149614024" sldId="315"/>
            <ac:cxnSpMk id="33" creationId="{FFB22DC5-255B-44D5-65E8-D7D143CF7913}"/>
          </ac:cxnSpMkLst>
        </pc:cxnChg>
        <pc:cxnChg chg="add mod">
          <ac:chgData name="Ying Cao" userId="c5d2f89c-37b7-45b8-9142-b3d7055cf3db" providerId="ADAL" clId="{A46B9C56-A578-5742-9CB5-7FE61CFB4731}" dt="2023-04-06T03:03:12.220" v="5414" actId="1076"/>
          <ac:cxnSpMkLst>
            <pc:docMk/>
            <pc:sldMk cId="149614024" sldId="315"/>
            <ac:cxnSpMk id="45" creationId="{67D3831C-EF38-B02A-AFE6-65CB3C5A26D3}"/>
          </ac:cxnSpMkLst>
        </pc:cxnChg>
        <pc:cxnChg chg="add mod">
          <ac:chgData name="Ying Cao" userId="c5d2f89c-37b7-45b8-9142-b3d7055cf3db" providerId="ADAL" clId="{A46B9C56-A578-5742-9CB5-7FE61CFB4731}" dt="2023-04-06T07:00:29.541" v="6044" actId="12788"/>
          <ac:cxnSpMkLst>
            <pc:docMk/>
            <pc:sldMk cId="149614024" sldId="315"/>
            <ac:cxnSpMk id="59" creationId="{77ED38A3-92ED-D793-1871-0401D0AD390C}"/>
          </ac:cxnSpMkLst>
        </pc:cxnChg>
        <pc:cxnChg chg="add mod">
          <ac:chgData name="Ying Cao" userId="c5d2f89c-37b7-45b8-9142-b3d7055cf3db" providerId="ADAL" clId="{A46B9C56-A578-5742-9CB5-7FE61CFB4731}" dt="2023-04-06T02:55:50.174" v="5381" actId="1076"/>
          <ac:cxnSpMkLst>
            <pc:docMk/>
            <pc:sldMk cId="149614024" sldId="315"/>
            <ac:cxnSpMk id="60" creationId="{AF42A0C5-E068-0F97-D119-EF374C649CA6}"/>
          </ac:cxnSpMkLst>
        </pc:cxnChg>
        <pc:cxnChg chg="add mod">
          <ac:chgData name="Ying Cao" userId="c5d2f89c-37b7-45b8-9142-b3d7055cf3db" providerId="ADAL" clId="{A46B9C56-A578-5742-9CB5-7FE61CFB4731}" dt="2023-04-06T03:03:12.220" v="5414" actId="1076"/>
          <ac:cxnSpMkLst>
            <pc:docMk/>
            <pc:sldMk cId="149614024" sldId="315"/>
            <ac:cxnSpMk id="66" creationId="{7E4CF9C9-D166-DD8B-5801-816E7A065689}"/>
          </ac:cxnSpMkLst>
        </pc:cxnChg>
        <pc:cxnChg chg="mod">
          <ac:chgData name="Ying Cao" userId="c5d2f89c-37b7-45b8-9142-b3d7055cf3db" providerId="ADAL" clId="{A46B9C56-A578-5742-9CB5-7FE61CFB4731}" dt="2023-04-06T06:15:46.806" v="5823" actId="12789"/>
          <ac:cxnSpMkLst>
            <pc:docMk/>
            <pc:sldMk cId="149614024" sldId="315"/>
            <ac:cxnSpMk id="71" creationId="{A947C13D-0C38-FAE1-5BEB-1649E623892D}"/>
          </ac:cxnSpMkLst>
        </pc:cxnChg>
        <pc:cxnChg chg="mod">
          <ac:chgData name="Ying Cao" userId="c5d2f89c-37b7-45b8-9142-b3d7055cf3db" providerId="ADAL" clId="{A46B9C56-A578-5742-9CB5-7FE61CFB4731}" dt="2023-04-06T06:15:46.806" v="5823" actId="12789"/>
          <ac:cxnSpMkLst>
            <pc:docMk/>
            <pc:sldMk cId="149614024" sldId="315"/>
            <ac:cxnSpMk id="74" creationId="{DE6051B6-82C6-10E7-68AB-14A5A1887F71}"/>
          </ac:cxnSpMkLst>
        </pc:cxnChg>
        <pc:cxnChg chg="del mod">
          <ac:chgData name="Ying Cao" userId="c5d2f89c-37b7-45b8-9142-b3d7055cf3db" providerId="ADAL" clId="{A46B9C56-A578-5742-9CB5-7FE61CFB4731}" dt="2023-04-06T02:39:09.344" v="5126" actId="478"/>
          <ac:cxnSpMkLst>
            <pc:docMk/>
            <pc:sldMk cId="149614024" sldId="315"/>
            <ac:cxnSpMk id="75" creationId="{10DAE6A5-FD15-26A1-E85F-021339D89025}"/>
          </ac:cxnSpMkLst>
        </pc:cxnChg>
        <pc:cxnChg chg="add mod">
          <ac:chgData name="Ying Cao" userId="c5d2f89c-37b7-45b8-9142-b3d7055cf3db" providerId="ADAL" clId="{A46B9C56-A578-5742-9CB5-7FE61CFB4731}" dt="2023-04-06T03:03:12.220" v="5414" actId="1076"/>
          <ac:cxnSpMkLst>
            <pc:docMk/>
            <pc:sldMk cId="149614024" sldId="315"/>
            <ac:cxnSpMk id="76" creationId="{146E54E7-82AC-95B3-D3AA-6FCA08E60C2C}"/>
          </ac:cxnSpMkLst>
        </pc:cxnChg>
        <pc:cxnChg chg="mod">
          <ac:chgData name="Ying Cao" userId="c5d2f89c-37b7-45b8-9142-b3d7055cf3db" providerId="ADAL" clId="{A46B9C56-A578-5742-9CB5-7FE61CFB4731}" dt="2023-04-06T06:15:46.806" v="5823" actId="12789"/>
          <ac:cxnSpMkLst>
            <pc:docMk/>
            <pc:sldMk cId="149614024" sldId="315"/>
            <ac:cxnSpMk id="78" creationId="{A4A9943D-2D73-BED9-0735-355596483EA8}"/>
          </ac:cxnSpMkLst>
        </pc:cxnChg>
        <pc:cxnChg chg="mod">
          <ac:chgData name="Ying Cao" userId="c5d2f89c-37b7-45b8-9142-b3d7055cf3db" providerId="ADAL" clId="{A46B9C56-A578-5742-9CB5-7FE61CFB4731}" dt="2023-04-06T06:15:46.806" v="5823" actId="12789"/>
          <ac:cxnSpMkLst>
            <pc:docMk/>
            <pc:sldMk cId="149614024" sldId="315"/>
            <ac:cxnSpMk id="81" creationId="{A91F9EB4-9852-0669-529D-E62186B5118E}"/>
          </ac:cxnSpMkLst>
        </pc:cxnChg>
        <pc:cxnChg chg="del mod">
          <ac:chgData name="Ying Cao" userId="c5d2f89c-37b7-45b8-9142-b3d7055cf3db" providerId="ADAL" clId="{A46B9C56-A578-5742-9CB5-7FE61CFB4731}" dt="2023-04-06T02:39:06.654" v="5124" actId="478"/>
          <ac:cxnSpMkLst>
            <pc:docMk/>
            <pc:sldMk cId="149614024" sldId="315"/>
            <ac:cxnSpMk id="83" creationId="{53704A12-4B4E-C039-0015-B75C371EE5C8}"/>
          </ac:cxnSpMkLst>
        </pc:cxnChg>
        <pc:cxnChg chg="add del mod">
          <ac:chgData name="Ying Cao" userId="c5d2f89c-37b7-45b8-9142-b3d7055cf3db" providerId="ADAL" clId="{A46B9C56-A578-5742-9CB5-7FE61CFB4731}" dt="2023-04-06T02:50:27.570" v="5311" actId="478"/>
          <ac:cxnSpMkLst>
            <pc:docMk/>
            <pc:sldMk cId="149614024" sldId="315"/>
            <ac:cxnSpMk id="85" creationId="{79DF8202-5342-A011-2E2F-16D6D5C2F88F}"/>
          </ac:cxnSpMkLst>
        </pc:cxnChg>
        <pc:cxnChg chg="mod">
          <ac:chgData name="Ying Cao" userId="c5d2f89c-37b7-45b8-9142-b3d7055cf3db" providerId="ADAL" clId="{A46B9C56-A578-5742-9CB5-7FE61CFB4731}" dt="2023-04-06T03:09:47.815" v="5527" actId="1076"/>
          <ac:cxnSpMkLst>
            <pc:docMk/>
            <pc:sldMk cId="149614024" sldId="315"/>
            <ac:cxnSpMk id="86" creationId="{C6EFDC35-0A52-C43E-9F08-8D70106EFC76}"/>
          </ac:cxnSpMkLst>
        </pc:cxnChg>
        <pc:cxnChg chg="add mod">
          <ac:chgData name="Ying Cao" userId="c5d2f89c-37b7-45b8-9142-b3d7055cf3db" providerId="ADAL" clId="{A46B9C56-A578-5742-9CB5-7FE61CFB4731}" dt="2023-04-06T06:06:59.766" v="5731" actId="1036"/>
          <ac:cxnSpMkLst>
            <pc:docMk/>
            <pc:sldMk cId="149614024" sldId="315"/>
            <ac:cxnSpMk id="87" creationId="{F8D439F2-7CF0-F2D6-E225-5B9321C2A44E}"/>
          </ac:cxnSpMkLst>
        </pc:cxnChg>
        <pc:cxnChg chg="mod">
          <ac:chgData name="Ying Cao" userId="c5d2f89c-37b7-45b8-9142-b3d7055cf3db" providerId="ADAL" clId="{A46B9C56-A578-5742-9CB5-7FE61CFB4731}" dt="2023-04-06T02:55:50.174" v="5381" actId="1076"/>
          <ac:cxnSpMkLst>
            <pc:docMk/>
            <pc:sldMk cId="149614024" sldId="315"/>
            <ac:cxnSpMk id="90" creationId="{95EE1B63-DDCB-984B-504B-1EE3DEFD55D8}"/>
          </ac:cxnSpMkLst>
        </pc:cxnChg>
        <pc:cxnChg chg="mod">
          <ac:chgData name="Ying Cao" userId="c5d2f89c-37b7-45b8-9142-b3d7055cf3db" providerId="ADAL" clId="{A46B9C56-A578-5742-9CB5-7FE61CFB4731}" dt="2023-04-06T02:55:50.174" v="5381" actId="1076"/>
          <ac:cxnSpMkLst>
            <pc:docMk/>
            <pc:sldMk cId="149614024" sldId="315"/>
            <ac:cxnSpMk id="105" creationId="{78C8C8E6-2E53-82F1-2EAD-69A8532C4C64}"/>
          </ac:cxnSpMkLst>
        </pc:cxnChg>
        <pc:cxnChg chg="add mod">
          <ac:chgData name="Ying Cao" userId="c5d2f89c-37b7-45b8-9142-b3d7055cf3db" providerId="ADAL" clId="{A46B9C56-A578-5742-9CB5-7FE61CFB4731}" dt="2023-04-06T06:06:59.766" v="5731" actId="1036"/>
          <ac:cxnSpMkLst>
            <pc:docMk/>
            <pc:sldMk cId="149614024" sldId="315"/>
            <ac:cxnSpMk id="106" creationId="{4A84CFB9-84F8-C84A-FE29-9E33B601C0FD}"/>
          </ac:cxnSpMkLst>
        </pc:cxnChg>
        <pc:cxnChg chg="mod">
          <ac:chgData name="Ying Cao" userId="c5d2f89c-37b7-45b8-9142-b3d7055cf3db" providerId="ADAL" clId="{A46B9C56-A578-5742-9CB5-7FE61CFB4731}" dt="2023-04-06T02:55:50.174" v="5381" actId="1076"/>
          <ac:cxnSpMkLst>
            <pc:docMk/>
            <pc:sldMk cId="149614024" sldId="315"/>
            <ac:cxnSpMk id="108" creationId="{A34FC88A-C7F5-2037-8913-AAAEBC2FE2E1}"/>
          </ac:cxnSpMkLst>
        </pc:cxnChg>
        <pc:cxnChg chg="mod">
          <ac:chgData name="Ying Cao" userId="c5d2f89c-37b7-45b8-9142-b3d7055cf3db" providerId="ADAL" clId="{A46B9C56-A578-5742-9CB5-7FE61CFB4731}" dt="2023-04-06T02:55:50.174" v="5381" actId="1076"/>
          <ac:cxnSpMkLst>
            <pc:docMk/>
            <pc:sldMk cId="149614024" sldId="315"/>
            <ac:cxnSpMk id="111" creationId="{3032F690-5F11-5753-768D-E92C852AE61A}"/>
          </ac:cxnSpMkLst>
        </pc:cxnChg>
        <pc:cxnChg chg="add mod">
          <ac:chgData name="Ying Cao" userId="c5d2f89c-37b7-45b8-9142-b3d7055cf3db" providerId="ADAL" clId="{A46B9C56-A578-5742-9CB5-7FE61CFB4731}" dt="2023-04-06T06:06:59.766" v="5731" actId="1036"/>
          <ac:cxnSpMkLst>
            <pc:docMk/>
            <pc:sldMk cId="149614024" sldId="315"/>
            <ac:cxnSpMk id="113" creationId="{825BA200-DA5B-878D-0D9E-99838DFC1476}"/>
          </ac:cxnSpMkLst>
        </pc:cxnChg>
        <pc:cxnChg chg="del">
          <ac:chgData name="Ying Cao" userId="c5d2f89c-37b7-45b8-9142-b3d7055cf3db" providerId="ADAL" clId="{A46B9C56-A578-5742-9CB5-7FE61CFB4731}" dt="2023-04-06T02:39:06.654" v="5124" actId="478"/>
          <ac:cxnSpMkLst>
            <pc:docMk/>
            <pc:sldMk cId="149614024" sldId="315"/>
            <ac:cxnSpMk id="123" creationId="{3AEED8DE-227A-7CA3-1A74-BCB4B7E5A0A7}"/>
          </ac:cxnSpMkLst>
        </pc:cxnChg>
        <pc:cxnChg chg="add mod">
          <ac:chgData name="Ying Cao" userId="c5d2f89c-37b7-45b8-9142-b3d7055cf3db" providerId="ADAL" clId="{A46B9C56-A578-5742-9CB5-7FE61CFB4731}" dt="2023-04-06T06:06:59.766" v="5731" actId="1036"/>
          <ac:cxnSpMkLst>
            <pc:docMk/>
            <pc:sldMk cId="149614024" sldId="315"/>
            <ac:cxnSpMk id="125" creationId="{B0064FF4-5494-8CF3-8FD1-54A7AF9AD563}"/>
          </ac:cxnSpMkLst>
        </pc:cxnChg>
        <pc:cxnChg chg="add mod">
          <ac:chgData name="Ying Cao" userId="c5d2f89c-37b7-45b8-9142-b3d7055cf3db" providerId="ADAL" clId="{A46B9C56-A578-5742-9CB5-7FE61CFB4731}" dt="2023-04-06T06:06:59.766" v="5731" actId="1036"/>
          <ac:cxnSpMkLst>
            <pc:docMk/>
            <pc:sldMk cId="149614024" sldId="315"/>
            <ac:cxnSpMk id="132" creationId="{16ECE547-1796-4444-2E49-53B74B8B9C9F}"/>
          </ac:cxnSpMkLst>
        </pc:cxnChg>
        <pc:cxnChg chg="del mod">
          <ac:chgData name="Ying Cao" userId="c5d2f89c-37b7-45b8-9142-b3d7055cf3db" providerId="ADAL" clId="{A46B9C56-A578-5742-9CB5-7FE61CFB4731}" dt="2023-04-06T02:39:13.768" v="5129" actId="478"/>
          <ac:cxnSpMkLst>
            <pc:docMk/>
            <pc:sldMk cId="149614024" sldId="315"/>
            <ac:cxnSpMk id="133" creationId="{131B4B22-095B-7196-0C00-0C7A96E8002C}"/>
          </ac:cxnSpMkLst>
        </pc:cxnChg>
        <pc:cxnChg chg="add del mod">
          <ac:chgData name="Ying Cao" userId="c5d2f89c-37b7-45b8-9142-b3d7055cf3db" providerId="ADAL" clId="{A46B9C56-A578-5742-9CB5-7FE61CFB4731}" dt="2023-04-06T02:49:02.786" v="5284" actId="478"/>
          <ac:cxnSpMkLst>
            <pc:docMk/>
            <pc:sldMk cId="149614024" sldId="315"/>
            <ac:cxnSpMk id="135" creationId="{A5153DE3-0646-F31A-F19B-6DC7D8A40C01}"/>
          </ac:cxnSpMkLst>
        </pc:cxnChg>
        <pc:cxnChg chg="add del mod">
          <ac:chgData name="Ying Cao" userId="c5d2f89c-37b7-45b8-9142-b3d7055cf3db" providerId="ADAL" clId="{A46B9C56-A578-5742-9CB5-7FE61CFB4731}" dt="2023-04-06T02:48:36.090" v="5275" actId="478"/>
          <ac:cxnSpMkLst>
            <pc:docMk/>
            <pc:sldMk cId="149614024" sldId="315"/>
            <ac:cxnSpMk id="138" creationId="{DF8BF6DF-FED7-17CA-76B1-A51FA9C15EDA}"/>
          </ac:cxnSpMkLst>
        </pc:cxnChg>
        <pc:cxnChg chg="add del mod">
          <ac:chgData name="Ying Cao" userId="c5d2f89c-37b7-45b8-9142-b3d7055cf3db" providerId="ADAL" clId="{A46B9C56-A578-5742-9CB5-7FE61CFB4731}" dt="2023-04-06T02:48:36.926" v="5276" actId="478"/>
          <ac:cxnSpMkLst>
            <pc:docMk/>
            <pc:sldMk cId="149614024" sldId="315"/>
            <ac:cxnSpMk id="139" creationId="{8A48F9A7-65B2-6998-6154-6102E094C5BE}"/>
          </ac:cxnSpMkLst>
        </pc:cxnChg>
        <pc:cxnChg chg="mod">
          <ac:chgData name="Ying Cao" userId="c5d2f89c-37b7-45b8-9142-b3d7055cf3db" providerId="ADAL" clId="{A46B9C56-A578-5742-9CB5-7FE61CFB4731}" dt="2023-04-06T03:01:25.866" v="5404" actId="1076"/>
          <ac:cxnSpMkLst>
            <pc:docMk/>
            <pc:sldMk cId="149614024" sldId="315"/>
            <ac:cxnSpMk id="146" creationId="{E1030A8B-62C6-38B4-2EA9-F3411AA36C60}"/>
          </ac:cxnSpMkLst>
        </pc:cxnChg>
        <pc:cxnChg chg="add mod">
          <ac:chgData name="Ying Cao" userId="c5d2f89c-37b7-45b8-9142-b3d7055cf3db" providerId="ADAL" clId="{A46B9C56-A578-5742-9CB5-7FE61CFB4731}" dt="2023-04-06T06:06:59.766" v="5731" actId="1036"/>
          <ac:cxnSpMkLst>
            <pc:docMk/>
            <pc:sldMk cId="149614024" sldId="315"/>
            <ac:cxnSpMk id="147" creationId="{BAD35453-FCF1-21C3-5CF3-E71153BEF5DA}"/>
          </ac:cxnSpMkLst>
        </pc:cxnChg>
        <pc:cxnChg chg="add mod">
          <ac:chgData name="Ying Cao" userId="c5d2f89c-37b7-45b8-9142-b3d7055cf3db" providerId="ADAL" clId="{A46B9C56-A578-5742-9CB5-7FE61CFB4731}" dt="2023-04-06T06:06:59.766" v="5731" actId="1036"/>
          <ac:cxnSpMkLst>
            <pc:docMk/>
            <pc:sldMk cId="149614024" sldId="315"/>
            <ac:cxnSpMk id="151" creationId="{AA319A78-ABEB-BAB0-3F22-2C14D6532DFA}"/>
          </ac:cxnSpMkLst>
        </pc:cxnChg>
        <pc:cxnChg chg="del mod">
          <ac:chgData name="Ying Cao" userId="c5d2f89c-37b7-45b8-9142-b3d7055cf3db" providerId="ADAL" clId="{A46B9C56-A578-5742-9CB5-7FE61CFB4731}" dt="2023-04-06T02:39:16.611" v="5130" actId="478"/>
          <ac:cxnSpMkLst>
            <pc:docMk/>
            <pc:sldMk cId="149614024" sldId="315"/>
            <ac:cxnSpMk id="154" creationId="{DA4ACB51-99F3-DB7B-CCD6-75DE1AE500FC}"/>
          </ac:cxnSpMkLst>
        </pc:cxnChg>
        <pc:cxnChg chg="add del mod">
          <ac:chgData name="Ying Cao" userId="c5d2f89c-37b7-45b8-9142-b3d7055cf3db" providerId="ADAL" clId="{A46B9C56-A578-5742-9CB5-7FE61CFB4731}" dt="2023-04-06T02:52:19.051" v="5334" actId="478"/>
          <ac:cxnSpMkLst>
            <pc:docMk/>
            <pc:sldMk cId="149614024" sldId="315"/>
            <ac:cxnSpMk id="159" creationId="{1E27EA77-3C66-F204-D056-E48964E950B3}"/>
          </ac:cxnSpMkLst>
        </pc:cxnChg>
        <pc:cxnChg chg="add del mod">
          <ac:chgData name="Ying Cao" userId="c5d2f89c-37b7-45b8-9142-b3d7055cf3db" providerId="ADAL" clId="{A46B9C56-A578-5742-9CB5-7FE61CFB4731}" dt="2023-04-06T02:51:19.300" v="5325" actId="478"/>
          <ac:cxnSpMkLst>
            <pc:docMk/>
            <pc:sldMk cId="149614024" sldId="315"/>
            <ac:cxnSpMk id="166" creationId="{11F1C69E-CD8E-91A3-BF80-391195434D6F}"/>
          </ac:cxnSpMkLst>
        </pc:cxnChg>
        <pc:cxnChg chg="del">
          <ac:chgData name="Ying Cao" userId="c5d2f89c-37b7-45b8-9142-b3d7055cf3db" providerId="ADAL" clId="{A46B9C56-A578-5742-9CB5-7FE61CFB4731}" dt="2023-04-06T02:39:06.654" v="5124" actId="478"/>
          <ac:cxnSpMkLst>
            <pc:docMk/>
            <pc:sldMk cId="149614024" sldId="315"/>
            <ac:cxnSpMk id="169" creationId="{DF1234E7-FC13-608F-E138-46C5D59D81BA}"/>
          </ac:cxnSpMkLst>
        </pc:cxnChg>
        <pc:cxnChg chg="del">
          <ac:chgData name="Ying Cao" userId="c5d2f89c-37b7-45b8-9142-b3d7055cf3db" providerId="ADAL" clId="{A46B9C56-A578-5742-9CB5-7FE61CFB4731}" dt="2023-04-06T02:39:06.654" v="5124" actId="478"/>
          <ac:cxnSpMkLst>
            <pc:docMk/>
            <pc:sldMk cId="149614024" sldId="315"/>
            <ac:cxnSpMk id="171" creationId="{B3951C98-6E88-2AA2-1DA1-5CB769A9B034}"/>
          </ac:cxnSpMkLst>
        </pc:cxnChg>
        <pc:cxnChg chg="del mod">
          <ac:chgData name="Ying Cao" userId="c5d2f89c-37b7-45b8-9142-b3d7055cf3db" providerId="ADAL" clId="{A46B9C56-A578-5742-9CB5-7FE61CFB4731}" dt="2023-04-06T02:39:06.654" v="5124" actId="478"/>
          <ac:cxnSpMkLst>
            <pc:docMk/>
            <pc:sldMk cId="149614024" sldId="315"/>
            <ac:cxnSpMk id="174" creationId="{F754E83B-80ED-CB48-949F-76C9E0D726D6}"/>
          </ac:cxnSpMkLst>
        </pc:cxnChg>
        <pc:cxnChg chg="del mod">
          <ac:chgData name="Ying Cao" userId="c5d2f89c-37b7-45b8-9142-b3d7055cf3db" providerId="ADAL" clId="{A46B9C56-A578-5742-9CB5-7FE61CFB4731}" dt="2023-04-06T02:39:06.654" v="5124" actId="478"/>
          <ac:cxnSpMkLst>
            <pc:docMk/>
            <pc:sldMk cId="149614024" sldId="315"/>
            <ac:cxnSpMk id="184" creationId="{127DCC2A-742E-F4FA-FEE3-10072A531FAE}"/>
          </ac:cxnSpMkLst>
        </pc:cxnChg>
        <pc:cxnChg chg="add mod">
          <ac:chgData name="Ying Cao" userId="c5d2f89c-37b7-45b8-9142-b3d7055cf3db" providerId="ADAL" clId="{A46B9C56-A578-5742-9CB5-7FE61CFB4731}" dt="2023-04-06T07:02:56.962" v="6075" actId="14100"/>
          <ac:cxnSpMkLst>
            <pc:docMk/>
            <pc:sldMk cId="149614024" sldId="315"/>
            <ac:cxnSpMk id="186" creationId="{7DFA3127-A215-94C9-BDBD-189D209F958C}"/>
          </ac:cxnSpMkLst>
        </pc:cxnChg>
        <pc:cxnChg chg="add mod">
          <ac:chgData name="Ying Cao" userId="c5d2f89c-37b7-45b8-9142-b3d7055cf3db" providerId="ADAL" clId="{A46B9C56-A578-5742-9CB5-7FE61CFB4731}" dt="2023-04-06T06:34:11.321" v="5887" actId="14100"/>
          <ac:cxnSpMkLst>
            <pc:docMk/>
            <pc:sldMk cId="149614024" sldId="315"/>
            <ac:cxnSpMk id="192" creationId="{15039177-1770-F781-59F9-A271918F8665}"/>
          </ac:cxnSpMkLst>
        </pc:cxnChg>
        <pc:cxnChg chg="add del mod">
          <ac:chgData name="Ying Cao" userId="c5d2f89c-37b7-45b8-9142-b3d7055cf3db" providerId="ADAL" clId="{A46B9C56-A578-5742-9CB5-7FE61CFB4731}" dt="2023-04-06T06:58:38.351" v="5980" actId="478"/>
          <ac:cxnSpMkLst>
            <pc:docMk/>
            <pc:sldMk cId="149614024" sldId="315"/>
            <ac:cxnSpMk id="202" creationId="{61E64BDF-4164-B6F7-3F70-19DA346D06C5}"/>
          </ac:cxnSpMkLst>
        </pc:cxnChg>
        <pc:cxnChg chg="del mod">
          <ac:chgData name="Ying Cao" userId="c5d2f89c-37b7-45b8-9142-b3d7055cf3db" providerId="ADAL" clId="{A46B9C56-A578-5742-9CB5-7FE61CFB4731}" dt="2023-04-06T02:39:06.654" v="5124" actId="478"/>
          <ac:cxnSpMkLst>
            <pc:docMk/>
            <pc:sldMk cId="149614024" sldId="315"/>
            <ac:cxnSpMk id="205" creationId="{4C28E9E0-7E04-CAF1-BECA-54B4C04CD339}"/>
          </ac:cxnSpMkLst>
        </pc:cxnChg>
        <pc:cxnChg chg="add mod">
          <ac:chgData name="Ying Cao" userId="c5d2f89c-37b7-45b8-9142-b3d7055cf3db" providerId="ADAL" clId="{A46B9C56-A578-5742-9CB5-7FE61CFB4731}" dt="2023-04-06T06:45:30.714" v="5925" actId="1035"/>
          <ac:cxnSpMkLst>
            <pc:docMk/>
            <pc:sldMk cId="149614024" sldId="315"/>
            <ac:cxnSpMk id="210" creationId="{4DD947F3-F251-0A11-3A53-2A2DE29E3EDA}"/>
          </ac:cxnSpMkLst>
        </pc:cxnChg>
        <pc:cxnChg chg="add mod">
          <ac:chgData name="Ying Cao" userId="c5d2f89c-37b7-45b8-9142-b3d7055cf3db" providerId="ADAL" clId="{A46B9C56-A578-5742-9CB5-7FE61CFB4731}" dt="2023-04-06T06:06:59.766" v="5731" actId="1036"/>
          <ac:cxnSpMkLst>
            <pc:docMk/>
            <pc:sldMk cId="149614024" sldId="315"/>
            <ac:cxnSpMk id="211" creationId="{B469D1BB-B6F7-B33D-6D54-DAE3DA71F33F}"/>
          </ac:cxnSpMkLst>
        </pc:cxnChg>
        <pc:cxnChg chg="del mod">
          <ac:chgData name="Ying Cao" userId="c5d2f89c-37b7-45b8-9142-b3d7055cf3db" providerId="ADAL" clId="{A46B9C56-A578-5742-9CB5-7FE61CFB4731}" dt="2023-04-06T02:39:06.654" v="5124" actId="478"/>
          <ac:cxnSpMkLst>
            <pc:docMk/>
            <pc:sldMk cId="149614024" sldId="315"/>
            <ac:cxnSpMk id="216" creationId="{C0242334-233D-31DD-B72E-CB9C4751B4C1}"/>
          </ac:cxnSpMkLst>
        </pc:cxnChg>
        <pc:cxnChg chg="del mod">
          <ac:chgData name="Ying Cao" userId="c5d2f89c-37b7-45b8-9142-b3d7055cf3db" providerId="ADAL" clId="{A46B9C56-A578-5742-9CB5-7FE61CFB4731}" dt="2023-04-06T02:39:06.654" v="5124" actId="478"/>
          <ac:cxnSpMkLst>
            <pc:docMk/>
            <pc:sldMk cId="149614024" sldId="315"/>
            <ac:cxnSpMk id="219" creationId="{CA8E499E-28E5-C27E-C1C7-BF57EADF4707}"/>
          </ac:cxnSpMkLst>
        </pc:cxnChg>
        <pc:cxnChg chg="add mod">
          <ac:chgData name="Ying Cao" userId="c5d2f89c-37b7-45b8-9142-b3d7055cf3db" providerId="ADAL" clId="{A46B9C56-A578-5742-9CB5-7FE61CFB4731}" dt="2023-04-06T06:35:06.542" v="5901" actId="14100"/>
          <ac:cxnSpMkLst>
            <pc:docMk/>
            <pc:sldMk cId="149614024" sldId="315"/>
            <ac:cxnSpMk id="220" creationId="{3D97D694-649C-3203-F5CF-EC2E058739D2}"/>
          </ac:cxnSpMkLst>
        </pc:cxnChg>
        <pc:cxnChg chg="del mod">
          <ac:chgData name="Ying Cao" userId="c5d2f89c-37b7-45b8-9142-b3d7055cf3db" providerId="ADAL" clId="{A46B9C56-A578-5742-9CB5-7FE61CFB4731}" dt="2023-04-06T02:39:06.654" v="5124" actId="478"/>
          <ac:cxnSpMkLst>
            <pc:docMk/>
            <pc:sldMk cId="149614024" sldId="315"/>
            <ac:cxnSpMk id="222" creationId="{03BC0D17-B331-E68E-F03C-B15C78C25215}"/>
          </ac:cxnSpMkLst>
        </pc:cxnChg>
        <pc:cxnChg chg="del mod">
          <ac:chgData name="Ying Cao" userId="c5d2f89c-37b7-45b8-9142-b3d7055cf3db" providerId="ADAL" clId="{A46B9C56-A578-5742-9CB5-7FE61CFB4731}" dt="2023-04-06T02:39:06.654" v="5124" actId="478"/>
          <ac:cxnSpMkLst>
            <pc:docMk/>
            <pc:sldMk cId="149614024" sldId="315"/>
            <ac:cxnSpMk id="225" creationId="{F8DF4882-5B3D-16E5-170C-07EFD1F5F4D6}"/>
          </ac:cxnSpMkLst>
        </pc:cxnChg>
        <pc:cxnChg chg="del mod">
          <ac:chgData name="Ying Cao" userId="c5d2f89c-37b7-45b8-9142-b3d7055cf3db" providerId="ADAL" clId="{A46B9C56-A578-5742-9CB5-7FE61CFB4731}" dt="2023-04-06T02:39:11.354" v="5127" actId="478"/>
          <ac:cxnSpMkLst>
            <pc:docMk/>
            <pc:sldMk cId="149614024" sldId="315"/>
            <ac:cxnSpMk id="227" creationId="{20B7459B-FBA1-0D5C-9103-C3A976C51837}"/>
          </ac:cxnSpMkLst>
        </pc:cxnChg>
        <pc:cxnChg chg="del mod">
          <ac:chgData name="Ying Cao" userId="c5d2f89c-37b7-45b8-9142-b3d7055cf3db" providerId="ADAL" clId="{A46B9C56-A578-5742-9CB5-7FE61CFB4731}" dt="2023-04-06T02:39:06.654" v="5124" actId="478"/>
          <ac:cxnSpMkLst>
            <pc:docMk/>
            <pc:sldMk cId="149614024" sldId="315"/>
            <ac:cxnSpMk id="228" creationId="{065F866E-C1A5-BB25-AB45-E9CD8DF7E7F5}"/>
          </ac:cxnSpMkLst>
        </pc:cxnChg>
        <pc:cxnChg chg="del mod">
          <ac:chgData name="Ying Cao" userId="c5d2f89c-37b7-45b8-9142-b3d7055cf3db" providerId="ADAL" clId="{A46B9C56-A578-5742-9CB5-7FE61CFB4731}" dt="2023-04-06T02:39:06.654" v="5124" actId="478"/>
          <ac:cxnSpMkLst>
            <pc:docMk/>
            <pc:sldMk cId="149614024" sldId="315"/>
            <ac:cxnSpMk id="233" creationId="{C1E19EA5-75F3-84A8-4FAF-B9F81DF3D93C}"/>
          </ac:cxnSpMkLst>
        </pc:cxnChg>
        <pc:cxnChg chg="del mod">
          <ac:chgData name="Ying Cao" userId="c5d2f89c-37b7-45b8-9142-b3d7055cf3db" providerId="ADAL" clId="{A46B9C56-A578-5742-9CB5-7FE61CFB4731}" dt="2023-04-06T02:39:06.654" v="5124" actId="478"/>
          <ac:cxnSpMkLst>
            <pc:docMk/>
            <pc:sldMk cId="149614024" sldId="315"/>
            <ac:cxnSpMk id="234" creationId="{DF589B11-67EF-ECD5-B652-A15C66A36230}"/>
          </ac:cxnSpMkLst>
        </pc:cxnChg>
        <pc:cxnChg chg="del mod">
          <ac:chgData name="Ying Cao" userId="c5d2f89c-37b7-45b8-9142-b3d7055cf3db" providerId="ADAL" clId="{A46B9C56-A578-5742-9CB5-7FE61CFB4731}" dt="2023-04-06T02:39:06.654" v="5124" actId="478"/>
          <ac:cxnSpMkLst>
            <pc:docMk/>
            <pc:sldMk cId="149614024" sldId="315"/>
            <ac:cxnSpMk id="239" creationId="{6A31F115-3066-1FFA-491B-A71EFEEEFDD6}"/>
          </ac:cxnSpMkLst>
        </pc:cxnChg>
        <pc:cxnChg chg="del mod">
          <ac:chgData name="Ying Cao" userId="c5d2f89c-37b7-45b8-9142-b3d7055cf3db" providerId="ADAL" clId="{A46B9C56-A578-5742-9CB5-7FE61CFB4731}" dt="2023-04-06T02:39:07.904" v="5125" actId="478"/>
          <ac:cxnSpMkLst>
            <pc:docMk/>
            <pc:sldMk cId="149614024" sldId="315"/>
            <ac:cxnSpMk id="248" creationId="{C383DDEE-5C17-DCA6-5755-BFD69F35FD90}"/>
          </ac:cxnSpMkLst>
        </pc:cxnChg>
        <pc:cxnChg chg="mod">
          <ac:chgData name="Ying Cao" userId="c5d2f89c-37b7-45b8-9142-b3d7055cf3db" providerId="ADAL" clId="{A46B9C56-A578-5742-9CB5-7FE61CFB4731}" dt="2023-04-06T04:23:51.187" v="5682" actId="14100"/>
          <ac:cxnSpMkLst>
            <pc:docMk/>
            <pc:sldMk cId="149614024" sldId="315"/>
            <ac:cxnSpMk id="267" creationId="{6F322BFD-31EA-81C9-50D6-7C0D9FAA1DBD}"/>
          </ac:cxnSpMkLst>
        </pc:cxnChg>
        <pc:cxnChg chg="del mod">
          <ac:chgData name="Ying Cao" userId="c5d2f89c-37b7-45b8-9142-b3d7055cf3db" providerId="ADAL" clId="{A46B9C56-A578-5742-9CB5-7FE61CFB4731}" dt="2023-04-06T02:39:17.568" v="5131" actId="478"/>
          <ac:cxnSpMkLst>
            <pc:docMk/>
            <pc:sldMk cId="149614024" sldId="315"/>
            <ac:cxnSpMk id="270" creationId="{8855B320-B7AB-4B39-26C3-BF7D735E5DE1}"/>
          </ac:cxnSpMkLst>
        </pc:cxnChg>
        <pc:cxnChg chg="del mod">
          <ac:chgData name="Ying Cao" userId="c5d2f89c-37b7-45b8-9142-b3d7055cf3db" providerId="ADAL" clId="{A46B9C56-A578-5742-9CB5-7FE61CFB4731}" dt="2023-04-06T02:39:06.654" v="5124" actId="478"/>
          <ac:cxnSpMkLst>
            <pc:docMk/>
            <pc:sldMk cId="149614024" sldId="315"/>
            <ac:cxnSpMk id="296" creationId="{6C068859-FC0E-D923-3401-E7DD6633D9F7}"/>
          </ac:cxnSpMkLst>
        </pc:cxnChg>
        <pc:cxnChg chg="del mod">
          <ac:chgData name="Ying Cao" userId="c5d2f89c-37b7-45b8-9142-b3d7055cf3db" providerId="ADAL" clId="{A46B9C56-A578-5742-9CB5-7FE61CFB4731}" dt="2023-04-06T02:39:06.654" v="5124" actId="478"/>
          <ac:cxnSpMkLst>
            <pc:docMk/>
            <pc:sldMk cId="149614024" sldId="315"/>
            <ac:cxnSpMk id="359" creationId="{A4A8ABCB-2C97-31B1-6A20-4F71338B25B2}"/>
          </ac:cxnSpMkLst>
        </pc:cxnChg>
      </pc:sldChg>
      <pc:sldChg chg="add del">
        <pc:chgData name="Ying Cao" userId="c5d2f89c-37b7-45b8-9142-b3d7055cf3db" providerId="ADAL" clId="{A46B9C56-A578-5742-9CB5-7FE61CFB4731}" dt="2023-04-06T01:39:06.078" v="4567" actId="2890"/>
        <pc:sldMkLst>
          <pc:docMk/>
          <pc:sldMk cId="328781866" sldId="315"/>
        </pc:sldMkLst>
      </pc:sldChg>
      <pc:sldChg chg="addSp delSp modSp add del mod ord">
        <pc:chgData name="Ying Cao" userId="c5d2f89c-37b7-45b8-9142-b3d7055cf3db" providerId="ADAL" clId="{A46B9C56-A578-5742-9CB5-7FE61CFB4731}" dt="2023-04-12T08:30:45.088" v="7635" actId="2696"/>
        <pc:sldMkLst>
          <pc:docMk/>
          <pc:sldMk cId="2087088884" sldId="316"/>
        </pc:sldMkLst>
        <pc:spChg chg="del">
          <ac:chgData name="Ying Cao" userId="c5d2f89c-37b7-45b8-9142-b3d7055cf3db" providerId="ADAL" clId="{A46B9C56-A578-5742-9CB5-7FE61CFB4731}" dt="2023-04-12T06:44:07.394" v="6084" actId="478"/>
          <ac:spMkLst>
            <pc:docMk/>
            <pc:sldMk cId="2087088884" sldId="316"/>
            <ac:spMk id="2" creationId="{CB0C2CA0-15D9-96F5-6EB8-3E9C3CA69218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3" creationId="{1744052A-42FD-67E9-A2BC-8ECA4B9BB67C}"/>
          </ac:spMkLst>
        </pc:spChg>
        <pc:spChg chg="add del mod">
          <ac:chgData name="Ying Cao" userId="c5d2f89c-37b7-45b8-9142-b3d7055cf3db" providerId="ADAL" clId="{A46B9C56-A578-5742-9CB5-7FE61CFB4731}" dt="2023-04-12T06:44:24.877" v="6089" actId="478"/>
          <ac:spMkLst>
            <pc:docMk/>
            <pc:sldMk cId="2087088884" sldId="316"/>
            <ac:spMk id="4" creationId="{C69149CE-512C-1E80-46A1-4BD96D3EE84D}"/>
          </ac:spMkLst>
        </pc:spChg>
        <pc:spChg chg="add del mod">
          <ac:chgData name="Ying Cao" userId="c5d2f89c-37b7-45b8-9142-b3d7055cf3db" providerId="ADAL" clId="{A46B9C56-A578-5742-9CB5-7FE61CFB4731}" dt="2023-04-12T06:44:36.654" v="6094" actId="478"/>
          <ac:spMkLst>
            <pc:docMk/>
            <pc:sldMk cId="2087088884" sldId="316"/>
            <ac:spMk id="5" creationId="{AF523B03-EE8C-B605-B64D-3C4AB2D545F6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6" creationId="{CE2AC3A8-FC1A-7AA0-FE6A-B9C1DF6752C0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7" creationId="{B455BBD1-DFB0-8646-35E5-2FB4ED1A5D6C}"/>
          </ac:spMkLst>
        </pc:spChg>
        <pc:spChg chg="add mod">
          <ac:chgData name="Ying Cao" userId="c5d2f89c-37b7-45b8-9142-b3d7055cf3db" providerId="ADAL" clId="{A46B9C56-A578-5742-9CB5-7FE61CFB4731}" dt="2023-04-12T06:56:02.582" v="6295" actId="1076"/>
          <ac:spMkLst>
            <pc:docMk/>
            <pc:sldMk cId="2087088884" sldId="316"/>
            <ac:spMk id="8" creationId="{D5F8DF37-3A53-C287-C55E-3DABE151F829}"/>
          </ac:spMkLst>
        </pc:spChg>
        <pc:spChg chg="add del mod">
          <ac:chgData name="Ying Cao" userId="c5d2f89c-37b7-45b8-9142-b3d7055cf3db" providerId="ADAL" clId="{A46B9C56-A578-5742-9CB5-7FE61CFB4731}" dt="2023-04-12T06:47:50.833" v="6141" actId="478"/>
          <ac:spMkLst>
            <pc:docMk/>
            <pc:sldMk cId="2087088884" sldId="316"/>
            <ac:spMk id="9" creationId="{FF7E6A07-84D2-0922-07CB-B1D9377BD5EE}"/>
          </ac:spMkLst>
        </pc:spChg>
        <pc:spChg chg="add del mod">
          <ac:chgData name="Ying Cao" userId="c5d2f89c-37b7-45b8-9142-b3d7055cf3db" providerId="ADAL" clId="{A46B9C56-A578-5742-9CB5-7FE61CFB4731}" dt="2023-04-12T07:26:55.663" v="6720" actId="478"/>
          <ac:spMkLst>
            <pc:docMk/>
            <pc:sldMk cId="2087088884" sldId="316"/>
            <ac:spMk id="10" creationId="{28A6AA20-27B9-9081-7CB5-DC536F6C092C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1" creationId="{821ED6DC-8E34-881C-9786-D851876877A0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2" creationId="{A304571F-55DA-D784-919E-CA96CFB6AF87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9" creationId="{0F5784F6-1A98-68B5-AF41-5A25241B8A0C}"/>
          </ac:spMkLst>
        </pc:spChg>
        <pc:spChg chg="add mod">
          <ac:chgData name="Ying Cao" userId="c5d2f89c-37b7-45b8-9142-b3d7055cf3db" providerId="ADAL" clId="{A46B9C56-A578-5742-9CB5-7FE61CFB4731}" dt="2023-04-12T06:56:02.582" v="6295" actId="1076"/>
          <ac:spMkLst>
            <pc:docMk/>
            <pc:sldMk cId="2087088884" sldId="316"/>
            <ac:spMk id="20" creationId="{763621C8-E0F7-99F6-1564-896724069DE4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1" creationId="{C4A1F704-8AD2-62C9-167E-59E19CA83E2E}"/>
          </ac:spMkLst>
        </pc:spChg>
        <pc:spChg chg="add del mod">
          <ac:chgData name="Ying Cao" userId="c5d2f89c-37b7-45b8-9142-b3d7055cf3db" providerId="ADAL" clId="{A46B9C56-A578-5742-9CB5-7FE61CFB4731}" dt="2023-04-12T06:47:49.671" v="6140" actId="478"/>
          <ac:spMkLst>
            <pc:docMk/>
            <pc:sldMk cId="2087088884" sldId="316"/>
            <ac:spMk id="25" creationId="{7A793658-27DC-A047-73A7-B020A0DC105A}"/>
          </ac:spMkLst>
        </pc:spChg>
        <pc:spChg chg="add del mod">
          <ac:chgData name="Ying Cao" userId="c5d2f89c-37b7-45b8-9142-b3d7055cf3db" providerId="ADAL" clId="{A46B9C56-A578-5742-9CB5-7FE61CFB4731}" dt="2023-04-12T06:47:49.671" v="6140" actId="478"/>
          <ac:spMkLst>
            <pc:docMk/>
            <pc:sldMk cId="2087088884" sldId="316"/>
            <ac:spMk id="26" creationId="{5F9D6C7B-F6EC-A5AA-CDDC-2D96F854C6DD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27" creationId="{B6795FAB-3C9F-86DD-58DA-47D8E877C49A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28" creationId="{E9FB1F84-C735-1FCF-485A-B06EB1C7D9B4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34" creationId="{AEBCE8F8-00CB-A887-431D-A0B9AAE0FD13}"/>
          </ac:spMkLst>
        </pc:spChg>
        <pc:spChg chg="add del mod">
          <ac:chgData name="Ying Cao" userId="c5d2f89c-37b7-45b8-9142-b3d7055cf3db" providerId="ADAL" clId="{A46B9C56-A578-5742-9CB5-7FE61CFB4731}" dt="2023-04-12T06:44:48.458" v="6103" actId="478"/>
          <ac:spMkLst>
            <pc:docMk/>
            <pc:sldMk cId="2087088884" sldId="316"/>
            <ac:spMk id="37" creationId="{A42F88BB-06DB-F820-A25D-C4F03E863A9A}"/>
          </ac:spMkLst>
        </pc:spChg>
        <pc:spChg chg="add del mod">
          <ac:chgData name="Ying Cao" userId="c5d2f89c-37b7-45b8-9142-b3d7055cf3db" providerId="ADAL" clId="{A46B9C56-A578-5742-9CB5-7FE61CFB4731}" dt="2023-04-12T06:44:48.458" v="6103" actId="478"/>
          <ac:spMkLst>
            <pc:docMk/>
            <pc:sldMk cId="2087088884" sldId="316"/>
            <ac:spMk id="39" creationId="{F6C99D61-3CF6-B094-B18A-6B9D627E1BAE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40" creationId="{8E02A7E7-BD3A-C849-008A-74BB43F2E4A1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41" creationId="{1D04EA8C-AD83-3ED5-604C-1B1EF13471CE}"/>
          </ac:spMkLst>
        </pc:spChg>
        <pc:spChg chg="add del mod">
          <ac:chgData name="Ying Cao" userId="c5d2f89c-37b7-45b8-9142-b3d7055cf3db" providerId="ADAL" clId="{A46B9C56-A578-5742-9CB5-7FE61CFB4731}" dt="2023-04-12T06:44:48.458" v="6103" actId="478"/>
          <ac:spMkLst>
            <pc:docMk/>
            <pc:sldMk cId="2087088884" sldId="316"/>
            <ac:spMk id="42" creationId="{6244ABEE-B711-D4B3-64C0-41F07EF41F88}"/>
          </ac:spMkLst>
        </pc:spChg>
        <pc:spChg chg="add del mod">
          <ac:chgData name="Ying Cao" userId="c5d2f89c-37b7-45b8-9142-b3d7055cf3db" providerId="ADAL" clId="{A46B9C56-A578-5742-9CB5-7FE61CFB4731}" dt="2023-04-12T06:44:48.458" v="6103" actId="478"/>
          <ac:spMkLst>
            <pc:docMk/>
            <pc:sldMk cId="2087088884" sldId="316"/>
            <ac:spMk id="43" creationId="{8F1D5B71-533B-CBDB-BCBA-332A41C31167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44" creationId="{F5D00652-EF44-A9AE-CBA8-515942F244E9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45" creationId="{14BE3F22-3175-E42B-C7C2-33AC904B60C0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46" creationId="{AB1560BB-66F6-4218-BAA2-848FA80F60FE}"/>
          </ac:spMkLst>
        </pc:spChg>
        <pc:spChg chg="del">
          <ac:chgData name="Ying Cao" userId="c5d2f89c-37b7-45b8-9142-b3d7055cf3db" providerId="ADAL" clId="{A46B9C56-A578-5742-9CB5-7FE61CFB4731}" dt="2023-04-12T06:44:06.065" v="6083" actId="478"/>
          <ac:spMkLst>
            <pc:docMk/>
            <pc:sldMk cId="2087088884" sldId="316"/>
            <ac:spMk id="48" creationId="{46E17127-50A6-DB12-854D-25FE694C2C8D}"/>
          </ac:spMkLst>
        </pc:spChg>
        <pc:spChg chg="add del mod">
          <ac:chgData name="Ying Cao" userId="c5d2f89c-37b7-45b8-9142-b3d7055cf3db" providerId="ADAL" clId="{A46B9C56-A578-5742-9CB5-7FE61CFB4731}" dt="2023-04-12T06:44:48.458" v="6103" actId="478"/>
          <ac:spMkLst>
            <pc:docMk/>
            <pc:sldMk cId="2087088884" sldId="316"/>
            <ac:spMk id="49" creationId="{C47240D3-B190-DA87-22A2-5493CCF2D460}"/>
          </ac:spMkLst>
        </pc:spChg>
        <pc:spChg chg="add del mod">
          <ac:chgData name="Ying Cao" userId="c5d2f89c-37b7-45b8-9142-b3d7055cf3db" providerId="ADAL" clId="{A46B9C56-A578-5742-9CB5-7FE61CFB4731}" dt="2023-04-12T06:44:48.458" v="6103" actId="478"/>
          <ac:spMkLst>
            <pc:docMk/>
            <pc:sldMk cId="2087088884" sldId="316"/>
            <ac:spMk id="50" creationId="{2DC67E25-BE45-8CA1-7827-FCB4680D1633}"/>
          </ac:spMkLst>
        </pc:spChg>
        <pc:spChg chg="add del mod">
          <ac:chgData name="Ying Cao" userId="c5d2f89c-37b7-45b8-9142-b3d7055cf3db" providerId="ADAL" clId="{A46B9C56-A578-5742-9CB5-7FE61CFB4731}" dt="2023-04-12T06:44:46.136" v="6102" actId="478"/>
          <ac:spMkLst>
            <pc:docMk/>
            <pc:sldMk cId="2087088884" sldId="316"/>
            <ac:spMk id="51" creationId="{9410227A-7405-1C74-89B7-D9F86FD166BF}"/>
          </ac:spMkLst>
        </pc:spChg>
        <pc:spChg chg="del">
          <ac:chgData name="Ying Cao" userId="c5d2f89c-37b7-45b8-9142-b3d7055cf3db" providerId="ADAL" clId="{A46B9C56-A578-5742-9CB5-7FE61CFB4731}" dt="2023-04-12T06:44:06.065" v="6083" actId="478"/>
          <ac:spMkLst>
            <pc:docMk/>
            <pc:sldMk cId="2087088884" sldId="316"/>
            <ac:spMk id="52" creationId="{26E9C18D-9D8B-AC48-2CA9-7D13C989CF69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53" creationId="{C709745A-3144-242F-CE5D-A3C5E46A3398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54" creationId="{C86C53AB-2EB0-9704-2727-9D3A151EEE12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55" creationId="{AA28D468-7598-060C-E930-703712CA0C19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56" creationId="{2125695B-9B92-F3DD-CBA9-A1142D7C0EFC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57" creationId="{592E7FFC-40F6-E78A-A6A1-9CBC9621D9A2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58" creationId="{BD8E1305-A9D7-B2F4-2155-4033FF9012F7}"/>
          </ac:spMkLst>
        </pc:spChg>
        <pc:spChg chg="add del mod">
          <ac:chgData name="Ying Cao" userId="c5d2f89c-37b7-45b8-9142-b3d7055cf3db" providerId="ADAL" clId="{A46B9C56-A578-5742-9CB5-7FE61CFB4731}" dt="2023-04-12T06:44:40.883" v="6098" actId="478"/>
          <ac:spMkLst>
            <pc:docMk/>
            <pc:sldMk cId="2087088884" sldId="316"/>
            <ac:spMk id="59" creationId="{D8C26C6C-7BD7-5B03-2756-1802C216E6A1}"/>
          </ac:spMkLst>
        </pc:spChg>
        <pc:spChg chg="add del mod">
          <ac:chgData name="Ying Cao" userId="c5d2f89c-37b7-45b8-9142-b3d7055cf3db" providerId="ADAL" clId="{A46B9C56-A578-5742-9CB5-7FE61CFB4731}" dt="2023-04-12T06:44:42.204" v="6099" actId="478"/>
          <ac:spMkLst>
            <pc:docMk/>
            <pc:sldMk cId="2087088884" sldId="316"/>
            <ac:spMk id="60" creationId="{FFD735B0-AEC0-2559-D465-7BB277419DFE}"/>
          </ac:spMkLst>
        </pc:spChg>
        <pc:spChg chg="add del mod">
          <ac:chgData name="Ying Cao" userId="c5d2f89c-37b7-45b8-9142-b3d7055cf3db" providerId="ADAL" clId="{A46B9C56-A578-5742-9CB5-7FE61CFB4731}" dt="2023-04-12T06:44:39.487" v="6097" actId="478"/>
          <ac:spMkLst>
            <pc:docMk/>
            <pc:sldMk cId="2087088884" sldId="316"/>
            <ac:spMk id="61" creationId="{5CBFA595-7B91-8487-6816-44711158AB36}"/>
          </ac:spMkLst>
        </pc:spChg>
        <pc:spChg chg="add del mod">
          <ac:chgData name="Ying Cao" userId="c5d2f89c-37b7-45b8-9142-b3d7055cf3db" providerId="ADAL" clId="{A46B9C56-A578-5742-9CB5-7FE61CFB4731}" dt="2023-04-12T06:44:36.654" v="6094" actId="478"/>
          <ac:spMkLst>
            <pc:docMk/>
            <pc:sldMk cId="2087088884" sldId="316"/>
            <ac:spMk id="62" creationId="{04AC77DC-5101-961C-BB85-1B371BF9A0DE}"/>
          </ac:spMkLst>
        </pc:spChg>
        <pc:spChg chg="add del mod">
          <ac:chgData name="Ying Cao" userId="c5d2f89c-37b7-45b8-9142-b3d7055cf3db" providerId="ADAL" clId="{A46B9C56-A578-5742-9CB5-7FE61CFB4731}" dt="2023-04-12T06:44:36.654" v="6094" actId="478"/>
          <ac:spMkLst>
            <pc:docMk/>
            <pc:sldMk cId="2087088884" sldId="316"/>
            <ac:spMk id="63" creationId="{82676B38-0D87-FAC5-A151-FAF581A9E051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64" creationId="{95831697-4D40-D4D5-9907-EDC13BD3C37F}"/>
          </ac:spMkLst>
        </pc:spChg>
        <pc:spChg chg="add del mod">
          <ac:chgData name="Ying Cao" userId="c5d2f89c-37b7-45b8-9142-b3d7055cf3db" providerId="ADAL" clId="{A46B9C56-A578-5742-9CB5-7FE61CFB4731}" dt="2023-04-12T06:44:36.654" v="6094" actId="478"/>
          <ac:spMkLst>
            <pc:docMk/>
            <pc:sldMk cId="2087088884" sldId="316"/>
            <ac:spMk id="65" creationId="{8F105C0E-D868-E988-C1FC-3960C9A962D0}"/>
          </ac:spMkLst>
        </pc:spChg>
        <pc:spChg chg="add del mod">
          <ac:chgData name="Ying Cao" userId="c5d2f89c-37b7-45b8-9142-b3d7055cf3db" providerId="ADAL" clId="{A46B9C56-A578-5742-9CB5-7FE61CFB4731}" dt="2023-04-12T06:44:36.654" v="6094" actId="478"/>
          <ac:spMkLst>
            <pc:docMk/>
            <pc:sldMk cId="2087088884" sldId="316"/>
            <ac:spMk id="66" creationId="{D934AD20-6BCC-8FC6-0A72-75772F043B42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67" creationId="{83A15B35-BDC9-AA78-BAB6-C304E3E6402C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68" creationId="{EFC268CD-9FBB-7CD3-7D22-184B756F53A8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69" creationId="{4677017E-61AF-5A77-D7FE-FC6E43A53111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70" creationId="{CB203828-0DC9-1AE8-BBFD-4BB8EF1AB352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71" creationId="{94072F6C-7047-AE26-2C29-6201B4B37BD2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72" creationId="{9D207E81-62C8-AFC3-A740-A7D6BCD89B65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73" creationId="{161A3E41-DD83-023A-5078-F129D55E06DE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74" creationId="{614B8F0D-1A85-DFE0-7BD8-130FDD8101C8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76" creationId="{AE0C8EF1-A703-0870-CE41-7E02A9D5A140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77" creationId="{423F563C-A0E6-17A1-EA60-6F79DB228134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79" creationId="{42D24793-FFC3-C804-FF76-04325A83A508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80" creationId="{1A1AE740-1D1A-FE66-BA05-9F3D67914626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82" creationId="{BE30B6D0-DF84-71E3-1B0F-6E4F337F9864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84" creationId="{DA5321DB-4BB9-C0DB-FB23-B90820991D69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85" creationId="{01B2F374-E448-8321-0E5F-D73E6C9AEF4F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87" creationId="{66E3DA4B-E3F3-E84B-4FEB-02691DC18CF3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88" creationId="{700B40F5-E830-AB74-BD9B-D68FFC520046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89" creationId="{329FCE4A-39C1-5A28-E8EA-636B096F37A6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90" creationId="{0AC9C270-88F8-AE80-F18F-AA7DD14D0003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92" creationId="{8A011D77-64E8-233A-B604-DE24C0CA3B41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93" creationId="{5E99FE21-73B9-F757-72EF-03A7F1EC8692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94" creationId="{4FEB922F-8C90-56A6-BE51-B20D23250D04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95" creationId="{09DCC103-201D-3B45-C1BD-E629B42A4E0D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96" creationId="{1DBD6C91-AE24-EE81-A25F-042EB024D994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97" creationId="{D751D1FF-CF25-D403-BC60-AE820C2A2254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98" creationId="{4C7175FB-B97B-C15D-695E-1DBD6C94F2DE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99" creationId="{4EF58B73-4BC6-58CF-E0FE-BF0A517750D4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00" creationId="{CF6181F9-7E1E-69BA-6D9F-757929C17584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01" creationId="{D93EEC0A-177C-F779-CAB9-B47DFBEDD838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02" creationId="{BA9C3760-F06E-4529-35F1-9C02121DDFCC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03" creationId="{A24FC201-F922-0276-FCC6-410138A0EA93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05" creationId="{DEB6D218-46E1-146B-88AA-B81EC6086AD5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06" creationId="{AE2A8E99-AB3D-DEFA-C7AC-9DC54BBB1C7F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09" creationId="{CFEFBC0D-A869-6B04-3C53-A5AA6CD05404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10" creationId="{89D10C8F-504E-A126-EFB8-D0BA11BD38AC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12" creationId="{410E2AA1-AB24-0ECF-2074-97E8806AD56C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14" creationId="{898F9D93-5D0E-2D4B-57E6-46332A4B14DA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15" creationId="{5D671BB7-323A-50B0-686C-2C63BF4A00BC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17" creationId="{1506B344-3C47-AAD6-6170-AFA6512D5BA8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20" creationId="{F8256F10-E753-9D6C-FCEA-1B7CEEB124B3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21" creationId="{BA917770-343F-3B48-8062-748EE5B682B8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23" creationId="{C7626F9A-0B01-BBC5-9270-353D042F7E35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25" creationId="{8E06067B-1DA0-CC84-4032-E05DF71A6BA7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26" creationId="{63212064-56AC-AF54-D6D5-F50725422958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28" creationId="{2C97C334-DAD2-4D02-7129-DB4486AE66E5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31" creationId="{311206DA-466C-DC79-6736-F2CB51FC639A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32" creationId="{13ED8DC4-C255-4459-C1A6-864CBFBBEF66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36" creationId="{8A9D8BD6-8287-29AA-5174-9CDF6F4277CE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37" creationId="{1F441343-C998-6B2A-FC32-220B47DD5D73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40" creationId="{9C354406-6371-610C-3318-065BA9A46B33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41" creationId="{19CBA9B1-304F-001A-ED54-A751CB4E0BBD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42" creationId="{0F0F9D01-24DB-8EF9-E0A7-D3F039598CE5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43" creationId="{5140FE8B-BF29-87DF-ED89-66976A70B05E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44" creationId="{3B06E914-8FA1-316E-DF39-E98CF911730F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46" creationId="{8D3D4801-2B61-0B18-6779-D3034E6054C8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47" creationId="{2F59CDCB-D057-3352-25D0-4361CDEAAF4F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48" creationId="{DF573BD5-3A24-506B-F07E-71E5B452767B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49" creationId="{B209A540-CE2D-1C0F-99F2-ADD9A86E74AB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50" creationId="{49149B48-429E-18F4-82E5-D7BD6202B9AF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51" creationId="{BE61A3A3-83A2-7CAA-6B7B-9D06728E6E53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54" creationId="{ECF10859-C3C4-F762-4D84-396C60B5D7A8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57" creationId="{9DDB0DF8-E177-5CCB-7B68-B4E503B3BA45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61" creationId="{E0BD6EE2-371D-381D-230D-04E14993A3ED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62" creationId="{B95730DC-B94B-4B2F-F4DF-3A97B95B17E5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63" creationId="{C31F8D9A-57E5-9491-674E-D9C69A571520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64" creationId="{A84952D1-EDF4-3267-2E89-3E88651A179C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65" creationId="{16D79D42-353E-AA09-5006-74B86F73F7EA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66" creationId="{05333EA9-4AB3-044A-9AFF-8069AA3A5022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67" creationId="{D2E6D438-1D07-06EA-BB65-CD172E709AD9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68" creationId="{377C714D-E8E2-78B1-E33F-B45E30DCDCB1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69" creationId="{B80EB7FB-14F9-868E-D86F-A3D26A972C00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72" creationId="{9E59F28E-8867-3B1F-E2B7-47CDCCE125FD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73" creationId="{BC20B64F-B366-E351-0D3C-71B81AD4D86D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74" creationId="{D981DC8D-2F9D-C5FA-7C64-61C7B7E67835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75" creationId="{CA78AEE1-CCE0-051B-BA28-B4D4806B1654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76" creationId="{08B002A7-FB54-EFC6-35B4-7539F2C306C8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77" creationId="{B7832C36-8499-8DB8-6A46-8D4EE819FF29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78" creationId="{D2E65066-19E9-7405-680E-EF09E59FDE94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79" creationId="{8006EC88-6C46-4141-F670-911BDAC09023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80" creationId="{B8CE7ACB-E47F-4FA2-AAC8-DF946AC12A7D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188" creationId="{F1A4C49E-1681-7794-68B6-9F22F4FA8B3A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90" creationId="{891BC544-219E-A56B-4FEA-1284732E6F67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91" creationId="{33EB6EAC-66FC-14ED-A039-9AB780C6DC43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94" creationId="{248B60E8-401A-3292-4F0B-190D05061A70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95" creationId="{6CEBF1C8-AB3F-895E-8AEF-7A509B62F654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96" creationId="{BB3282D2-4963-55D9-2579-6F432ABC173E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97" creationId="{0EF70471-2187-2DC2-3BD8-28DAB8B2F4B2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98" creationId="{BCABEF78-60BC-97BA-63D2-D9D8F3F1C0F2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199" creationId="{FFF40903-0BF0-396F-6A4F-6D2EC5F554B2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00" creationId="{8126EB0A-FA97-1070-88FD-CD127D39C3BA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01" creationId="{7617E3D8-D545-D8C7-C56E-623E324CF7F9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02" creationId="{8D880381-A247-EC60-2FC7-1F0D5E85D5BA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203" creationId="{5475C56A-894C-9FAE-5E39-699E6848D453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04" creationId="{5BEF500B-9078-285E-C563-77A08CFA1BB2}"/>
          </ac:spMkLst>
        </pc:spChg>
        <pc:spChg chg="add del mod">
          <ac:chgData name="Ying Cao" userId="c5d2f89c-37b7-45b8-9142-b3d7055cf3db" providerId="ADAL" clId="{A46B9C56-A578-5742-9CB5-7FE61CFB4731}" dt="2023-04-12T06:47:50.833" v="6141" actId="478"/>
          <ac:spMkLst>
            <pc:docMk/>
            <pc:sldMk cId="2087088884" sldId="316"/>
            <ac:spMk id="205" creationId="{020BC023-6C32-EE05-50DC-95362CDE0278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06" creationId="{17A6892A-713E-A6F0-B8AB-F4024E58A6B8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207" creationId="{35E478EC-37B1-5E53-A98B-923765B8D91B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08" creationId="{A2C1F9E7-41C4-FF7D-3AAE-5F8BEA1F5324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10" creationId="{D59B5677-D627-5FBB-A608-DC0E573ECFDB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11" creationId="{351CA144-9025-B989-7219-3AFEEE0C6BAE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12" creationId="{ACE5F927-35BF-B8C2-BE88-3CE7D894BAEC}"/>
          </ac:spMkLst>
        </pc:spChg>
        <pc:spChg chg="add del mod">
          <ac:chgData name="Ying Cao" userId="c5d2f89c-37b7-45b8-9142-b3d7055cf3db" providerId="ADAL" clId="{A46B9C56-A578-5742-9CB5-7FE61CFB4731}" dt="2023-04-12T06:44:48.458" v="6103" actId="478"/>
          <ac:spMkLst>
            <pc:docMk/>
            <pc:sldMk cId="2087088884" sldId="316"/>
            <ac:spMk id="214" creationId="{ACA31597-BFAA-92B2-2B88-97E584FF88F6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215" creationId="{C5D75282-A045-DD77-9581-CBB6165D20E5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216" creationId="{EAB2A95B-2C79-5A0F-D763-218707C3545A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217" creationId="{AB5E5315-15A9-8FEF-A69E-CDCAE0190D8A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218" creationId="{237035E0-08F7-AED4-E37D-AFADB8277CC7}"/>
          </ac:spMkLst>
        </pc:spChg>
        <pc:spChg chg="add del mod">
          <ac:chgData name="Ying Cao" userId="c5d2f89c-37b7-45b8-9142-b3d7055cf3db" providerId="ADAL" clId="{A46B9C56-A578-5742-9CB5-7FE61CFB4731}" dt="2023-04-12T06:44:31.133" v="6091" actId="478"/>
          <ac:spMkLst>
            <pc:docMk/>
            <pc:sldMk cId="2087088884" sldId="316"/>
            <ac:spMk id="219" creationId="{B0FA9EE6-CC19-AD22-876A-C990E33D9053}"/>
          </ac:spMkLst>
        </pc:spChg>
        <pc:spChg chg="add mod">
          <ac:chgData name="Ying Cao" userId="c5d2f89c-37b7-45b8-9142-b3d7055cf3db" providerId="ADAL" clId="{A46B9C56-A578-5742-9CB5-7FE61CFB4731}" dt="2023-04-12T06:56:02.582" v="6295" actId="1076"/>
          <ac:spMkLst>
            <pc:docMk/>
            <pc:sldMk cId="2087088884" sldId="316"/>
            <ac:spMk id="221" creationId="{59B507E2-5FB8-6EF1-DA84-FF84E4D88E36}"/>
          </ac:spMkLst>
        </pc:spChg>
        <pc:spChg chg="add del mod">
          <ac:chgData name="Ying Cao" userId="c5d2f89c-37b7-45b8-9142-b3d7055cf3db" providerId="ADAL" clId="{A46B9C56-A578-5742-9CB5-7FE61CFB4731}" dt="2023-04-12T06:46:07.243" v="6114" actId="478"/>
          <ac:spMkLst>
            <pc:docMk/>
            <pc:sldMk cId="2087088884" sldId="316"/>
            <ac:spMk id="222" creationId="{AA887996-B4C1-BC09-7BFD-F4B10F48B96E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24" creationId="{6851CAEA-03F7-EB2C-C592-A54684FF775A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31" creationId="{A8CD5B34-E300-0426-6D19-EB91FBA0701A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33" creationId="{34D00863-2079-6315-3ED5-DDDFFD67AEFE}"/>
          </ac:spMkLst>
        </pc:spChg>
        <pc:spChg chg="add del mod">
          <ac:chgData name="Ying Cao" userId="c5d2f89c-37b7-45b8-9142-b3d7055cf3db" providerId="ADAL" clId="{A46B9C56-A578-5742-9CB5-7FE61CFB4731}" dt="2023-04-12T06:50:25.491" v="6174" actId="478"/>
          <ac:spMkLst>
            <pc:docMk/>
            <pc:sldMk cId="2087088884" sldId="316"/>
            <ac:spMk id="237" creationId="{B3F2F0E8-5917-9A2B-5693-9A37F3D0B7F3}"/>
          </ac:spMkLst>
        </pc:spChg>
        <pc:spChg chg="add mod">
          <ac:chgData name="Ying Cao" userId="c5d2f89c-37b7-45b8-9142-b3d7055cf3db" providerId="ADAL" clId="{A46B9C56-A578-5742-9CB5-7FE61CFB4731}" dt="2023-04-12T06:56:02.582" v="6295" actId="1076"/>
          <ac:spMkLst>
            <pc:docMk/>
            <pc:sldMk cId="2087088884" sldId="316"/>
            <ac:spMk id="238" creationId="{BCE9A381-DD0F-68B4-DF45-391E2276692E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40" creationId="{21DE5C02-3052-3E93-5DB2-C5ECB7949303}"/>
          </ac:spMkLst>
        </pc:spChg>
        <pc:spChg chg="add del mod">
          <ac:chgData name="Ying Cao" userId="c5d2f89c-37b7-45b8-9142-b3d7055cf3db" providerId="ADAL" clId="{A46B9C56-A578-5742-9CB5-7FE61CFB4731}" dt="2023-04-12T06:47:49.671" v="6140" actId="478"/>
          <ac:spMkLst>
            <pc:docMk/>
            <pc:sldMk cId="2087088884" sldId="316"/>
            <ac:spMk id="241" creationId="{F72CEDA1-AC6E-EBA6-5F11-D0E02982F913}"/>
          </ac:spMkLst>
        </pc:spChg>
        <pc:spChg chg="add del mod">
          <ac:chgData name="Ying Cao" userId="c5d2f89c-37b7-45b8-9142-b3d7055cf3db" providerId="ADAL" clId="{A46B9C56-A578-5742-9CB5-7FE61CFB4731}" dt="2023-04-12T06:50:23.784" v="6173" actId="478"/>
          <ac:spMkLst>
            <pc:docMk/>
            <pc:sldMk cId="2087088884" sldId="316"/>
            <ac:spMk id="246" creationId="{0EEF1613-5683-E6C8-6BDD-E497D295C23D}"/>
          </ac:spMkLst>
        </pc:spChg>
        <pc:spChg chg="add del mod">
          <ac:chgData name="Ying Cao" userId="c5d2f89c-37b7-45b8-9142-b3d7055cf3db" providerId="ADAL" clId="{A46B9C56-A578-5742-9CB5-7FE61CFB4731}" dt="2023-04-12T06:50:23.784" v="6173" actId="478"/>
          <ac:spMkLst>
            <pc:docMk/>
            <pc:sldMk cId="2087088884" sldId="316"/>
            <ac:spMk id="247" creationId="{B76A87F1-8BE3-E2B0-6908-4B9CD888BB4C}"/>
          </ac:spMkLst>
        </pc:spChg>
        <pc:spChg chg="add del mod">
          <ac:chgData name="Ying Cao" userId="c5d2f89c-37b7-45b8-9142-b3d7055cf3db" providerId="ADAL" clId="{A46B9C56-A578-5742-9CB5-7FE61CFB4731}" dt="2023-04-12T06:50:23.784" v="6173" actId="478"/>
          <ac:spMkLst>
            <pc:docMk/>
            <pc:sldMk cId="2087088884" sldId="316"/>
            <ac:spMk id="249" creationId="{D44EAB69-1E58-C9DB-D311-D59ED2618122}"/>
          </ac:spMkLst>
        </pc:spChg>
        <pc:spChg chg="add del mod">
          <ac:chgData name="Ying Cao" userId="c5d2f89c-37b7-45b8-9142-b3d7055cf3db" providerId="ADAL" clId="{A46B9C56-A578-5742-9CB5-7FE61CFB4731}" dt="2023-04-12T06:50:23.784" v="6173" actId="478"/>
          <ac:spMkLst>
            <pc:docMk/>
            <pc:sldMk cId="2087088884" sldId="316"/>
            <ac:spMk id="252" creationId="{A251EADD-183C-E1D8-4D38-116AB66FC02A}"/>
          </ac:spMkLst>
        </pc:spChg>
        <pc:spChg chg="add del mod">
          <ac:chgData name="Ying Cao" userId="c5d2f89c-37b7-45b8-9142-b3d7055cf3db" providerId="ADAL" clId="{A46B9C56-A578-5742-9CB5-7FE61CFB4731}" dt="2023-04-12T06:50:23.784" v="6173" actId="478"/>
          <ac:spMkLst>
            <pc:docMk/>
            <pc:sldMk cId="2087088884" sldId="316"/>
            <ac:spMk id="253" creationId="{E86445ED-4E0B-A77C-9690-372D5097488E}"/>
          </ac:spMkLst>
        </pc:spChg>
        <pc:spChg chg="add del mod">
          <ac:chgData name="Ying Cao" userId="c5d2f89c-37b7-45b8-9142-b3d7055cf3db" providerId="ADAL" clId="{A46B9C56-A578-5742-9CB5-7FE61CFB4731}" dt="2023-04-12T06:50:23.784" v="6173" actId="478"/>
          <ac:spMkLst>
            <pc:docMk/>
            <pc:sldMk cId="2087088884" sldId="316"/>
            <ac:spMk id="255" creationId="{5902C4CA-957B-B5D0-2846-2D32A413A3FD}"/>
          </ac:spMkLst>
        </pc:spChg>
        <pc:spChg chg="add del mod">
          <ac:chgData name="Ying Cao" userId="c5d2f89c-37b7-45b8-9142-b3d7055cf3db" providerId="ADAL" clId="{A46B9C56-A578-5742-9CB5-7FE61CFB4731}" dt="2023-04-12T07:00:23.204" v="6338" actId="478"/>
          <ac:spMkLst>
            <pc:docMk/>
            <pc:sldMk cId="2087088884" sldId="316"/>
            <ac:spMk id="258" creationId="{1DA85CC5-B716-6F44-82F2-4C6D3AAB79B4}"/>
          </ac:spMkLst>
        </pc:spChg>
        <pc:spChg chg="add del mod">
          <ac:chgData name="Ying Cao" userId="c5d2f89c-37b7-45b8-9142-b3d7055cf3db" providerId="ADAL" clId="{A46B9C56-A578-5742-9CB5-7FE61CFB4731}" dt="2023-04-12T06:50:23.784" v="6173" actId="478"/>
          <ac:spMkLst>
            <pc:docMk/>
            <pc:sldMk cId="2087088884" sldId="316"/>
            <ac:spMk id="260" creationId="{C0B29916-1C7A-E20E-3AC5-F6162A2481C3}"/>
          </ac:spMkLst>
        </pc:spChg>
        <pc:spChg chg="add del mod">
          <ac:chgData name="Ying Cao" userId="c5d2f89c-37b7-45b8-9142-b3d7055cf3db" providerId="ADAL" clId="{A46B9C56-A578-5742-9CB5-7FE61CFB4731}" dt="2023-04-12T06:50:23.784" v="6173" actId="478"/>
          <ac:spMkLst>
            <pc:docMk/>
            <pc:sldMk cId="2087088884" sldId="316"/>
            <ac:spMk id="261" creationId="{1B3F18E5-C5F1-62C8-E79C-AE72D769F8FE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65" creationId="{CD62EE47-8655-ACCC-F826-3E2E432473BB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66" creationId="{4894BE83-135F-6643-8548-0011F80EA8FF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67" creationId="{38AE44A1-55D3-F97F-A9EA-6E59AB60D565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68" creationId="{18B946F3-02F7-2D2D-DDAE-621B5A7E24A2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69" creationId="{C51CCB8A-2489-50C2-E6DD-B3D0C9491B85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70" creationId="{8F3D73B8-FA8E-9A9E-747B-E4D521DE2C15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71" creationId="{6A1C3408-04F3-E754-8077-7D49563024AD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72" creationId="{B66ADFB2-B4E0-A6A5-3F76-F614CC160C7A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73" creationId="{3F7D42EE-AF96-BA22-53C5-DB5F7C1BB0C2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74" creationId="{269FE75E-5451-18AD-ADAC-A7C95654FDBE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75" creationId="{578A980E-D473-7CF4-F081-66C5B5175481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76" creationId="{A2AD1833-36FE-D646-F3FE-025517552AB9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77" creationId="{AC86930E-B060-A30C-3D1F-DCB25C8B4DB4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78" creationId="{8F6B7F09-3627-F56B-92D4-696E6F12D762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79" creationId="{15A1BFEC-5A7D-FF9A-559B-BEB9D0FD2D15}"/>
          </ac:spMkLst>
        </pc:spChg>
        <pc:spChg chg="add mod">
          <ac:chgData name="Ying Cao" userId="c5d2f89c-37b7-45b8-9142-b3d7055cf3db" providerId="ADAL" clId="{A46B9C56-A578-5742-9CB5-7FE61CFB4731}" dt="2023-04-12T06:56:02.582" v="6295" actId="1076"/>
          <ac:spMkLst>
            <pc:docMk/>
            <pc:sldMk cId="2087088884" sldId="316"/>
            <ac:spMk id="280" creationId="{E0BE02D8-5A1D-8140-EF7F-9ACAF5CE5D36}"/>
          </ac:spMkLst>
        </pc:spChg>
        <pc:spChg chg="add mod">
          <ac:chgData name="Ying Cao" userId="c5d2f89c-37b7-45b8-9142-b3d7055cf3db" providerId="ADAL" clId="{A46B9C56-A578-5742-9CB5-7FE61CFB4731}" dt="2023-04-12T06:56:02.582" v="6295" actId="1076"/>
          <ac:spMkLst>
            <pc:docMk/>
            <pc:sldMk cId="2087088884" sldId="316"/>
            <ac:spMk id="281" creationId="{E807A470-8B56-0DB5-4611-7D812C26C3D8}"/>
          </ac:spMkLst>
        </pc:spChg>
        <pc:spChg chg="add mod">
          <ac:chgData name="Ying Cao" userId="c5d2f89c-37b7-45b8-9142-b3d7055cf3db" providerId="ADAL" clId="{A46B9C56-A578-5742-9CB5-7FE61CFB4731}" dt="2023-04-12T06:56:02.582" v="6295" actId="1076"/>
          <ac:spMkLst>
            <pc:docMk/>
            <pc:sldMk cId="2087088884" sldId="316"/>
            <ac:spMk id="283" creationId="{D2CB8A0C-01EE-658C-1C22-D6EBE9E50662}"/>
          </ac:spMkLst>
        </pc:spChg>
        <pc:spChg chg="add del mod">
          <ac:chgData name="Ying Cao" userId="c5d2f89c-37b7-45b8-9142-b3d7055cf3db" providerId="ADAL" clId="{A46B9C56-A578-5742-9CB5-7FE61CFB4731}" dt="2023-04-12T07:00:31.365" v="6339" actId="478"/>
          <ac:spMkLst>
            <pc:docMk/>
            <pc:sldMk cId="2087088884" sldId="316"/>
            <ac:spMk id="286" creationId="{B0737744-06E0-39F0-568D-47214A83BD11}"/>
          </ac:spMkLst>
        </pc:spChg>
        <pc:spChg chg="add mod">
          <ac:chgData name="Ying Cao" userId="c5d2f89c-37b7-45b8-9142-b3d7055cf3db" providerId="ADAL" clId="{A46B9C56-A578-5742-9CB5-7FE61CFB4731}" dt="2023-04-12T06:56:02.582" v="6295" actId="1076"/>
          <ac:spMkLst>
            <pc:docMk/>
            <pc:sldMk cId="2087088884" sldId="316"/>
            <ac:spMk id="287" creationId="{3AEC8602-5AA9-DE28-E2FD-643A42BCFCC2}"/>
          </ac:spMkLst>
        </pc:spChg>
        <pc:spChg chg="add mod">
          <ac:chgData name="Ying Cao" userId="c5d2f89c-37b7-45b8-9142-b3d7055cf3db" providerId="ADAL" clId="{A46B9C56-A578-5742-9CB5-7FE61CFB4731}" dt="2023-04-12T06:56:02.582" v="6295" actId="1076"/>
          <ac:spMkLst>
            <pc:docMk/>
            <pc:sldMk cId="2087088884" sldId="316"/>
            <ac:spMk id="288" creationId="{A824EE2F-ACF3-5AAE-201D-8B20331A97E8}"/>
          </ac:spMkLst>
        </pc:spChg>
        <pc:spChg chg="add mod">
          <ac:chgData name="Ying Cao" userId="c5d2f89c-37b7-45b8-9142-b3d7055cf3db" providerId="ADAL" clId="{A46B9C56-A578-5742-9CB5-7FE61CFB4731}" dt="2023-04-12T06:56:02.582" v="6295" actId="1076"/>
          <ac:spMkLst>
            <pc:docMk/>
            <pc:sldMk cId="2087088884" sldId="316"/>
            <ac:spMk id="290" creationId="{F351D49E-D0D2-D325-5131-8C24329E49B1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93" creationId="{71D0B40E-80D6-72B1-778D-37FAA04C7834}"/>
          </ac:spMkLst>
        </pc:spChg>
        <pc:spChg chg="add mod">
          <ac:chgData name="Ying Cao" userId="c5d2f89c-37b7-45b8-9142-b3d7055cf3db" providerId="ADAL" clId="{A46B9C56-A578-5742-9CB5-7FE61CFB4731}" dt="2023-04-12T07:26:17.363" v="6714" actId="12789"/>
          <ac:spMkLst>
            <pc:docMk/>
            <pc:sldMk cId="2087088884" sldId="316"/>
            <ac:spMk id="294" creationId="{F42A587F-D205-3A09-26FB-C80F07758667}"/>
          </ac:spMkLst>
        </pc:spChg>
        <pc:spChg chg="add mod">
          <ac:chgData name="Ying Cao" userId="c5d2f89c-37b7-45b8-9142-b3d7055cf3db" providerId="ADAL" clId="{A46B9C56-A578-5742-9CB5-7FE61CFB4731}" dt="2023-04-12T06:56:25.928" v="6300" actId="12789"/>
          <ac:spMkLst>
            <pc:docMk/>
            <pc:sldMk cId="2087088884" sldId="316"/>
            <ac:spMk id="295" creationId="{7FA21FC6-7B88-881F-D71B-959959FEE1AD}"/>
          </ac:spMkLst>
        </pc:spChg>
        <pc:spChg chg="add del mod">
          <ac:chgData name="Ying Cao" userId="c5d2f89c-37b7-45b8-9142-b3d7055cf3db" providerId="ADAL" clId="{A46B9C56-A578-5742-9CB5-7FE61CFB4731}" dt="2023-04-12T06:54:04.109" v="6225" actId="478"/>
          <ac:spMkLst>
            <pc:docMk/>
            <pc:sldMk cId="2087088884" sldId="316"/>
            <ac:spMk id="296" creationId="{2CDE0DF7-C7DC-975E-60BD-9C34A461373F}"/>
          </ac:spMkLst>
        </pc:spChg>
        <pc:spChg chg="add mod">
          <ac:chgData name="Ying Cao" userId="c5d2f89c-37b7-45b8-9142-b3d7055cf3db" providerId="ADAL" clId="{A46B9C56-A578-5742-9CB5-7FE61CFB4731}" dt="2023-04-12T06:56:25.928" v="6300" actId="12789"/>
          <ac:spMkLst>
            <pc:docMk/>
            <pc:sldMk cId="2087088884" sldId="316"/>
            <ac:spMk id="297" creationId="{4405A396-EE1F-F710-1445-D136D2E5286C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98" creationId="{DFD673A3-9206-EEEF-1DDC-0F038D3BD690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299" creationId="{2BCC1F93-308C-253B-FEDC-F9AA405091A2}"/>
          </ac:spMkLst>
        </pc:spChg>
        <pc:spChg chg="del">
          <ac:chgData name="Ying Cao" userId="c5d2f89c-37b7-45b8-9142-b3d7055cf3db" providerId="ADAL" clId="{A46B9C56-A578-5742-9CB5-7FE61CFB4731}" dt="2023-04-12T06:44:12.267" v="6085" actId="478"/>
          <ac:spMkLst>
            <pc:docMk/>
            <pc:sldMk cId="2087088884" sldId="316"/>
            <ac:spMk id="300" creationId="{484B7E8E-3AF2-B863-CDAA-E55DE0860128}"/>
          </ac:spMkLst>
        </pc:spChg>
        <pc:spChg chg="add mod">
          <ac:chgData name="Ying Cao" userId="c5d2f89c-37b7-45b8-9142-b3d7055cf3db" providerId="ADAL" clId="{A46B9C56-A578-5742-9CB5-7FE61CFB4731}" dt="2023-04-12T06:55:57.468" v="6294" actId="1076"/>
          <ac:spMkLst>
            <pc:docMk/>
            <pc:sldMk cId="2087088884" sldId="316"/>
            <ac:spMk id="301" creationId="{74E83C89-AE97-7F65-17A9-D1A39782782A}"/>
          </ac:spMkLst>
        </pc:spChg>
        <pc:spChg chg="add mod">
          <ac:chgData name="Ying Cao" userId="c5d2f89c-37b7-45b8-9142-b3d7055cf3db" providerId="ADAL" clId="{A46B9C56-A578-5742-9CB5-7FE61CFB4731}" dt="2023-04-12T06:56:25.928" v="6300" actId="12789"/>
          <ac:spMkLst>
            <pc:docMk/>
            <pc:sldMk cId="2087088884" sldId="316"/>
            <ac:spMk id="302" creationId="{00625B36-7BE7-4991-8B59-FEAD2D063309}"/>
          </ac:spMkLst>
        </pc:spChg>
        <pc:spChg chg="add mod">
          <ac:chgData name="Ying Cao" userId="c5d2f89c-37b7-45b8-9142-b3d7055cf3db" providerId="ADAL" clId="{A46B9C56-A578-5742-9CB5-7FE61CFB4731}" dt="2023-04-12T06:56:25.928" v="6300" actId="12789"/>
          <ac:spMkLst>
            <pc:docMk/>
            <pc:sldMk cId="2087088884" sldId="316"/>
            <ac:spMk id="303" creationId="{861ABEDB-8332-BDA8-8B92-97EA613E25C5}"/>
          </ac:spMkLst>
        </pc:spChg>
        <pc:spChg chg="add mod">
          <ac:chgData name="Ying Cao" userId="c5d2f89c-37b7-45b8-9142-b3d7055cf3db" providerId="ADAL" clId="{A46B9C56-A578-5742-9CB5-7FE61CFB4731}" dt="2023-04-12T06:56:25.928" v="6300" actId="12789"/>
          <ac:spMkLst>
            <pc:docMk/>
            <pc:sldMk cId="2087088884" sldId="316"/>
            <ac:spMk id="304" creationId="{5CC946E5-3B02-19C7-E8D7-172ABDCE5D66}"/>
          </ac:spMkLst>
        </pc:spChg>
        <pc:spChg chg="add mod">
          <ac:chgData name="Ying Cao" userId="c5d2f89c-37b7-45b8-9142-b3d7055cf3db" providerId="ADAL" clId="{A46B9C56-A578-5742-9CB5-7FE61CFB4731}" dt="2023-04-12T06:56:25.928" v="6300" actId="12789"/>
          <ac:spMkLst>
            <pc:docMk/>
            <pc:sldMk cId="2087088884" sldId="316"/>
            <ac:spMk id="305" creationId="{5D4A33E5-0BA1-D5F6-272A-EDCC94B7AE25}"/>
          </ac:spMkLst>
        </pc:spChg>
        <pc:spChg chg="add del mod">
          <ac:chgData name="Ying Cao" userId="c5d2f89c-37b7-45b8-9142-b3d7055cf3db" providerId="ADAL" clId="{A46B9C56-A578-5742-9CB5-7FE61CFB4731}" dt="2023-04-12T07:00:23.204" v="6338" actId="478"/>
          <ac:spMkLst>
            <pc:docMk/>
            <pc:sldMk cId="2087088884" sldId="316"/>
            <ac:spMk id="306" creationId="{7B81EE9E-1FFD-C708-564B-2CFBA4C9032B}"/>
          </ac:spMkLst>
        </pc:spChg>
        <pc:spChg chg="add mod">
          <ac:chgData name="Ying Cao" userId="c5d2f89c-37b7-45b8-9142-b3d7055cf3db" providerId="ADAL" clId="{A46B9C56-A578-5742-9CB5-7FE61CFB4731}" dt="2023-04-12T06:59:10.325" v="6329" actId="12789"/>
          <ac:spMkLst>
            <pc:docMk/>
            <pc:sldMk cId="2087088884" sldId="316"/>
            <ac:spMk id="307" creationId="{231DCF49-CF80-0C98-056D-93B3013A3A39}"/>
          </ac:spMkLst>
        </pc:spChg>
        <pc:spChg chg="add mod">
          <ac:chgData name="Ying Cao" userId="c5d2f89c-37b7-45b8-9142-b3d7055cf3db" providerId="ADAL" clId="{A46B9C56-A578-5742-9CB5-7FE61CFB4731}" dt="2023-04-12T06:59:10.325" v="6329" actId="12789"/>
          <ac:spMkLst>
            <pc:docMk/>
            <pc:sldMk cId="2087088884" sldId="316"/>
            <ac:spMk id="308" creationId="{4791732E-466D-7171-499F-DB3F4362E1FD}"/>
          </ac:spMkLst>
        </pc:spChg>
        <pc:spChg chg="add mod">
          <ac:chgData name="Ying Cao" userId="c5d2f89c-37b7-45b8-9142-b3d7055cf3db" providerId="ADAL" clId="{A46B9C56-A578-5742-9CB5-7FE61CFB4731}" dt="2023-04-12T06:59:18.093" v="6330" actId="12789"/>
          <ac:spMkLst>
            <pc:docMk/>
            <pc:sldMk cId="2087088884" sldId="316"/>
            <ac:spMk id="309" creationId="{D1E9BD46-F913-6F03-5D14-A54F6900797C}"/>
          </ac:spMkLst>
        </pc:spChg>
        <pc:spChg chg="add del mod">
          <ac:chgData name="Ying Cao" userId="c5d2f89c-37b7-45b8-9142-b3d7055cf3db" providerId="ADAL" clId="{A46B9C56-A578-5742-9CB5-7FE61CFB4731}" dt="2023-04-12T06:58:45.977" v="6324" actId="478"/>
          <ac:spMkLst>
            <pc:docMk/>
            <pc:sldMk cId="2087088884" sldId="316"/>
            <ac:spMk id="310" creationId="{A043CEA9-7460-3EAD-78C8-64A35AD9FE12}"/>
          </ac:spMkLst>
        </pc:spChg>
        <pc:spChg chg="add del mod">
          <ac:chgData name="Ying Cao" userId="c5d2f89c-37b7-45b8-9142-b3d7055cf3db" providerId="ADAL" clId="{A46B9C56-A578-5742-9CB5-7FE61CFB4731}" dt="2023-04-12T06:58:45.977" v="6324" actId="478"/>
          <ac:spMkLst>
            <pc:docMk/>
            <pc:sldMk cId="2087088884" sldId="316"/>
            <ac:spMk id="311" creationId="{81040C5D-12D2-E752-71EB-45AEDF59A019}"/>
          </ac:spMkLst>
        </pc:spChg>
        <pc:spChg chg="add mod">
          <ac:chgData name="Ying Cao" userId="c5d2f89c-37b7-45b8-9142-b3d7055cf3db" providerId="ADAL" clId="{A46B9C56-A578-5742-9CB5-7FE61CFB4731}" dt="2023-04-12T06:59:10.325" v="6329" actId="12789"/>
          <ac:spMkLst>
            <pc:docMk/>
            <pc:sldMk cId="2087088884" sldId="316"/>
            <ac:spMk id="312" creationId="{2EEA781F-E36D-A2C6-E958-93114E8D9215}"/>
          </ac:spMkLst>
        </pc:spChg>
        <pc:spChg chg="add mod">
          <ac:chgData name="Ying Cao" userId="c5d2f89c-37b7-45b8-9142-b3d7055cf3db" providerId="ADAL" clId="{A46B9C56-A578-5742-9CB5-7FE61CFB4731}" dt="2023-04-12T06:59:10.325" v="6329" actId="12789"/>
          <ac:spMkLst>
            <pc:docMk/>
            <pc:sldMk cId="2087088884" sldId="316"/>
            <ac:spMk id="313" creationId="{C9949414-4A62-8345-17AA-E08935D73FFF}"/>
          </ac:spMkLst>
        </pc:spChg>
        <pc:spChg chg="add mod">
          <ac:chgData name="Ying Cao" userId="c5d2f89c-37b7-45b8-9142-b3d7055cf3db" providerId="ADAL" clId="{A46B9C56-A578-5742-9CB5-7FE61CFB4731}" dt="2023-04-12T06:59:18.093" v="6330" actId="12789"/>
          <ac:spMkLst>
            <pc:docMk/>
            <pc:sldMk cId="2087088884" sldId="316"/>
            <ac:spMk id="314" creationId="{CADD3C69-A705-1F11-D97A-EF3C76EB0D15}"/>
          </ac:spMkLst>
        </pc:spChg>
        <pc:spChg chg="add mod">
          <ac:chgData name="Ying Cao" userId="c5d2f89c-37b7-45b8-9142-b3d7055cf3db" providerId="ADAL" clId="{A46B9C56-A578-5742-9CB5-7FE61CFB4731}" dt="2023-04-12T06:59:10.325" v="6329" actId="12789"/>
          <ac:spMkLst>
            <pc:docMk/>
            <pc:sldMk cId="2087088884" sldId="316"/>
            <ac:spMk id="315" creationId="{A7865C3E-415D-102A-EB4E-1C73BB3FCF56}"/>
          </ac:spMkLst>
        </pc:spChg>
        <pc:spChg chg="add mod">
          <ac:chgData name="Ying Cao" userId="c5d2f89c-37b7-45b8-9142-b3d7055cf3db" providerId="ADAL" clId="{A46B9C56-A578-5742-9CB5-7FE61CFB4731}" dt="2023-04-12T06:59:10.325" v="6329" actId="12789"/>
          <ac:spMkLst>
            <pc:docMk/>
            <pc:sldMk cId="2087088884" sldId="316"/>
            <ac:spMk id="316" creationId="{E779B6BD-64D0-869B-AF6A-58AB2507CFD8}"/>
          </ac:spMkLst>
        </pc:spChg>
        <pc:spChg chg="add mod">
          <ac:chgData name="Ying Cao" userId="c5d2f89c-37b7-45b8-9142-b3d7055cf3db" providerId="ADAL" clId="{A46B9C56-A578-5742-9CB5-7FE61CFB4731}" dt="2023-04-12T06:59:18.093" v="6330" actId="12789"/>
          <ac:spMkLst>
            <pc:docMk/>
            <pc:sldMk cId="2087088884" sldId="316"/>
            <ac:spMk id="317" creationId="{E3031E35-F52C-55D7-2AFE-A949A547CB94}"/>
          </ac:spMkLst>
        </pc:spChg>
        <pc:spChg chg="add del mod">
          <ac:chgData name="Ying Cao" userId="c5d2f89c-37b7-45b8-9142-b3d7055cf3db" providerId="ADAL" clId="{A46B9C56-A578-5742-9CB5-7FE61CFB4731}" dt="2023-04-12T07:00:31.365" v="6339" actId="478"/>
          <ac:spMkLst>
            <pc:docMk/>
            <pc:sldMk cId="2087088884" sldId="316"/>
            <ac:spMk id="318" creationId="{7B676D0F-A060-A62B-2F61-6ADCFD838A93}"/>
          </ac:spMkLst>
        </pc:spChg>
        <pc:spChg chg="add mod">
          <ac:chgData name="Ying Cao" userId="c5d2f89c-37b7-45b8-9142-b3d7055cf3db" providerId="ADAL" clId="{A46B9C56-A578-5742-9CB5-7FE61CFB4731}" dt="2023-04-12T07:25:50.362" v="6708" actId="1076"/>
          <ac:spMkLst>
            <pc:docMk/>
            <pc:sldMk cId="2087088884" sldId="316"/>
            <ac:spMk id="319" creationId="{89BAAE6E-EFC5-997B-B1FC-DEFD1ABD8A04}"/>
          </ac:spMkLst>
        </pc:spChg>
        <pc:spChg chg="add del mod">
          <ac:chgData name="Ying Cao" userId="c5d2f89c-37b7-45b8-9142-b3d7055cf3db" providerId="ADAL" clId="{A46B9C56-A578-5742-9CB5-7FE61CFB4731}" dt="2023-04-12T07:24:21.861" v="6680" actId="21"/>
          <ac:spMkLst>
            <pc:docMk/>
            <pc:sldMk cId="2087088884" sldId="316"/>
            <ac:spMk id="322" creationId="{D2D5A5E8-B644-77CA-5589-DCB89CCDA6C4}"/>
          </ac:spMkLst>
        </pc:spChg>
        <pc:spChg chg="add mod">
          <ac:chgData name="Ying Cao" userId="c5d2f89c-37b7-45b8-9142-b3d7055cf3db" providerId="ADAL" clId="{A46B9C56-A578-5742-9CB5-7FE61CFB4731}" dt="2023-04-12T07:25:55.062" v="6710" actId="1076"/>
          <ac:spMkLst>
            <pc:docMk/>
            <pc:sldMk cId="2087088884" sldId="316"/>
            <ac:spMk id="327" creationId="{B2E224B3-1F87-523E-DC8D-8463305C4063}"/>
          </ac:spMkLst>
        </pc:spChg>
        <pc:spChg chg="add mod">
          <ac:chgData name="Ying Cao" userId="c5d2f89c-37b7-45b8-9142-b3d7055cf3db" providerId="ADAL" clId="{A46B9C56-A578-5742-9CB5-7FE61CFB4731}" dt="2023-04-12T07:26:07.936" v="6712" actId="1076"/>
          <ac:spMkLst>
            <pc:docMk/>
            <pc:sldMk cId="2087088884" sldId="316"/>
            <ac:spMk id="328" creationId="{E39EB1A7-DB64-59E3-DC58-024E68DCFB3B}"/>
          </ac:spMkLst>
        </pc:spChg>
        <pc:spChg chg="add del mod">
          <ac:chgData name="Ying Cao" userId="c5d2f89c-37b7-45b8-9142-b3d7055cf3db" providerId="ADAL" clId="{A46B9C56-A578-5742-9CB5-7FE61CFB4731}" dt="2023-04-12T07:01:34.743" v="6355" actId="478"/>
          <ac:spMkLst>
            <pc:docMk/>
            <pc:sldMk cId="2087088884" sldId="316"/>
            <ac:spMk id="331" creationId="{420BB220-466D-C8F3-FE90-C952E0756CF0}"/>
          </ac:spMkLst>
        </pc:spChg>
        <pc:spChg chg="add del mod">
          <ac:chgData name="Ying Cao" userId="c5d2f89c-37b7-45b8-9142-b3d7055cf3db" providerId="ADAL" clId="{A46B9C56-A578-5742-9CB5-7FE61CFB4731}" dt="2023-04-12T07:01:37.992" v="6357" actId="478"/>
          <ac:spMkLst>
            <pc:docMk/>
            <pc:sldMk cId="2087088884" sldId="316"/>
            <ac:spMk id="332" creationId="{9A91A679-3F6C-D615-46B9-5CCE78533C78}"/>
          </ac:spMkLst>
        </pc:spChg>
        <pc:spChg chg="add del mod">
          <ac:chgData name="Ying Cao" userId="c5d2f89c-37b7-45b8-9142-b3d7055cf3db" providerId="ADAL" clId="{A46B9C56-A578-5742-9CB5-7FE61CFB4731}" dt="2023-04-12T07:01:31.529" v="6353" actId="478"/>
          <ac:spMkLst>
            <pc:docMk/>
            <pc:sldMk cId="2087088884" sldId="316"/>
            <ac:spMk id="333" creationId="{D0934756-AE5B-86C5-BE86-711A14A7559B}"/>
          </ac:spMkLst>
        </pc:spChg>
        <pc:spChg chg="add del mod">
          <ac:chgData name="Ying Cao" userId="c5d2f89c-37b7-45b8-9142-b3d7055cf3db" providerId="ADAL" clId="{A46B9C56-A578-5742-9CB5-7FE61CFB4731}" dt="2023-04-12T07:24:21.861" v="6680" actId="21"/>
          <ac:spMkLst>
            <pc:docMk/>
            <pc:sldMk cId="2087088884" sldId="316"/>
            <ac:spMk id="334" creationId="{2E8E1B94-A09A-CA60-4A3D-5018F314FBE0}"/>
          </ac:spMkLst>
        </pc:spChg>
        <pc:spChg chg="add del mod">
          <ac:chgData name="Ying Cao" userId="c5d2f89c-37b7-45b8-9142-b3d7055cf3db" providerId="ADAL" clId="{A46B9C56-A578-5742-9CB5-7FE61CFB4731}" dt="2023-04-12T07:24:21.861" v="6680" actId="21"/>
          <ac:spMkLst>
            <pc:docMk/>
            <pc:sldMk cId="2087088884" sldId="316"/>
            <ac:spMk id="335" creationId="{1A5CB3F7-B294-F9E4-3D66-79895D2BA72F}"/>
          </ac:spMkLst>
        </pc:spChg>
        <pc:spChg chg="add del mod">
          <ac:chgData name="Ying Cao" userId="c5d2f89c-37b7-45b8-9142-b3d7055cf3db" providerId="ADAL" clId="{A46B9C56-A578-5742-9CB5-7FE61CFB4731}" dt="2023-04-12T07:24:21.861" v="6680" actId="21"/>
          <ac:spMkLst>
            <pc:docMk/>
            <pc:sldMk cId="2087088884" sldId="316"/>
            <ac:spMk id="337" creationId="{79723F7E-6B0C-0205-FDB9-E27F93408F31}"/>
          </ac:spMkLst>
        </pc:spChg>
        <pc:spChg chg="add del mod">
          <ac:chgData name="Ying Cao" userId="c5d2f89c-37b7-45b8-9142-b3d7055cf3db" providerId="ADAL" clId="{A46B9C56-A578-5742-9CB5-7FE61CFB4731}" dt="2023-04-12T07:24:21.861" v="6680" actId="21"/>
          <ac:spMkLst>
            <pc:docMk/>
            <pc:sldMk cId="2087088884" sldId="316"/>
            <ac:spMk id="339" creationId="{8DBC0DBA-17AA-C60F-FE00-92D5B50E6C43}"/>
          </ac:spMkLst>
        </pc:spChg>
        <pc:spChg chg="add del mod">
          <ac:chgData name="Ying Cao" userId="c5d2f89c-37b7-45b8-9142-b3d7055cf3db" providerId="ADAL" clId="{A46B9C56-A578-5742-9CB5-7FE61CFB4731}" dt="2023-04-12T07:24:21.861" v="6680" actId="21"/>
          <ac:spMkLst>
            <pc:docMk/>
            <pc:sldMk cId="2087088884" sldId="316"/>
            <ac:spMk id="342" creationId="{F54EF53F-542A-DB5A-0A6A-BE87D6927CFB}"/>
          </ac:spMkLst>
        </pc:spChg>
        <pc:spChg chg="add del mod">
          <ac:chgData name="Ying Cao" userId="c5d2f89c-37b7-45b8-9142-b3d7055cf3db" providerId="ADAL" clId="{A46B9C56-A578-5742-9CB5-7FE61CFB4731}" dt="2023-04-12T07:24:21.861" v="6680" actId="21"/>
          <ac:spMkLst>
            <pc:docMk/>
            <pc:sldMk cId="2087088884" sldId="316"/>
            <ac:spMk id="344" creationId="{75D46FA1-AF4C-ED1B-F9DE-7D40EF46BCEA}"/>
          </ac:spMkLst>
        </pc:spChg>
        <pc:spChg chg="add del mod">
          <ac:chgData name="Ying Cao" userId="c5d2f89c-37b7-45b8-9142-b3d7055cf3db" providerId="ADAL" clId="{A46B9C56-A578-5742-9CB5-7FE61CFB4731}" dt="2023-04-12T07:24:21.861" v="6680" actId="21"/>
          <ac:spMkLst>
            <pc:docMk/>
            <pc:sldMk cId="2087088884" sldId="316"/>
            <ac:spMk id="345" creationId="{DA228FA8-847B-A26B-1677-459EEFFD3414}"/>
          </ac:spMkLst>
        </pc:spChg>
        <pc:spChg chg="add del mod">
          <ac:chgData name="Ying Cao" userId="c5d2f89c-37b7-45b8-9142-b3d7055cf3db" providerId="ADAL" clId="{A46B9C56-A578-5742-9CB5-7FE61CFB4731}" dt="2023-04-12T07:24:21.861" v="6680" actId="21"/>
          <ac:spMkLst>
            <pc:docMk/>
            <pc:sldMk cId="2087088884" sldId="316"/>
            <ac:spMk id="346" creationId="{B6221EB4-4AA3-9553-7FE9-6185106547A1}"/>
          </ac:spMkLst>
        </pc:spChg>
        <pc:spChg chg="add del mod">
          <ac:chgData name="Ying Cao" userId="c5d2f89c-37b7-45b8-9142-b3d7055cf3db" providerId="ADAL" clId="{A46B9C56-A578-5742-9CB5-7FE61CFB4731}" dt="2023-04-12T07:24:21.861" v="6680" actId="21"/>
          <ac:spMkLst>
            <pc:docMk/>
            <pc:sldMk cId="2087088884" sldId="316"/>
            <ac:spMk id="348" creationId="{5F58C049-A091-6A5B-3B3D-EC121948DD53}"/>
          </ac:spMkLst>
        </pc:spChg>
        <pc:spChg chg="add del mod">
          <ac:chgData name="Ying Cao" userId="c5d2f89c-37b7-45b8-9142-b3d7055cf3db" providerId="ADAL" clId="{A46B9C56-A578-5742-9CB5-7FE61CFB4731}" dt="2023-04-12T07:01:42.928" v="6360" actId="478"/>
          <ac:spMkLst>
            <pc:docMk/>
            <pc:sldMk cId="2087088884" sldId="316"/>
            <ac:spMk id="349" creationId="{10D28683-5228-2B1E-680C-9DC64F66DB90}"/>
          </ac:spMkLst>
        </pc:spChg>
        <pc:spChg chg="add del mod">
          <ac:chgData name="Ying Cao" userId="c5d2f89c-37b7-45b8-9142-b3d7055cf3db" providerId="ADAL" clId="{A46B9C56-A578-5742-9CB5-7FE61CFB4731}" dt="2023-04-12T07:01:42.109" v="6359" actId="478"/>
          <ac:spMkLst>
            <pc:docMk/>
            <pc:sldMk cId="2087088884" sldId="316"/>
            <ac:spMk id="350" creationId="{0FC2A657-9090-1278-087D-1CE4FE5D26BC}"/>
          </ac:spMkLst>
        </pc:spChg>
        <pc:spChg chg="add del mod">
          <ac:chgData name="Ying Cao" userId="c5d2f89c-37b7-45b8-9142-b3d7055cf3db" providerId="ADAL" clId="{A46B9C56-A578-5742-9CB5-7FE61CFB4731}" dt="2023-04-12T07:01:42.109" v="6359" actId="478"/>
          <ac:spMkLst>
            <pc:docMk/>
            <pc:sldMk cId="2087088884" sldId="316"/>
            <ac:spMk id="351" creationId="{DC5A65EF-7194-BF7B-7560-4E0C3DAEB457}"/>
          </ac:spMkLst>
        </pc:spChg>
        <pc:spChg chg="add del mod">
          <ac:chgData name="Ying Cao" userId="c5d2f89c-37b7-45b8-9142-b3d7055cf3db" providerId="ADAL" clId="{A46B9C56-A578-5742-9CB5-7FE61CFB4731}" dt="2023-04-12T07:01:40.896" v="6358" actId="478"/>
          <ac:spMkLst>
            <pc:docMk/>
            <pc:sldMk cId="2087088884" sldId="316"/>
            <ac:spMk id="352" creationId="{E4B345AD-F205-CF3F-623C-D7CB37DC8F93}"/>
          </ac:spMkLst>
        </pc:spChg>
        <pc:spChg chg="add del mod">
          <ac:chgData name="Ying Cao" userId="c5d2f89c-37b7-45b8-9142-b3d7055cf3db" providerId="ADAL" clId="{A46B9C56-A578-5742-9CB5-7FE61CFB4731}" dt="2023-04-12T07:01:40.896" v="6358" actId="478"/>
          <ac:spMkLst>
            <pc:docMk/>
            <pc:sldMk cId="2087088884" sldId="316"/>
            <ac:spMk id="353" creationId="{20F22F7C-1E66-0E1A-ABEA-9FE0F6890E8C}"/>
          </ac:spMkLst>
        </pc:spChg>
        <pc:spChg chg="add del mod">
          <ac:chgData name="Ying Cao" userId="c5d2f89c-37b7-45b8-9142-b3d7055cf3db" providerId="ADAL" clId="{A46B9C56-A578-5742-9CB5-7FE61CFB4731}" dt="2023-04-12T07:01:40.896" v="6358" actId="478"/>
          <ac:spMkLst>
            <pc:docMk/>
            <pc:sldMk cId="2087088884" sldId="316"/>
            <ac:spMk id="354" creationId="{77D00D34-0725-D7F9-BD37-6C8AF5516C23}"/>
          </ac:spMkLst>
        </pc:spChg>
        <pc:spChg chg="add del mod">
          <ac:chgData name="Ying Cao" userId="c5d2f89c-37b7-45b8-9142-b3d7055cf3db" providerId="ADAL" clId="{A46B9C56-A578-5742-9CB5-7FE61CFB4731}" dt="2023-04-12T07:01:40.896" v="6358" actId="478"/>
          <ac:spMkLst>
            <pc:docMk/>
            <pc:sldMk cId="2087088884" sldId="316"/>
            <ac:spMk id="355" creationId="{4CF532EF-C917-C28A-F339-73733A230482}"/>
          </ac:spMkLst>
        </pc:spChg>
        <pc:spChg chg="add del mod">
          <ac:chgData name="Ying Cao" userId="c5d2f89c-37b7-45b8-9142-b3d7055cf3db" providerId="ADAL" clId="{A46B9C56-A578-5742-9CB5-7FE61CFB4731}" dt="2023-04-12T07:24:21.861" v="6680" actId="21"/>
          <ac:spMkLst>
            <pc:docMk/>
            <pc:sldMk cId="2087088884" sldId="316"/>
            <ac:spMk id="364" creationId="{30616286-DA78-7B04-D78C-69D10A16C434}"/>
          </ac:spMkLst>
        </pc:spChg>
        <pc:spChg chg="add del mod">
          <ac:chgData name="Ying Cao" userId="c5d2f89c-37b7-45b8-9142-b3d7055cf3db" providerId="ADAL" clId="{A46B9C56-A578-5742-9CB5-7FE61CFB4731}" dt="2023-04-12T07:24:21.861" v="6680" actId="21"/>
          <ac:spMkLst>
            <pc:docMk/>
            <pc:sldMk cId="2087088884" sldId="316"/>
            <ac:spMk id="365" creationId="{04C5287E-B446-9FB4-4E08-05DA39FEB9AB}"/>
          </ac:spMkLst>
        </pc:spChg>
        <pc:spChg chg="add del mod">
          <ac:chgData name="Ying Cao" userId="c5d2f89c-37b7-45b8-9142-b3d7055cf3db" providerId="ADAL" clId="{A46B9C56-A578-5742-9CB5-7FE61CFB4731}" dt="2023-04-12T07:24:21.861" v="6680" actId="21"/>
          <ac:spMkLst>
            <pc:docMk/>
            <pc:sldMk cId="2087088884" sldId="316"/>
            <ac:spMk id="366" creationId="{4D4C2A87-6FA5-B800-0F3B-A61CFD8726C9}"/>
          </ac:spMkLst>
        </pc:spChg>
        <pc:spChg chg="add mod">
          <ac:chgData name="Ying Cao" userId="c5d2f89c-37b7-45b8-9142-b3d7055cf3db" providerId="ADAL" clId="{A46B9C56-A578-5742-9CB5-7FE61CFB4731}" dt="2023-04-12T07:26:17.363" v="6714" actId="12789"/>
          <ac:spMkLst>
            <pc:docMk/>
            <pc:sldMk cId="2087088884" sldId="316"/>
            <ac:spMk id="369" creationId="{EDC67DF0-A180-6CCC-2463-E36446FA0D96}"/>
          </ac:spMkLst>
        </pc:spChg>
        <pc:spChg chg="add mod">
          <ac:chgData name="Ying Cao" userId="c5d2f89c-37b7-45b8-9142-b3d7055cf3db" providerId="ADAL" clId="{A46B9C56-A578-5742-9CB5-7FE61CFB4731}" dt="2023-04-12T07:26:17.363" v="6714" actId="12789"/>
          <ac:spMkLst>
            <pc:docMk/>
            <pc:sldMk cId="2087088884" sldId="316"/>
            <ac:spMk id="371" creationId="{111BBF63-5712-F2D8-EA6B-C8DE5E0BAA74}"/>
          </ac:spMkLst>
        </pc:spChg>
        <pc:spChg chg="add mod">
          <ac:chgData name="Ying Cao" userId="c5d2f89c-37b7-45b8-9142-b3d7055cf3db" providerId="ADAL" clId="{A46B9C56-A578-5742-9CB5-7FE61CFB4731}" dt="2023-04-12T07:26:47.220" v="6719" actId="1076"/>
          <ac:spMkLst>
            <pc:docMk/>
            <pc:sldMk cId="2087088884" sldId="316"/>
            <ac:spMk id="377" creationId="{EC99B28B-B568-927D-20B3-66D1CE1B9B84}"/>
          </ac:spMkLst>
        </pc:spChg>
        <pc:grpChg chg="del">
          <ac:chgData name="Ying Cao" userId="c5d2f89c-37b7-45b8-9142-b3d7055cf3db" providerId="ADAL" clId="{A46B9C56-A578-5742-9CB5-7FE61CFB4731}" dt="2023-04-12T06:44:06.065" v="6083" actId="478"/>
          <ac:grpSpMkLst>
            <pc:docMk/>
            <pc:sldMk cId="2087088884" sldId="316"/>
            <ac:grpSpMk id="38" creationId="{5098601C-2864-15C2-6827-8846785509AA}"/>
          </ac:grpSpMkLst>
        </pc:grpChg>
        <pc:graphicFrameChg chg="del">
          <ac:chgData name="Ying Cao" userId="c5d2f89c-37b7-45b8-9142-b3d7055cf3db" providerId="ADAL" clId="{A46B9C56-A578-5742-9CB5-7FE61CFB4731}" dt="2023-04-12T06:44:06.065" v="6083" actId="478"/>
          <ac:graphicFrameMkLst>
            <pc:docMk/>
            <pc:sldMk cId="2087088884" sldId="316"/>
            <ac:graphicFrameMk id="47" creationId="{55AFC314-B474-2519-52AA-216FEC4562C3}"/>
          </ac:graphicFrameMkLst>
        </pc:graphicFrameChg>
        <pc:cxnChg chg="add del mod">
          <ac:chgData name="Ying Cao" userId="c5d2f89c-37b7-45b8-9142-b3d7055cf3db" providerId="ADAL" clId="{A46B9C56-A578-5742-9CB5-7FE61CFB4731}" dt="2023-04-12T06:44:37.448" v="6095" actId="478"/>
          <ac:cxnSpMkLst>
            <pc:docMk/>
            <pc:sldMk cId="2087088884" sldId="316"/>
            <ac:cxnSpMk id="13" creationId="{FEB028BE-F201-2772-2E47-CA249DE6340B}"/>
          </ac:cxnSpMkLst>
        </pc:cxnChg>
        <pc:cxnChg chg="add del mod">
          <ac:chgData name="Ying Cao" userId="c5d2f89c-37b7-45b8-9142-b3d7055cf3db" providerId="ADAL" clId="{A46B9C56-A578-5742-9CB5-7FE61CFB4731}" dt="2023-04-12T06:44:38.293" v="6096" actId="478"/>
          <ac:cxnSpMkLst>
            <pc:docMk/>
            <pc:sldMk cId="2087088884" sldId="316"/>
            <ac:cxnSpMk id="14" creationId="{92846678-40DC-3D52-F02D-805CD06C212F}"/>
          </ac:cxnSpMkLst>
        </pc:cxnChg>
        <pc:cxnChg chg="add del mod">
          <ac:chgData name="Ying Cao" userId="c5d2f89c-37b7-45b8-9142-b3d7055cf3db" providerId="ADAL" clId="{A46B9C56-A578-5742-9CB5-7FE61CFB4731}" dt="2023-04-12T06:44:44.696" v="6101" actId="478"/>
          <ac:cxnSpMkLst>
            <pc:docMk/>
            <pc:sldMk cId="2087088884" sldId="316"/>
            <ac:cxnSpMk id="15" creationId="{FED7859B-7BF1-18CC-5654-A190830695A1}"/>
          </ac:cxnSpMkLst>
        </pc:cxnChg>
        <pc:cxnChg chg="add del mod">
          <ac:chgData name="Ying Cao" userId="c5d2f89c-37b7-45b8-9142-b3d7055cf3db" providerId="ADAL" clId="{A46B9C56-A578-5742-9CB5-7FE61CFB4731}" dt="2023-04-12T06:44:43.237" v="6100" actId="478"/>
          <ac:cxnSpMkLst>
            <pc:docMk/>
            <pc:sldMk cId="2087088884" sldId="316"/>
            <ac:cxnSpMk id="16" creationId="{466A7B64-B6F2-1490-96D3-C48E8611E576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17" creationId="{822F49C4-0087-E2F0-5D7B-B6922598D206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18" creationId="{D888565E-6337-05EE-35A5-59EA7D1784CE}"/>
          </ac:cxnSpMkLst>
        </pc:cxnChg>
        <pc:cxnChg chg="del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23" creationId="{77B017F0-BDDD-9E30-7D88-DE9B063A3C27}"/>
          </ac:cxnSpMkLst>
        </pc:cxnChg>
        <pc:cxnChg chg="del mod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29" creationId="{65F02C3F-1F54-D687-92CB-20F4CCC7453B}"/>
          </ac:cxnSpMkLst>
        </pc:cxnChg>
        <pc:cxnChg chg="del mod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30" creationId="{75950EDD-7806-32E7-204A-041FCAC59F2E}"/>
          </ac:cxnSpMkLst>
        </pc:cxnChg>
        <pc:cxnChg chg="del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31" creationId="{3592D4A2-42FC-7B06-D014-58F66D877E83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32" creationId="{BAA9331A-56BC-3C77-7172-8F0C23A483BE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33" creationId="{36704A0E-6FDC-98BD-B525-45E1C5692055}"/>
          </ac:cxnSpMkLst>
        </pc:cxnChg>
        <pc:cxnChg chg="del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35" creationId="{C7A3898A-7CEC-FE8E-873A-DB11111BE0CB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75" creationId="{99A3950A-A18B-9900-25E5-6422DA069777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78" creationId="{9A4E6292-E8B9-7384-30E3-F841B890B0A6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81" creationId="{EC8FB6C8-63A8-6DB1-4F7D-931CF95FD4D1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83" creationId="{367B1E1A-167E-61FE-B173-6D94FC19A953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86" creationId="{3CE438EE-F631-29A6-19D4-393C789857CE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91" creationId="{4AE750E0-ECC3-BA68-3B5F-0A82001D2500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104" creationId="{8535B09C-952D-A33F-B0FC-A1FB76A8ACA6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107" creationId="{6BC4F5C9-B859-F193-71B9-1618D31DE801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108" creationId="{0D8E610F-7FE4-16D0-A0D7-6B4DFDED4A31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111" creationId="{145FF079-E1DB-A99E-691A-13AA0D74860F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113" creationId="{EFA4DF96-A2E3-7AA8-15D9-FA7A15087F68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116" creationId="{0B7D10D6-34CC-BC45-6B1E-52E51B62E366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118" creationId="{7A99CA5E-0536-EFDC-0BAB-A0109A11F766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119" creationId="{CEC9E233-C034-0067-4B08-D02474067E73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122" creationId="{04CD3529-D1C5-8571-1A7D-33D02F96B36D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124" creationId="{BBD1112C-D072-D5CA-274A-E75D3974AF22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127" creationId="{DA5EA1FD-1595-1CB5-D146-944045AA28DE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129" creationId="{6174B4D7-FEAB-8E6C-A981-C0C4D9386AF5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130" creationId="{F5C53B10-AAFF-F802-6B42-059DD6199976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133" creationId="{B9C1C77F-485C-B5A4-7C03-40F54252CB1A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134" creationId="{DF9813E7-9E1D-5979-6B97-ACCCDBB9FE46}"/>
          </ac:cxnSpMkLst>
        </pc:cxnChg>
        <pc:cxnChg chg="add del mod">
          <ac:chgData name="Ying Cao" userId="c5d2f89c-37b7-45b8-9142-b3d7055cf3db" providerId="ADAL" clId="{A46B9C56-A578-5742-9CB5-7FE61CFB4731}" dt="2023-04-12T06:44:26.501" v="6090" actId="478"/>
          <ac:cxnSpMkLst>
            <pc:docMk/>
            <pc:sldMk cId="2087088884" sldId="316"/>
            <ac:cxnSpMk id="135" creationId="{3C5C4479-BFED-7FC0-D8BE-D587BA69751D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138" creationId="{1E5EAD0B-17F2-B771-03F5-512AC4CF478B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139" creationId="{1FCE49F3-7155-C34C-A5BB-296F4F52DD5B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145" creationId="{9A523F4E-DCFC-77B7-3214-159515248163}"/>
          </ac:cxnSpMkLst>
        </pc:cxnChg>
        <pc:cxnChg chg="del mod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152" creationId="{D996B271-3081-BB60-A7DA-FCD8AF845999}"/>
          </ac:cxnSpMkLst>
        </pc:cxnChg>
        <pc:cxnChg chg="del mod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153" creationId="{C9E4670D-A015-E811-798D-772FBF5A0443}"/>
          </ac:cxnSpMkLst>
        </pc:cxnChg>
        <pc:cxnChg chg="del mod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155" creationId="{F59A0D19-E90A-507D-8DF7-D5F0F4D1CC07}"/>
          </ac:cxnSpMkLst>
        </pc:cxnChg>
        <pc:cxnChg chg="del mod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156" creationId="{3F5B6F2E-0E78-66DA-7DCC-6EA5F72DF404}"/>
          </ac:cxnSpMkLst>
        </pc:cxnChg>
        <pc:cxnChg chg="del mod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158" creationId="{A7B82529-CDC5-C689-07DB-5B89D7513BFF}"/>
          </ac:cxnSpMkLst>
        </pc:cxnChg>
        <pc:cxnChg chg="del mod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159" creationId="{95169104-2184-52F7-21D4-11B5FB85A126}"/>
          </ac:cxnSpMkLst>
        </pc:cxnChg>
        <pc:cxnChg chg="del mod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160" creationId="{3A7EF0D9-6D45-325B-A799-8F04835C42BC}"/>
          </ac:cxnSpMkLst>
        </pc:cxnChg>
        <pc:cxnChg chg="del mod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170" creationId="{701B5EB9-8894-2B0A-8BB1-9868D5E9AE2F}"/>
          </ac:cxnSpMkLst>
        </pc:cxnChg>
        <pc:cxnChg chg="del mod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171" creationId="{9AC9FB03-813D-046A-CC60-8477D79744EC}"/>
          </ac:cxnSpMkLst>
        </pc:cxnChg>
        <pc:cxnChg chg="del mod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181" creationId="{747848D2-8AAD-CA11-A99D-1322F787649C}"/>
          </ac:cxnSpMkLst>
        </pc:cxnChg>
        <pc:cxnChg chg="del mod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182" creationId="{21114D19-2FD7-DFFE-5356-8E7881A49E89}"/>
          </ac:cxnSpMkLst>
        </pc:cxnChg>
        <pc:cxnChg chg="del mod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183" creationId="{405DC25D-ABD1-A03D-7C7C-5B777D3B6A1F}"/>
          </ac:cxnSpMkLst>
        </pc:cxnChg>
        <pc:cxnChg chg="del mod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184" creationId="{178B1E15-9A7D-0586-FF3E-A47B252197A6}"/>
          </ac:cxnSpMkLst>
        </pc:cxnChg>
        <pc:cxnChg chg="del mod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185" creationId="{5AAC883A-A40A-BEB3-0E06-2E0F06B1330D}"/>
          </ac:cxnSpMkLst>
        </pc:cxnChg>
        <pc:cxnChg chg="del mod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186" creationId="{5387B8F9-3596-BDEB-818C-2ADC8DCDBE51}"/>
          </ac:cxnSpMkLst>
        </pc:cxnChg>
        <pc:cxnChg chg="del mod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187" creationId="{ACCDDA8D-A369-95A6-8737-B4792F2DDDD8}"/>
          </ac:cxnSpMkLst>
        </pc:cxnChg>
        <pc:cxnChg chg="add del mod">
          <ac:chgData name="Ying Cao" userId="c5d2f89c-37b7-45b8-9142-b3d7055cf3db" providerId="ADAL" clId="{A46B9C56-A578-5742-9CB5-7FE61CFB4731}" dt="2023-04-12T06:44:31.133" v="6091" actId="478"/>
          <ac:cxnSpMkLst>
            <pc:docMk/>
            <pc:sldMk cId="2087088884" sldId="316"/>
            <ac:cxnSpMk id="189" creationId="{53658880-7646-6381-FC6D-6A47DF125C8D}"/>
          </ac:cxnSpMkLst>
        </pc:cxnChg>
        <pc:cxnChg chg="del mod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192" creationId="{81FBA370-4D11-741F-34EC-8F4CBD877896}"/>
          </ac:cxnSpMkLst>
        </pc:cxnChg>
        <pc:cxnChg chg="del mod">
          <ac:chgData name="Ying Cao" userId="c5d2f89c-37b7-45b8-9142-b3d7055cf3db" providerId="ADAL" clId="{A46B9C56-A578-5742-9CB5-7FE61CFB4731}" dt="2023-04-12T06:44:12.267" v="6085" actId="478"/>
          <ac:cxnSpMkLst>
            <pc:docMk/>
            <pc:sldMk cId="2087088884" sldId="316"/>
            <ac:cxnSpMk id="193" creationId="{3DED07F5-071B-7A2D-AFDA-AE4DBEF9959C}"/>
          </ac:cxnSpMkLst>
        </pc:cxnChg>
        <pc:cxnChg chg="add del mod">
          <ac:chgData name="Ying Cao" userId="c5d2f89c-37b7-45b8-9142-b3d7055cf3db" providerId="ADAL" clId="{A46B9C56-A578-5742-9CB5-7FE61CFB4731}" dt="2023-04-12T06:44:34.840" v="6093" actId="478"/>
          <ac:cxnSpMkLst>
            <pc:docMk/>
            <pc:sldMk cId="2087088884" sldId="316"/>
            <ac:cxnSpMk id="209" creationId="{BC898EEA-18C5-11D1-CAA3-236E4E295418}"/>
          </ac:cxnSpMkLst>
        </pc:cxnChg>
        <pc:cxnChg chg="add del mod">
          <ac:chgData name="Ying Cao" userId="c5d2f89c-37b7-45b8-9142-b3d7055cf3db" providerId="ADAL" clId="{A46B9C56-A578-5742-9CB5-7FE61CFB4731}" dt="2023-04-12T06:44:32.333" v="6092" actId="478"/>
          <ac:cxnSpMkLst>
            <pc:docMk/>
            <pc:sldMk cId="2087088884" sldId="316"/>
            <ac:cxnSpMk id="213" creationId="{C62BBB24-2FF4-F031-5698-1005EEA8353E}"/>
          </ac:cxnSpMkLst>
        </pc:cxnChg>
        <pc:cxnChg chg="add mod">
          <ac:chgData name="Ying Cao" userId="c5d2f89c-37b7-45b8-9142-b3d7055cf3db" providerId="ADAL" clId="{A46B9C56-A578-5742-9CB5-7FE61CFB4731}" dt="2023-04-12T06:56:02.582" v="6295" actId="1076"/>
          <ac:cxnSpMkLst>
            <pc:docMk/>
            <pc:sldMk cId="2087088884" sldId="316"/>
            <ac:cxnSpMk id="220" creationId="{B8713766-6645-ECAA-2451-5FAFC9142204}"/>
          </ac:cxnSpMkLst>
        </pc:cxnChg>
        <pc:cxnChg chg="add mod">
          <ac:chgData name="Ying Cao" userId="c5d2f89c-37b7-45b8-9142-b3d7055cf3db" providerId="ADAL" clId="{A46B9C56-A578-5742-9CB5-7FE61CFB4731}" dt="2023-04-12T06:56:02.582" v="6295" actId="1076"/>
          <ac:cxnSpMkLst>
            <pc:docMk/>
            <pc:sldMk cId="2087088884" sldId="316"/>
            <ac:cxnSpMk id="225" creationId="{9CA04AC5-DB58-3645-1125-1EFB8FEF13EA}"/>
          </ac:cxnSpMkLst>
        </pc:cxnChg>
        <pc:cxnChg chg="add mod">
          <ac:chgData name="Ying Cao" userId="c5d2f89c-37b7-45b8-9142-b3d7055cf3db" providerId="ADAL" clId="{A46B9C56-A578-5742-9CB5-7FE61CFB4731}" dt="2023-04-12T07:26:17.363" v="6714" actId="12789"/>
          <ac:cxnSpMkLst>
            <pc:docMk/>
            <pc:sldMk cId="2087088884" sldId="316"/>
            <ac:cxnSpMk id="234" creationId="{14900FA3-5FA7-870B-1CB0-BCDAD666FF2A}"/>
          </ac:cxnSpMkLst>
        </pc:cxnChg>
        <pc:cxnChg chg="add del mod">
          <ac:chgData name="Ying Cao" userId="c5d2f89c-37b7-45b8-9142-b3d7055cf3db" providerId="ADAL" clId="{A46B9C56-A578-5742-9CB5-7FE61CFB4731}" dt="2023-04-12T06:47:49.671" v="6140" actId="478"/>
          <ac:cxnSpMkLst>
            <pc:docMk/>
            <pc:sldMk cId="2087088884" sldId="316"/>
            <ac:cxnSpMk id="239" creationId="{6B844D88-233A-F178-DB5B-68AC6E5552D3}"/>
          </ac:cxnSpMkLst>
        </pc:cxnChg>
        <pc:cxnChg chg="add del mod">
          <ac:chgData name="Ying Cao" userId="c5d2f89c-37b7-45b8-9142-b3d7055cf3db" providerId="ADAL" clId="{A46B9C56-A578-5742-9CB5-7FE61CFB4731}" dt="2023-04-12T06:47:49.671" v="6140" actId="478"/>
          <ac:cxnSpMkLst>
            <pc:docMk/>
            <pc:sldMk cId="2087088884" sldId="316"/>
            <ac:cxnSpMk id="242" creationId="{99EE3A42-B3A3-41C4-F3DA-0EDC9827B6BD}"/>
          </ac:cxnSpMkLst>
        </pc:cxnChg>
        <pc:cxnChg chg="add del mod">
          <ac:chgData name="Ying Cao" userId="c5d2f89c-37b7-45b8-9142-b3d7055cf3db" providerId="ADAL" clId="{A46B9C56-A578-5742-9CB5-7FE61CFB4731}" dt="2023-04-12T06:47:49.671" v="6140" actId="478"/>
          <ac:cxnSpMkLst>
            <pc:docMk/>
            <pc:sldMk cId="2087088884" sldId="316"/>
            <ac:cxnSpMk id="243" creationId="{E00F1265-33A4-DC50-8921-0520818C2CDA}"/>
          </ac:cxnSpMkLst>
        </pc:cxnChg>
        <pc:cxnChg chg="add del mod">
          <ac:chgData name="Ying Cao" userId="c5d2f89c-37b7-45b8-9142-b3d7055cf3db" providerId="ADAL" clId="{A46B9C56-A578-5742-9CB5-7FE61CFB4731}" dt="2023-04-12T06:50:23.784" v="6173" actId="478"/>
          <ac:cxnSpMkLst>
            <pc:docMk/>
            <pc:sldMk cId="2087088884" sldId="316"/>
            <ac:cxnSpMk id="248" creationId="{C6EF32E2-0E06-FB3F-F946-BB527F45DA5D}"/>
          </ac:cxnSpMkLst>
        </pc:cxnChg>
        <pc:cxnChg chg="add del mod">
          <ac:chgData name="Ying Cao" userId="c5d2f89c-37b7-45b8-9142-b3d7055cf3db" providerId="ADAL" clId="{A46B9C56-A578-5742-9CB5-7FE61CFB4731}" dt="2023-04-12T06:50:23.784" v="6173" actId="478"/>
          <ac:cxnSpMkLst>
            <pc:docMk/>
            <pc:sldMk cId="2087088884" sldId="316"/>
            <ac:cxnSpMk id="250" creationId="{4DA456BC-666A-ADD2-B549-898BD8322603}"/>
          </ac:cxnSpMkLst>
        </pc:cxnChg>
        <pc:cxnChg chg="add del mod">
          <ac:chgData name="Ying Cao" userId="c5d2f89c-37b7-45b8-9142-b3d7055cf3db" providerId="ADAL" clId="{A46B9C56-A578-5742-9CB5-7FE61CFB4731}" dt="2023-04-12T06:50:23.784" v="6173" actId="478"/>
          <ac:cxnSpMkLst>
            <pc:docMk/>
            <pc:sldMk cId="2087088884" sldId="316"/>
            <ac:cxnSpMk id="251" creationId="{9D97E517-C944-F052-95B1-B82FC2841EDE}"/>
          </ac:cxnSpMkLst>
        </pc:cxnChg>
        <pc:cxnChg chg="add del mod">
          <ac:chgData name="Ying Cao" userId="c5d2f89c-37b7-45b8-9142-b3d7055cf3db" providerId="ADAL" clId="{A46B9C56-A578-5742-9CB5-7FE61CFB4731}" dt="2023-04-12T06:50:23.784" v="6173" actId="478"/>
          <ac:cxnSpMkLst>
            <pc:docMk/>
            <pc:sldMk cId="2087088884" sldId="316"/>
            <ac:cxnSpMk id="254" creationId="{4DB9CD83-6138-FF05-CB4A-9C1DF6FB8598}"/>
          </ac:cxnSpMkLst>
        </pc:cxnChg>
        <pc:cxnChg chg="add del mod">
          <ac:chgData name="Ying Cao" userId="c5d2f89c-37b7-45b8-9142-b3d7055cf3db" providerId="ADAL" clId="{A46B9C56-A578-5742-9CB5-7FE61CFB4731}" dt="2023-04-12T06:50:23.784" v="6173" actId="478"/>
          <ac:cxnSpMkLst>
            <pc:docMk/>
            <pc:sldMk cId="2087088884" sldId="316"/>
            <ac:cxnSpMk id="256" creationId="{D2EAE9A1-3F1C-DF7A-2323-24B5FC4A36F3}"/>
          </ac:cxnSpMkLst>
        </pc:cxnChg>
        <pc:cxnChg chg="add del mod">
          <ac:chgData name="Ying Cao" userId="c5d2f89c-37b7-45b8-9142-b3d7055cf3db" providerId="ADAL" clId="{A46B9C56-A578-5742-9CB5-7FE61CFB4731}" dt="2023-04-12T06:50:23.784" v="6173" actId="478"/>
          <ac:cxnSpMkLst>
            <pc:docMk/>
            <pc:sldMk cId="2087088884" sldId="316"/>
            <ac:cxnSpMk id="257" creationId="{501547AB-C29C-D369-D98B-B72ED6D919CE}"/>
          </ac:cxnSpMkLst>
        </pc:cxnChg>
        <pc:cxnChg chg="add mod">
          <ac:chgData name="Ying Cao" userId="c5d2f89c-37b7-45b8-9142-b3d7055cf3db" providerId="ADAL" clId="{A46B9C56-A578-5742-9CB5-7FE61CFB4731}" dt="2023-04-12T06:56:02.582" v="6295" actId="1076"/>
          <ac:cxnSpMkLst>
            <pc:docMk/>
            <pc:sldMk cId="2087088884" sldId="316"/>
            <ac:cxnSpMk id="282" creationId="{11C9A884-7D34-E031-EA2B-7F8BEACE8BC0}"/>
          </ac:cxnSpMkLst>
        </pc:cxnChg>
        <pc:cxnChg chg="add mod">
          <ac:chgData name="Ying Cao" userId="c5d2f89c-37b7-45b8-9142-b3d7055cf3db" providerId="ADAL" clId="{A46B9C56-A578-5742-9CB5-7FE61CFB4731}" dt="2023-04-12T06:56:02.582" v="6295" actId="1076"/>
          <ac:cxnSpMkLst>
            <pc:docMk/>
            <pc:sldMk cId="2087088884" sldId="316"/>
            <ac:cxnSpMk id="284" creationId="{EB31B80B-A284-4561-932B-D86AE3F6BF1F}"/>
          </ac:cxnSpMkLst>
        </pc:cxnChg>
        <pc:cxnChg chg="add mod">
          <ac:chgData name="Ying Cao" userId="c5d2f89c-37b7-45b8-9142-b3d7055cf3db" providerId="ADAL" clId="{A46B9C56-A578-5742-9CB5-7FE61CFB4731}" dt="2023-04-12T07:26:17.363" v="6714" actId="12789"/>
          <ac:cxnSpMkLst>
            <pc:docMk/>
            <pc:sldMk cId="2087088884" sldId="316"/>
            <ac:cxnSpMk id="285" creationId="{0894D1FB-CD5D-0E97-2402-493D2CE4F277}"/>
          </ac:cxnSpMkLst>
        </pc:cxnChg>
        <pc:cxnChg chg="add mod">
          <ac:chgData name="Ying Cao" userId="c5d2f89c-37b7-45b8-9142-b3d7055cf3db" providerId="ADAL" clId="{A46B9C56-A578-5742-9CB5-7FE61CFB4731}" dt="2023-04-12T06:56:02.582" v="6295" actId="1076"/>
          <ac:cxnSpMkLst>
            <pc:docMk/>
            <pc:sldMk cId="2087088884" sldId="316"/>
            <ac:cxnSpMk id="289" creationId="{B8319CCE-CEBC-EB66-C43B-5C19DE4A59A4}"/>
          </ac:cxnSpMkLst>
        </pc:cxnChg>
        <pc:cxnChg chg="add mod">
          <ac:chgData name="Ying Cao" userId="c5d2f89c-37b7-45b8-9142-b3d7055cf3db" providerId="ADAL" clId="{A46B9C56-A578-5742-9CB5-7FE61CFB4731}" dt="2023-04-12T06:56:02.582" v="6295" actId="1076"/>
          <ac:cxnSpMkLst>
            <pc:docMk/>
            <pc:sldMk cId="2087088884" sldId="316"/>
            <ac:cxnSpMk id="291" creationId="{804780E3-C655-CF85-A720-A5CF75E5AA2B}"/>
          </ac:cxnSpMkLst>
        </pc:cxnChg>
        <pc:cxnChg chg="add mod">
          <ac:chgData name="Ying Cao" userId="c5d2f89c-37b7-45b8-9142-b3d7055cf3db" providerId="ADAL" clId="{A46B9C56-A578-5742-9CB5-7FE61CFB4731}" dt="2023-04-12T07:26:17.363" v="6714" actId="12789"/>
          <ac:cxnSpMkLst>
            <pc:docMk/>
            <pc:sldMk cId="2087088884" sldId="316"/>
            <ac:cxnSpMk id="292" creationId="{70B0565E-E30A-11F5-132A-4BF2B11B3CC8}"/>
          </ac:cxnSpMkLst>
        </pc:cxnChg>
        <pc:cxnChg chg="add del mod">
          <ac:chgData name="Ying Cao" userId="c5d2f89c-37b7-45b8-9142-b3d7055cf3db" providerId="ADAL" clId="{A46B9C56-A578-5742-9CB5-7FE61CFB4731}" dt="2023-04-12T07:00:33.117" v="6341" actId="478"/>
          <ac:cxnSpMkLst>
            <pc:docMk/>
            <pc:sldMk cId="2087088884" sldId="316"/>
            <ac:cxnSpMk id="320" creationId="{F00D899E-1BEE-D557-2419-0A99F6EE321C}"/>
          </ac:cxnSpMkLst>
        </pc:cxnChg>
        <pc:cxnChg chg="add del mod">
          <ac:chgData name="Ying Cao" userId="c5d2f89c-37b7-45b8-9142-b3d7055cf3db" providerId="ADAL" clId="{A46B9C56-A578-5742-9CB5-7FE61CFB4731}" dt="2023-04-12T07:00:32.339" v="6340" actId="478"/>
          <ac:cxnSpMkLst>
            <pc:docMk/>
            <pc:sldMk cId="2087088884" sldId="316"/>
            <ac:cxnSpMk id="321" creationId="{3E3F997C-81E5-BA90-9B32-65BD9AB126C9}"/>
          </ac:cxnSpMkLst>
        </pc:cxnChg>
        <pc:cxnChg chg="add del mod">
          <ac:chgData name="Ying Cao" userId="c5d2f89c-37b7-45b8-9142-b3d7055cf3db" providerId="ADAL" clId="{A46B9C56-A578-5742-9CB5-7FE61CFB4731}" dt="2023-04-12T07:01:36.720" v="6356" actId="478"/>
          <ac:cxnSpMkLst>
            <pc:docMk/>
            <pc:sldMk cId="2087088884" sldId="316"/>
            <ac:cxnSpMk id="329" creationId="{A19FF4BA-7CE5-B4F1-CB14-8F2A53505D22}"/>
          </ac:cxnSpMkLst>
        </pc:cxnChg>
        <pc:cxnChg chg="add del mod">
          <ac:chgData name="Ying Cao" userId="c5d2f89c-37b7-45b8-9142-b3d7055cf3db" providerId="ADAL" clId="{A46B9C56-A578-5742-9CB5-7FE61CFB4731}" dt="2023-04-12T07:01:32.396" v="6354" actId="478"/>
          <ac:cxnSpMkLst>
            <pc:docMk/>
            <pc:sldMk cId="2087088884" sldId="316"/>
            <ac:cxnSpMk id="330" creationId="{D76A6035-33E9-95BD-9C20-9F1F6455C934}"/>
          </ac:cxnSpMkLst>
        </pc:cxnChg>
        <pc:cxnChg chg="add del mod">
          <ac:chgData name="Ying Cao" userId="c5d2f89c-37b7-45b8-9142-b3d7055cf3db" providerId="ADAL" clId="{A46B9C56-A578-5742-9CB5-7FE61CFB4731}" dt="2023-04-12T07:24:21.861" v="6680" actId="21"/>
          <ac:cxnSpMkLst>
            <pc:docMk/>
            <pc:sldMk cId="2087088884" sldId="316"/>
            <ac:cxnSpMk id="336" creationId="{F8201E53-5A7A-C0A8-FEEC-32D7160A2F82}"/>
          </ac:cxnSpMkLst>
        </pc:cxnChg>
        <pc:cxnChg chg="add del mod">
          <ac:chgData name="Ying Cao" userId="c5d2f89c-37b7-45b8-9142-b3d7055cf3db" providerId="ADAL" clId="{A46B9C56-A578-5742-9CB5-7FE61CFB4731}" dt="2023-04-12T07:24:21.861" v="6680" actId="21"/>
          <ac:cxnSpMkLst>
            <pc:docMk/>
            <pc:sldMk cId="2087088884" sldId="316"/>
            <ac:cxnSpMk id="338" creationId="{D63A5EF0-34CF-40E0-0E53-373DE18021A5}"/>
          </ac:cxnSpMkLst>
        </pc:cxnChg>
        <pc:cxnChg chg="add del mod">
          <ac:chgData name="Ying Cao" userId="c5d2f89c-37b7-45b8-9142-b3d7055cf3db" providerId="ADAL" clId="{A46B9C56-A578-5742-9CB5-7FE61CFB4731}" dt="2023-04-12T07:24:21.861" v="6680" actId="21"/>
          <ac:cxnSpMkLst>
            <pc:docMk/>
            <pc:sldMk cId="2087088884" sldId="316"/>
            <ac:cxnSpMk id="340" creationId="{F32AA5CE-0F13-8102-5193-8109BD0E7634}"/>
          </ac:cxnSpMkLst>
        </pc:cxnChg>
        <pc:cxnChg chg="add del mod">
          <ac:chgData name="Ying Cao" userId="c5d2f89c-37b7-45b8-9142-b3d7055cf3db" providerId="ADAL" clId="{A46B9C56-A578-5742-9CB5-7FE61CFB4731}" dt="2023-04-12T07:24:21.861" v="6680" actId="21"/>
          <ac:cxnSpMkLst>
            <pc:docMk/>
            <pc:sldMk cId="2087088884" sldId="316"/>
            <ac:cxnSpMk id="341" creationId="{71A37AE6-3F6F-675D-18D7-BC3C0C7E4383}"/>
          </ac:cxnSpMkLst>
        </pc:cxnChg>
        <pc:cxnChg chg="add del mod">
          <ac:chgData name="Ying Cao" userId="c5d2f89c-37b7-45b8-9142-b3d7055cf3db" providerId="ADAL" clId="{A46B9C56-A578-5742-9CB5-7FE61CFB4731}" dt="2023-04-12T07:24:21.861" v="6680" actId="21"/>
          <ac:cxnSpMkLst>
            <pc:docMk/>
            <pc:sldMk cId="2087088884" sldId="316"/>
            <ac:cxnSpMk id="343" creationId="{EB885669-0C5D-CF05-4C11-B4D5E6BCCE9D}"/>
          </ac:cxnSpMkLst>
        </pc:cxnChg>
        <pc:cxnChg chg="add del mod">
          <ac:chgData name="Ying Cao" userId="c5d2f89c-37b7-45b8-9142-b3d7055cf3db" providerId="ADAL" clId="{A46B9C56-A578-5742-9CB5-7FE61CFB4731}" dt="2023-04-12T07:24:21.861" v="6680" actId="21"/>
          <ac:cxnSpMkLst>
            <pc:docMk/>
            <pc:sldMk cId="2087088884" sldId="316"/>
            <ac:cxnSpMk id="347" creationId="{DDF5DC10-B145-3F47-93DC-4B7635C4C8A7}"/>
          </ac:cxnSpMkLst>
        </pc:cxnChg>
      </pc:sldChg>
      <pc:sldChg chg="addSp delSp modSp add mod">
        <pc:chgData name="Ying Cao" userId="c5d2f89c-37b7-45b8-9142-b3d7055cf3db" providerId="ADAL" clId="{A46B9C56-A578-5742-9CB5-7FE61CFB4731}" dt="2023-04-13T00:41:57.423" v="7726" actId="1076"/>
        <pc:sldMkLst>
          <pc:docMk/>
          <pc:sldMk cId="2449280520" sldId="317"/>
        </pc:sldMkLst>
        <pc:spChg chg="mod">
          <ac:chgData name="Ying Cao" userId="c5d2f89c-37b7-45b8-9142-b3d7055cf3db" providerId="ADAL" clId="{A46B9C56-A578-5742-9CB5-7FE61CFB4731}" dt="2023-04-12T07:49:50.604" v="7087" actId="1076"/>
          <ac:spMkLst>
            <pc:docMk/>
            <pc:sldMk cId="2449280520" sldId="317"/>
            <ac:spMk id="8" creationId="{D5F8DF37-3A53-C287-C55E-3DABE151F829}"/>
          </ac:spMkLst>
        </pc:spChg>
        <pc:spChg chg="mod">
          <ac:chgData name="Ying Cao" userId="c5d2f89c-37b7-45b8-9142-b3d7055cf3db" providerId="ADAL" clId="{A46B9C56-A578-5742-9CB5-7FE61CFB4731}" dt="2023-04-13T00:37:51.566" v="7659" actId="1076"/>
          <ac:spMkLst>
            <pc:docMk/>
            <pc:sldMk cId="2449280520" sldId="317"/>
            <ac:spMk id="10" creationId="{28A6AA20-27B9-9081-7CB5-DC536F6C092C}"/>
          </ac:spMkLst>
        </pc:spChg>
        <pc:spChg chg="mod">
          <ac:chgData name="Ying Cao" userId="c5d2f89c-37b7-45b8-9142-b3d7055cf3db" providerId="ADAL" clId="{A46B9C56-A578-5742-9CB5-7FE61CFB4731}" dt="2023-04-13T00:41:20.381" v="7723" actId="1076"/>
          <ac:spMkLst>
            <pc:docMk/>
            <pc:sldMk cId="2449280520" sldId="317"/>
            <ac:spMk id="20" creationId="{763621C8-E0F7-99F6-1564-896724069DE4}"/>
          </ac:spMkLst>
        </pc:spChg>
        <pc:spChg chg="add mod">
          <ac:chgData name="Ying Cao" userId="c5d2f89c-37b7-45b8-9142-b3d7055cf3db" providerId="ADAL" clId="{A46B9C56-A578-5742-9CB5-7FE61CFB4731}" dt="2023-04-12T07:50:09.672" v="7088" actId="2085"/>
          <ac:spMkLst>
            <pc:docMk/>
            <pc:sldMk cId="2449280520" sldId="317"/>
            <ac:spMk id="24" creationId="{54D4DDBB-415A-39B2-9E8A-281CB90DD727}"/>
          </ac:spMkLst>
        </pc:spChg>
        <pc:spChg chg="add mod">
          <ac:chgData name="Ying Cao" userId="c5d2f89c-37b7-45b8-9142-b3d7055cf3db" providerId="ADAL" clId="{A46B9C56-A578-5742-9CB5-7FE61CFB4731}" dt="2023-04-12T07:50:09.672" v="7088" actId="2085"/>
          <ac:spMkLst>
            <pc:docMk/>
            <pc:sldMk cId="2449280520" sldId="317"/>
            <ac:spMk id="27" creationId="{82049CDF-88EB-321C-821C-F6BD3238D07E}"/>
          </ac:spMkLst>
        </pc:spChg>
        <pc:spChg chg="add mod">
          <ac:chgData name="Ying Cao" userId="c5d2f89c-37b7-45b8-9142-b3d7055cf3db" providerId="ADAL" clId="{A46B9C56-A578-5742-9CB5-7FE61CFB4731}" dt="2023-04-12T07:50:09.672" v="7088" actId="2085"/>
          <ac:spMkLst>
            <pc:docMk/>
            <pc:sldMk cId="2449280520" sldId="317"/>
            <ac:spMk id="28" creationId="{D3C28A6A-01A0-8EF6-7567-4476D60E6EFF}"/>
          </ac:spMkLst>
        </pc:spChg>
        <pc:spChg chg="add mod">
          <ac:chgData name="Ying Cao" userId="c5d2f89c-37b7-45b8-9142-b3d7055cf3db" providerId="ADAL" clId="{A46B9C56-A578-5742-9CB5-7FE61CFB4731}" dt="2023-04-12T07:50:09.672" v="7088" actId="2085"/>
          <ac:spMkLst>
            <pc:docMk/>
            <pc:sldMk cId="2449280520" sldId="317"/>
            <ac:spMk id="29" creationId="{48051215-6822-271B-4AD8-C9BB4BB200BB}"/>
          </ac:spMkLst>
        </pc:spChg>
        <pc:spChg chg="add mod">
          <ac:chgData name="Ying Cao" userId="c5d2f89c-37b7-45b8-9142-b3d7055cf3db" providerId="ADAL" clId="{A46B9C56-A578-5742-9CB5-7FE61CFB4731}" dt="2023-04-12T07:50:09.672" v="7088" actId="2085"/>
          <ac:spMkLst>
            <pc:docMk/>
            <pc:sldMk cId="2449280520" sldId="317"/>
            <ac:spMk id="30" creationId="{2E4A72E6-373E-A600-31FE-BF2679BCFB97}"/>
          </ac:spMkLst>
        </pc:spChg>
        <pc:spChg chg="add mod">
          <ac:chgData name="Ying Cao" userId="c5d2f89c-37b7-45b8-9142-b3d7055cf3db" providerId="ADAL" clId="{A46B9C56-A578-5742-9CB5-7FE61CFB4731}" dt="2023-04-12T07:50:09.672" v="7088" actId="2085"/>
          <ac:spMkLst>
            <pc:docMk/>
            <pc:sldMk cId="2449280520" sldId="317"/>
            <ac:spMk id="31" creationId="{96012550-057C-F569-59D8-6020993EE9AD}"/>
          </ac:spMkLst>
        </pc:spChg>
        <pc:spChg chg="add mod">
          <ac:chgData name="Ying Cao" userId="c5d2f89c-37b7-45b8-9142-b3d7055cf3db" providerId="ADAL" clId="{A46B9C56-A578-5742-9CB5-7FE61CFB4731}" dt="2023-04-12T07:49:50.604" v="7087" actId="1076"/>
          <ac:spMkLst>
            <pc:docMk/>
            <pc:sldMk cId="2449280520" sldId="317"/>
            <ac:spMk id="48" creationId="{960E115F-9084-9C45-D6DD-406C3BFA1231}"/>
          </ac:spMkLst>
        </pc:spChg>
        <pc:spChg chg="add mod">
          <ac:chgData name="Ying Cao" userId="c5d2f89c-37b7-45b8-9142-b3d7055cf3db" providerId="ADAL" clId="{A46B9C56-A578-5742-9CB5-7FE61CFB4731}" dt="2023-04-13T00:41:57.423" v="7726" actId="1076"/>
          <ac:spMkLst>
            <pc:docMk/>
            <pc:sldMk cId="2449280520" sldId="317"/>
            <ac:spMk id="49" creationId="{2DEC371F-912A-D054-BCEB-AD434E45E444}"/>
          </ac:spMkLst>
        </pc:spChg>
        <pc:spChg chg="add mod">
          <ac:chgData name="Ying Cao" userId="c5d2f89c-37b7-45b8-9142-b3d7055cf3db" providerId="ADAL" clId="{A46B9C56-A578-5742-9CB5-7FE61CFB4731}" dt="2023-04-13T00:38:20.177" v="7662" actId="2085"/>
          <ac:spMkLst>
            <pc:docMk/>
            <pc:sldMk cId="2449280520" sldId="317"/>
            <ac:spMk id="50" creationId="{5E66DD77-EA68-6553-F2B8-49075BC6FEAF}"/>
          </ac:spMkLst>
        </pc:spChg>
        <pc:spChg chg="add mod">
          <ac:chgData name="Ying Cao" userId="c5d2f89c-37b7-45b8-9142-b3d7055cf3db" providerId="ADAL" clId="{A46B9C56-A578-5742-9CB5-7FE61CFB4731}" dt="2023-04-13T00:38:20.177" v="7662" actId="2085"/>
          <ac:spMkLst>
            <pc:docMk/>
            <pc:sldMk cId="2449280520" sldId="317"/>
            <ac:spMk id="51" creationId="{E0E7A952-7471-73A1-F017-6AFC91DA3AFF}"/>
          </ac:spMkLst>
        </pc:spChg>
        <pc:spChg chg="add mod">
          <ac:chgData name="Ying Cao" userId="c5d2f89c-37b7-45b8-9142-b3d7055cf3db" providerId="ADAL" clId="{A46B9C56-A578-5742-9CB5-7FE61CFB4731}" dt="2023-04-12T07:49:50.604" v="7087" actId="1076"/>
          <ac:spMkLst>
            <pc:docMk/>
            <pc:sldMk cId="2449280520" sldId="317"/>
            <ac:spMk id="60" creationId="{83E074B4-B374-C23F-2F16-D0938108A0E2}"/>
          </ac:spMkLst>
        </pc:spChg>
        <pc:spChg chg="add del mod">
          <ac:chgData name="Ying Cao" userId="c5d2f89c-37b7-45b8-9142-b3d7055cf3db" providerId="ADAL" clId="{A46B9C56-A578-5742-9CB5-7FE61CFB4731}" dt="2023-04-12T07:37:47.025" v="6916" actId="478"/>
          <ac:spMkLst>
            <pc:docMk/>
            <pc:sldMk cId="2449280520" sldId="317"/>
            <ac:spMk id="192" creationId="{55431F7E-A196-2CE7-5F3F-312E33ADA342}"/>
          </ac:spMkLst>
        </pc:spChg>
        <pc:spChg chg="add del mod">
          <ac:chgData name="Ying Cao" userId="c5d2f89c-37b7-45b8-9142-b3d7055cf3db" providerId="ADAL" clId="{A46B9C56-A578-5742-9CB5-7FE61CFB4731}" dt="2023-04-12T07:37:48.563" v="6917" actId="478"/>
          <ac:spMkLst>
            <pc:docMk/>
            <pc:sldMk cId="2449280520" sldId="317"/>
            <ac:spMk id="194" creationId="{8D5992C6-AFC9-372A-B8C4-6945530E1861}"/>
          </ac:spMkLst>
        </pc:spChg>
        <pc:spChg chg="add mod">
          <ac:chgData name="Ying Cao" userId="c5d2f89c-37b7-45b8-9142-b3d7055cf3db" providerId="ADAL" clId="{A46B9C56-A578-5742-9CB5-7FE61CFB4731}" dt="2023-04-12T07:49:50.604" v="7087" actId="1076"/>
          <ac:spMkLst>
            <pc:docMk/>
            <pc:sldMk cId="2449280520" sldId="317"/>
            <ac:spMk id="199" creationId="{CEF54CAE-DA89-55C3-DD9A-878C4CD1596B}"/>
          </ac:spMkLst>
        </pc:spChg>
        <pc:spChg chg="add mod">
          <ac:chgData name="Ying Cao" userId="c5d2f89c-37b7-45b8-9142-b3d7055cf3db" providerId="ADAL" clId="{A46B9C56-A578-5742-9CB5-7FE61CFB4731}" dt="2023-04-12T07:50:09.672" v="7088" actId="2085"/>
          <ac:spMkLst>
            <pc:docMk/>
            <pc:sldMk cId="2449280520" sldId="317"/>
            <ac:spMk id="200" creationId="{08564679-CFEF-A4B5-29B8-17B03D4E0E7E}"/>
          </ac:spMkLst>
        </pc:spChg>
        <pc:spChg chg="add mod">
          <ac:chgData name="Ying Cao" userId="c5d2f89c-37b7-45b8-9142-b3d7055cf3db" providerId="ADAL" clId="{A46B9C56-A578-5742-9CB5-7FE61CFB4731}" dt="2023-04-12T07:50:09.672" v="7088" actId="2085"/>
          <ac:spMkLst>
            <pc:docMk/>
            <pc:sldMk cId="2449280520" sldId="317"/>
            <ac:spMk id="205" creationId="{05F28C0C-C37E-F04C-3310-1EAA160333DA}"/>
          </ac:spMkLst>
        </pc:spChg>
        <pc:spChg chg="add mod">
          <ac:chgData name="Ying Cao" userId="c5d2f89c-37b7-45b8-9142-b3d7055cf3db" providerId="ADAL" clId="{A46B9C56-A578-5742-9CB5-7FE61CFB4731}" dt="2023-04-12T07:50:09.672" v="7088" actId="2085"/>
          <ac:spMkLst>
            <pc:docMk/>
            <pc:sldMk cId="2449280520" sldId="317"/>
            <ac:spMk id="213" creationId="{B259221D-122B-1767-5F55-3F317C4F2912}"/>
          </ac:spMkLst>
        </pc:spChg>
        <pc:spChg chg="add mod">
          <ac:chgData name="Ying Cao" userId="c5d2f89c-37b7-45b8-9142-b3d7055cf3db" providerId="ADAL" clId="{A46B9C56-A578-5742-9CB5-7FE61CFB4731}" dt="2023-04-12T07:50:09.672" v="7088" actId="2085"/>
          <ac:spMkLst>
            <pc:docMk/>
            <pc:sldMk cId="2449280520" sldId="317"/>
            <ac:spMk id="216" creationId="{443CFDDD-89D0-AFC5-91DE-676DBC11C5DC}"/>
          </ac:spMkLst>
        </pc:spChg>
        <pc:spChg chg="del">
          <ac:chgData name="Ying Cao" userId="c5d2f89c-37b7-45b8-9142-b3d7055cf3db" providerId="ADAL" clId="{A46B9C56-A578-5742-9CB5-7FE61CFB4731}" dt="2023-04-12T07:06:08.214" v="6407" actId="478"/>
          <ac:spMkLst>
            <pc:docMk/>
            <pc:sldMk cId="2449280520" sldId="317"/>
            <ac:spMk id="221" creationId="{59B507E2-5FB8-6EF1-DA84-FF84E4D88E36}"/>
          </ac:spMkLst>
        </pc:spChg>
        <pc:spChg chg="add mod">
          <ac:chgData name="Ying Cao" userId="c5d2f89c-37b7-45b8-9142-b3d7055cf3db" providerId="ADAL" clId="{A46B9C56-A578-5742-9CB5-7FE61CFB4731}" dt="2023-04-13T00:37:51.566" v="7659" actId="1076"/>
          <ac:spMkLst>
            <pc:docMk/>
            <pc:sldMk cId="2449280520" sldId="317"/>
            <ac:spMk id="230" creationId="{DBAE2347-F5A8-D2B7-D6E7-B8E73EA2B95E}"/>
          </ac:spMkLst>
        </pc:spChg>
        <pc:spChg chg="add mod">
          <ac:chgData name="Ying Cao" userId="c5d2f89c-37b7-45b8-9142-b3d7055cf3db" providerId="ADAL" clId="{A46B9C56-A578-5742-9CB5-7FE61CFB4731}" dt="2023-04-12T07:50:09.672" v="7088" actId="2085"/>
          <ac:spMkLst>
            <pc:docMk/>
            <pc:sldMk cId="2449280520" sldId="317"/>
            <ac:spMk id="233" creationId="{00850DB1-6D0F-B774-F088-B8B4753F8836}"/>
          </ac:spMkLst>
        </pc:spChg>
        <pc:spChg chg="add mod">
          <ac:chgData name="Ying Cao" userId="c5d2f89c-37b7-45b8-9142-b3d7055cf3db" providerId="ADAL" clId="{A46B9C56-A578-5742-9CB5-7FE61CFB4731}" dt="2023-04-12T07:50:09.672" v="7088" actId="2085"/>
          <ac:spMkLst>
            <pc:docMk/>
            <pc:sldMk cId="2449280520" sldId="317"/>
            <ac:spMk id="236" creationId="{1546E156-DD0E-9903-9A49-1AFDD23A46E8}"/>
          </ac:spMkLst>
        </pc:spChg>
        <pc:spChg chg="mod">
          <ac:chgData name="Ying Cao" userId="c5d2f89c-37b7-45b8-9142-b3d7055cf3db" providerId="ADAL" clId="{A46B9C56-A578-5742-9CB5-7FE61CFB4731}" dt="2023-04-12T07:49:50.604" v="7087" actId="1076"/>
          <ac:spMkLst>
            <pc:docMk/>
            <pc:sldMk cId="2449280520" sldId="317"/>
            <ac:spMk id="238" creationId="{BCE9A381-DD0F-68B4-DF45-391E2276692E}"/>
          </ac:spMkLst>
        </pc:spChg>
        <pc:spChg chg="add mod">
          <ac:chgData name="Ying Cao" userId="c5d2f89c-37b7-45b8-9142-b3d7055cf3db" providerId="ADAL" clId="{A46B9C56-A578-5742-9CB5-7FE61CFB4731}" dt="2023-04-12T07:50:09.672" v="7088" actId="2085"/>
          <ac:spMkLst>
            <pc:docMk/>
            <pc:sldMk cId="2449280520" sldId="317"/>
            <ac:spMk id="253" creationId="{02C51088-5BBC-2A0E-66EA-07CC74D8D1F0}"/>
          </ac:spMkLst>
        </pc:spChg>
        <pc:spChg chg="add mod">
          <ac:chgData name="Ying Cao" userId="c5d2f89c-37b7-45b8-9142-b3d7055cf3db" providerId="ADAL" clId="{A46B9C56-A578-5742-9CB5-7FE61CFB4731}" dt="2023-04-13T00:37:51.566" v="7659" actId="1076"/>
          <ac:spMkLst>
            <pc:docMk/>
            <pc:sldMk cId="2449280520" sldId="317"/>
            <ac:spMk id="256" creationId="{C07C939F-B320-CA29-3868-263CED568FFB}"/>
          </ac:spMkLst>
        </pc:spChg>
        <pc:spChg chg="add mod">
          <ac:chgData name="Ying Cao" userId="c5d2f89c-37b7-45b8-9142-b3d7055cf3db" providerId="ADAL" clId="{A46B9C56-A578-5742-9CB5-7FE61CFB4731}" dt="2023-04-13T00:37:51.566" v="7659" actId="1076"/>
          <ac:spMkLst>
            <pc:docMk/>
            <pc:sldMk cId="2449280520" sldId="317"/>
            <ac:spMk id="261" creationId="{58331819-AA0B-E7E0-6CB6-E84575F28FA1}"/>
          </ac:spMkLst>
        </pc:spChg>
        <pc:spChg chg="add mod">
          <ac:chgData name="Ying Cao" userId="c5d2f89c-37b7-45b8-9142-b3d7055cf3db" providerId="ADAL" clId="{A46B9C56-A578-5742-9CB5-7FE61CFB4731}" dt="2023-04-13T00:37:51.566" v="7659" actId="1076"/>
          <ac:spMkLst>
            <pc:docMk/>
            <pc:sldMk cId="2449280520" sldId="317"/>
            <ac:spMk id="264" creationId="{48F6F7FB-8FEC-6B37-06E3-88E1E65E7AD8}"/>
          </ac:spMkLst>
        </pc:spChg>
        <pc:spChg chg="add mod">
          <ac:chgData name="Ying Cao" userId="c5d2f89c-37b7-45b8-9142-b3d7055cf3db" providerId="ADAL" clId="{A46B9C56-A578-5742-9CB5-7FE61CFB4731}" dt="2023-04-13T00:40:31.342" v="7718" actId="12789"/>
          <ac:spMkLst>
            <pc:docMk/>
            <pc:sldMk cId="2449280520" sldId="317"/>
            <ac:spMk id="268" creationId="{237FAEBD-CDC7-9A71-155B-066ECE72C94E}"/>
          </ac:spMkLst>
        </pc:spChg>
        <pc:spChg chg="add mod">
          <ac:chgData name="Ying Cao" userId="c5d2f89c-37b7-45b8-9142-b3d7055cf3db" providerId="ADAL" clId="{A46B9C56-A578-5742-9CB5-7FE61CFB4731}" dt="2023-04-13T00:40:31.342" v="7718" actId="12789"/>
          <ac:spMkLst>
            <pc:docMk/>
            <pc:sldMk cId="2449280520" sldId="317"/>
            <ac:spMk id="269" creationId="{DA50989A-A40A-E384-13B2-5839C020D1A5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270" creationId="{8B71E15D-860E-2BE9-2AF4-57085837E894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271" creationId="{551F525C-0FB5-EE5D-0AE8-13F97FE989D8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273" creationId="{0A27894D-904F-4C78-C2A5-F3DF8BAC8D2E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276" creationId="{D0EEB50C-D46D-2CEA-EE5B-9EBC4D75A944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277" creationId="{42F230CB-FDA0-6171-75D6-B06D6D82A2F6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278" creationId="{B2B26829-67E9-D850-0F28-658CBF3350F2}"/>
          </ac:spMkLst>
        </pc:spChg>
        <pc:spChg chg="mod">
          <ac:chgData name="Ying Cao" userId="c5d2f89c-37b7-45b8-9142-b3d7055cf3db" providerId="ADAL" clId="{A46B9C56-A578-5742-9CB5-7FE61CFB4731}" dt="2023-04-12T07:49:50.604" v="7087" actId="1076"/>
          <ac:spMkLst>
            <pc:docMk/>
            <pc:sldMk cId="2449280520" sldId="317"/>
            <ac:spMk id="280" creationId="{E0BE02D8-5A1D-8140-EF7F-9ACAF5CE5D36}"/>
          </ac:spMkLst>
        </pc:spChg>
        <pc:spChg chg="mod">
          <ac:chgData name="Ying Cao" userId="c5d2f89c-37b7-45b8-9142-b3d7055cf3db" providerId="ADAL" clId="{A46B9C56-A578-5742-9CB5-7FE61CFB4731}" dt="2023-04-12T07:49:50.604" v="7087" actId="1076"/>
          <ac:spMkLst>
            <pc:docMk/>
            <pc:sldMk cId="2449280520" sldId="317"/>
            <ac:spMk id="281" creationId="{E807A470-8B56-0DB5-4611-7D812C26C3D8}"/>
          </ac:spMkLst>
        </pc:spChg>
        <pc:spChg chg="del mod">
          <ac:chgData name="Ying Cao" userId="c5d2f89c-37b7-45b8-9142-b3d7055cf3db" providerId="ADAL" clId="{A46B9C56-A578-5742-9CB5-7FE61CFB4731}" dt="2023-04-12T07:06:04.509" v="6405" actId="478"/>
          <ac:spMkLst>
            <pc:docMk/>
            <pc:sldMk cId="2449280520" sldId="317"/>
            <ac:spMk id="283" creationId="{D2CB8A0C-01EE-658C-1C22-D6EBE9E50662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286" creationId="{9436B420-2FA3-FAA6-6F4C-EF928CBB82EF}"/>
          </ac:spMkLst>
        </pc:spChg>
        <pc:spChg chg="mod">
          <ac:chgData name="Ying Cao" userId="c5d2f89c-37b7-45b8-9142-b3d7055cf3db" providerId="ADAL" clId="{A46B9C56-A578-5742-9CB5-7FE61CFB4731}" dt="2023-04-12T07:49:50.604" v="7087" actId="1076"/>
          <ac:spMkLst>
            <pc:docMk/>
            <pc:sldMk cId="2449280520" sldId="317"/>
            <ac:spMk id="287" creationId="{3AEC8602-5AA9-DE28-E2FD-643A42BCFCC2}"/>
          </ac:spMkLst>
        </pc:spChg>
        <pc:spChg chg="mod">
          <ac:chgData name="Ying Cao" userId="c5d2f89c-37b7-45b8-9142-b3d7055cf3db" providerId="ADAL" clId="{A46B9C56-A578-5742-9CB5-7FE61CFB4731}" dt="2023-04-12T07:49:50.604" v="7087" actId="1076"/>
          <ac:spMkLst>
            <pc:docMk/>
            <pc:sldMk cId="2449280520" sldId="317"/>
            <ac:spMk id="288" creationId="{A824EE2F-ACF3-5AAE-201D-8B20331A97E8}"/>
          </ac:spMkLst>
        </pc:spChg>
        <pc:spChg chg="del mod">
          <ac:chgData name="Ying Cao" userId="c5d2f89c-37b7-45b8-9142-b3d7055cf3db" providerId="ADAL" clId="{A46B9C56-A578-5742-9CB5-7FE61CFB4731}" dt="2023-04-12T07:07:03.996" v="6413" actId="478"/>
          <ac:spMkLst>
            <pc:docMk/>
            <pc:sldMk cId="2449280520" sldId="317"/>
            <ac:spMk id="290" creationId="{F351D49E-D0D2-D325-5131-8C24329E49B1}"/>
          </ac:spMkLst>
        </pc:spChg>
        <pc:spChg chg="del">
          <ac:chgData name="Ying Cao" userId="c5d2f89c-37b7-45b8-9142-b3d7055cf3db" providerId="ADAL" clId="{A46B9C56-A578-5742-9CB5-7FE61CFB4731}" dt="2023-04-12T07:07:00.943" v="6411" actId="478"/>
          <ac:spMkLst>
            <pc:docMk/>
            <pc:sldMk cId="2449280520" sldId="317"/>
            <ac:spMk id="294" creationId="{F42A587F-D205-3A09-26FB-C80F07758667}"/>
          </ac:spMkLst>
        </pc:spChg>
        <pc:spChg chg="mod">
          <ac:chgData name="Ying Cao" userId="c5d2f89c-37b7-45b8-9142-b3d7055cf3db" providerId="ADAL" clId="{A46B9C56-A578-5742-9CB5-7FE61CFB4731}" dt="2023-04-12T07:49:50.604" v="7087" actId="1076"/>
          <ac:spMkLst>
            <pc:docMk/>
            <pc:sldMk cId="2449280520" sldId="317"/>
            <ac:spMk id="295" creationId="{7FA21FC6-7B88-881F-D71B-959959FEE1AD}"/>
          </ac:spMkLst>
        </pc:spChg>
        <pc:spChg chg="mod">
          <ac:chgData name="Ying Cao" userId="c5d2f89c-37b7-45b8-9142-b3d7055cf3db" providerId="ADAL" clId="{A46B9C56-A578-5742-9CB5-7FE61CFB4731}" dt="2023-04-13T00:41:12.852" v="7721" actId="1076"/>
          <ac:spMkLst>
            <pc:docMk/>
            <pc:sldMk cId="2449280520" sldId="317"/>
            <ac:spMk id="297" creationId="{4405A396-EE1F-F710-1445-D136D2E5286C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298" creationId="{9B121B59-663F-DC1F-B11A-866A1FAF53D4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299" creationId="{141D769D-003D-11C7-47C6-35707E13F499}"/>
          </ac:spMkLst>
        </pc:spChg>
        <pc:spChg chg="del">
          <ac:chgData name="Ying Cao" userId="c5d2f89c-37b7-45b8-9142-b3d7055cf3db" providerId="ADAL" clId="{A46B9C56-A578-5742-9CB5-7FE61CFB4731}" dt="2023-04-12T07:05:42.348" v="6394" actId="478"/>
          <ac:spMkLst>
            <pc:docMk/>
            <pc:sldMk cId="2449280520" sldId="317"/>
            <ac:spMk id="301" creationId="{74E83C89-AE97-7F65-17A9-D1A39782782A}"/>
          </ac:spMkLst>
        </pc:spChg>
        <pc:spChg chg="mod">
          <ac:chgData name="Ying Cao" userId="c5d2f89c-37b7-45b8-9142-b3d7055cf3db" providerId="ADAL" clId="{A46B9C56-A578-5742-9CB5-7FE61CFB4731}" dt="2023-04-12T07:49:50.604" v="7087" actId="1076"/>
          <ac:spMkLst>
            <pc:docMk/>
            <pc:sldMk cId="2449280520" sldId="317"/>
            <ac:spMk id="302" creationId="{00625B36-7BE7-4991-8B59-FEAD2D063309}"/>
          </ac:spMkLst>
        </pc:spChg>
        <pc:spChg chg="mod">
          <ac:chgData name="Ying Cao" userId="c5d2f89c-37b7-45b8-9142-b3d7055cf3db" providerId="ADAL" clId="{A46B9C56-A578-5742-9CB5-7FE61CFB4731}" dt="2023-04-13T00:38:42.645" v="7664" actId="207"/>
          <ac:spMkLst>
            <pc:docMk/>
            <pc:sldMk cId="2449280520" sldId="317"/>
            <ac:spMk id="303" creationId="{861ABEDB-8332-BDA8-8B92-97EA613E25C5}"/>
          </ac:spMkLst>
        </pc:spChg>
        <pc:spChg chg="mod">
          <ac:chgData name="Ying Cao" userId="c5d2f89c-37b7-45b8-9142-b3d7055cf3db" providerId="ADAL" clId="{A46B9C56-A578-5742-9CB5-7FE61CFB4731}" dt="2023-04-12T07:49:50.604" v="7087" actId="1076"/>
          <ac:spMkLst>
            <pc:docMk/>
            <pc:sldMk cId="2449280520" sldId="317"/>
            <ac:spMk id="304" creationId="{5CC946E5-3B02-19C7-E8D7-172ABDCE5D66}"/>
          </ac:spMkLst>
        </pc:spChg>
        <pc:spChg chg="mod">
          <ac:chgData name="Ying Cao" userId="c5d2f89c-37b7-45b8-9142-b3d7055cf3db" providerId="ADAL" clId="{A46B9C56-A578-5742-9CB5-7FE61CFB4731}" dt="2023-04-13T00:38:47.545" v="7665" actId="207"/>
          <ac:spMkLst>
            <pc:docMk/>
            <pc:sldMk cId="2449280520" sldId="317"/>
            <ac:spMk id="305" creationId="{5D4A33E5-0BA1-D5F6-272A-EDCC94B7AE25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06" creationId="{F09D086C-DAC9-4C0F-1FC8-497354F29E8B}"/>
          </ac:spMkLst>
        </pc:spChg>
        <pc:spChg chg="del">
          <ac:chgData name="Ying Cao" userId="c5d2f89c-37b7-45b8-9142-b3d7055cf3db" providerId="ADAL" clId="{A46B9C56-A578-5742-9CB5-7FE61CFB4731}" dt="2023-04-12T07:05:49.895" v="6395" actId="478"/>
          <ac:spMkLst>
            <pc:docMk/>
            <pc:sldMk cId="2449280520" sldId="317"/>
            <ac:spMk id="307" creationId="{231DCF49-CF80-0C98-056D-93B3013A3A39}"/>
          </ac:spMkLst>
        </pc:spChg>
        <pc:spChg chg="del">
          <ac:chgData name="Ying Cao" userId="c5d2f89c-37b7-45b8-9142-b3d7055cf3db" providerId="ADAL" clId="{A46B9C56-A578-5742-9CB5-7FE61CFB4731}" dt="2023-04-12T07:05:52.857" v="6397" actId="478"/>
          <ac:spMkLst>
            <pc:docMk/>
            <pc:sldMk cId="2449280520" sldId="317"/>
            <ac:spMk id="308" creationId="{4791732E-466D-7171-499F-DB3F4362E1FD}"/>
          </ac:spMkLst>
        </pc:spChg>
        <pc:spChg chg="del">
          <ac:chgData name="Ying Cao" userId="c5d2f89c-37b7-45b8-9142-b3d7055cf3db" providerId="ADAL" clId="{A46B9C56-A578-5742-9CB5-7FE61CFB4731}" dt="2023-04-12T07:06:06.298" v="6406" actId="478"/>
          <ac:spMkLst>
            <pc:docMk/>
            <pc:sldMk cId="2449280520" sldId="317"/>
            <ac:spMk id="309" creationId="{D1E9BD46-F913-6F03-5D14-A54F6900797C}"/>
          </ac:spMkLst>
        </pc:spChg>
        <pc:spChg chg="del">
          <ac:chgData name="Ying Cao" userId="c5d2f89c-37b7-45b8-9142-b3d7055cf3db" providerId="ADAL" clId="{A46B9C56-A578-5742-9CB5-7FE61CFB4731}" dt="2023-04-12T07:05:53.832" v="6398" actId="478"/>
          <ac:spMkLst>
            <pc:docMk/>
            <pc:sldMk cId="2449280520" sldId="317"/>
            <ac:spMk id="312" creationId="{2EEA781F-E36D-A2C6-E958-93114E8D9215}"/>
          </ac:spMkLst>
        </pc:spChg>
        <pc:spChg chg="del">
          <ac:chgData name="Ying Cao" userId="c5d2f89c-37b7-45b8-9142-b3d7055cf3db" providerId="ADAL" clId="{A46B9C56-A578-5742-9CB5-7FE61CFB4731}" dt="2023-04-12T07:05:55.607" v="6399" actId="478"/>
          <ac:spMkLst>
            <pc:docMk/>
            <pc:sldMk cId="2449280520" sldId="317"/>
            <ac:spMk id="313" creationId="{C9949414-4A62-8345-17AA-E08935D73FFF}"/>
          </ac:spMkLst>
        </pc:spChg>
        <pc:spChg chg="del">
          <ac:chgData name="Ying Cao" userId="c5d2f89c-37b7-45b8-9142-b3d7055cf3db" providerId="ADAL" clId="{A46B9C56-A578-5742-9CB5-7FE61CFB4731}" dt="2023-04-12T07:05:57.823" v="6400" actId="478"/>
          <ac:spMkLst>
            <pc:docMk/>
            <pc:sldMk cId="2449280520" sldId="317"/>
            <ac:spMk id="314" creationId="{CADD3C69-A705-1F11-D97A-EF3C76EB0D15}"/>
          </ac:spMkLst>
        </pc:spChg>
        <pc:spChg chg="del">
          <ac:chgData name="Ying Cao" userId="c5d2f89c-37b7-45b8-9142-b3d7055cf3db" providerId="ADAL" clId="{A46B9C56-A578-5742-9CB5-7FE61CFB4731}" dt="2023-04-12T07:06:01.482" v="6403" actId="478"/>
          <ac:spMkLst>
            <pc:docMk/>
            <pc:sldMk cId="2449280520" sldId="317"/>
            <ac:spMk id="315" creationId="{A7865C3E-415D-102A-EB4E-1C73BB3FCF56}"/>
          </ac:spMkLst>
        </pc:spChg>
        <pc:spChg chg="del">
          <ac:chgData name="Ying Cao" userId="c5d2f89c-37b7-45b8-9142-b3d7055cf3db" providerId="ADAL" clId="{A46B9C56-A578-5742-9CB5-7FE61CFB4731}" dt="2023-04-12T07:06:00.642" v="6402" actId="478"/>
          <ac:spMkLst>
            <pc:docMk/>
            <pc:sldMk cId="2449280520" sldId="317"/>
            <ac:spMk id="316" creationId="{E779B6BD-64D0-869B-AF6A-58AB2507CFD8}"/>
          </ac:spMkLst>
        </pc:spChg>
        <pc:spChg chg="del">
          <ac:chgData name="Ying Cao" userId="c5d2f89c-37b7-45b8-9142-b3d7055cf3db" providerId="ADAL" clId="{A46B9C56-A578-5742-9CB5-7FE61CFB4731}" dt="2023-04-12T07:05:59.399" v="6401" actId="478"/>
          <ac:spMkLst>
            <pc:docMk/>
            <pc:sldMk cId="2449280520" sldId="317"/>
            <ac:spMk id="317" creationId="{E3031E35-F52C-55D7-2AFE-A949A547CB94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18" creationId="{4DB6E479-DEFC-06E6-EEB0-8DBAF87EF967}"/>
          </ac:spMkLst>
        </pc:spChg>
        <pc:spChg chg="del">
          <ac:chgData name="Ying Cao" userId="c5d2f89c-37b7-45b8-9142-b3d7055cf3db" providerId="ADAL" clId="{A46B9C56-A578-5742-9CB5-7FE61CFB4731}" dt="2023-04-12T07:07:00.943" v="6411" actId="478"/>
          <ac:spMkLst>
            <pc:docMk/>
            <pc:sldMk cId="2449280520" sldId="317"/>
            <ac:spMk id="319" creationId="{89BAAE6E-EFC5-997B-B1FC-DEFD1ABD8A04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20" creationId="{8A7DB703-D756-7BE7-9B8A-F49B487C818A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21" creationId="{1E2F0E93-E222-9296-2361-D01A0A373611}"/>
          </ac:spMkLst>
        </pc:spChg>
        <pc:spChg chg="del">
          <ac:chgData name="Ying Cao" userId="c5d2f89c-37b7-45b8-9142-b3d7055cf3db" providerId="ADAL" clId="{A46B9C56-A578-5742-9CB5-7FE61CFB4731}" dt="2023-04-12T07:06:58.835" v="6410" actId="478"/>
          <ac:spMkLst>
            <pc:docMk/>
            <pc:sldMk cId="2449280520" sldId="317"/>
            <ac:spMk id="322" creationId="{D2D5A5E8-B644-77CA-5589-DCB89CCDA6C4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23" creationId="{17187DE8-7DDF-69BC-1D39-4164584D16B1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24" creationId="{C1B49F93-EC61-FA75-01F4-A27AAA80474B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25" creationId="{3AA13FD0-D280-1E31-FD86-25171839D6E3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26" creationId="{3698C585-1729-EE53-C5E9-EAFDF42D7204}"/>
          </ac:spMkLst>
        </pc:spChg>
        <pc:spChg chg="del">
          <ac:chgData name="Ying Cao" userId="c5d2f89c-37b7-45b8-9142-b3d7055cf3db" providerId="ADAL" clId="{A46B9C56-A578-5742-9CB5-7FE61CFB4731}" dt="2023-04-12T07:06:58.835" v="6410" actId="478"/>
          <ac:spMkLst>
            <pc:docMk/>
            <pc:sldMk cId="2449280520" sldId="317"/>
            <ac:spMk id="327" creationId="{B2E224B3-1F87-523E-DC8D-8463305C4063}"/>
          </ac:spMkLst>
        </pc:spChg>
        <pc:spChg chg="del">
          <ac:chgData name="Ying Cao" userId="c5d2f89c-37b7-45b8-9142-b3d7055cf3db" providerId="ADAL" clId="{A46B9C56-A578-5742-9CB5-7FE61CFB4731}" dt="2023-04-12T07:06:58.835" v="6410" actId="478"/>
          <ac:spMkLst>
            <pc:docMk/>
            <pc:sldMk cId="2449280520" sldId="317"/>
            <ac:spMk id="328" creationId="{E39EB1A7-DB64-59E3-DC58-024E68DCFB3B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29" creationId="{06540C9B-F3C8-A881-4CA5-75676B8E0E03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30" creationId="{F79D98A3-54A7-3902-07AB-93A804BE9513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31" creationId="{6BDAA6BA-4DFA-0BE5-2354-660F5AD3B61D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32" creationId="{2D764879-B4FF-F3FC-7AA7-4CE285540803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33" creationId="{704483EF-A0A1-2362-8061-99C9FD59EA63}"/>
          </ac:spMkLst>
        </pc:spChg>
        <pc:spChg chg="del">
          <ac:chgData name="Ying Cao" userId="c5d2f89c-37b7-45b8-9142-b3d7055cf3db" providerId="ADAL" clId="{A46B9C56-A578-5742-9CB5-7FE61CFB4731}" dt="2023-04-12T07:06:58.835" v="6410" actId="478"/>
          <ac:spMkLst>
            <pc:docMk/>
            <pc:sldMk cId="2449280520" sldId="317"/>
            <ac:spMk id="334" creationId="{2E8E1B94-A09A-CA60-4A3D-5018F314FBE0}"/>
          </ac:spMkLst>
        </pc:spChg>
        <pc:spChg chg="del">
          <ac:chgData name="Ying Cao" userId="c5d2f89c-37b7-45b8-9142-b3d7055cf3db" providerId="ADAL" clId="{A46B9C56-A578-5742-9CB5-7FE61CFB4731}" dt="2023-04-12T07:06:58.835" v="6410" actId="478"/>
          <ac:spMkLst>
            <pc:docMk/>
            <pc:sldMk cId="2449280520" sldId="317"/>
            <ac:spMk id="335" creationId="{1A5CB3F7-B294-F9E4-3D66-79895D2BA72F}"/>
          </ac:spMkLst>
        </pc:spChg>
        <pc:spChg chg="del">
          <ac:chgData name="Ying Cao" userId="c5d2f89c-37b7-45b8-9142-b3d7055cf3db" providerId="ADAL" clId="{A46B9C56-A578-5742-9CB5-7FE61CFB4731}" dt="2023-04-12T07:06:58.835" v="6410" actId="478"/>
          <ac:spMkLst>
            <pc:docMk/>
            <pc:sldMk cId="2449280520" sldId="317"/>
            <ac:spMk id="337" creationId="{79723F7E-6B0C-0205-FDB9-E27F93408F31}"/>
          </ac:spMkLst>
        </pc:spChg>
        <pc:spChg chg="del">
          <ac:chgData name="Ying Cao" userId="c5d2f89c-37b7-45b8-9142-b3d7055cf3db" providerId="ADAL" clId="{A46B9C56-A578-5742-9CB5-7FE61CFB4731}" dt="2023-04-12T07:06:58.835" v="6410" actId="478"/>
          <ac:spMkLst>
            <pc:docMk/>
            <pc:sldMk cId="2449280520" sldId="317"/>
            <ac:spMk id="339" creationId="{8DBC0DBA-17AA-C60F-FE00-92D5B50E6C43}"/>
          </ac:spMkLst>
        </pc:spChg>
        <pc:spChg chg="del">
          <ac:chgData name="Ying Cao" userId="c5d2f89c-37b7-45b8-9142-b3d7055cf3db" providerId="ADAL" clId="{A46B9C56-A578-5742-9CB5-7FE61CFB4731}" dt="2023-04-12T07:06:58.835" v="6410" actId="478"/>
          <ac:spMkLst>
            <pc:docMk/>
            <pc:sldMk cId="2449280520" sldId="317"/>
            <ac:spMk id="342" creationId="{F54EF53F-542A-DB5A-0A6A-BE87D6927CFB}"/>
          </ac:spMkLst>
        </pc:spChg>
        <pc:spChg chg="del">
          <ac:chgData name="Ying Cao" userId="c5d2f89c-37b7-45b8-9142-b3d7055cf3db" providerId="ADAL" clId="{A46B9C56-A578-5742-9CB5-7FE61CFB4731}" dt="2023-04-12T07:06:58.835" v="6410" actId="478"/>
          <ac:spMkLst>
            <pc:docMk/>
            <pc:sldMk cId="2449280520" sldId="317"/>
            <ac:spMk id="344" creationId="{75D46FA1-AF4C-ED1B-F9DE-7D40EF46BCEA}"/>
          </ac:spMkLst>
        </pc:spChg>
        <pc:spChg chg="del">
          <ac:chgData name="Ying Cao" userId="c5d2f89c-37b7-45b8-9142-b3d7055cf3db" providerId="ADAL" clId="{A46B9C56-A578-5742-9CB5-7FE61CFB4731}" dt="2023-04-12T07:06:58.835" v="6410" actId="478"/>
          <ac:spMkLst>
            <pc:docMk/>
            <pc:sldMk cId="2449280520" sldId="317"/>
            <ac:spMk id="345" creationId="{DA228FA8-847B-A26B-1677-459EEFFD3414}"/>
          </ac:spMkLst>
        </pc:spChg>
        <pc:spChg chg="del">
          <ac:chgData name="Ying Cao" userId="c5d2f89c-37b7-45b8-9142-b3d7055cf3db" providerId="ADAL" clId="{A46B9C56-A578-5742-9CB5-7FE61CFB4731}" dt="2023-04-12T07:06:58.835" v="6410" actId="478"/>
          <ac:spMkLst>
            <pc:docMk/>
            <pc:sldMk cId="2449280520" sldId="317"/>
            <ac:spMk id="346" creationId="{B6221EB4-4AA3-9553-7FE9-6185106547A1}"/>
          </ac:spMkLst>
        </pc:spChg>
        <pc:spChg chg="del">
          <ac:chgData name="Ying Cao" userId="c5d2f89c-37b7-45b8-9142-b3d7055cf3db" providerId="ADAL" clId="{A46B9C56-A578-5742-9CB5-7FE61CFB4731}" dt="2023-04-12T07:06:58.835" v="6410" actId="478"/>
          <ac:spMkLst>
            <pc:docMk/>
            <pc:sldMk cId="2449280520" sldId="317"/>
            <ac:spMk id="348" creationId="{5F58C049-A091-6A5B-3B3D-EC121948DD53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49" creationId="{F97B7E93-3683-5CF0-E208-871987AF1733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50" creationId="{AA92F755-D41D-6346-B905-98D065E5BB89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51" creationId="{9DEC1C4D-60BB-619C-0702-2851F453B8B9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52" creationId="{D664DB59-21A5-123C-92AA-F0947C23B258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53" creationId="{B2BD7E3F-481C-FFD5-BA24-3FB18B1E31CA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54" creationId="{6A468F34-8850-43CC-B3B9-134D95EE6D9E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55" creationId="{3088CE0B-AB30-E61F-8BA2-9A0B00769266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56" creationId="{9014B069-94CA-B49F-7F4F-B5252305E767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57" creationId="{7C229392-663A-27BB-7440-FB7DBE3D754B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58" creationId="{0C010A5F-2907-A615-C41C-1A8A65A63534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59" creationId="{EDE59BE0-BFCD-A510-6C9A-DA4018BDA671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60" creationId="{C1F5FF55-C75A-5EC2-8AAE-137C24C90E0F}"/>
          </ac:spMkLst>
        </pc:spChg>
        <pc:spChg chg="add del mod">
          <ac:chgData name="Ying Cao" userId="c5d2f89c-37b7-45b8-9142-b3d7055cf3db" providerId="ADAL" clId="{A46B9C56-A578-5742-9CB5-7FE61CFB4731}" dt="2023-04-12T07:29:05.851" v="6751" actId="478"/>
          <ac:spMkLst>
            <pc:docMk/>
            <pc:sldMk cId="2449280520" sldId="317"/>
            <ac:spMk id="361" creationId="{D0513985-9C3A-7D0A-B56C-807E63395CA6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62" creationId="{23097108-4F1D-164A-0F0D-4B6A1B40B3E2}"/>
          </ac:spMkLst>
        </pc:spChg>
        <pc:spChg chg="add del mod">
          <ac:chgData name="Ying Cao" userId="c5d2f89c-37b7-45b8-9142-b3d7055cf3db" providerId="ADAL" clId="{A46B9C56-A578-5742-9CB5-7FE61CFB4731}" dt="2023-04-12T07:49:46.584" v="7086" actId="478"/>
          <ac:spMkLst>
            <pc:docMk/>
            <pc:sldMk cId="2449280520" sldId="317"/>
            <ac:spMk id="363" creationId="{80ACB255-770C-5CF3-D23E-F1F0A56180FD}"/>
          </ac:spMkLst>
        </pc:spChg>
        <pc:spChg chg="del">
          <ac:chgData name="Ying Cao" userId="c5d2f89c-37b7-45b8-9142-b3d7055cf3db" providerId="ADAL" clId="{A46B9C56-A578-5742-9CB5-7FE61CFB4731}" dt="2023-04-12T07:06:58.835" v="6410" actId="478"/>
          <ac:spMkLst>
            <pc:docMk/>
            <pc:sldMk cId="2449280520" sldId="317"/>
            <ac:spMk id="364" creationId="{30616286-DA78-7B04-D78C-69D10A16C434}"/>
          </ac:spMkLst>
        </pc:spChg>
        <pc:spChg chg="del">
          <ac:chgData name="Ying Cao" userId="c5d2f89c-37b7-45b8-9142-b3d7055cf3db" providerId="ADAL" clId="{A46B9C56-A578-5742-9CB5-7FE61CFB4731}" dt="2023-04-12T07:06:58.835" v="6410" actId="478"/>
          <ac:spMkLst>
            <pc:docMk/>
            <pc:sldMk cId="2449280520" sldId="317"/>
            <ac:spMk id="365" creationId="{04C5287E-B446-9FB4-4E08-05DA39FEB9AB}"/>
          </ac:spMkLst>
        </pc:spChg>
        <pc:spChg chg="del">
          <ac:chgData name="Ying Cao" userId="c5d2f89c-37b7-45b8-9142-b3d7055cf3db" providerId="ADAL" clId="{A46B9C56-A578-5742-9CB5-7FE61CFB4731}" dt="2023-04-12T07:06:58.835" v="6410" actId="478"/>
          <ac:spMkLst>
            <pc:docMk/>
            <pc:sldMk cId="2449280520" sldId="317"/>
            <ac:spMk id="366" creationId="{4D4C2A87-6FA5-B800-0F3B-A61CFD8726C9}"/>
          </ac:spMkLst>
        </pc:spChg>
        <pc:spChg chg="add del mod">
          <ac:chgData name="Ying Cao" userId="c5d2f89c-37b7-45b8-9142-b3d7055cf3db" providerId="ADAL" clId="{A46B9C56-A578-5742-9CB5-7FE61CFB4731}" dt="2023-04-12T07:28:26.108" v="6739" actId="478"/>
          <ac:spMkLst>
            <pc:docMk/>
            <pc:sldMk cId="2449280520" sldId="317"/>
            <ac:spMk id="367" creationId="{09B925AC-DB6F-22BB-0687-DC4825BB8619}"/>
          </ac:spMkLst>
        </pc:spChg>
        <pc:spChg chg="add del mod">
          <ac:chgData name="Ying Cao" userId="c5d2f89c-37b7-45b8-9142-b3d7055cf3db" providerId="ADAL" clId="{A46B9C56-A578-5742-9CB5-7FE61CFB4731}" dt="2023-04-12T07:28:23.657" v="6738" actId="478"/>
          <ac:spMkLst>
            <pc:docMk/>
            <pc:sldMk cId="2449280520" sldId="317"/>
            <ac:spMk id="368" creationId="{54BC798D-FF1E-03D9-475A-4F047A45E41D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71" creationId="{8626F94A-DDC8-03B4-70BD-6D61CEC2C507}"/>
          </ac:spMkLst>
        </pc:spChg>
        <pc:spChg chg="add del mod">
          <ac:chgData name="Ying Cao" userId="c5d2f89c-37b7-45b8-9142-b3d7055cf3db" providerId="ADAL" clId="{A46B9C56-A578-5742-9CB5-7FE61CFB4731}" dt="2023-04-12T07:28:03.599" v="6728" actId="478"/>
          <ac:spMkLst>
            <pc:docMk/>
            <pc:sldMk cId="2449280520" sldId="317"/>
            <ac:spMk id="372" creationId="{1E3BE41E-5F58-4B72-C889-E1810C6AE58E}"/>
          </ac:spMkLst>
        </pc:spChg>
        <pc:spChg chg="add del mod">
          <ac:chgData name="Ying Cao" userId="c5d2f89c-37b7-45b8-9142-b3d7055cf3db" providerId="ADAL" clId="{A46B9C56-A578-5742-9CB5-7FE61CFB4731}" dt="2023-04-12T07:28:07.036" v="6730" actId="478"/>
          <ac:spMkLst>
            <pc:docMk/>
            <pc:sldMk cId="2449280520" sldId="317"/>
            <ac:spMk id="373" creationId="{BE18B0DF-D127-B4EF-0EA6-8E3F622831C5}"/>
          </ac:spMkLst>
        </pc:spChg>
        <pc:spChg chg="add del mod">
          <ac:chgData name="Ying Cao" userId="c5d2f89c-37b7-45b8-9142-b3d7055cf3db" providerId="ADAL" clId="{A46B9C56-A578-5742-9CB5-7FE61CFB4731}" dt="2023-04-12T07:28:05.723" v="6729" actId="478"/>
          <ac:spMkLst>
            <pc:docMk/>
            <pc:sldMk cId="2449280520" sldId="317"/>
            <ac:spMk id="374" creationId="{E693B9F7-1EAF-C1E7-7031-1208CA51678F}"/>
          </ac:spMkLst>
        </pc:spChg>
        <pc:spChg chg="add del mod">
          <ac:chgData name="Ying Cao" userId="c5d2f89c-37b7-45b8-9142-b3d7055cf3db" providerId="ADAL" clId="{A46B9C56-A578-5742-9CB5-7FE61CFB4731}" dt="2023-04-12T07:28:08.494" v="6731" actId="478"/>
          <ac:spMkLst>
            <pc:docMk/>
            <pc:sldMk cId="2449280520" sldId="317"/>
            <ac:spMk id="375" creationId="{E8DA6062-1CEA-938E-6F28-1F73D9EA6763}"/>
          </ac:spMkLst>
        </pc:spChg>
        <pc:spChg chg="add del mod">
          <ac:chgData name="Ying Cao" userId="c5d2f89c-37b7-45b8-9142-b3d7055cf3db" providerId="ADAL" clId="{A46B9C56-A578-5742-9CB5-7FE61CFB4731}" dt="2023-04-12T07:28:13.803" v="6735" actId="478"/>
          <ac:spMkLst>
            <pc:docMk/>
            <pc:sldMk cId="2449280520" sldId="317"/>
            <ac:spMk id="376" creationId="{1F1622E5-4D06-1DB5-B7B3-C7B467C89856}"/>
          </ac:spMkLst>
        </pc:spChg>
        <pc:spChg chg="add del mod">
          <ac:chgData name="Ying Cao" userId="c5d2f89c-37b7-45b8-9142-b3d7055cf3db" providerId="ADAL" clId="{A46B9C56-A578-5742-9CB5-7FE61CFB4731}" dt="2023-04-12T07:28:12.181" v="6734" actId="478"/>
          <ac:spMkLst>
            <pc:docMk/>
            <pc:sldMk cId="2449280520" sldId="317"/>
            <ac:spMk id="377" creationId="{11D1F22E-7223-0A74-3C59-61ECEBF79497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78" creationId="{909AE025-FEB0-B7C4-3420-C347F86CF6D8}"/>
          </ac:spMkLst>
        </pc:spChg>
        <pc:spChg chg="add del mod">
          <ac:chgData name="Ying Cao" userId="c5d2f89c-37b7-45b8-9142-b3d7055cf3db" providerId="ADAL" clId="{A46B9C56-A578-5742-9CB5-7FE61CFB4731}" dt="2023-04-12T07:28:11.404" v="6733" actId="478"/>
          <ac:spMkLst>
            <pc:docMk/>
            <pc:sldMk cId="2449280520" sldId="317"/>
            <ac:spMk id="379" creationId="{BC30C24F-D899-2D56-F976-936963E4E383}"/>
          </ac:spMkLst>
        </pc:spChg>
        <pc:spChg chg="add del mod">
          <ac:chgData name="Ying Cao" userId="c5d2f89c-37b7-45b8-9142-b3d7055cf3db" providerId="ADAL" clId="{A46B9C56-A578-5742-9CB5-7FE61CFB4731}" dt="2023-04-12T07:28:10.097" v="6732" actId="478"/>
          <ac:spMkLst>
            <pc:docMk/>
            <pc:sldMk cId="2449280520" sldId="317"/>
            <ac:spMk id="380" creationId="{D69B78CC-C21C-4D9B-4AB3-FB0217C72211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81" creationId="{2B88A79E-2131-0B76-5D7A-3F8942AEDBBC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82" creationId="{30214BE1-BC09-196A-0D01-6FE496A9F594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83" creationId="{96C6164D-1D32-FA34-DC68-B5C7653C16F1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85" creationId="{BFF04992-E63E-A3BB-9F51-135435C673E9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87" creationId="{329F6CF5-2098-345F-180D-77114733D2ED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90" creationId="{7D890E26-6DB4-E4B8-D21C-B424D3F38139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92" creationId="{E5BBA55B-3A61-3AC3-F1D8-DF8DA17D06D0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93" creationId="{22726CB6-BC26-B3DA-7755-527CF4BAC6AD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94" creationId="{5836B06C-79C3-2B28-E559-9A22722E03BC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396" creationId="{BC063C36-2C46-D1D0-FFDE-A7BE19BB72F7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01" creationId="{B2AEB83F-4E54-534D-8447-E711BF94A5D7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07" creationId="{9818B7D6-2229-42E7-D9C7-E2BF1A645DFE}"/>
          </ac:spMkLst>
        </pc:spChg>
        <pc:spChg chg="add del mod">
          <ac:chgData name="Ying Cao" userId="c5d2f89c-37b7-45b8-9142-b3d7055cf3db" providerId="ADAL" clId="{A46B9C56-A578-5742-9CB5-7FE61CFB4731}" dt="2023-04-12T07:49:46.584" v="7086" actId="478"/>
          <ac:spMkLst>
            <pc:docMk/>
            <pc:sldMk cId="2449280520" sldId="317"/>
            <ac:spMk id="410" creationId="{9A704EE3-4012-1361-8555-CE5E9C86027A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19" creationId="{AC7266A8-CC22-9322-2C1D-F11363528994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20" creationId="{9CD5DDD7-33CE-1D14-9125-4FDAF9E86FBA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21" creationId="{A9E46050-5663-C56E-FDFE-9E984BFAD9E3}"/>
          </ac:spMkLst>
        </pc:spChg>
        <pc:spChg chg="add del mod">
          <ac:chgData name="Ying Cao" userId="c5d2f89c-37b7-45b8-9142-b3d7055cf3db" providerId="ADAL" clId="{A46B9C56-A578-5742-9CB5-7FE61CFB4731}" dt="2023-04-12T07:34:48.173" v="6875" actId="21"/>
          <ac:spMkLst>
            <pc:docMk/>
            <pc:sldMk cId="2449280520" sldId="317"/>
            <ac:spMk id="423" creationId="{5DACEC37-DE56-ABFF-3832-78B007BC53D0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24" creationId="{BD150E84-45A1-BA1B-B446-1A1C1BF866F3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25" creationId="{0225EC6C-89F5-5960-6432-0CD11BB8B226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27" creationId="{800DBBEA-AB84-AFF6-9C9D-5C6F90D82A4F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29" creationId="{8582EBB6-91B2-3B67-5384-EFA68BF3DDA3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30" creationId="{49F676BC-5507-9394-2638-7D5E2E56BDEF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32" creationId="{3EFECCEE-915C-C9CC-FDD2-3554DCBAD821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35" creationId="{5172980A-0E00-E179-E477-9D1867C7B79C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36" creationId="{1A9047EC-1720-69EA-7841-0E74BB67BED3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37" creationId="{B66542C0-952D-AC0A-60E8-D9DD4B1DC7D1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38" creationId="{5C75D60D-A2C5-5771-3B61-82B2C5E0717B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40" creationId="{02F008F5-A4BB-9A78-4FA4-C368C4C69893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41" creationId="{E00CE841-1A40-7B75-C777-7A157E9DD820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42" creationId="{EE8F4CFD-5D4F-7E5D-6E09-7234E969A950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43" creationId="{81C4B6E1-7D87-C9BD-72E3-62EDEA76A58E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45" creationId="{7BD4F2C4-F8F2-C18A-059D-139C65F40B7A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55" creationId="{3F3EEFFC-F859-CF87-7F25-06F6311F5B64}"/>
          </ac:spMkLst>
        </pc:spChg>
        <pc:spChg chg="add del mod">
          <ac:chgData name="Ying Cao" userId="c5d2f89c-37b7-45b8-9142-b3d7055cf3db" providerId="ADAL" clId="{A46B9C56-A578-5742-9CB5-7FE61CFB4731}" dt="2023-04-12T07:40:40.851" v="6963" actId="478"/>
          <ac:spMkLst>
            <pc:docMk/>
            <pc:sldMk cId="2449280520" sldId="317"/>
            <ac:spMk id="460" creationId="{180AC948-B0FC-537F-7260-0E87E20155D1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63" creationId="{CE42BB3C-2489-E024-BD35-8E66A4BC012B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68" creationId="{C2B940E8-5F2A-9ACE-0607-87B9A5DFB2C6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69" creationId="{8BE6EC21-CF6E-2703-B480-DD59C8B514D8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88" creationId="{4F28F7C9-DC22-922F-E12E-E63B58A883CB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93" creationId="{BB831BA1-4943-50CE-AB42-C886492F08CA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94" creationId="{8CFAC1A4-EE7D-8260-0AB6-4632A162693F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95" creationId="{57B87317-EA04-BF89-AAD2-5B2C96DE90DF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496" creationId="{14AE6762-5848-E082-7445-01481F6FB339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02" creationId="{8DFF849B-B184-BD07-516A-32504EAA21BF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03" creationId="{A9E73831-547F-BDE9-1424-614D36F47D74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04" creationId="{92196190-F2F8-6C60-AB26-CC2210EE437C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06" creationId="{41A15FA9-973E-329C-82A2-A8442FCD9089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07" creationId="{EB1837BE-4404-9571-B168-5EB62CC20BD9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08" creationId="{D1FDA405-E5CF-623E-AAA5-428844E3B3CC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09" creationId="{9FD698E1-38A7-0000-D485-41BBFED772CB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10" creationId="{71D045B7-D155-8F91-FD40-7C3B94B5DF88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12" creationId="{9DE1985D-E33F-FF2E-47D9-F492A48D2456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14" creationId="{DB7C0192-E750-41B3-685B-61E598FEFE01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16" creationId="{FBE2FA18-81ED-F770-8ED8-E2251A350E1C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18" creationId="{6B172E30-2466-0282-F04F-05567B1C73CC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20" creationId="{6B2CCBAC-5EDE-F310-139C-BAED5DE93D5F}"/>
          </ac:spMkLst>
        </pc:spChg>
        <pc:spChg chg="add del mod">
          <ac:chgData name="Ying Cao" userId="c5d2f89c-37b7-45b8-9142-b3d7055cf3db" providerId="ADAL" clId="{A46B9C56-A578-5742-9CB5-7FE61CFB4731}" dt="2023-04-12T07:47:11.683" v="7047" actId="478"/>
          <ac:spMkLst>
            <pc:docMk/>
            <pc:sldMk cId="2449280520" sldId="317"/>
            <ac:spMk id="522" creationId="{AE88F7B6-31F7-A222-2355-52D38B95BB00}"/>
          </ac:spMkLst>
        </pc:spChg>
        <pc:spChg chg="add del mod">
          <ac:chgData name="Ying Cao" userId="c5d2f89c-37b7-45b8-9142-b3d7055cf3db" providerId="ADAL" clId="{A46B9C56-A578-5742-9CB5-7FE61CFB4731}" dt="2023-04-12T07:47:10.675" v="7046" actId="478"/>
          <ac:spMkLst>
            <pc:docMk/>
            <pc:sldMk cId="2449280520" sldId="317"/>
            <ac:spMk id="524" creationId="{ED7AFE05-3189-E394-5BC6-6269414A162D}"/>
          </ac:spMkLst>
        </pc:spChg>
        <pc:spChg chg="add del mod">
          <ac:chgData name="Ying Cao" userId="c5d2f89c-37b7-45b8-9142-b3d7055cf3db" providerId="ADAL" clId="{A46B9C56-A578-5742-9CB5-7FE61CFB4731}" dt="2023-04-12T07:45:08.949" v="7000" actId="478"/>
          <ac:spMkLst>
            <pc:docMk/>
            <pc:sldMk cId="2449280520" sldId="317"/>
            <ac:spMk id="525" creationId="{7F26A0E8-EAF2-08D7-D849-55BBA3626B16}"/>
          </ac:spMkLst>
        </pc:spChg>
        <pc:spChg chg="add del mod">
          <ac:chgData name="Ying Cao" userId="c5d2f89c-37b7-45b8-9142-b3d7055cf3db" providerId="ADAL" clId="{A46B9C56-A578-5742-9CB5-7FE61CFB4731}" dt="2023-04-12T07:45:13.272" v="7004" actId="478"/>
          <ac:spMkLst>
            <pc:docMk/>
            <pc:sldMk cId="2449280520" sldId="317"/>
            <ac:spMk id="526" creationId="{39514A36-BAA2-9250-B030-811C55A1C755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27" creationId="{B45CE71B-957C-8754-7DAA-12F064C9BE12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28" creationId="{14B4999E-B14D-C630-9733-BF9AE75F83A0}"/>
          </ac:spMkLst>
        </pc:spChg>
        <pc:spChg chg="add del mod">
          <ac:chgData name="Ying Cao" userId="c5d2f89c-37b7-45b8-9142-b3d7055cf3db" providerId="ADAL" clId="{A46B9C56-A578-5742-9CB5-7FE61CFB4731}" dt="2023-04-12T07:47:58.826" v="7067" actId="478"/>
          <ac:spMkLst>
            <pc:docMk/>
            <pc:sldMk cId="2449280520" sldId="317"/>
            <ac:spMk id="529" creationId="{4D1EA3C5-7BF2-5C31-2A35-7C358C1E4278}"/>
          </ac:spMkLst>
        </pc:spChg>
        <pc:spChg chg="add del mod">
          <ac:chgData name="Ying Cao" userId="c5d2f89c-37b7-45b8-9142-b3d7055cf3db" providerId="ADAL" clId="{A46B9C56-A578-5742-9CB5-7FE61CFB4731}" dt="2023-04-12T07:47:09.249" v="7045" actId="478"/>
          <ac:spMkLst>
            <pc:docMk/>
            <pc:sldMk cId="2449280520" sldId="317"/>
            <ac:spMk id="530" creationId="{8E3ACA2D-B913-6D8D-DE58-06C92CDFB305}"/>
          </ac:spMkLst>
        </pc:spChg>
        <pc:spChg chg="add del mod">
          <ac:chgData name="Ying Cao" userId="c5d2f89c-37b7-45b8-9142-b3d7055cf3db" providerId="ADAL" clId="{A46B9C56-A578-5742-9CB5-7FE61CFB4731}" dt="2023-04-12T07:44:49.771" v="6998" actId="478"/>
          <ac:spMkLst>
            <pc:docMk/>
            <pc:sldMk cId="2449280520" sldId="317"/>
            <ac:spMk id="531" creationId="{9439C63B-4F8E-CEE7-B44A-330FF5686AB3}"/>
          </ac:spMkLst>
        </pc:spChg>
        <pc:spChg chg="add del mod">
          <ac:chgData name="Ying Cao" userId="c5d2f89c-37b7-45b8-9142-b3d7055cf3db" providerId="ADAL" clId="{A46B9C56-A578-5742-9CB5-7FE61CFB4731}" dt="2023-04-12T07:45:11.891" v="7003" actId="478"/>
          <ac:spMkLst>
            <pc:docMk/>
            <pc:sldMk cId="2449280520" sldId="317"/>
            <ac:spMk id="532" creationId="{68D8D885-835B-60C3-E94F-36FF24AB8315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33" creationId="{A58C2462-11A7-F6B8-5C59-8C87D2AF0995}"/>
          </ac:spMkLst>
        </pc:spChg>
        <pc:spChg chg="add del mod">
          <ac:chgData name="Ying Cao" userId="c5d2f89c-37b7-45b8-9142-b3d7055cf3db" providerId="ADAL" clId="{A46B9C56-A578-5742-9CB5-7FE61CFB4731}" dt="2023-04-12T07:45:10.959" v="7002" actId="478"/>
          <ac:spMkLst>
            <pc:docMk/>
            <pc:sldMk cId="2449280520" sldId="317"/>
            <ac:spMk id="535" creationId="{F08A8C23-A40C-0655-28E5-0F4AC61E8337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36" creationId="{A2D93FD3-3AB1-D7D6-A3FC-4D1C7F809F1E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37" creationId="{628570F0-5303-04FF-DC7D-B49CF797D322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38" creationId="{D28A9845-48BB-0125-B86C-052359E42A0B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47" creationId="{FD35B1E5-7EA4-FA44-A6B4-F44E2F53A135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48" creationId="{512BF8CC-C623-4D2E-68E3-F07400FD0687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57" creationId="{8359D087-7307-1CAC-4254-83F07FBF0558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58" creationId="{B9FBC5A1-7CE6-140D-F731-E46A7B8EAE97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61" creationId="{525F8C31-8785-2C13-ECD6-A172F616A671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62" creationId="{866003E9-BF82-B9B5-9674-0CFFF7F65900}"/>
          </ac:spMkLst>
        </pc:spChg>
        <pc:spChg chg="add del mod">
          <ac:chgData name="Ying Cao" userId="c5d2f89c-37b7-45b8-9142-b3d7055cf3db" providerId="ADAL" clId="{A46B9C56-A578-5742-9CB5-7FE61CFB4731}" dt="2023-04-12T07:49:44.919" v="7085" actId="478"/>
          <ac:spMkLst>
            <pc:docMk/>
            <pc:sldMk cId="2449280520" sldId="317"/>
            <ac:spMk id="566" creationId="{95031469-C630-8F32-0530-C84292C795B6}"/>
          </ac:spMkLst>
        </pc:spChg>
        <pc:spChg chg="add mod">
          <ac:chgData name="Ying Cao" userId="c5d2f89c-37b7-45b8-9142-b3d7055cf3db" providerId="ADAL" clId="{A46B9C56-A578-5742-9CB5-7FE61CFB4731}" dt="2023-04-13T00:40:37.871" v="7719" actId="12789"/>
          <ac:spMkLst>
            <pc:docMk/>
            <pc:sldMk cId="2449280520" sldId="317"/>
            <ac:spMk id="567" creationId="{5CE576C1-234F-F7B7-FCDE-F81E74FF1614}"/>
          </ac:spMkLst>
        </pc:spChg>
        <pc:spChg chg="add mod">
          <ac:chgData name="Ying Cao" userId="c5d2f89c-37b7-45b8-9142-b3d7055cf3db" providerId="ADAL" clId="{A46B9C56-A578-5742-9CB5-7FE61CFB4731}" dt="2023-04-13T00:40:37.871" v="7719" actId="12789"/>
          <ac:spMkLst>
            <pc:docMk/>
            <pc:sldMk cId="2449280520" sldId="317"/>
            <ac:spMk id="568" creationId="{64CF1F1D-7539-F1F8-5A8A-8AAC766BED7A}"/>
          </ac:spMkLst>
        </pc:spChg>
        <pc:spChg chg="add mod">
          <ac:chgData name="Ying Cao" userId="c5d2f89c-37b7-45b8-9142-b3d7055cf3db" providerId="ADAL" clId="{A46B9C56-A578-5742-9CB5-7FE61CFB4731}" dt="2023-04-13T00:40:43.425" v="7720" actId="12789"/>
          <ac:spMkLst>
            <pc:docMk/>
            <pc:sldMk cId="2449280520" sldId="317"/>
            <ac:spMk id="569" creationId="{1C173E40-08E3-762B-F6B3-428C565A2BE7}"/>
          </ac:spMkLst>
        </pc:spChg>
        <pc:spChg chg="add mod">
          <ac:chgData name="Ying Cao" userId="c5d2f89c-37b7-45b8-9142-b3d7055cf3db" providerId="ADAL" clId="{A46B9C56-A578-5742-9CB5-7FE61CFB4731}" dt="2023-04-13T00:40:43.425" v="7720" actId="12789"/>
          <ac:spMkLst>
            <pc:docMk/>
            <pc:sldMk cId="2449280520" sldId="317"/>
            <ac:spMk id="570" creationId="{8B7BCE22-E16C-F0D5-3BBA-31CD958A082D}"/>
          </ac:spMkLst>
        </pc:spChg>
        <pc:spChg chg="add mod">
          <ac:chgData name="Ying Cao" userId="c5d2f89c-37b7-45b8-9142-b3d7055cf3db" providerId="ADAL" clId="{A46B9C56-A578-5742-9CB5-7FE61CFB4731}" dt="2023-04-13T00:38:09.317" v="7661" actId="1076"/>
          <ac:spMkLst>
            <pc:docMk/>
            <pc:sldMk cId="2449280520" sldId="317"/>
            <ac:spMk id="571" creationId="{481C14C1-399A-1408-A676-87509AFE34C9}"/>
          </ac:spMkLst>
        </pc:spChg>
        <pc:spChg chg="add mod">
          <ac:chgData name="Ying Cao" userId="c5d2f89c-37b7-45b8-9142-b3d7055cf3db" providerId="ADAL" clId="{A46B9C56-A578-5742-9CB5-7FE61CFB4731}" dt="2023-04-13T00:37:51.566" v="7659" actId="1076"/>
          <ac:spMkLst>
            <pc:docMk/>
            <pc:sldMk cId="2449280520" sldId="317"/>
            <ac:spMk id="572" creationId="{F8B9BBD4-63AC-DB06-788B-7A4D4EE68009}"/>
          </ac:spMkLst>
        </pc:spChg>
        <pc:spChg chg="add del mod">
          <ac:chgData name="Ying Cao" userId="c5d2f89c-37b7-45b8-9142-b3d7055cf3db" providerId="ADAL" clId="{A46B9C56-A578-5742-9CB5-7FE61CFB4731}" dt="2023-04-12T08:16:43.302" v="7488" actId="478"/>
          <ac:spMkLst>
            <pc:docMk/>
            <pc:sldMk cId="2449280520" sldId="317"/>
            <ac:spMk id="573" creationId="{5A039431-E1FA-3FE5-555E-04B09E09581C}"/>
          </ac:spMkLst>
        </pc:spChg>
        <pc:spChg chg="add mod">
          <ac:chgData name="Ying Cao" userId="c5d2f89c-37b7-45b8-9142-b3d7055cf3db" providerId="ADAL" clId="{A46B9C56-A578-5742-9CB5-7FE61CFB4731}" dt="2023-04-13T00:37:51.566" v="7659" actId="1076"/>
          <ac:spMkLst>
            <pc:docMk/>
            <pc:sldMk cId="2449280520" sldId="317"/>
            <ac:spMk id="574" creationId="{6270D851-3FD2-130F-261F-4AA99B846616}"/>
          </ac:spMkLst>
        </pc:spChg>
        <pc:spChg chg="add mod">
          <ac:chgData name="Ying Cao" userId="c5d2f89c-37b7-45b8-9142-b3d7055cf3db" providerId="ADAL" clId="{A46B9C56-A578-5742-9CB5-7FE61CFB4731}" dt="2023-04-13T00:37:51.566" v="7659" actId="1076"/>
          <ac:spMkLst>
            <pc:docMk/>
            <pc:sldMk cId="2449280520" sldId="317"/>
            <ac:spMk id="575" creationId="{06C7A296-F8F9-FD66-1721-F77DF6F0C82C}"/>
          </ac:spMkLst>
        </pc:spChg>
        <pc:spChg chg="add mod">
          <ac:chgData name="Ying Cao" userId="c5d2f89c-37b7-45b8-9142-b3d7055cf3db" providerId="ADAL" clId="{A46B9C56-A578-5742-9CB5-7FE61CFB4731}" dt="2023-04-13T00:37:51.566" v="7659" actId="1076"/>
          <ac:spMkLst>
            <pc:docMk/>
            <pc:sldMk cId="2449280520" sldId="317"/>
            <ac:spMk id="580" creationId="{6460BE83-A996-FF9A-53DB-76DB7A825464}"/>
          </ac:spMkLst>
        </pc:spChg>
        <pc:spChg chg="add mod">
          <ac:chgData name="Ying Cao" userId="c5d2f89c-37b7-45b8-9142-b3d7055cf3db" providerId="ADAL" clId="{A46B9C56-A578-5742-9CB5-7FE61CFB4731}" dt="2023-04-13T00:37:51.566" v="7659" actId="1076"/>
          <ac:spMkLst>
            <pc:docMk/>
            <pc:sldMk cId="2449280520" sldId="317"/>
            <ac:spMk id="582" creationId="{8CB6E3C8-ACBF-F7D3-80C4-7DCFB98CAC95}"/>
          </ac:spMkLst>
        </pc:spChg>
        <pc:spChg chg="add mod">
          <ac:chgData name="Ying Cao" userId="c5d2f89c-37b7-45b8-9142-b3d7055cf3db" providerId="ADAL" clId="{A46B9C56-A578-5742-9CB5-7FE61CFB4731}" dt="2023-04-13T00:37:51.566" v="7659" actId="1076"/>
          <ac:spMkLst>
            <pc:docMk/>
            <pc:sldMk cId="2449280520" sldId="317"/>
            <ac:spMk id="583" creationId="{F7C98851-BFEC-AE72-C2BA-FC5D1C7F1F92}"/>
          </ac:spMkLst>
        </pc:spChg>
        <pc:spChg chg="add mod">
          <ac:chgData name="Ying Cao" userId="c5d2f89c-37b7-45b8-9142-b3d7055cf3db" providerId="ADAL" clId="{A46B9C56-A578-5742-9CB5-7FE61CFB4731}" dt="2023-04-13T00:37:51.566" v="7659" actId="1076"/>
          <ac:spMkLst>
            <pc:docMk/>
            <pc:sldMk cId="2449280520" sldId="317"/>
            <ac:spMk id="584" creationId="{C5C62A1E-3A4D-1068-A06D-DE7C6E6A0D23}"/>
          </ac:spMkLst>
        </pc:spChg>
        <pc:spChg chg="add mod">
          <ac:chgData name="Ying Cao" userId="c5d2f89c-37b7-45b8-9142-b3d7055cf3db" providerId="ADAL" clId="{A46B9C56-A578-5742-9CB5-7FE61CFB4731}" dt="2023-04-13T00:37:51.566" v="7659" actId="1076"/>
          <ac:spMkLst>
            <pc:docMk/>
            <pc:sldMk cId="2449280520" sldId="317"/>
            <ac:spMk id="595" creationId="{621AC61F-83EE-D3D2-59AF-BA4B2843F962}"/>
          </ac:spMkLst>
        </pc:spChg>
        <pc:spChg chg="add mod">
          <ac:chgData name="Ying Cao" userId="c5d2f89c-37b7-45b8-9142-b3d7055cf3db" providerId="ADAL" clId="{A46B9C56-A578-5742-9CB5-7FE61CFB4731}" dt="2023-04-13T00:37:51.566" v="7659" actId="1076"/>
          <ac:spMkLst>
            <pc:docMk/>
            <pc:sldMk cId="2449280520" sldId="317"/>
            <ac:spMk id="596" creationId="{3CFA5AEA-D79E-3F12-EB02-4A59520C84F6}"/>
          </ac:spMkLst>
        </pc:spChg>
        <pc:spChg chg="add mod">
          <ac:chgData name="Ying Cao" userId="c5d2f89c-37b7-45b8-9142-b3d7055cf3db" providerId="ADAL" clId="{A46B9C56-A578-5742-9CB5-7FE61CFB4731}" dt="2023-04-13T00:37:51.566" v="7659" actId="1076"/>
          <ac:spMkLst>
            <pc:docMk/>
            <pc:sldMk cId="2449280520" sldId="317"/>
            <ac:spMk id="599" creationId="{B611AD48-5152-4C6E-5C5C-7CBDF2524262}"/>
          </ac:spMkLst>
        </pc:spChg>
        <pc:cxnChg chg="add mod">
          <ac:chgData name="Ying Cao" userId="c5d2f89c-37b7-45b8-9142-b3d7055cf3db" providerId="ADAL" clId="{A46B9C56-A578-5742-9CB5-7FE61CFB4731}" dt="2023-04-12T07:49:50.604" v="7087" actId="1076"/>
          <ac:cxnSpMkLst>
            <pc:docMk/>
            <pc:sldMk cId="2449280520" sldId="317"/>
            <ac:cxnSpMk id="2" creationId="{939BCA42-77B7-AB5D-EF0B-EEB3E8E6922F}"/>
          </ac:cxnSpMkLst>
        </pc:cxnChg>
        <pc:cxnChg chg="add mod">
          <ac:chgData name="Ying Cao" userId="c5d2f89c-37b7-45b8-9142-b3d7055cf3db" providerId="ADAL" clId="{A46B9C56-A578-5742-9CB5-7FE61CFB4731}" dt="2023-04-13T00:41:33.198" v="7724" actId="14100"/>
          <ac:cxnSpMkLst>
            <pc:docMk/>
            <pc:sldMk cId="2449280520" sldId="317"/>
            <ac:cxnSpMk id="6" creationId="{1E489191-5D49-6E9C-697D-2CAE57C1EFFA}"/>
          </ac:cxnSpMkLst>
        </pc:cxnChg>
        <pc:cxnChg chg="add mod">
          <ac:chgData name="Ying Cao" userId="c5d2f89c-37b7-45b8-9142-b3d7055cf3db" providerId="ADAL" clId="{A46B9C56-A578-5742-9CB5-7FE61CFB4731}" dt="2023-04-12T07:49:50.604" v="7087" actId="1076"/>
          <ac:cxnSpMkLst>
            <pc:docMk/>
            <pc:sldMk cId="2449280520" sldId="317"/>
            <ac:cxnSpMk id="11" creationId="{CFA82D5E-B856-2892-8F80-755F89BA9A9E}"/>
          </ac:cxnSpMkLst>
        </pc:cxnChg>
        <pc:cxnChg chg="add mod">
          <ac:chgData name="Ying Cao" userId="c5d2f89c-37b7-45b8-9142-b3d7055cf3db" providerId="ADAL" clId="{A46B9C56-A578-5742-9CB5-7FE61CFB4731}" dt="2023-04-12T07:49:50.604" v="7087" actId="1076"/>
          <ac:cxnSpMkLst>
            <pc:docMk/>
            <pc:sldMk cId="2449280520" sldId="317"/>
            <ac:cxnSpMk id="14" creationId="{9C04D18A-7CE6-2BEB-97E9-21A057F111C1}"/>
          </ac:cxnSpMkLst>
        </pc:cxnChg>
        <pc:cxnChg chg="add mod">
          <ac:chgData name="Ying Cao" userId="c5d2f89c-37b7-45b8-9142-b3d7055cf3db" providerId="ADAL" clId="{A46B9C56-A578-5742-9CB5-7FE61CFB4731}" dt="2023-04-12T07:49:50.604" v="7087" actId="1076"/>
          <ac:cxnSpMkLst>
            <pc:docMk/>
            <pc:sldMk cId="2449280520" sldId="317"/>
            <ac:cxnSpMk id="17" creationId="{B9937A2B-2975-3F57-BF93-A62C66F241EA}"/>
          </ac:cxnSpMkLst>
        </pc:cxnChg>
        <pc:cxnChg chg="add mod">
          <ac:chgData name="Ying Cao" userId="c5d2f89c-37b7-45b8-9142-b3d7055cf3db" providerId="ADAL" clId="{A46B9C56-A578-5742-9CB5-7FE61CFB4731}" dt="2023-04-12T07:49:50.604" v="7087" actId="1076"/>
          <ac:cxnSpMkLst>
            <pc:docMk/>
            <pc:sldMk cId="2449280520" sldId="317"/>
            <ac:cxnSpMk id="21" creationId="{17C2C6EF-A700-0288-604B-F188DF3142A9}"/>
          </ac:cxnSpMkLst>
        </pc:cxnChg>
        <pc:cxnChg chg="add mod">
          <ac:chgData name="Ying Cao" userId="c5d2f89c-37b7-45b8-9142-b3d7055cf3db" providerId="ADAL" clId="{A46B9C56-A578-5742-9CB5-7FE61CFB4731}" dt="2023-04-13T00:41:57.423" v="7726" actId="1076"/>
          <ac:cxnSpMkLst>
            <pc:docMk/>
            <pc:sldMk cId="2449280520" sldId="317"/>
            <ac:cxnSpMk id="52" creationId="{2FA35A17-9753-38CD-3B50-C72D1CE9733E}"/>
          </ac:cxnSpMkLst>
        </pc:cxnChg>
        <pc:cxnChg chg="add mod">
          <ac:chgData name="Ying Cao" userId="c5d2f89c-37b7-45b8-9142-b3d7055cf3db" providerId="ADAL" clId="{A46B9C56-A578-5742-9CB5-7FE61CFB4731}" dt="2023-04-13T00:37:11.368" v="7655" actId="1076"/>
          <ac:cxnSpMkLst>
            <pc:docMk/>
            <pc:sldMk cId="2449280520" sldId="317"/>
            <ac:cxnSpMk id="55" creationId="{D20E589F-1528-0688-07A3-905825C118BB}"/>
          </ac:cxnSpMkLst>
        </pc:cxnChg>
        <pc:cxnChg chg="add mod">
          <ac:chgData name="Ying Cao" userId="c5d2f89c-37b7-45b8-9142-b3d7055cf3db" providerId="ADAL" clId="{A46B9C56-A578-5742-9CB5-7FE61CFB4731}" dt="2023-04-12T07:49:50.604" v="7087" actId="1076"/>
          <ac:cxnSpMkLst>
            <pc:docMk/>
            <pc:sldMk cId="2449280520" sldId="317"/>
            <ac:cxnSpMk id="61" creationId="{CEDF8214-F4F4-C142-FE9B-2AACC18B7D13}"/>
          </ac:cxnSpMkLst>
        </pc:cxnChg>
        <pc:cxnChg chg="add del mod">
          <ac:chgData name="Ying Cao" userId="c5d2f89c-37b7-45b8-9142-b3d7055cf3db" providerId="ADAL" clId="{A46B9C56-A578-5742-9CB5-7FE61CFB4731}" dt="2023-04-13T00:37:04.930" v="7654" actId="478"/>
          <ac:cxnSpMkLst>
            <pc:docMk/>
            <pc:sldMk cId="2449280520" sldId="317"/>
            <ac:cxnSpMk id="196" creationId="{A50C1D2D-1CA0-B9BD-6337-DF0C3A8E1270}"/>
          </ac:cxnSpMkLst>
        </pc:cxnChg>
        <pc:cxnChg chg="add mod">
          <ac:chgData name="Ying Cao" userId="c5d2f89c-37b7-45b8-9142-b3d7055cf3db" providerId="ADAL" clId="{A46B9C56-A578-5742-9CB5-7FE61CFB4731}" dt="2023-04-12T07:49:50.604" v="7087" actId="1076"/>
          <ac:cxnSpMkLst>
            <pc:docMk/>
            <pc:sldMk cId="2449280520" sldId="317"/>
            <ac:cxnSpMk id="201" creationId="{93BFD64B-3CB5-9DE6-D991-E9DA2A6E0BB7}"/>
          </ac:cxnSpMkLst>
        </pc:cxnChg>
        <pc:cxnChg chg="add mod">
          <ac:chgData name="Ying Cao" userId="c5d2f89c-37b7-45b8-9142-b3d7055cf3db" providerId="ADAL" clId="{A46B9C56-A578-5742-9CB5-7FE61CFB4731}" dt="2023-04-12T07:49:50.604" v="7087" actId="1076"/>
          <ac:cxnSpMkLst>
            <pc:docMk/>
            <pc:sldMk cId="2449280520" sldId="317"/>
            <ac:cxnSpMk id="204" creationId="{DB8A8915-4F91-B06F-B924-4E24D6C158FE}"/>
          </ac:cxnSpMkLst>
        </pc:cxnChg>
        <pc:cxnChg chg="del mod">
          <ac:chgData name="Ying Cao" userId="c5d2f89c-37b7-45b8-9142-b3d7055cf3db" providerId="ADAL" clId="{A46B9C56-A578-5742-9CB5-7FE61CFB4731}" dt="2023-04-12T07:05:51.660" v="6396" actId="478"/>
          <ac:cxnSpMkLst>
            <pc:docMk/>
            <pc:sldMk cId="2449280520" sldId="317"/>
            <ac:cxnSpMk id="220" creationId="{B8713766-6645-ECAA-2451-5FAFC9142204}"/>
          </ac:cxnSpMkLst>
        </pc:cxnChg>
        <pc:cxnChg chg="del mod">
          <ac:chgData name="Ying Cao" userId="c5d2f89c-37b7-45b8-9142-b3d7055cf3db" providerId="ADAL" clId="{A46B9C56-A578-5742-9CB5-7FE61CFB4731}" dt="2023-04-12T07:07:15.922" v="6421" actId="478"/>
          <ac:cxnSpMkLst>
            <pc:docMk/>
            <pc:sldMk cId="2449280520" sldId="317"/>
            <ac:cxnSpMk id="225" creationId="{9CA04AC5-DB58-3645-1125-1EFB8FEF13EA}"/>
          </ac:cxnSpMkLst>
        </pc:cxnChg>
        <pc:cxnChg chg="add mod">
          <ac:chgData name="Ying Cao" userId="c5d2f89c-37b7-45b8-9142-b3d7055cf3db" providerId="ADAL" clId="{A46B9C56-A578-5742-9CB5-7FE61CFB4731}" dt="2023-04-13T00:37:35.472" v="7657" actId="1076"/>
          <ac:cxnSpMkLst>
            <pc:docMk/>
            <pc:sldMk cId="2449280520" sldId="317"/>
            <ac:cxnSpMk id="226" creationId="{58ADEA73-F80A-3A1E-2B2B-3D237A427535}"/>
          </ac:cxnSpMkLst>
        </pc:cxnChg>
        <pc:cxnChg chg="del mod">
          <ac:chgData name="Ying Cao" userId="c5d2f89c-37b7-45b8-9142-b3d7055cf3db" providerId="ADAL" clId="{A46B9C56-A578-5742-9CB5-7FE61CFB4731}" dt="2023-04-12T07:06:10.088" v="6408" actId="478"/>
          <ac:cxnSpMkLst>
            <pc:docMk/>
            <pc:sldMk cId="2449280520" sldId="317"/>
            <ac:cxnSpMk id="234" creationId="{14900FA3-5FA7-870B-1CB0-BCDAD666FF2A}"/>
          </ac:cxnSpMkLst>
        </pc:cxnChg>
        <pc:cxnChg chg="add mod">
          <ac:chgData name="Ying Cao" userId="c5d2f89c-37b7-45b8-9142-b3d7055cf3db" providerId="ADAL" clId="{A46B9C56-A578-5742-9CB5-7FE61CFB4731}" dt="2023-04-13T00:37:58.737" v="7660" actId="14100"/>
          <ac:cxnSpMkLst>
            <pc:docMk/>
            <pc:sldMk cId="2449280520" sldId="317"/>
            <ac:cxnSpMk id="250" creationId="{107E55D9-268A-DB38-0C01-25F3EC8AAB02}"/>
          </ac:cxnSpMkLst>
        </pc:cxnChg>
        <pc:cxnChg chg="add mod">
          <ac:chgData name="Ying Cao" userId="c5d2f89c-37b7-45b8-9142-b3d7055cf3db" providerId="ADAL" clId="{A46B9C56-A578-5742-9CB5-7FE61CFB4731}" dt="2023-04-13T00:37:51.566" v="7659" actId="1076"/>
          <ac:cxnSpMkLst>
            <pc:docMk/>
            <pc:sldMk cId="2449280520" sldId="317"/>
            <ac:cxnSpMk id="255" creationId="{348EC6F9-6AC7-0D1E-322D-6894719D065E}"/>
          </ac:cxnSpMkLst>
        </pc:cxnChg>
        <pc:cxnChg chg="add mod">
          <ac:chgData name="Ying Cao" userId="c5d2f89c-37b7-45b8-9142-b3d7055cf3db" providerId="ADAL" clId="{A46B9C56-A578-5742-9CB5-7FE61CFB4731}" dt="2023-04-13T00:37:51.566" v="7659" actId="1076"/>
          <ac:cxnSpMkLst>
            <pc:docMk/>
            <pc:sldMk cId="2449280520" sldId="317"/>
            <ac:cxnSpMk id="262" creationId="{51742418-899A-0DDE-FA41-CB63E7CC40DB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272" creationId="{5D19E222-3806-8A1C-664B-05E2F6D18457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274" creationId="{31B43FE1-D11D-C65A-30C3-BDEF660F6937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275" creationId="{E293E1C8-C779-84A1-BBE2-00F6FF99A617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279" creationId="{E38508F0-42DC-385D-D5F6-B1AEFB7C7EF9}"/>
          </ac:cxnSpMkLst>
        </pc:cxnChg>
        <pc:cxnChg chg="del mod">
          <ac:chgData name="Ying Cao" userId="c5d2f89c-37b7-45b8-9142-b3d7055cf3db" providerId="ADAL" clId="{A46B9C56-A578-5742-9CB5-7FE61CFB4731}" dt="2023-04-12T07:06:56.229" v="6409" actId="478"/>
          <ac:cxnSpMkLst>
            <pc:docMk/>
            <pc:sldMk cId="2449280520" sldId="317"/>
            <ac:cxnSpMk id="282" creationId="{11C9A884-7D34-E031-EA2B-7F8BEACE8BC0}"/>
          </ac:cxnSpMkLst>
        </pc:cxnChg>
        <pc:cxnChg chg="del mod">
          <ac:chgData name="Ying Cao" userId="c5d2f89c-37b7-45b8-9142-b3d7055cf3db" providerId="ADAL" clId="{A46B9C56-A578-5742-9CB5-7FE61CFB4731}" dt="2023-04-12T07:07:15.066" v="6420" actId="478"/>
          <ac:cxnSpMkLst>
            <pc:docMk/>
            <pc:sldMk cId="2449280520" sldId="317"/>
            <ac:cxnSpMk id="284" creationId="{EB31B80B-A284-4561-932B-D86AE3F6BF1F}"/>
          </ac:cxnSpMkLst>
        </pc:cxnChg>
        <pc:cxnChg chg="del mod">
          <ac:chgData name="Ying Cao" userId="c5d2f89c-37b7-45b8-9142-b3d7055cf3db" providerId="ADAL" clId="{A46B9C56-A578-5742-9CB5-7FE61CFB4731}" dt="2023-04-12T07:07:14.254" v="6419" actId="478"/>
          <ac:cxnSpMkLst>
            <pc:docMk/>
            <pc:sldMk cId="2449280520" sldId="317"/>
            <ac:cxnSpMk id="285" creationId="{0894D1FB-CD5D-0E97-2402-493D2CE4F277}"/>
          </ac:cxnSpMkLst>
        </pc:cxnChg>
        <pc:cxnChg chg="del mod">
          <ac:chgData name="Ying Cao" userId="c5d2f89c-37b7-45b8-9142-b3d7055cf3db" providerId="ADAL" clId="{A46B9C56-A578-5742-9CB5-7FE61CFB4731}" dt="2023-04-12T07:07:06.067" v="6415" actId="478"/>
          <ac:cxnSpMkLst>
            <pc:docMk/>
            <pc:sldMk cId="2449280520" sldId="317"/>
            <ac:cxnSpMk id="289" creationId="{B8319CCE-CEBC-EB66-C43B-5C19DE4A59A4}"/>
          </ac:cxnSpMkLst>
        </pc:cxnChg>
        <pc:cxnChg chg="del mod">
          <ac:chgData name="Ying Cao" userId="c5d2f89c-37b7-45b8-9142-b3d7055cf3db" providerId="ADAL" clId="{A46B9C56-A578-5742-9CB5-7FE61CFB4731}" dt="2023-04-12T07:07:04.955" v="6414" actId="478"/>
          <ac:cxnSpMkLst>
            <pc:docMk/>
            <pc:sldMk cId="2449280520" sldId="317"/>
            <ac:cxnSpMk id="291" creationId="{804780E3-C655-CF85-A720-A5CF75E5AA2B}"/>
          </ac:cxnSpMkLst>
        </pc:cxnChg>
        <pc:cxnChg chg="del mod">
          <ac:chgData name="Ying Cao" userId="c5d2f89c-37b7-45b8-9142-b3d7055cf3db" providerId="ADAL" clId="{A46B9C56-A578-5742-9CB5-7FE61CFB4731}" dt="2023-04-12T07:07:13.415" v="6418" actId="478"/>
          <ac:cxnSpMkLst>
            <pc:docMk/>
            <pc:sldMk cId="2449280520" sldId="317"/>
            <ac:cxnSpMk id="292" creationId="{70B0565E-E30A-11F5-132A-4BF2B11B3CC8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293" creationId="{C036405D-10EF-2388-C67C-B0F11B00F81D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296" creationId="{01A9D4DA-23B7-D06E-E1EA-02292DC9B3AB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300" creationId="{33F70549-BC54-CA66-8F2A-E0EC8500883F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310" creationId="{3FFF5042-44D9-58B1-C310-58A238800052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311" creationId="{BF0941C3-5836-0D5C-2888-6BDFAFE9CBEE}"/>
          </ac:cxnSpMkLst>
        </pc:cxnChg>
        <pc:cxnChg chg="del mod">
          <ac:chgData name="Ying Cao" userId="c5d2f89c-37b7-45b8-9142-b3d7055cf3db" providerId="ADAL" clId="{A46B9C56-A578-5742-9CB5-7FE61CFB4731}" dt="2023-04-12T07:06:58.835" v="6410" actId="478"/>
          <ac:cxnSpMkLst>
            <pc:docMk/>
            <pc:sldMk cId="2449280520" sldId="317"/>
            <ac:cxnSpMk id="336" creationId="{F8201E53-5A7A-C0A8-FEEC-32D7160A2F82}"/>
          </ac:cxnSpMkLst>
        </pc:cxnChg>
        <pc:cxnChg chg="del mod">
          <ac:chgData name="Ying Cao" userId="c5d2f89c-37b7-45b8-9142-b3d7055cf3db" providerId="ADAL" clId="{A46B9C56-A578-5742-9CB5-7FE61CFB4731}" dt="2023-04-12T07:06:58.835" v="6410" actId="478"/>
          <ac:cxnSpMkLst>
            <pc:docMk/>
            <pc:sldMk cId="2449280520" sldId="317"/>
            <ac:cxnSpMk id="338" creationId="{D63A5EF0-34CF-40E0-0E53-373DE18021A5}"/>
          </ac:cxnSpMkLst>
        </pc:cxnChg>
        <pc:cxnChg chg="del mod">
          <ac:chgData name="Ying Cao" userId="c5d2f89c-37b7-45b8-9142-b3d7055cf3db" providerId="ADAL" clId="{A46B9C56-A578-5742-9CB5-7FE61CFB4731}" dt="2023-04-12T07:06:58.835" v="6410" actId="478"/>
          <ac:cxnSpMkLst>
            <pc:docMk/>
            <pc:sldMk cId="2449280520" sldId="317"/>
            <ac:cxnSpMk id="340" creationId="{F32AA5CE-0F13-8102-5193-8109BD0E7634}"/>
          </ac:cxnSpMkLst>
        </pc:cxnChg>
        <pc:cxnChg chg="del mod">
          <ac:chgData name="Ying Cao" userId="c5d2f89c-37b7-45b8-9142-b3d7055cf3db" providerId="ADAL" clId="{A46B9C56-A578-5742-9CB5-7FE61CFB4731}" dt="2023-04-12T07:06:58.835" v="6410" actId="478"/>
          <ac:cxnSpMkLst>
            <pc:docMk/>
            <pc:sldMk cId="2449280520" sldId="317"/>
            <ac:cxnSpMk id="341" creationId="{71A37AE6-3F6F-675D-18D7-BC3C0C7E4383}"/>
          </ac:cxnSpMkLst>
        </pc:cxnChg>
        <pc:cxnChg chg="del mod">
          <ac:chgData name="Ying Cao" userId="c5d2f89c-37b7-45b8-9142-b3d7055cf3db" providerId="ADAL" clId="{A46B9C56-A578-5742-9CB5-7FE61CFB4731}" dt="2023-04-12T07:06:58.835" v="6410" actId="478"/>
          <ac:cxnSpMkLst>
            <pc:docMk/>
            <pc:sldMk cId="2449280520" sldId="317"/>
            <ac:cxnSpMk id="343" creationId="{EB885669-0C5D-CF05-4C11-B4D5E6BCCE9D}"/>
          </ac:cxnSpMkLst>
        </pc:cxnChg>
        <pc:cxnChg chg="del mod">
          <ac:chgData name="Ying Cao" userId="c5d2f89c-37b7-45b8-9142-b3d7055cf3db" providerId="ADAL" clId="{A46B9C56-A578-5742-9CB5-7FE61CFB4731}" dt="2023-04-12T07:06:58.835" v="6410" actId="478"/>
          <ac:cxnSpMkLst>
            <pc:docMk/>
            <pc:sldMk cId="2449280520" sldId="317"/>
            <ac:cxnSpMk id="347" creationId="{DDF5DC10-B145-3F47-93DC-4B7635C4C8A7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369" creationId="{D93648C4-9414-29B7-1FD1-DF1B34B56D0E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370" creationId="{314FF12A-A0B7-7326-69A9-BEFBD9EF4BFC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384" creationId="{C90DC5B7-6D79-86E3-EE2C-026C3F27BAC6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386" creationId="{D4A2264A-2ED7-F798-6052-CBD28946B423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388" creationId="{184987E0-CC14-44FB-D6A5-3167D4F0B493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389" creationId="{31F223E2-0A5E-5FB7-E469-6BB528F6E0E3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391" creationId="{FA5A0E87-9D99-F0E2-86AA-661999678E80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395" creationId="{CD44C86D-9FF9-6427-4105-ADEE05982B66}"/>
          </ac:cxnSpMkLst>
        </pc:cxnChg>
        <pc:cxnChg chg="add del mod">
          <ac:chgData name="Ying Cao" userId="c5d2f89c-37b7-45b8-9142-b3d7055cf3db" providerId="ADAL" clId="{A46B9C56-A578-5742-9CB5-7FE61CFB4731}" dt="2023-04-12T07:31:11.910" v="6836" actId="478"/>
          <ac:cxnSpMkLst>
            <pc:docMk/>
            <pc:sldMk cId="2449280520" sldId="317"/>
            <ac:cxnSpMk id="397" creationId="{6035F2DE-58F5-0D99-C31F-4E680B6AE967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404" creationId="{600E4030-84FD-BC6C-215F-04C4AA239DC5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422" creationId="{ABA6383C-F052-9291-9C24-AEB6B858EAA4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426" creationId="{AFED54AB-38F3-9607-95C5-E94A559CC1DE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428" creationId="{B17E6C9A-6F3F-78BC-5087-C6AEBF6FD20C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431" creationId="{D86268D6-F4AB-9124-1C9B-20B3AA8C5C70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433" creationId="{D84D43A6-DC01-9529-3B2C-ED467A1C2B2B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434" creationId="{241FC203-1AF5-A370-668E-51B2A4DFB449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439" creationId="{3495B7A8-1711-5E9C-4B2E-69D8A6097B0F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447" creationId="{2DE0D2D5-CA31-7930-3545-DBDA42CE1FE2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456" creationId="{526AC051-B4EE-B0B3-0F22-E14563DE91DD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464" creationId="{14DB1EA9-5EC4-FD07-95A7-EB5B7EE3F120}"/>
          </ac:cxnSpMkLst>
        </pc:cxnChg>
        <pc:cxnChg chg="add mod">
          <ac:chgData name="Ying Cao" userId="c5d2f89c-37b7-45b8-9142-b3d7055cf3db" providerId="ADAL" clId="{A46B9C56-A578-5742-9CB5-7FE61CFB4731}" dt="2023-04-12T07:49:50.604" v="7087" actId="1076"/>
          <ac:cxnSpMkLst>
            <pc:docMk/>
            <pc:sldMk cId="2449280520" sldId="317"/>
            <ac:cxnSpMk id="476" creationId="{07FC46E7-F036-FB6E-03FF-B686BA54B00D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489" creationId="{394F5B14-FBC7-FB2D-DD09-2AFA361938E4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497" creationId="{84830AC2-B645-915D-902C-EC14AE58B298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505" creationId="{5CDFF58C-728C-5016-CFCA-0BDB06F81E1D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511" creationId="{4DC4E0CD-9ADF-8811-3717-AEFC11B2E1E3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513" creationId="{49AC9668-1DA8-46DB-E03B-B963A05E7740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515" creationId="{93CF58C6-2154-26E8-37A3-970B4872668D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517" creationId="{D6E9C4F7-513E-F721-123D-281F20902975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519" creationId="{A83344E8-3C57-34ED-254A-96DDF7BFC3F0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521" creationId="{69899A35-AD4D-685B-CCAE-92646A3CA912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523" creationId="{90FDB483-9ED0-0964-3690-B55E25088ADF}"/>
          </ac:cxnSpMkLst>
        </pc:cxnChg>
        <pc:cxnChg chg="add del mod">
          <ac:chgData name="Ying Cao" userId="c5d2f89c-37b7-45b8-9142-b3d7055cf3db" providerId="ADAL" clId="{A46B9C56-A578-5742-9CB5-7FE61CFB4731}" dt="2023-04-12T07:44:48.010" v="6997" actId="478"/>
          <ac:cxnSpMkLst>
            <pc:docMk/>
            <pc:sldMk cId="2449280520" sldId="317"/>
            <ac:cxnSpMk id="534" creationId="{0F1624B1-F271-D90A-F0E1-C268125E93B6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539" creationId="{023245DF-53CF-7712-D110-C3C273A7F370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542" creationId="{12379298-7FBA-018A-005A-2A97CF282DFE}"/>
          </ac:cxnSpMkLst>
        </pc:cxnChg>
        <pc:cxnChg chg="add del mod">
          <ac:chgData name="Ying Cao" userId="c5d2f89c-37b7-45b8-9142-b3d7055cf3db" providerId="ADAL" clId="{A46B9C56-A578-5742-9CB5-7FE61CFB4731}" dt="2023-04-12T07:46:10.787" v="7021" actId="478"/>
          <ac:cxnSpMkLst>
            <pc:docMk/>
            <pc:sldMk cId="2449280520" sldId="317"/>
            <ac:cxnSpMk id="549" creationId="{1222DEFA-B949-B693-ECEC-E13E6F2CE3F0}"/>
          </ac:cxnSpMkLst>
        </pc:cxnChg>
        <pc:cxnChg chg="add del mod">
          <ac:chgData name="Ying Cao" userId="c5d2f89c-37b7-45b8-9142-b3d7055cf3db" providerId="ADAL" clId="{A46B9C56-A578-5742-9CB5-7FE61CFB4731}" dt="2023-04-12T07:49:44.919" v="7085" actId="478"/>
          <ac:cxnSpMkLst>
            <pc:docMk/>
            <pc:sldMk cId="2449280520" sldId="317"/>
            <ac:cxnSpMk id="552" creationId="{CC701543-D592-1633-574B-7383756E46D1}"/>
          </ac:cxnSpMkLst>
        </pc:cxnChg>
        <pc:cxnChg chg="add mod">
          <ac:chgData name="Ying Cao" userId="c5d2f89c-37b7-45b8-9142-b3d7055cf3db" providerId="ADAL" clId="{A46B9C56-A578-5742-9CB5-7FE61CFB4731}" dt="2023-04-13T00:37:51.566" v="7659" actId="1076"/>
          <ac:cxnSpMkLst>
            <pc:docMk/>
            <pc:sldMk cId="2449280520" sldId="317"/>
            <ac:cxnSpMk id="576" creationId="{17275C45-D2EF-DD7B-F9BB-1967DBF1284E}"/>
          </ac:cxnSpMkLst>
        </pc:cxnChg>
        <pc:cxnChg chg="add mod">
          <ac:chgData name="Ying Cao" userId="c5d2f89c-37b7-45b8-9142-b3d7055cf3db" providerId="ADAL" clId="{A46B9C56-A578-5742-9CB5-7FE61CFB4731}" dt="2023-04-13T00:37:51.566" v="7659" actId="1076"/>
          <ac:cxnSpMkLst>
            <pc:docMk/>
            <pc:sldMk cId="2449280520" sldId="317"/>
            <ac:cxnSpMk id="577" creationId="{AA8F0A7B-6E19-2962-82F7-BCF430D0C27F}"/>
          </ac:cxnSpMkLst>
        </pc:cxnChg>
        <pc:cxnChg chg="add mod">
          <ac:chgData name="Ying Cao" userId="c5d2f89c-37b7-45b8-9142-b3d7055cf3db" providerId="ADAL" clId="{A46B9C56-A578-5742-9CB5-7FE61CFB4731}" dt="2023-04-13T00:37:51.566" v="7659" actId="1076"/>
          <ac:cxnSpMkLst>
            <pc:docMk/>
            <pc:sldMk cId="2449280520" sldId="317"/>
            <ac:cxnSpMk id="585" creationId="{65641DDD-D1EB-4031-2EB3-080A133BB191}"/>
          </ac:cxnSpMkLst>
        </pc:cxnChg>
        <pc:cxnChg chg="add mod">
          <ac:chgData name="Ying Cao" userId="c5d2f89c-37b7-45b8-9142-b3d7055cf3db" providerId="ADAL" clId="{A46B9C56-A578-5742-9CB5-7FE61CFB4731}" dt="2023-04-13T00:37:51.566" v="7659" actId="1076"/>
          <ac:cxnSpMkLst>
            <pc:docMk/>
            <pc:sldMk cId="2449280520" sldId="317"/>
            <ac:cxnSpMk id="590" creationId="{312C243A-1474-7F90-9FC5-3712FE74C397}"/>
          </ac:cxnSpMkLst>
        </pc:cxnChg>
        <pc:cxnChg chg="add mod">
          <ac:chgData name="Ying Cao" userId="c5d2f89c-37b7-45b8-9142-b3d7055cf3db" providerId="ADAL" clId="{A46B9C56-A578-5742-9CB5-7FE61CFB4731}" dt="2023-04-13T00:37:51.566" v="7659" actId="1076"/>
          <ac:cxnSpMkLst>
            <pc:docMk/>
            <pc:sldMk cId="2449280520" sldId="317"/>
            <ac:cxnSpMk id="597" creationId="{355DE2BD-414B-3B69-A756-9A3A134F9379}"/>
          </ac:cxnSpMkLst>
        </pc:cxnChg>
      </pc:sldChg>
      <pc:sldChg chg="addSp delSp modSp add mod">
        <pc:chgData name="Ying Cao" userId="c5d2f89c-37b7-45b8-9142-b3d7055cf3db" providerId="ADAL" clId="{A46B9C56-A578-5742-9CB5-7FE61CFB4731}" dt="2023-04-12T08:37:44.973" v="7649" actId="2085"/>
        <pc:sldMkLst>
          <pc:docMk/>
          <pc:sldMk cId="683349140" sldId="318"/>
        </pc:sldMkLst>
        <pc:spChg chg="add mod topLvl">
          <ac:chgData name="Ying Cao" userId="c5d2f89c-37b7-45b8-9142-b3d7055cf3db" providerId="ADAL" clId="{A46B9C56-A578-5742-9CB5-7FE61CFB4731}" dt="2023-04-12T08:23:27.184" v="7584" actId="164"/>
          <ac:spMkLst>
            <pc:docMk/>
            <pc:sldMk cId="683349140" sldId="318"/>
            <ac:spMk id="3" creationId="{9D82A79D-D7F5-A1A0-A5BC-8DF056BA0D73}"/>
          </ac:spMkLst>
        </pc:spChg>
        <pc:spChg chg="add del mod">
          <ac:chgData name="Ying Cao" userId="c5d2f89c-37b7-45b8-9142-b3d7055cf3db" providerId="ADAL" clId="{A46B9C56-A578-5742-9CB5-7FE61CFB4731}" dt="2023-04-12T07:55:37.204" v="7139" actId="478"/>
          <ac:spMkLst>
            <pc:docMk/>
            <pc:sldMk cId="683349140" sldId="318"/>
            <ac:spMk id="4" creationId="{C3C28AA0-6434-536A-B550-81EFF6812E18}"/>
          </ac:spMkLst>
        </pc:spChg>
        <pc:spChg chg="add del mod">
          <ac:chgData name="Ying Cao" userId="c5d2f89c-37b7-45b8-9142-b3d7055cf3db" providerId="ADAL" clId="{A46B9C56-A578-5742-9CB5-7FE61CFB4731}" dt="2023-04-12T07:56:02.350" v="7151" actId="478"/>
          <ac:spMkLst>
            <pc:docMk/>
            <pc:sldMk cId="683349140" sldId="318"/>
            <ac:spMk id="7" creationId="{747C293A-7F4C-D1B3-6005-810D98CA6281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8" creationId="{D5F8DF37-3A53-C287-C55E-3DABE151F829}"/>
          </ac:spMkLst>
        </pc:spChg>
        <pc:spChg chg="add del mod">
          <ac:chgData name="Ying Cao" userId="c5d2f89c-37b7-45b8-9142-b3d7055cf3db" providerId="ADAL" clId="{A46B9C56-A578-5742-9CB5-7FE61CFB4731}" dt="2023-04-12T07:55:48.879" v="7148" actId="478"/>
          <ac:spMkLst>
            <pc:docMk/>
            <pc:sldMk cId="683349140" sldId="318"/>
            <ac:spMk id="9" creationId="{6D729339-A234-9487-71B7-652EDC801C8A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10" creationId="{28A6AA20-27B9-9081-7CB5-DC536F6C092C}"/>
          </ac:spMkLst>
        </pc:spChg>
        <pc:spChg chg="add del mod">
          <ac:chgData name="Ying Cao" userId="c5d2f89c-37b7-45b8-9142-b3d7055cf3db" providerId="ADAL" clId="{A46B9C56-A578-5742-9CB5-7FE61CFB4731}" dt="2023-04-12T07:55:47.368" v="7147" actId="478"/>
          <ac:spMkLst>
            <pc:docMk/>
            <pc:sldMk cId="683349140" sldId="318"/>
            <ac:spMk id="12" creationId="{09E12B3E-4140-2D30-AA72-38EC7B331E9B}"/>
          </ac:spMkLst>
        </pc:spChg>
        <pc:spChg chg="add del mod">
          <ac:chgData name="Ying Cao" userId="c5d2f89c-37b7-45b8-9142-b3d7055cf3db" providerId="ADAL" clId="{A46B9C56-A578-5742-9CB5-7FE61CFB4731}" dt="2023-04-12T07:56:02.350" v="7151" actId="478"/>
          <ac:spMkLst>
            <pc:docMk/>
            <pc:sldMk cId="683349140" sldId="318"/>
            <ac:spMk id="13" creationId="{300D2BD9-AB91-72BD-B64F-9D29BCAE2C54}"/>
          </ac:spMkLst>
        </pc:spChg>
        <pc:spChg chg="add del mod">
          <ac:chgData name="Ying Cao" userId="c5d2f89c-37b7-45b8-9142-b3d7055cf3db" providerId="ADAL" clId="{A46B9C56-A578-5742-9CB5-7FE61CFB4731}" dt="2023-04-12T07:56:02.350" v="7151" actId="478"/>
          <ac:spMkLst>
            <pc:docMk/>
            <pc:sldMk cId="683349140" sldId="318"/>
            <ac:spMk id="15" creationId="{FBCACC5E-5E52-545F-1723-E5CCD34A5758}"/>
          </ac:spMkLst>
        </pc:spChg>
        <pc:spChg chg="add del mod">
          <ac:chgData name="Ying Cao" userId="c5d2f89c-37b7-45b8-9142-b3d7055cf3db" providerId="ADAL" clId="{A46B9C56-A578-5742-9CB5-7FE61CFB4731}" dt="2023-04-12T07:56:02.350" v="7151" actId="478"/>
          <ac:spMkLst>
            <pc:docMk/>
            <pc:sldMk cId="683349140" sldId="318"/>
            <ac:spMk id="18" creationId="{4C6E8A67-004C-9FF6-E63A-884C6780A4ED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0" creationId="{763621C8-E0F7-99F6-1564-896724069DE4}"/>
          </ac:spMkLst>
        </pc:spChg>
        <pc:spChg chg="add del mod">
          <ac:chgData name="Ying Cao" userId="c5d2f89c-37b7-45b8-9142-b3d7055cf3db" providerId="ADAL" clId="{A46B9C56-A578-5742-9CB5-7FE61CFB4731}" dt="2023-04-12T07:56:02.350" v="7151" actId="478"/>
          <ac:spMkLst>
            <pc:docMk/>
            <pc:sldMk cId="683349140" sldId="318"/>
            <ac:spMk id="22" creationId="{356A6A64-A704-6DE4-28CB-FB3A7B169550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4" creationId="{54D4DDBB-415A-39B2-9E8A-281CB90DD727}"/>
          </ac:spMkLst>
        </pc:spChg>
        <pc:spChg chg="add del mod">
          <ac:chgData name="Ying Cao" userId="c5d2f89c-37b7-45b8-9142-b3d7055cf3db" providerId="ADAL" clId="{A46B9C56-A578-5742-9CB5-7FE61CFB4731}" dt="2023-04-12T07:55:42.125" v="7142" actId="478"/>
          <ac:spMkLst>
            <pc:docMk/>
            <pc:sldMk cId="683349140" sldId="318"/>
            <ac:spMk id="25" creationId="{6E08328D-C3F6-4F8B-BC90-058D5F931933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7" creationId="{82049CDF-88EB-321C-821C-F6BD3238D07E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8" creationId="{D3C28A6A-01A0-8EF6-7567-4476D60E6EFF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9" creationId="{48051215-6822-271B-4AD8-C9BB4BB200BB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30" creationId="{2E4A72E6-373E-A600-31FE-BF2679BCFB97}"/>
          </ac:spMkLst>
        </pc:spChg>
        <pc:spChg chg="del">
          <ac:chgData name="Ying Cao" userId="c5d2f89c-37b7-45b8-9142-b3d7055cf3db" providerId="ADAL" clId="{A46B9C56-A578-5742-9CB5-7FE61CFB4731}" dt="2023-04-12T07:53:27.245" v="7124" actId="478"/>
          <ac:spMkLst>
            <pc:docMk/>
            <pc:sldMk cId="683349140" sldId="318"/>
            <ac:spMk id="31" creationId="{96012550-057C-F569-59D8-6020993EE9AD}"/>
          </ac:spMkLst>
        </pc:spChg>
        <pc:spChg chg="add del mod">
          <ac:chgData name="Ying Cao" userId="c5d2f89c-37b7-45b8-9142-b3d7055cf3db" providerId="ADAL" clId="{A46B9C56-A578-5742-9CB5-7FE61CFB4731}" dt="2023-04-12T07:56:02.350" v="7151" actId="478"/>
          <ac:spMkLst>
            <pc:docMk/>
            <pc:sldMk cId="683349140" sldId="318"/>
            <ac:spMk id="32" creationId="{65B5D7D9-7865-BC9F-94CA-1571245C435F}"/>
          </ac:spMkLst>
        </pc:spChg>
        <pc:spChg chg="add del mod">
          <ac:chgData name="Ying Cao" userId="c5d2f89c-37b7-45b8-9142-b3d7055cf3db" providerId="ADAL" clId="{A46B9C56-A578-5742-9CB5-7FE61CFB4731}" dt="2023-04-12T07:56:02.350" v="7151" actId="478"/>
          <ac:spMkLst>
            <pc:docMk/>
            <pc:sldMk cId="683349140" sldId="318"/>
            <ac:spMk id="34" creationId="{61CAF285-5FBB-4069-E8CA-377515F36707}"/>
          </ac:spMkLst>
        </pc:spChg>
        <pc:spChg chg="add del mod">
          <ac:chgData name="Ying Cao" userId="c5d2f89c-37b7-45b8-9142-b3d7055cf3db" providerId="ADAL" clId="{A46B9C56-A578-5742-9CB5-7FE61CFB4731}" dt="2023-04-12T07:55:41.166" v="7141" actId="478"/>
          <ac:spMkLst>
            <pc:docMk/>
            <pc:sldMk cId="683349140" sldId="318"/>
            <ac:spMk id="37" creationId="{540E863E-EF2F-FDB2-48C9-9EBE120CD264}"/>
          </ac:spMkLst>
        </pc:spChg>
        <pc:spChg chg="add del mod">
          <ac:chgData name="Ying Cao" userId="c5d2f89c-37b7-45b8-9142-b3d7055cf3db" providerId="ADAL" clId="{A46B9C56-A578-5742-9CB5-7FE61CFB4731}" dt="2023-04-12T07:55:40.314" v="7140" actId="478"/>
          <ac:spMkLst>
            <pc:docMk/>
            <pc:sldMk cId="683349140" sldId="318"/>
            <ac:spMk id="38" creationId="{79B5B2DD-05A5-D4FA-3AB0-7F97F87BC583}"/>
          </ac:spMkLst>
        </pc:spChg>
        <pc:spChg chg="add del mod">
          <ac:chgData name="Ying Cao" userId="c5d2f89c-37b7-45b8-9142-b3d7055cf3db" providerId="ADAL" clId="{A46B9C56-A578-5742-9CB5-7FE61CFB4731}" dt="2023-04-12T07:56:02.350" v="7151" actId="478"/>
          <ac:spMkLst>
            <pc:docMk/>
            <pc:sldMk cId="683349140" sldId="318"/>
            <ac:spMk id="39" creationId="{0B4CF995-44AE-DCA7-B795-8D07D70D6E2F}"/>
          </ac:spMkLst>
        </pc:spChg>
        <pc:spChg chg="add del mod">
          <ac:chgData name="Ying Cao" userId="c5d2f89c-37b7-45b8-9142-b3d7055cf3db" providerId="ADAL" clId="{A46B9C56-A578-5742-9CB5-7FE61CFB4731}" dt="2023-04-12T07:55:33.170" v="7136" actId="478"/>
          <ac:spMkLst>
            <pc:docMk/>
            <pc:sldMk cId="683349140" sldId="318"/>
            <ac:spMk id="40" creationId="{407EB159-6F59-97ED-1337-BAD4FABD6F3C}"/>
          </ac:spMkLst>
        </pc:spChg>
        <pc:spChg chg="add del mod">
          <ac:chgData name="Ying Cao" userId="c5d2f89c-37b7-45b8-9142-b3d7055cf3db" providerId="ADAL" clId="{A46B9C56-A578-5742-9CB5-7FE61CFB4731}" dt="2023-04-12T07:55:33.170" v="7136" actId="478"/>
          <ac:spMkLst>
            <pc:docMk/>
            <pc:sldMk cId="683349140" sldId="318"/>
            <ac:spMk id="41" creationId="{29682810-3245-3DFC-9EA9-A3407A1CDCBA}"/>
          </ac:spMkLst>
        </pc:spChg>
        <pc:spChg chg="add del mod">
          <ac:chgData name="Ying Cao" userId="c5d2f89c-37b7-45b8-9142-b3d7055cf3db" providerId="ADAL" clId="{A46B9C56-A578-5742-9CB5-7FE61CFB4731}" dt="2023-04-12T07:55:33.170" v="7136" actId="478"/>
          <ac:spMkLst>
            <pc:docMk/>
            <pc:sldMk cId="683349140" sldId="318"/>
            <ac:spMk id="42" creationId="{AA9EA45C-2218-9935-B88B-E33159FCB1D3}"/>
          </ac:spMkLst>
        </pc:spChg>
        <pc:spChg chg="add del mod">
          <ac:chgData name="Ying Cao" userId="c5d2f89c-37b7-45b8-9142-b3d7055cf3db" providerId="ADAL" clId="{A46B9C56-A578-5742-9CB5-7FE61CFB4731}" dt="2023-04-12T07:55:04.878" v="7131" actId="478"/>
          <ac:spMkLst>
            <pc:docMk/>
            <pc:sldMk cId="683349140" sldId="318"/>
            <ac:spMk id="45" creationId="{656D9F82-3BE8-CB20-6FD2-5D99F1C46553}"/>
          </ac:spMkLst>
        </pc:spChg>
        <pc:spChg chg="add del mod">
          <ac:chgData name="Ying Cao" userId="c5d2f89c-37b7-45b8-9142-b3d7055cf3db" providerId="ADAL" clId="{A46B9C56-A578-5742-9CB5-7FE61CFB4731}" dt="2023-04-12T07:55:03.758" v="7130" actId="478"/>
          <ac:spMkLst>
            <pc:docMk/>
            <pc:sldMk cId="683349140" sldId="318"/>
            <ac:spMk id="46" creationId="{28416173-9EFF-623B-3641-7BD1BDAA290E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48" creationId="{960E115F-9084-9C45-D6DD-406C3BFA1231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49" creationId="{2DEC371F-912A-D054-BCEB-AD434E45E444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50" creationId="{5E66DD77-EA68-6553-F2B8-49075BC6FEAF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51" creationId="{E0E7A952-7471-73A1-F017-6AFC91DA3AFF}"/>
          </ac:spMkLst>
        </pc:spChg>
        <pc:spChg chg="add del mod">
          <ac:chgData name="Ying Cao" userId="c5d2f89c-37b7-45b8-9142-b3d7055cf3db" providerId="ADAL" clId="{A46B9C56-A578-5742-9CB5-7FE61CFB4731}" dt="2023-04-12T07:55:33.170" v="7136" actId="478"/>
          <ac:spMkLst>
            <pc:docMk/>
            <pc:sldMk cId="683349140" sldId="318"/>
            <ac:spMk id="53" creationId="{71F823B5-865E-33B7-9D27-3486FA447E80}"/>
          </ac:spMkLst>
        </pc:spChg>
        <pc:spChg chg="add del mod">
          <ac:chgData name="Ying Cao" userId="c5d2f89c-37b7-45b8-9142-b3d7055cf3db" providerId="ADAL" clId="{A46B9C56-A578-5742-9CB5-7FE61CFB4731}" dt="2023-04-12T07:56:02.350" v="7151" actId="478"/>
          <ac:spMkLst>
            <pc:docMk/>
            <pc:sldMk cId="683349140" sldId="318"/>
            <ac:spMk id="54" creationId="{7FEC247A-015E-C070-720B-DA35DBF52B3B}"/>
          </ac:spMkLst>
        </pc:spChg>
        <pc:spChg chg="add del mod">
          <ac:chgData name="Ying Cao" userId="c5d2f89c-37b7-45b8-9142-b3d7055cf3db" providerId="ADAL" clId="{A46B9C56-A578-5742-9CB5-7FE61CFB4731}" dt="2023-04-12T07:56:02.350" v="7151" actId="478"/>
          <ac:spMkLst>
            <pc:docMk/>
            <pc:sldMk cId="683349140" sldId="318"/>
            <ac:spMk id="56" creationId="{8CB3E091-5FE9-6012-B9A6-58EF95D4E764}"/>
          </ac:spMkLst>
        </pc:spChg>
        <pc:spChg chg="add del mod">
          <ac:chgData name="Ying Cao" userId="c5d2f89c-37b7-45b8-9142-b3d7055cf3db" providerId="ADAL" clId="{A46B9C56-A578-5742-9CB5-7FE61CFB4731}" dt="2023-04-12T07:56:02.350" v="7151" actId="478"/>
          <ac:spMkLst>
            <pc:docMk/>
            <pc:sldMk cId="683349140" sldId="318"/>
            <ac:spMk id="57" creationId="{9D424EC7-B9BB-3C40-8D52-E2AA4B4F3F62}"/>
          </ac:spMkLst>
        </pc:spChg>
        <pc:spChg chg="add del mod">
          <ac:chgData name="Ying Cao" userId="c5d2f89c-37b7-45b8-9142-b3d7055cf3db" providerId="ADAL" clId="{A46B9C56-A578-5742-9CB5-7FE61CFB4731}" dt="2023-04-12T07:56:02.350" v="7151" actId="478"/>
          <ac:spMkLst>
            <pc:docMk/>
            <pc:sldMk cId="683349140" sldId="318"/>
            <ac:spMk id="58" creationId="{89C05035-B113-CF7F-4EAB-CAAD77EFAE08}"/>
          </ac:spMkLst>
        </pc:spChg>
        <pc:spChg chg="add mod topLvl">
          <ac:chgData name="Ying Cao" userId="c5d2f89c-37b7-45b8-9142-b3d7055cf3db" providerId="ADAL" clId="{A46B9C56-A578-5742-9CB5-7FE61CFB4731}" dt="2023-04-12T08:23:27.184" v="7584" actId="164"/>
          <ac:spMkLst>
            <pc:docMk/>
            <pc:sldMk cId="683349140" sldId="318"/>
            <ac:spMk id="59" creationId="{EF155AC8-475C-1991-037E-03D2799C5C7A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60" creationId="{83E074B4-B374-C23F-2F16-D0938108A0E2}"/>
          </ac:spMkLst>
        </pc:spChg>
        <pc:spChg chg="add del mod topLvl">
          <ac:chgData name="Ying Cao" userId="c5d2f89c-37b7-45b8-9142-b3d7055cf3db" providerId="ADAL" clId="{A46B9C56-A578-5742-9CB5-7FE61CFB4731}" dt="2023-04-12T08:21:48.897" v="7563" actId="478"/>
          <ac:spMkLst>
            <pc:docMk/>
            <pc:sldMk cId="683349140" sldId="318"/>
            <ac:spMk id="62" creationId="{6DECE73E-B24A-9440-D1DD-9620E1AA144E}"/>
          </ac:spMkLst>
        </pc:spChg>
        <pc:spChg chg="add mod topLvl">
          <ac:chgData name="Ying Cao" userId="c5d2f89c-37b7-45b8-9142-b3d7055cf3db" providerId="ADAL" clId="{A46B9C56-A578-5742-9CB5-7FE61CFB4731}" dt="2023-04-12T08:23:27.184" v="7584" actId="164"/>
          <ac:spMkLst>
            <pc:docMk/>
            <pc:sldMk cId="683349140" sldId="318"/>
            <ac:spMk id="63" creationId="{EAEDA1F0-2759-DF6D-2012-F3957B21C79D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199" creationId="{CEF54CAE-DA89-55C3-DD9A-878C4CD1596B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00" creationId="{08564679-CFEF-A4B5-29B8-17B03D4E0E7E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05" creationId="{05F28C0C-C37E-F04C-3310-1EAA160333DA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13" creationId="{B259221D-122B-1767-5F55-3F317C4F2912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16" creationId="{443CFDDD-89D0-AFC5-91DE-676DBC11C5DC}"/>
          </ac:spMkLst>
        </pc:spChg>
        <pc:spChg chg="add del mod topLvl">
          <ac:chgData name="Ying Cao" userId="c5d2f89c-37b7-45b8-9142-b3d7055cf3db" providerId="ADAL" clId="{A46B9C56-A578-5742-9CB5-7FE61CFB4731}" dt="2023-04-12T08:23:01.586" v="7577" actId="21"/>
          <ac:spMkLst>
            <pc:docMk/>
            <pc:sldMk cId="683349140" sldId="318"/>
            <ac:spMk id="220" creationId="{0C043C54-90E8-8A12-FA2A-C3D3E2C36F66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30" creationId="{DBAE2347-F5A8-D2B7-D6E7-B8E73EA2B95E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33" creationId="{00850DB1-6D0F-B774-F088-B8B4753F8836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36" creationId="{1546E156-DD0E-9903-9A49-1AFDD23A46E8}"/>
          </ac:spMkLst>
        </pc:spChg>
        <pc:spChg chg="add del mod">
          <ac:chgData name="Ying Cao" userId="c5d2f89c-37b7-45b8-9142-b3d7055cf3db" providerId="ADAL" clId="{A46B9C56-A578-5742-9CB5-7FE61CFB4731}" dt="2023-04-12T08:06:28.367" v="7298" actId="478"/>
          <ac:spMkLst>
            <pc:docMk/>
            <pc:sldMk cId="683349140" sldId="318"/>
            <ac:spMk id="237" creationId="{5390F436-E37C-79DD-7B30-143D53B38F0F}"/>
          </ac:spMkLst>
        </pc:spChg>
        <pc:spChg chg="del">
          <ac:chgData name="Ying Cao" userId="c5d2f89c-37b7-45b8-9142-b3d7055cf3db" providerId="ADAL" clId="{A46B9C56-A578-5742-9CB5-7FE61CFB4731}" dt="2023-04-12T07:53:27.245" v="7124" actId="478"/>
          <ac:spMkLst>
            <pc:docMk/>
            <pc:sldMk cId="683349140" sldId="318"/>
            <ac:spMk id="238" creationId="{BCE9A381-DD0F-68B4-DF45-391E2276692E}"/>
          </ac:spMkLst>
        </pc:spChg>
        <pc:spChg chg="add mod topLvl">
          <ac:chgData name="Ying Cao" userId="c5d2f89c-37b7-45b8-9142-b3d7055cf3db" providerId="ADAL" clId="{A46B9C56-A578-5742-9CB5-7FE61CFB4731}" dt="2023-04-12T08:23:27.184" v="7584" actId="164"/>
          <ac:spMkLst>
            <pc:docMk/>
            <pc:sldMk cId="683349140" sldId="318"/>
            <ac:spMk id="241" creationId="{1B79B7AA-DD04-6920-4665-BB715BB73B1E}"/>
          </ac:spMkLst>
        </pc:spChg>
        <pc:spChg chg="add del mod">
          <ac:chgData name="Ying Cao" userId="c5d2f89c-37b7-45b8-9142-b3d7055cf3db" providerId="ADAL" clId="{A46B9C56-A578-5742-9CB5-7FE61CFB4731}" dt="2023-04-12T08:08:13.595" v="7322" actId="478"/>
          <ac:spMkLst>
            <pc:docMk/>
            <pc:sldMk cId="683349140" sldId="318"/>
            <ac:spMk id="242" creationId="{92013BA7-03AC-3FF9-4101-0DBCD8FEE827}"/>
          </ac:spMkLst>
        </pc:spChg>
        <pc:spChg chg="add del mod topLvl">
          <ac:chgData name="Ying Cao" userId="c5d2f89c-37b7-45b8-9142-b3d7055cf3db" providerId="ADAL" clId="{A46B9C56-A578-5742-9CB5-7FE61CFB4731}" dt="2023-04-12T08:23:01.586" v="7577" actId="21"/>
          <ac:spMkLst>
            <pc:docMk/>
            <pc:sldMk cId="683349140" sldId="318"/>
            <ac:spMk id="243" creationId="{E12EEE2A-1A13-20DB-5775-071454E1CF15}"/>
          </ac:spMkLst>
        </pc:spChg>
        <pc:spChg chg="add mod topLvl">
          <ac:chgData name="Ying Cao" userId="c5d2f89c-37b7-45b8-9142-b3d7055cf3db" providerId="ADAL" clId="{A46B9C56-A578-5742-9CB5-7FE61CFB4731}" dt="2023-04-12T08:23:27.184" v="7584" actId="164"/>
          <ac:spMkLst>
            <pc:docMk/>
            <pc:sldMk cId="683349140" sldId="318"/>
            <ac:spMk id="244" creationId="{A09DADCC-75AD-1DC4-7B36-3CC7D3D1E261}"/>
          </ac:spMkLst>
        </pc:spChg>
        <pc:spChg chg="add mod topLvl">
          <ac:chgData name="Ying Cao" userId="c5d2f89c-37b7-45b8-9142-b3d7055cf3db" providerId="ADAL" clId="{A46B9C56-A578-5742-9CB5-7FE61CFB4731}" dt="2023-04-12T08:23:27.184" v="7584" actId="164"/>
          <ac:spMkLst>
            <pc:docMk/>
            <pc:sldMk cId="683349140" sldId="318"/>
            <ac:spMk id="245" creationId="{A190EDA1-5F7C-377D-9598-711AC7BFBACC}"/>
          </ac:spMkLst>
        </pc:spChg>
        <pc:spChg chg="add mod topLvl">
          <ac:chgData name="Ying Cao" userId="c5d2f89c-37b7-45b8-9142-b3d7055cf3db" providerId="ADAL" clId="{A46B9C56-A578-5742-9CB5-7FE61CFB4731}" dt="2023-04-12T08:23:27.184" v="7584" actId="164"/>
          <ac:spMkLst>
            <pc:docMk/>
            <pc:sldMk cId="683349140" sldId="318"/>
            <ac:spMk id="246" creationId="{9C736F94-A33B-F0CC-45A2-405799F45353}"/>
          </ac:spMkLst>
        </pc:spChg>
        <pc:spChg chg="add mod topLvl">
          <ac:chgData name="Ying Cao" userId="c5d2f89c-37b7-45b8-9142-b3d7055cf3db" providerId="ADAL" clId="{A46B9C56-A578-5742-9CB5-7FE61CFB4731}" dt="2023-04-12T08:23:27.184" v="7584" actId="164"/>
          <ac:spMkLst>
            <pc:docMk/>
            <pc:sldMk cId="683349140" sldId="318"/>
            <ac:spMk id="247" creationId="{7D7A6B2B-42D0-745B-2F2D-DC054B26429D}"/>
          </ac:spMkLst>
        </pc:spChg>
        <pc:spChg chg="add del mod">
          <ac:chgData name="Ying Cao" userId="c5d2f89c-37b7-45b8-9142-b3d7055cf3db" providerId="ADAL" clId="{A46B9C56-A578-5742-9CB5-7FE61CFB4731}" dt="2023-04-12T08:09:10.199" v="7345" actId="478"/>
          <ac:spMkLst>
            <pc:docMk/>
            <pc:sldMk cId="683349140" sldId="318"/>
            <ac:spMk id="248" creationId="{59312969-7214-9EFB-50DE-DA28AEC4E0EF}"/>
          </ac:spMkLst>
        </pc:spChg>
        <pc:spChg chg="add mod topLvl">
          <ac:chgData name="Ying Cao" userId="c5d2f89c-37b7-45b8-9142-b3d7055cf3db" providerId="ADAL" clId="{A46B9C56-A578-5742-9CB5-7FE61CFB4731}" dt="2023-04-12T08:23:27.184" v="7584" actId="164"/>
          <ac:spMkLst>
            <pc:docMk/>
            <pc:sldMk cId="683349140" sldId="318"/>
            <ac:spMk id="249" creationId="{9AE6FADA-1117-05D1-18C6-065D5CC4B167}"/>
          </ac:spMkLst>
        </pc:spChg>
        <pc:spChg chg="add del mod topLvl">
          <ac:chgData name="Ying Cao" userId="c5d2f89c-37b7-45b8-9142-b3d7055cf3db" providerId="ADAL" clId="{A46B9C56-A578-5742-9CB5-7FE61CFB4731}" dt="2023-04-12T08:23:01.586" v="7577" actId="21"/>
          <ac:spMkLst>
            <pc:docMk/>
            <pc:sldMk cId="683349140" sldId="318"/>
            <ac:spMk id="251" creationId="{9CC028E8-EF56-E036-7835-73FF1EF841C1}"/>
          </ac:spMkLst>
        </pc:spChg>
        <pc:spChg chg="add del mod topLvl">
          <ac:chgData name="Ying Cao" userId="c5d2f89c-37b7-45b8-9142-b3d7055cf3db" providerId="ADAL" clId="{A46B9C56-A578-5742-9CB5-7FE61CFB4731}" dt="2023-04-12T08:23:01.586" v="7577" actId="21"/>
          <ac:spMkLst>
            <pc:docMk/>
            <pc:sldMk cId="683349140" sldId="318"/>
            <ac:spMk id="252" creationId="{131D1AFA-44D4-B29B-F84D-D73DB465B309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53" creationId="{02C51088-5BBC-2A0E-66EA-07CC74D8D1F0}"/>
          </ac:spMkLst>
        </pc:spChg>
        <pc:spChg chg="add del mod topLvl">
          <ac:chgData name="Ying Cao" userId="c5d2f89c-37b7-45b8-9142-b3d7055cf3db" providerId="ADAL" clId="{A46B9C56-A578-5742-9CB5-7FE61CFB4731}" dt="2023-04-12T08:23:01.586" v="7577" actId="21"/>
          <ac:spMkLst>
            <pc:docMk/>
            <pc:sldMk cId="683349140" sldId="318"/>
            <ac:spMk id="254" creationId="{D9BF83D3-D60D-9E7B-DEFD-721086675B7A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56" creationId="{C07C939F-B320-CA29-3868-263CED568FFB}"/>
          </ac:spMkLst>
        </pc:spChg>
        <pc:spChg chg="add del mod topLvl">
          <ac:chgData name="Ying Cao" userId="c5d2f89c-37b7-45b8-9142-b3d7055cf3db" providerId="ADAL" clId="{A46B9C56-A578-5742-9CB5-7FE61CFB4731}" dt="2023-04-12T08:23:01.586" v="7577" actId="21"/>
          <ac:spMkLst>
            <pc:docMk/>
            <pc:sldMk cId="683349140" sldId="318"/>
            <ac:spMk id="257" creationId="{7D6A7620-4647-5036-668E-6D4D026C47A1}"/>
          </ac:spMkLst>
        </pc:spChg>
        <pc:spChg chg="add del mod">
          <ac:chgData name="Ying Cao" userId="c5d2f89c-37b7-45b8-9142-b3d7055cf3db" providerId="ADAL" clId="{A46B9C56-A578-5742-9CB5-7FE61CFB4731}" dt="2023-04-12T08:10:24.624" v="7360" actId="478"/>
          <ac:spMkLst>
            <pc:docMk/>
            <pc:sldMk cId="683349140" sldId="318"/>
            <ac:spMk id="258" creationId="{B5AFFC67-D9D7-7103-A81E-38A054D18E53}"/>
          </ac:spMkLst>
        </pc:spChg>
        <pc:spChg chg="add mod topLvl">
          <ac:chgData name="Ying Cao" userId="c5d2f89c-37b7-45b8-9142-b3d7055cf3db" providerId="ADAL" clId="{A46B9C56-A578-5742-9CB5-7FE61CFB4731}" dt="2023-04-12T08:23:27.184" v="7584" actId="164"/>
          <ac:spMkLst>
            <pc:docMk/>
            <pc:sldMk cId="683349140" sldId="318"/>
            <ac:spMk id="259" creationId="{A99A3203-F213-8DEC-D2F6-4CF6043E6BC7}"/>
          </ac:spMkLst>
        </pc:spChg>
        <pc:spChg chg="add del mod topLvl">
          <ac:chgData name="Ying Cao" userId="c5d2f89c-37b7-45b8-9142-b3d7055cf3db" providerId="ADAL" clId="{A46B9C56-A578-5742-9CB5-7FE61CFB4731}" dt="2023-04-12T08:23:01.586" v="7577" actId="21"/>
          <ac:spMkLst>
            <pc:docMk/>
            <pc:sldMk cId="683349140" sldId="318"/>
            <ac:spMk id="260" creationId="{9AD66194-5B49-9C78-CD1B-B5A7291F5C8D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61" creationId="{58331819-AA0B-E7E0-6CB6-E84575F28FA1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64" creationId="{48F6F7FB-8FEC-6B37-06E3-88E1E65E7AD8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68" creationId="{237FAEBD-CDC7-9A71-155B-066ECE72C94E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69" creationId="{DA50989A-A40A-E384-13B2-5839C020D1A5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270" creationId="{8B71E15D-860E-2BE9-2AF4-57085837E894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271" creationId="{551F525C-0FB5-EE5D-0AE8-13F97FE989D8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273" creationId="{0A27894D-904F-4C78-C2A5-F3DF8BAC8D2E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276" creationId="{D0EEB50C-D46D-2CEA-EE5B-9EBC4D75A944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277" creationId="{42F230CB-FDA0-6171-75D6-B06D6D82A2F6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278" creationId="{B2B26829-67E9-D850-0F28-658CBF3350F2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80" creationId="{E0BE02D8-5A1D-8140-EF7F-9ACAF5CE5D36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81" creationId="{E807A470-8B56-0DB5-4611-7D812C26C3D8}"/>
          </ac:spMkLst>
        </pc:spChg>
        <pc:spChg chg="add del mod">
          <ac:chgData name="Ying Cao" userId="c5d2f89c-37b7-45b8-9142-b3d7055cf3db" providerId="ADAL" clId="{A46B9C56-A578-5742-9CB5-7FE61CFB4731}" dt="2023-04-12T08:20:40.132" v="7528" actId="478"/>
          <ac:spMkLst>
            <pc:docMk/>
            <pc:sldMk cId="683349140" sldId="318"/>
            <ac:spMk id="284" creationId="{A98091B2-8CF8-A13C-D97E-6F792F6E4F67}"/>
          </ac:spMkLst>
        </pc:spChg>
        <pc:spChg chg="add mod">
          <ac:chgData name="Ying Cao" userId="c5d2f89c-37b7-45b8-9142-b3d7055cf3db" providerId="ADAL" clId="{A46B9C56-A578-5742-9CB5-7FE61CFB4731}" dt="2023-04-12T08:23:27.184" v="7584" actId="164"/>
          <ac:spMkLst>
            <pc:docMk/>
            <pc:sldMk cId="683349140" sldId="318"/>
            <ac:spMk id="285" creationId="{222E322A-EC61-EDB4-FAAB-C4205316AF72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286" creationId="{9436B420-2FA3-FAA6-6F4C-EF928CBB82EF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87" creationId="{3AEC8602-5AA9-DE28-E2FD-643A42BCFCC2}"/>
          </ac:spMkLst>
        </pc:spChg>
        <pc:spChg chg="del">
          <ac:chgData name="Ying Cao" userId="c5d2f89c-37b7-45b8-9142-b3d7055cf3db" providerId="ADAL" clId="{A46B9C56-A578-5742-9CB5-7FE61CFB4731}" dt="2023-04-12T07:53:27.245" v="7124" actId="478"/>
          <ac:spMkLst>
            <pc:docMk/>
            <pc:sldMk cId="683349140" sldId="318"/>
            <ac:spMk id="288" creationId="{A824EE2F-ACF3-5AAE-201D-8B20331A97E8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95" creationId="{7FA21FC6-7B88-881F-D71B-959959FEE1AD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297" creationId="{4405A396-EE1F-F710-1445-D136D2E5286C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298" creationId="{9B121B59-663F-DC1F-B11A-866A1FAF53D4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299" creationId="{141D769D-003D-11C7-47C6-35707E13F499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302" creationId="{00625B36-7BE7-4991-8B59-FEAD2D063309}"/>
          </ac:spMkLst>
        </pc:spChg>
        <pc:spChg chg="del">
          <ac:chgData name="Ying Cao" userId="c5d2f89c-37b7-45b8-9142-b3d7055cf3db" providerId="ADAL" clId="{A46B9C56-A578-5742-9CB5-7FE61CFB4731}" dt="2023-04-12T07:53:24.894" v="7123" actId="478"/>
          <ac:spMkLst>
            <pc:docMk/>
            <pc:sldMk cId="683349140" sldId="318"/>
            <ac:spMk id="303" creationId="{861ABEDB-8332-BDA8-8B92-97EA613E25C5}"/>
          </ac:spMkLst>
        </pc:spChg>
        <pc:spChg chg="del">
          <ac:chgData name="Ying Cao" userId="c5d2f89c-37b7-45b8-9142-b3d7055cf3db" providerId="ADAL" clId="{A46B9C56-A578-5742-9CB5-7FE61CFB4731}" dt="2023-04-12T07:53:27.245" v="7124" actId="478"/>
          <ac:spMkLst>
            <pc:docMk/>
            <pc:sldMk cId="683349140" sldId="318"/>
            <ac:spMk id="304" creationId="{5CC946E5-3B02-19C7-E8D7-172ABDCE5D66}"/>
          </ac:spMkLst>
        </pc:spChg>
        <pc:spChg chg="del">
          <ac:chgData name="Ying Cao" userId="c5d2f89c-37b7-45b8-9142-b3d7055cf3db" providerId="ADAL" clId="{A46B9C56-A578-5742-9CB5-7FE61CFB4731}" dt="2023-04-12T07:53:27.245" v="7124" actId="478"/>
          <ac:spMkLst>
            <pc:docMk/>
            <pc:sldMk cId="683349140" sldId="318"/>
            <ac:spMk id="305" creationId="{5D4A33E5-0BA1-D5F6-272A-EDCC94B7AE25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06" creationId="{F09D086C-DAC9-4C0F-1FC8-497354F29E8B}"/>
          </ac:spMkLst>
        </pc:spChg>
        <pc:spChg chg="mod topLvl">
          <ac:chgData name="Ying Cao" userId="c5d2f89c-37b7-45b8-9142-b3d7055cf3db" providerId="ADAL" clId="{A46B9C56-A578-5742-9CB5-7FE61CFB4731}" dt="2023-04-12T08:24:48.128" v="7607" actId="164"/>
          <ac:spMkLst>
            <pc:docMk/>
            <pc:sldMk cId="683349140" sldId="318"/>
            <ac:spMk id="314" creationId="{4BC3353A-4233-9F2D-CC36-71E9C8C73AF0}"/>
          </ac:spMkLst>
        </pc:spChg>
        <pc:spChg chg="mod topLvl">
          <ac:chgData name="Ying Cao" userId="c5d2f89c-37b7-45b8-9142-b3d7055cf3db" providerId="ADAL" clId="{A46B9C56-A578-5742-9CB5-7FE61CFB4731}" dt="2023-04-12T08:24:48.128" v="7607" actId="164"/>
          <ac:spMkLst>
            <pc:docMk/>
            <pc:sldMk cId="683349140" sldId="318"/>
            <ac:spMk id="315" creationId="{18427696-DF74-260D-1C8C-C48713DF1DA4}"/>
          </ac:spMkLst>
        </pc:spChg>
        <pc:spChg chg="mod topLvl">
          <ac:chgData name="Ying Cao" userId="c5d2f89c-37b7-45b8-9142-b3d7055cf3db" providerId="ADAL" clId="{A46B9C56-A578-5742-9CB5-7FE61CFB4731}" dt="2023-04-12T08:24:48.128" v="7607" actId="164"/>
          <ac:spMkLst>
            <pc:docMk/>
            <pc:sldMk cId="683349140" sldId="318"/>
            <ac:spMk id="316" creationId="{DA62DEB8-C560-EFBA-4E1E-1AEC08F0D354}"/>
          </ac:spMkLst>
        </pc:spChg>
        <pc:spChg chg="mod topLvl">
          <ac:chgData name="Ying Cao" userId="c5d2f89c-37b7-45b8-9142-b3d7055cf3db" providerId="ADAL" clId="{A46B9C56-A578-5742-9CB5-7FE61CFB4731}" dt="2023-04-12T08:24:48.128" v="7607" actId="164"/>
          <ac:spMkLst>
            <pc:docMk/>
            <pc:sldMk cId="683349140" sldId="318"/>
            <ac:spMk id="317" creationId="{8D8C15A2-AAF3-D9AE-35DC-732BE5A9B9BA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18" creationId="{4DB6E479-DEFC-06E6-EEB0-8DBAF87EF967}"/>
          </ac:spMkLst>
        </pc:spChg>
        <pc:spChg chg="mod topLvl">
          <ac:chgData name="Ying Cao" userId="c5d2f89c-37b7-45b8-9142-b3d7055cf3db" providerId="ADAL" clId="{A46B9C56-A578-5742-9CB5-7FE61CFB4731}" dt="2023-04-12T08:24:48.128" v="7607" actId="164"/>
          <ac:spMkLst>
            <pc:docMk/>
            <pc:sldMk cId="683349140" sldId="318"/>
            <ac:spMk id="319" creationId="{23134A0F-6070-EE40-3223-CDE003AEB0F0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20" creationId="{8A7DB703-D756-7BE7-9B8A-F49B487C818A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21" creationId="{1E2F0E93-E222-9296-2361-D01A0A373611}"/>
          </ac:spMkLst>
        </pc:spChg>
        <pc:spChg chg="mod topLvl">
          <ac:chgData name="Ying Cao" userId="c5d2f89c-37b7-45b8-9142-b3d7055cf3db" providerId="ADAL" clId="{A46B9C56-A578-5742-9CB5-7FE61CFB4731}" dt="2023-04-12T08:37:44.973" v="7649" actId="2085"/>
          <ac:spMkLst>
            <pc:docMk/>
            <pc:sldMk cId="683349140" sldId="318"/>
            <ac:spMk id="322" creationId="{2537B3CE-0105-8075-8D4B-1E23587329AA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23" creationId="{17187DE8-7DDF-69BC-1D39-4164584D16B1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24" creationId="{C1B49F93-EC61-FA75-01F4-A27AAA80474B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25" creationId="{3AA13FD0-D280-1E31-FD86-25171839D6E3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26" creationId="{3698C585-1729-EE53-C5E9-EAFDF42D7204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29" creationId="{06540C9B-F3C8-A881-4CA5-75676B8E0E03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30" creationId="{F79D98A3-54A7-3902-07AB-93A804BE9513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31" creationId="{6BDAA6BA-4DFA-0BE5-2354-660F5AD3B61D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32" creationId="{2D764879-B4FF-F3FC-7AA7-4CE285540803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33" creationId="{704483EF-A0A1-2362-8061-99C9FD59EA63}"/>
          </ac:spMkLst>
        </pc:spChg>
        <pc:spChg chg="mod topLvl">
          <ac:chgData name="Ying Cao" userId="c5d2f89c-37b7-45b8-9142-b3d7055cf3db" providerId="ADAL" clId="{A46B9C56-A578-5742-9CB5-7FE61CFB4731}" dt="2023-04-12T08:24:48.128" v="7607" actId="164"/>
          <ac:spMkLst>
            <pc:docMk/>
            <pc:sldMk cId="683349140" sldId="318"/>
            <ac:spMk id="334" creationId="{D9E743B1-AAA1-EA4F-09C2-1C936233918E}"/>
          </ac:spMkLst>
        </pc:spChg>
        <pc:spChg chg="mod topLvl">
          <ac:chgData name="Ying Cao" userId="c5d2f89c-37b7-45b8-9142-b3d7055cf3db" providerId="ADAL" clId="{A46B9C56-A578-5742-9CB5-7FE61CFB4731}" dt="2023-04-12T08:24:48.128" v="7607" actId="164"/>
          <ac:spMkLst>
            <pc:docMk/>
            <pc:sldMk cId="683349140" sldId="318"/>
            <ac:spMk id="338" creationId="{7811D3D8-BE0F-76CD-774A-5BFB245CA89A}"/>
          </ac:spMkLst>
        </pc:spChg>
        <pc:spChg chg="del mod topLvl">
          <ac:chgData name="Ying Cao" userId="c5d2f89c-37b7-45b8-9142-b3d7055cf3db" providerId="ADAL" clId="{A46B9C56-A578-5742-9CB5-7FE61CFB4731}" dt="2023-04-12T08:24:06.864" v="7597" actId="478"/>
          <ac:spMkLst>
            <pc:docMk/>
            <pc:sldMk cId="683349140" sldId="318"/>
            <ac:spMk id="339" creationId="{3428B2B3-0B5E-6E63-4E87-FFD608741D12}"/>
          </ac:spMkLst>
        </pc:spChg>
        <pc:spChg chg="mod topLvl">
          <ac:chgData name="Ying Cao" userId="c5d2f89c-37b7-45b8-9142-b3d7055cf3db" providerId="ADAL" clId="{A46B9C56-A578-5742-9CB5-7FE61CFB4731}" dt="2023-04-12T08:24:48.128" v="7607" actId="164"/>
          <ac:spMkLst>
            <pc:docMk/>
            <pc:sldMk cId="683349140" sldId="318"/>
            <ac:spMk id="340" creationId="{EE264235-77AF-EBDC-C84F-A1317AEA9902}"/>
          </ac:spMkLst>
        </pc:spChg>
        <pc:spChg chg="mod topLvl">
          <ac:chgData name="Ying Cao" userId="c5d2f89c-37b7-45b8-9142-b3d7055cf3db" providerId="ADAL" clId="{A46B9C56-A578-5742-9CB5-7FE61CFB4731}" dt="2023-04-12T08:24:48.128" v="7607" actId="164"/>
          <ac:spMkLst>
            <pc:docMk/>
            <pc:sldMk cId="683349140" sldId="318"/>
            <ac:spMk id="341" creationId="{BF319053-024B-6CEA-CF38-FF4C1A78D275}"/>
          </ac:spMkLst>
        </pc:spChg>
        <pc:spChg chg="mod topLvl">
          <ac:chgData name="Ying Cao" userId="c5d2f89c-37b7-45b8-9142-b3d7055cf3db" providerId="ADAL" clId="{A46B9C56-A578-5742-9CB5-7FE61CFB4731}" dt="2023-04-12T08:24:48.128" v="7607" actId="164"/>
          <ac:spMkLst>
            <pc:docMk/>
            <pc:sldMk cId="683349140" sldId="318"/>
            <ac:spMk id="342" creationId="{4E54FB54-C786-70C2-A31F-3329D52AFD62}"/>
          </ac:spMkLst>
        </pc:spChg>
        <pc:spChg chg="mod topLvl">
          <ac:chgData name="Ying Cao" userId="c5d2f89c-37b7-45b8-9142-b3d7055cf3db" providerId="ADAL" clId="{A46B9C56-A578-5742-9CB5-7FE61CFB4731}" dt="2023-04-12T08:24:48.128" v="7607" actId="164"/>
          <ac:spMkLst>
            <pc:docMk/>
            <pc:sldMk cId="683349140" sldId="318"/>
            <ac:spMk id="343" creationId="{BE2B6BEB-CD3B-E81D-3D0F-ABD1A8F98664}"/>
          </ac:spMkLst>
        </pc:spChg>
        <pc:spChg chg="mod topLvl">
          <ac:chgData name="Ying Cao" userId="c5d2f89c-37b7-45b8-9142-b3d7055cf3db" providerId="ADAL" clId="{A46B9C56-A578-5742-9CB5-7FE61CFB4731}" dt="2023-04-12T08:24:48.128" v="7607" actId="164"/>
          <ac:spMkLst>
            <pc:docMk/>
            <pc:sldMk cId="683349140" sldId="318"/>
            <ac:spMk id="344" creationId="{75D387FD-706F-D8C9-4D23-F4A56C70487A}"/>
          </ac:spMkLst>
        </pc:spChg>
        <pc:spChg chg="mod topLvl">
          <ac:chgData name="Ying Cao" userId="c5d2f89c-37b7-45b8-9142-b3d7055cf3db" providerId="ADAL" clId="{A46B9C56-A578-5742-9CB5-7FE61CFB4731}" dt="2023-04-12T08:24:48.128" v="7607" actId="164"/>
          <ac:spMkLst>
            <pc:docMk/>
            <pc:sldMk cId="683349140" sldId="318"/>
            <ac:spMk id="345" creationId="{044E6A02-9BFD-5D4F-5A9D-36DD08D47F22}"/>
          </ac:spMkLst>
        </pc:spChg>
        <pc:spChg chg="mod topLvl">
          <ac:chgData name="Ying Cao" userId="c5d2f89c-37b7-45b8-9142-b3d7055cf3db" providerId="ADAL" clId="{A46B9C56-A578-5742-9CB5-7FE61CFB4731}" dt="2023-04-12T08:24:48.128" v="7607" actId="164"/>
          <ac:spMkLst>
            <pc:docMk/>
            <pc:sldMk cId="683349140" sldId="318"/>
            <ac:spMk id="346" creationId="{EFAFEEFD-F8A9-67B2-D1B2-CA605A2560C5}"/>
          </ac:spMkLst>
        </pc:spChg>
        <pc:spChg chg="add mod">
          <ac:chgData name="Ying Cao" userId="c5d2f89c-37b7-45b8-9142-b3d7055cf3db" providerId="ADAL" clId="{A46B9C56-A578-5742-9CB5-7FE61CFB4731}" dt="2023-04-12T08:24:48.128" v="7607" actId="164"/>
          <ac:spMkLst>
            <pc:docMk/>
            <pc:sldMk cId="683349140" sldId="318"/>
            <ac:spMk id="347" creationId="{A6B29A97-3044-AA5D-BB25-FE4BCC1DCB4F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49" creationId="{F97B7E93-3683-5CF0-E208-871987AF1733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50" creationId="{AA92F755-D41D-6346-B905-98D065E5BB89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51" creationId="{9DEC1C4D-60BB-619C-0702-2851F453B8B9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52" creationId="{D664DB59-21A5-123C-92AA-F0947C23B258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53" creationId="{B2BD7E3F-481C-FFD5-BA24-3FB18B1E31CA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54" creationId="{6A468F34-8850-43CC-B3B9-134D95EE6D9E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55" creationId="{3088CE0B-AB30-E61F-8BA2-9A0B00769266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56" creationId="{9014B069-94CA-B49F-7F4F-B5252305E767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57" creationId="{7C229392-663A-27BB-7440-FB7DBE3D754B}"/>
          </ac:spMkLst>
        </pc:spChg>
        <pc:spChg chg="mod">
          <ac:chgData name="Ying Cao" userId="c5d2f89c-37b7-45b8-9142-b3d7055cf3db" providerId="ADAL" clId="{A46B9C56-A578-5742-9CB5-7FE61CFB4731}" dt="2023-04-12T08:11:49.093" v="7387" actId="164"/>
          <ac:spMkLst>
            <pc:docMk/>
            <pc:sldMk cId="683349140" sldId="318"/>
            <ac:spMk id="358" creationId="{0C010A5F-2907-A615-C41C-1A8A65A63534}"/>
          </ac:spMkLst>
        </pc:spChg>
        <pc:spChg chg="mod">
          <ac:chgData name="Ying Cao" userId="c5d2f89c-37b7-45b8-9142-b3d7055cf3db" providerId="ADAL" clId="{A46B9C56-A578-5742-9CB5-7FE61CFB4731}" dt="2023-04-12T08:11:42.526" v="7386" actId="164"/>
          <ac:spMkLst>
            <pc:docMk/>
            <pc:sldMk cId="683349140" sldId="318"/>
            <ac:spMk id="359" creationId="{EDE59BE0-BFCD-A510-6C9A-DA4018BDA671}"/>
          </ac:spMkLst>
        </pc:spChg>
        <pc:spChg chg="mod">
          <ac:chgData name="Ying Cao" userId="c5d2f89c-37b7-45b8-9142-b3d7055cf3db" providerId="ADAL" clId="{A46B9C56-A578-5742-9CB5-7FE61CFB4731}" dt="2023-04-12T08:11:42.526" v="7386" actId="164"/>
          <ac:spMkLst>
            <pc:docMk/>
            <pc:sldMk cId="683349140" sldId="318"/>
            <ac:spMk id="360" creationId="{C1F5FF55-C75A-5EC2-8AAE-137C24C90E0F}"/>
          </ac:spMkLst>
        </pc:spChg>
        <pc:spChg chg="mod">
          <ac:chgData name="Ying Cao" userId="c5d2f89c-37b7-45b8-9142-b3d7055cf3db" providerId="ADAL" clId="{A46B9C56-A578-5742-9CB5-7FE61CFB4731}" dt="2023-04-12T08:11:42.526" v="7386" actId="164"/>
          <ac:spMkLst>
            <pc:docMk/>
            <pc:sldMk cId="683349140" sldId="318"/>
            <ac:spMk id="362" creationId="{23097108-4F1D-164A-0F0D-4B6A1B40B3E2}"/>
          </ac:spMkLst>
        </pc:spChg>
        <pc:spChg chg="mod">
          <ac:chgData name="Ying Cao" userId="c5d2f89c-37b7-45b8-9142-b3d7055cf3db" providerId="ADAL" clId="{A46B9C56-A578-5742-9CB5-7FE61CFB4731}" dt="2023-04-12T08:11:42.526" v="7386" actId="164"/>
          <ac:spMkLst>
            <pc:docMk/>
            <pc:sldMk cId="683349140" sldId="318"/>
            <ac:spMk id="363" creationId="{80ACB255-770C-5CF3-D23E-F1F0A56180FD}"/>
          </ac:spMkLst>
        </pc:spChg>
        <pc:spChg chg="mod">
          <ac:chgData name="Ying Cao" userId="c5d2f89c-37b7-45b8-9142-b3d7055cf3db" providerId="ADAL" clId="{A46B9C56-A578-5742-9CB5-7FE61CFB4731}" dt="2023-04-12T08:37:30.162" v="7646" actId="2085"/>
          <ac:spMkLst>
            <pc:docMk/>
            <pc:sldMk cId="683349140" sldId="318"/>
            <ac:spMk id="371" creationId="{8626F94A-DDC8-03B4-70BD-6D61CEC2C507}"/>
          </ac:spMkLst>
        </pc:spChg>
        <pc:spChg chg="mod">
          <ac:chgData name="Ying Cao" userId="c5d2f89c-37b7-45b8-9142-b3d7055cf3db" providerId="ADAL" clId="{A46B9C56-A578-5742-9CB5-7FE61CFB4731}" dt="2023-04-12T08:11:42.526" v="7386" actId="164"/>
          <ac:spMkLst>
            <pc:docMk/>
            <pc:sldMk cId="683349140" sldId="318"/>
            <ac:spMk id="378" creationId="{909AE025-FEB0-B7C4-3420-C347F86CF6D8}"/>
          </ac:spMkLst>
        </pc:spChg>
        <pc:spChg chg="mod">
          <ac:chgData name="Ying Cao" userId="c5d2f89c-37b7-45b8-9142-b3d7055cf3db" providerId="ADAL" clId="{A46B9C56-A578-5742-9CB5-7FE61CFB4731}" dt="2023-04-12T08:11:42.526" v="7386" actId="164"/>
          <ac:spMkLst>
            <pc:docMk/>
            <pc:sldMk cId="683349140" sldId="318"/>
            <ac:spMk id="381" creationId="{2B88A79E-2131-0B76-5D7A-3F8942AEDBBC}"/>
          </ac:spMkLst>
        </pc:spChg>
        <pc:spChg chg="mod">
          <ac:chgData name="Ying Cao" userId="c5d2f89c-37b7-45b8-9142-b3d7055cf3db" providerId="ADAL" clId="{A46B9C56-A578-5742-9CB5-7FE61CFB4731}" dt="2023-04-12T08:11:42.526" v="7386" actId="164"/>
          <ac:spMkLst>
            <pc:docMk/>
            <pc:sldMk cId="683349140" sldId="318"/>
            <ac:spMk id="382" creationId="{30214BE1-BC09-196A-0D01-6FE496A9F594}"/>
          </ac:spMkLst>
        </pc:spChg>
        <pc:spChg chg="mod">
          <ac:chgData name="Ying Cao" userId="c5d2f89c-37b7-45b8-9142-b3d7055cf3db" providerId="ADAL" clId="{A46B9C56-A578-5742-9CB5-7FE61CFB4731}" dt="2023-04-12T08:11:42.526" v="7386" actId="164"/>
          <ac:spMkLst>
            <pc:docMk/>
            <pc:sldMk cId="683349140" sldId="318"/>
            <ac:spMk id="383" creationId="{96C6164D-1D32-FA34-DC68-B5C7653C16F1}"/>
          </ac:spMkLst>
        </pc:spChg>
        <pc:spChg chg="mod">
          <ac:chgData name="Ying Cao" userId="c5d2f89c-37b7-45b8-9142-b3d7055cf3db" providerId="ADAL" clId="{A46B9C56-A578-5742-9CB5-7FE61CFB4731}" dt="2023-04-12T08:11:42.526" v="7386" actId="164"/>
          <ac:spMkLst>
            <pc:docMk/>
            <pc:sldMk cId="683349140" sldId="318"/>
            <ac:spMk id="385" creationId="{BFF04992-E63E-A3BB-9F51-135435C673E9}"/>
          </ac:spMkLst>
        </pc:spChg>
        <pc:spChg chg="mod">
          <ac:chgData name="Ying Cao" userId="c5d2f89c-37b7-45b8-9142-b3d7055cf3db" providerId="ADAL" clId="{A46B9C56-A578-5742-9CB5-7FE61CFB4731}" dt="2023-04-12T08:11:42.526" v="7386" actId="164"/>
          <ac:spMkLst>
            <pc:docMk/>
            <pc:sldMk cId="683349140" sldId="318"/>
            <ac:spMk id="387" creationId="{329F6CF5-2098-345F-180D-77114733D2ED}"/>
          </ac:spMkLst>
        </pc:spChg>
        <pc:spChg chg="mod">
          <ac:chgData name="Ying Cao" userId="c5d2f89c-37b7-45b8-9142-b3d7055cf3db" providerId="ADAL" clId="{A46B9C56-A578-5742-9CB5-7FE61CFB4731}" dt="2023-04-12T08:11:42.526" v="7386" actId="164"/>
          <ac:spMkLst>
            <pc:docMk/>
            <pc:sldMk cId="683349140" sldId="318"/>
            <ac:spMk id="390" creationId="{7D890E26-6DB4-E4B8-D21C-B424D3F38139}"/>
          </ac:spMkLst>
        </pc:spChg>
        <pc:spChg chg="mod">
          <ac:chgData name="Ying Cao" userId="c5d2f89c-37b7-45b8-9142-b3d7055cf3db" providerId="ADAL" clId="{A46B9C56-A578-5742-9CB5-7FE61CFB4731}" dt="2023-04-12T08:11:42.526" v="7386" actId="164"/>
          <ac:spMkLst>
            <pc:docMk/>
            <pc:sldMk cId="683349140" sldId="318"/>
            <ac:spMk id="392" creationId="{E5BBA55B-3A61-3AC3-F1D8-DF8DA17D06D0}"/>
          </ac:spMkLst>
        </pc:spChg>
        <pc:spChg chg="mod">
          <ac:chgData name="Ying Cao" userId="c5d2f89c-37b7-45b8-9142-b3d7055cf3db" providerId="ADAL" clId="{A46B9C56-A578-5742-9CB5-7FE61CFB4731}" dt="2023-04-12T08:11:42.526" v="7386" actId="164"/>
          <ac:spMkLst>
            <pc:docMk/>
            <pc:sldMk cId="683349140" sldId="318"/>
            <ac:spMk id="393" creationId="{22726CB6-BC26-B3DA-7755-527CF4BAC6AD}"/>
          </ac:spMkLst>
        </pc:spChg>
        <pc:spChg chg="mod">
          <ac:chgData name="Ying Cao" userId="c5d2f89c-37b7-45b8-9142-b3d7055cf3db" providerId="ADAL" clId="{A46B9C56-A578-5742-9CB5-7FE61CFB4731}" dt="2023-04-12T08:11:42.526" v="7386" actId="164"/>
          <ac:spMkLst>
            <pc:docMk/>
            <pc:sldMk cId="683349140" sldId="318"/>
            <ac:spMk id="394" creationId="{5836B06C-79C3-2B28-E559-9A22722E03BC}"/>
          </ac:spMkLst>
        </pc:spChg>
        <pc:spChg chg="mod">
          <ac:chgData name="Ying Cao" userId="c5d2f89c-37b7-45b8-9142-b3d7055cf3db" providerId="ADAL" clId="{A46B9C56-A578-5742-9CB5-7FE61CFB4731}" dt="2023-04-12T08:11:42.526" v="7386" actId="164"/>
          <ac:spMkLst>
            <pc:docMk/>
            <pc:sldMk cId="683349140" sldId="318"/>
            <ac:spMk id="396" creationId="{BC063C36-2C46-D1D0-FFDE-A7BE19BB72F7}"/>
          </ac:spMkLst>
        </pc:spChg>
        <pc:spChg chg="mod">
          <ac:chgData name="Ying Cao" userId="c5d2f89c-37b7-45b8-9142-b3d7055cf3db" providerId="ADAL" clId="{A46B9C56-A578-5742-9CB5-7FE61CFB4731}" dt="2023-04-12T08:11:42.526" v="7386" actId="164"/>
          <ac:spMkLst>
            <pc:docMk/>
            <pc:sldMk cId="683349140" sldId="318"/>
            <ac:spMk id="401" creationId="{B2AEB83F-4E54-534D-8447-E711BF94A5D7}"/>
          </ac:spMkLst>
        </pc:spChg>
        <pc:spChg chg="mod">
          <ac:chgData name="Ying Cao" userId="c5d2f89c-37b7-45b8-9142-b3d7055cf3db" providerId="ADAL" clId="{A46B9C56-A578-5742-9CB5-7FE61CFB4731}" dt="2023-04-12T08:11:42.526" v="7386" actId="164"/>
          <ac:spMkLst>
            <pc:docMk/>
            <pc:sldMk cId="683349140" sldId="318"/>
            <ac:spMk id="407" creationId="{9818B7D6-2229-42E7-D9C7-E2BF1A645DFE}"/>
          </ac:spMkLst>
        </pc:spChg>
        <pc:spChg chg="mod">
          <ac:chgData name="Ying Cao" userId="c5d2f89c-37b7-45b8-9142-b3d7055cf3db" providerId="ADAL" clId="{A46B9C56-A578-5742-9CB5-7FE61CFB4731}" dt="2023-04-12T08:11:42.526" v="7386" actId="164"/>
          <ac:spMkLst>
            <pc:docMk/>
            <pc:sldMk cId="683349140" sldId="318"/>
            <ac:spMk id="410" creationId="{9A704EE3-4012-1361-8555-CE5E9C86027A}"/>
          </ac:spMkLst>
        </pc:spChg>
        <pc:spChg chg="mod">
          <ac:chgData name="Ying Cao" userId="c5d2f89c-37b7-45b8-9142-b3d7055cf3db" providerId="ADAL" clId="{A46B9C56-A578-5742-9CB5-7FE61CFB4731}" dt="2023-04-12T08:11:42.526" v="7386" actId="164"/>
          <ac:spMkLst>
            <pc:docMk/>
            <pc:sldMk cId="683349140" sldId="318"/>
            <ac:spMk id="419" creationId="{AC7266A8-CC22-9322-2C1D-F11363528994}"/>
          </ac:spMkLst>
        </pc:spChg>
        <pc:spChg chg="mod">
          <ac:chgData name="Ying Cao" userId="c5d2f89c-37b7-45b8-9142-b3d7055cf3db" providerId="ADAL" clId="{A46B9C56-A578-5742-9CB5-7FE61CFB4731}" dt="2023-04-12T08:11:36.199" v="7385" actId="164"/>
          <ac:spMkLst>
            <pc:docMk/>
            <pc:sldMk cId="683349140" sldId="318"/>
            <ac:spMk id="420" creationId="{9CD5DDD7-33CE-1D14-9125-4FDAF9E86FBA}"/>
          </ac:spMkLst>
        </pc:spChg>
        <pc:spChg chg="mod">
          <ac:chgData name="Ying Cao" userId="c5d2f89c-37b7-45b8-9142-b3d7055cf3db" providerId="ADAL" clId="{A46B9C56-A578-5742-9CB5-7FE61CFB4731}" dt="2023-04-12T08:37:33.104" v="7647" actId="2085"/>
          <ac:spMkLst>
            <pc:docMk/>
            <pc:sldMk cId="683349140" sldId="318"/>
            <ac:spMk id="421" creationId="{A9E46050-5663-C56E-FDFE-9E984BFAD9E3}"/>
          </ac:spMkLst>
        </pc:spChg>
        <pc:spChg chg="mod">
          <ac:chgData name="Ying Cao" userId="c5d2f89c-37b7-45b8-9142-b3d7055cf3db" providerId="ADAL" clId="{A46B9C56-A578-5742-9CB5-7FE61CFB4731}" dt="2023-04-12T08:11:36.199" v="7385" actId="164"/>
          <ac:spMkLst>
            <pc:docMk/>
            <pc:sldMk cId="683349140" sldId="318"/>
            <ac:spMk id="424" creationId="{BD150E84-45A1-BA1B-B446-1A1C1BF866F3}"/>
          </ac:spMkLst>
        </pc:spChg>
        <pc:spChg chg="mod">
          <ac:chgData name="Ying Cao" userId="c5d2f89c-37b7-45b8-9142-b3d7055cf3db" providerId="ADAL" clId="{A46B9C56-A578-5742-9CB5-7FE61CFB4731}" dt="2023-04-12T08:11:36.199" v="7385" actId="164"/>
          <ac:spMkLst>
            <pc:docMk/>
            <pc:sldMk cId="683349140" sldId="318"/>
            <ac:spMk id="425" creationId="{0225EC6C-89F5-5960-6432-0CD11BB8B226}"/>
          </ac:spMkLst>
        </pc:spChg>
        <pc:spChg chg="mod">
          <ac:chgData name="Ying Cao" userId="c5d2f89c-37b7-45b8-9142-b3d7055cf3db" providerId="ADAL" clId="{A46B9C56-A578-5742-9CB5-7FE61CFB4731}" dt="2023-04-12T08:11:36.199" v="7385" actId="164"/>
          <ac:spMkLst>
            <pc:docMk/>
            <pc:sldMk cId="683349140" sldId="318"/>
            <ac:spMk id="427" creationId="{800DBBEA-AB84-AFF6-9C9D-5C6F90D82A4F}"/>
          </ac:spMkLst>
        </pc:spChg>
        <pc:spChg chg="mod">
          <ac:chgData name="Ying Cao" userId="c5d2f89c-37b7-45b8-9142-b3d7055cf3db" providerId="ADAL" clId="{A46B9C56-A578-5742-9CB5-7FE61CFB4731}" dt="2023-04-12T08:11:36.199" v="7385" actId="164"/>
          <ac:spMkLst>
            <pc:docMk/>
            <pc:sldMk cId="683349140" sldId="318"/>
            <ac:spMk id="429" creationId="{8582EBB6-91B2-3B67-5384-EFA68BF3DDA3}"/>
          </ac:spMkLst>
        </pc:spChg>
        <pc:spChg chg="mod">
          <ac:chgData name="Ying Cao" userId="c5d2f89c-37b7-45b8-9142-b3d7055cf3db" providerId="ADAL" clId="{A46B9C56-A578-5742-9CB5-7FE61CFB4731}" dt="2023-04-12T08:11:36.199" v="7385" actId="164"/>
          <ac:spMkLst>
            <pc:docMk/>
            <pc:sldMk cId="683349140" sldId="318"/>
            <ac:spMk id="430" creationId="{49F676BC-5507-9394-2638-7D5E2E56BDEF}"/>
          </ac:spMkLst>
        </pc:spChg>
        <pc:spChg chg="mod">
          <ac:chgData name="Ying Cao" userId="c5d2f89c-37b7-45b8-9142-b3d7055cf3db" providerId="ADAL" clId="{A46B9C56-A578-5742-9CB5-7FE61CFB4731}" dt="2023-04-12T08:11:36.199" v="7385" actId="164"/>
          <ac:spMkLst>
            <pc:docMk/>
            <pc:sldMk cId="683349140" sldId="318"/>
            <ac:spMk id="432" creationId="{3EFECCEE-915C-C9CC-FDD2-3554DCBAD821}"/>
          </ac:spMkLst>
        </pc:spChg>
        <pc:spChg chg="mod">
          <ac:chgData name="Ying Cao" userId="c5d2f89c-37b7-45b8-9142-b3d7055cf3db" providerId="ADAL" clId="{A46B9C56-A578-5742-9CB5-7FE61CFB4731}" dt="2023-04-12T08:11:36.199" v="7385" actId="164"/>
          <ac:spMkLst>
            <pc:docMk/>
            <pc:sldMk cId="683349140" sldId="318"/>
            <ac:spMk id="435" creationId="{5172980A-0E00-E179-E477-9D1867C7B79C}"/>
          </ac:spMkLst>
        </pc:spChg>
        <pc:spChg chg="mod">
          <ac:chgData name="Ying Cao" userId="c5d2f89c-37b7-45b8-9142-b3d7055cf3db" providerId="ADAL" clId="{A46B9C56-A578-5742-9CB5-7FE61CFB4731}" dt="2023-04-12T08:11:36.199" v="7385" actId="164"/>
          <ac:spMkLst>
            <pc:docMk/>
            <pc:sldMk cId="683349140" sldId="318"/>
            <ac:spMk id="436" creationId="{1A9047EC-1720-69EA-7841-0E74BB67BED3}"/>
          </ac:spMkLst>
        </pc:spChg>
        <pc:spChg chg="mod">
          <ac:chgData name="Ying Cao" userId="c5d2f89c-37b7-45b8-9142-b3d7055cf3db" providerId="ADAL" clId="{A46B9C56-A578-5742-9CB5-7FE61CFB4731}" dt="2023-04-12T08:11:36.199" v="7385" actId="164"/>
          <ac:spMkLst>
            <pc:docMk/>
            <pc:sldMk cId="683349140" sldId="318"/>
            <ac:spMk id="437" creationId="{B66542C0-952D-AC0A-60E8-D9DD4B1DC7D1}"/>
          </ac:spMkLst>
        </pc:spChg>
        <pc:spChg chg="mod">
          <ac:chgData name="Ying Cao" userId="c5d2f89c-37b7-45b8-9142-b3d7055cf3db" providerId="ADAL" clId="{A46B9C56-A578-5742-9CB5-7FE61CFB4731}" dt="2023-04-12T08:11:36.199" v="7385" actId="164"/>
          <ac:spMkLst>
            <pc:docMk/>
            <pc:sldMk cId="683349140" sldId="318"/>
            <ac:spMk id="438" creationId="{5C75D60D-A2C5-5771-3B61-82B2C5E0717B}"/>
          </ac:spMkLst>
        </pc:spChg>
        <pc:spChg chg="mod">
          <ac:chgData name="Ying Cao" userId="c5d2f89c-37b7-45b8-9142-b3d7055cf3db" providerId="ADAL" clId="{A46B9C56-A578-5742-9CB5-7FE61CFB4731}" dt="2023-04-12T08:11:36.199" v="7385" actId="164"/>
          <ac:spMkLst>
            <pc:docMk/>
            <pc:sldMk cId="683349140" sldId="318"/>
            <ac:spMk id="440" creationId="{02F008F5-A4BB-9A78-4FA4-C368C4C69893}"/>
          </ac:spMkLst>
        </pc:spChg>
        <pc:spChg chg="mod">
          <ac:chgData name="Ying Cao" userId="c5d2f89c-37b7-45b8-9142-b3d7055cf3db" providerId="ADAL" clId="{A46B9C56-A578-5742-9CB5-7FE61CFB4731}" dt="2023-04-12T08:11:36.199" v="7385" actId="164"/>
          <ac:spMkLst>
            <pc:docMk/>
            <pc:sldMk cId="683349140" sldId="318"/>
            <ac:spMk id="441" creationId="{E00CE841-1A40-7B75-C777-7A157E9DD820}"/>
          </ac:spMkLst>
        </pc:spChg>
        <pc:spChg chg="mod">
          <ac:chgData name="Ying Cao" userId="c5d2f89c-37b7-45b8-9142-b3d7055cf3db" providerId="ADAL" clId="{A46B9C56-A578-5742-9CB5-7FE61CFB4731}" dt="2023-04-12T08:11:36.199" v="7385" actId="164"/>
          <ac:spMkLst>
            <pc:docMk/>
            <pc:sldMk cId="683349140" sldId="318"/>
            <ac:spMk id="442" creationId="{EE8F4CFD-5D4F-7E5D-6E09-7234E969A950}"/>
          </ac:spMkLst>
        </pc:spChg>
        <pc:spChg chg="mod">
          <ac:chgData name="Ying Cao" userId="c5d2f89c-37b7-45b8-9142-b3d7055cf3db" providerId="ADAL" clId="{A46B9C56-A578-5742-9CB5-7FE61CFB4731}" dt="2023-04-12T08:11:36.199" v="7385" actId="164"/>
          <ac:spMkLst>
            <pc:docMk/>
            <pc:sldMk cId="683349140" sldId="318"/>
            <ac:spMk id="443" creationId="{81C4B6E1-7D87-C9BD-72E3-62EDEA76A58E}"/>
          </ac:spMkLst>
        </pc:spChg>
        <pc:spChg chg="mod">
          <ac:chgData name="Ying Cao" userId="c5d2f89c-37b7-45b8-9142-b3d7055cf3db" providerId="ADAL" clId="{A46B9C56-A578-5742-9CB5-7FE61CFB4731}" dt="2023-04-12T08:11:42.526" v="7386" actId="164"/>
          <ac:spMkLst>
            <pc:docMk/>
            <pc:sldMk cId="683349140" sldId="318"/>
            <ac:spMk id="445" creationId="{7BD4F2C4-F8F2-C18A-059D-139C65F40B7A}"/>
          </ac:spMkLst>
        </pc:spChg>
        <pc:spChg chg="add mod topLvl">
          <ac:chgData name="Ying Cao" userId="c5d2f89c-37b7-45b8-9142-b3d7055cf3db" providerId="ADAL" clId="{A46B9C56-A578-5742-9CB5-7FE61CFB4731}" dt="2023-04-12T08:23:27.184" v="7584" actId="164"/>
          <ac:spMkLst>
            <pc:docMk/>
            <pc:sldMk cId="683349140" sldId="318"/>
            <ac:spMk id="448" creationId="{861BDE1A-BC1A-1FF3-AE1B-7EB3269A70F6}"/>
          </ac:spMkLst>
        </pc:spChg>
        <pc:spChg chg="add mod topLvl">
          <ac:chgData name="Ying Cao" userId="c5d2f89c-37b7-45b8-9142-b3d7055cf3db" providerId="ADAL" clId="{A46B9C56-A578-5742-9CB5-7FE61CFB4731}" dt="2023-04-12T08:23:27.184" v="7584" actId="164"/>
          <ac:spMkLst>
            <pc:docMk/>
            <pc:sldMk cId="683349140" sldId="318"/>
            <ac:spMk id="453" creationId="{4446305A-875D-3E9B-F9CC-5A5118063A03}"/>
          </ac:spMkLst>
        </pc:spChg>
        <pc:spChg chg="add mod topLvl">
          <ac:chgData name="Ying Cao" userId="c5d2f89c-37b7-45b8-9142-b3d7055cf3db" providerId="ADAL" clId="{A46B9C56-A578-5742-9CB5-7FE61CFB4731}" dt="2023-04-12T08:37:40.999" v="7648" actId="2085"/>
          <ac:spMkLst>
            <pc:docMk/>
            <pc:sldMk cId="683349140" sldId="318"/>
            <ac:spMk id="454" creationId="{1C341495-3B8E-B1EE-0347-BE4EB5D25CD1}"/>
          </ac:spMkLst>
        </pc:spChg>
        <pc:spChg chg="mod">
          <ac:chgData name="Ying Cao" userId="c5d2f89c-37b7-45b8-9142-b3d7055cf3db" providerId="ADAL" clId="{A46B9C56-A578-5742-9CB5-7FE61CFB4731}" dt="2023-04-12T08:11:36.199" v="7385" actId="164"/>
          <ac:spMkLst>
            <pc:docMk/>
            <pc:sldMk cId="683349140" sldId="318"/>
            <ac:spMk id="455" creationId="{3F3EEFFC-F859-CF87-7F25-06F6311F5B64}"/>
          </ac:spMkLst>
        </pc:spChg>
        <pc:spChg chg="mod">
          <ac:chgData name="Ying Cao" userId="c5d2f89c-37b7-45b8-9142-b3d7055cf3db" providerId="ADAL" clId="{A46B9C56-A578-5742-9CB5-7FE61CFB4731}" dt="2023-04-12T08:11:36.199" v="7385" actId="164"/>
          <ac:spMkLst>
            <pc:docMk/>
            <pc:sldMk cId="683349140" sldId="318"/>
            <ac:spMk id="463" creationId="{CE42BB3C-2489-E024-BD35-8E66A4BC012B}"/>
          </ac:spMkLst>
        </pc:spChg>
        <pc:spChg chg="add mod topLvl">
          <ac:chgData name="Ying Cao" userId="c5d2f89c-37b7-45b8-9142-b3d7055cf3db" providerId="ADAL" clId="{A46B9C56-A578-5742-9CB5-7FE61CFB4731}" dt="2023-04-12T08:23:27.184" v="7584" actId="164"/>
          <ac:spMkLst>
            <pc:docMk/>
            <pc:sldMk cId="683349140" sldId="318"/>
            <ac:spMk id="465" creationId="{7829DF29-78EC-315B-BDCF-48384C11A9A8}"/>
          </ac:spMkLst>
        </pc:spChg>
        <pc:spChg chg="mod">
          <ac:chgData name="Ying Cao" userId="c5d2f89c-37b7-45b8-9142-b3d7055cf3db" providerId="ADAL" clId="{A46B9C56-A578-5742-9CB5-7FE61CFB4731}" dt="2023-04-12T08:11:42.526" v="7386" actId="164"/>
          <ac:spMkLst>
            <pc:docMk/>
            <pc:sldMk cId="683349140" sldId="318"/>
            <ac:spMk id="468" creationId="{C2B940E8-5F2A-9ACE-0607-87B9A5DFB2C6}"/>
          </ac:spMkLst>
        </pc:spChg>
        <pc:spChg chg="mod">
          <ac:chgData name="Ying Cao" userId="c5d2f89c-37b7-45b8-9142-b3d7055cf3db" providerId="ADAL" clId="{A46B9C56-A578-5742-9CB5-7FE61CFB4731}" dt="2023-04-12T08:11:36.199" v="7385" actId="164"/>
          <ac:spMkLst>
            <pc:docMk/>
            <pc:sldMk cId="683349140" sldId="318"/>
            <ac:spMk id="469" creationId="{8BE6EC21-CF6E-2703-B480-DD59C8B514D8}"/>
          </ac:spMkLst>
        </pc:spChg>
        <pc:spChg chg="mod">
          <ac:chgData name="Ying Cao" userId="c5d2f89c-37b7-45b8-9142-b3d7055cf3db" providerId="ADAL" clId="{A46B9C56-A578-5742-9CB5-7FE61CFB4731}" dt="2023-04-12T08:11:36.199" v="7385" actId="164"/>
          <ac:spMkLst>
            <pc:docMk/>
            <pc:sldMk cId="683349140" sldId="318"/>
            <ac:spMk id="488" creationId="{4F28F7C9-DC22-922F-E12E-E63B58A883CB}"/>
          </ac:spMkLst>
        </pc:spChg>
        <pc:spChg chg="mod">
          <ac:chgData name="Ying Cao" userId="c5d2f89c-37b7-45b8-9142-b3d7055cf3db" providerId="ADAL" clId="{A46B9C56-A578-5742-9CB5-7FE61CFB4731}" dt="2023-04-12T08:11:36.199" v="7385" actId="164"/>
          <ac:spMkLst>
            <pc:docMk/>
            <pc:sldMk cId="683349140" sldId="318"/>
            <ac:spMk id="493" creationId="{BB831BA1-4943-50CE-AB42-C886492F08CA}"/>
          </ac:spMkLst>
        </pc:spChg>
        <pc:spChg chg="mod">
          <ac:chgData name="Ying Cao" userId="c5d2f89c-37b7-45b8-9142-b3d7055cf3db" providerId="ADAL" clId="{A46B9C56-A578-5742-9CB5-7FE61CFB4731}" dt="2023-04-12T08:11:36.199" v="7385" actId="164"/>
          <ac:spMkLst>
            <pc:docMk/>
            <pc:sldMk cId="683349140" sldId="318"/>
            <ac:spMk id="494" creationId="{8CFAC1A4-EE7D-8260-0AB6-4632A162693F}"/>
          </ac:spMkLst>
        </pc:spChg>
        <pc:spChg chg="mod">
          <ac:chgData name="Ying Cao" userId="c5d2f89c-37b7-45b8-9142-b3d7055cf3db" providerId="ADAL" clId="{A46B9C56-A578-5742-9CB5-7FE61CFB4731}" dt="2023-04-12T08:11:36.199" v="7385" actId="164"/>
          <ac:spMkLst>
            <pc:docMk/>
            <pc:sldMk cId="683349140" sldId="318"/>
            <ac:spMk id="495" creationId="{57B87317-EA04-BF89-AAD2-5B2C96DE90DF}"/>
          </ac:spMkLst>
        </pc:spChg>
        <pc:spChg chg="mod">
          <ac:chgData name="Ying Cao" userId="c5d2f89c-37b7-45b8-9142-b3d7055cf3db" providerId="ADAL" clId="{A46B9C56-A578-5742-9CB5-7FE61CFB4731}" dt="2023-04-12T08:11:36.199" v="7385" actId="164"/>
          <ac:spMkLst>
            <pc:docMk/>
            <pc:sldMk cId="683349140" sldId="318"/>
            <ac:spMk id="496" creationId="{14AE6762-5848-E082-7445-01481F6FB339}"/>
          </ac:spMkLst>
        </pc:spChg>
        <pc:spChg chg="mod">
          <ac:chgData name="Ying Cao" userId="c5d2f89c-37b7-45b8-9142-b3d7055cf3db" providerId="ADAL" clId="{A46B9C56-A578-5742-9CB5-7FE61CFB4731}" dt="2023-04-12T08:11:36.199" v="7385" actId="164"/>
          <ac:spMkLst>
            <pc:docMk/>
            <pc:sldMk cId="683349140" sldId="318"/>
            <ac:spMk id="502" creationId="{8DFF849B-B184-BD07-516A-32504EAA21BF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03" creationId="{A9E73831-547F-BDE9-1424-614D36F47D74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04" creationId="{92196190-F2F8-6C60-AB26-CC2210EE437C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06" creationId="{41A15FA9-973E-329C-82A2-A8442FCD9089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07" creationId="{EB1837BE-4404-9571-B168-5EB62CC20BD9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08" creationId="{D1FDA405-E5CF-623E-AAA5-428844E3B3CC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09" creationId="{9FD698E1-38A7-0000-D485-41BBFED772CB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10" creationId="{71D045B7-D155-8F91-FD40-7C3B94B5DF88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12" creationId="{9DE1985D-E33F-FF2E-47D9-F492A48D2456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14" creationId="{DB7C0192-E750-41B3-685B-61E598FEFE01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16" creationId="{FBE2FA18-81ED-F770-8ED8-E2251A350E1C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18" creationId="{6B172E30-2466-0282-F04F-05567B1C73CC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20" creationId="{6B2CCBAC-5EDE-F310-139C-BAED5DE93D5F}"/>
          </ac:spMkLst>
        </pc:spChg>
        <pc:spChg chg="add del mod">
          <ac:chgData name="Ying Cao" userId="c5d2f89c-37b7-45b8-9142-b3d7055cf3db" providerId="ADAL" clId="{A46B9C56-A578-5742-9CB5-7FE61CFB4731}" dt="2023-04-12T08:01:02.088" v="7228"/>
          <ac:spMkLst>
            <pc:docMk/>
            <pc:sldMk cId="683349140" sldId="318"/>
            <ac:spMk id="522" creationId="{AB694312-0CFE-AAB5-B65D-E2116F4D0596}"/>
          </ac:spMkLst>
        </pc:spChg>
        <pc:spChg chg="add mod topLvl">
          <ac:chgData name="Ying Cao" userId="c5d2f89c-37b7-45b8-9142-b3d7055cf3db" providerId="ADAL" clId="{A46B9C56-A578-5742-9CB5-7FE61CFB4731}" dt="2023-04-12T08:23:27.184" v="7584" actId="164"/>
          <ac:spMkLst>
            <pc:docMk/>
            <pc:sldMk cId="683349140" sldId="318"/>
            <ac:spMk id="525" creationId="{5395FEF8-FE98-8F5D-B459-59EC9E173D65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27" creationId="{B45CE71B-957C-8754-7DAA-12F064C9BE12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28" creationId="{14B4999E-B14D-C630-9733-BF9AE75F83A0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33" creationId="{A58C2462-11A7-F6B8-5C59-8C87D2AF0995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36" creationId="{A2D93FD3-3AB1-D7D6-A3FC-4D1C7F809F1E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37" creationId="{628570F0-5303-04FF-DC7D-B49CF797D322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38" creationId="{D28A9845-48BB-0125-B86C-052359E42A0B}"/>
          </ac:spMkLst>
        </pc:spChg>
        <pc:spChg chg="add del mod topLvl">
          <ac:chgData name="Ying Cao" userId="c5d2f89c-37b7-45b8-9142-b3d7055cf3db" providerId="ADAL" clId="{A46B9C56-A578-5742-9CB5-7FE61CFB4731}" dt="2023-04-12T08:23:01.586" v="7577" actId="21"/>
          <ac:spMkLst>
            <pc:docMk/>
            <pc:sldMk cId="683349140" sldId="318"/>
            <ac:spMk id="541" creationId="{081055B5-808A-1A1F-EA89-3630A100F1D6}"/>
          </ac:spMkLst>
        </pc:spChg>
        <pc:spChg chg="add del mod topLvl">
          <ac:chgData name="Ying Cao" userId="c5d2f89c-37b7-45b8-9142-b3d7055cf3db" providerId="ADAL" clId="{A46B9C56-A578-5742-9CB5-7FE61CFB4731}" dt="2023-04-12T08:23:01.586" v="7577" actId="21"/>
          <ac:spMkLst>
            <pc:docMk/>
            <pc:sldMk cId="683349140" sldId="318"/>
            <ac:spMk id="543" creationId="{C388C926-1216-0B7C-8A01-FE6D012D1A52}"/>
          </ac:spMkLst>
        </pc:spChg>
        <pc:spChg chg="add del mod topLvl">
          <ac:chgData name="Ying Cao" userId="c5d2f89c-37b7-45b8-9142-b3d7055cf3db" providerId="ADAL" clId="{A46B9C56-A578-5742-9CB5-7FE61CFB4731}" dt="2023-04-12T08:23:01.586" v="7577" actId="21"/>
          <ac:spMkLst>
            <pc:docMk/>
            <pc:sldMk cId="683349140" sldId="318"/>
            <ac:spMk id="544" creationId="{32782036-ABB3-E4F3-9E92-A600A7976FEF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47" creationId="{FD35B1E5-7EA4-FA44-A6B4-F44E2F53A135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48" creationId="{512BF8CC-C623-4D2E-68E3-F07400FD0687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57" creationId="{8359D087-7307-1CAC-4254-83F07FBF0558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58" creationId="{B9FBC5A1-7CE6-140D-F731-E46A7B8EAE97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61" creationId="{525F8C31-8785-2C13-ECD6-A172F616A671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62" creationId="{866003E9-BF82-B9B5-9674-0CFFF7F65900}"/>
          </ac:spMkLst>
        </pc:spChg>
        <pc:spChg chg="mod">
          <ac:chgData name="Ying Cao" userId="c5d2f89c-37b7-45b8-9142-b3d7055cf3db" providerId="ADAL" clId="{A46B9C56-A578-5742-9CB5-7FE61CFB4731}" dt="2023-04-12T08:11:29.395" v="7383" actId="164"/>
          <ac:spMkLst>
            <pc:docMk/>
            <pc:sldMk cId="683349140" sldId="318"/>
            <ac:spMk id="566" creationId="{95031469-C630-8F32-0530-C84292C795B6}"/>
          </ac:spMkLst>
        </pc:spChg>
        <pc:grpChg chg="add del mod">
          <ac:chgData name="Ying Cao" userId="c5d2f89c-37b7-45b8-9142-b3d7055cf3db" providerId="ADAL" clId="{A46B9C56-A578-5742-9CB5-7FE61CFB4731}" dt="2023-04-12T08:21:45.435" v="7562" actId="165"/>
          <ac:grpSpMkLst>
            <pc:docMk/>
            <pc:sldMk cId="683349140" sldId="318"/>
            <ac:grpSpMk id="263" creationId="{6F34A247-140E-71EC-B554-3A5093B3A8CC}"/>
          </ac:grpSpMkLst>
        </pc:grpChg>
        <pc:grpChg chg="add mod">
          <ac:chgData name="Ying Cao" userId="c5d2f89c-37b7-45b8-9142-b3d7055cf3db" providerId="ADAL" clId="{A46B9C56-A578-5742-9CB5-7FE61CFB4731}" dt="2023-04-12T08:33:37.599" v="7643" actId="1076"/>
          <ac:grpSpMkLst>
            <pc:docMk/>
            <pc:sldMk cId="683349140" sldId="318"/>
            <ac:grpSpMk id="265" creationId="{64420793-4007-0141-3EF7-53D92E04EC0E}"/>
          </ac:grpSpMkLst>
        </pc:grpChg>
        <pc:grpChg chg="add mod">
          <ac:chgData name="Ying Cao" userId="c5d2f89c-37b7-45b8-9142-b3d7055cf3db" providerId="ADAL" clId="{A46B9C56-A578-5742-9CB5-7FE61CFB4731}" dt="2023-04-12T08:27:09.255" v="7633" actId="1076"/>
          <ac:grpSpMkLst>
            <pc:docMk/>
            <pc:sldMk cId="683349140" sldId="318"/>
            <ac:grpSpMk id="266" creationId="{1C81C0D6-AE23-787F-D654-46201DACD233}"/>
          </ac:grpSpMkLst>
        </pc:grpChg>
        <pc:grpChg chg="add mod">
          <ac:chgData name="Ying Cao" userId="c5d2f89c-37b7-45b8-9142-b3d7055cf3db" providerId="ADAL" clId="{A46B9C56-A578-5742-9CB5-7FE61CFB4731}" dt="2023-04-12T08:27:09.255" v="7633" actId="1076"/>
          <ac:grpSpMkLst>
            <pc:docMk/>
            <pc:sldMk cId="683349140" sldId="318"/>
            <ac:grpSpMk id="267" creationId="{4B52DF61-6D40-1715-73D1-9F69AAC0E618}"/>
          </ac:grpSpMkLst>
        </pc:grpChg>
        <pc:grpChg chg="add mod">
          <ac:chgData name="Ying Cao" userId="c5d2f89c-37b7-45b8-9142-b3d7055cf3db" providerId="ADAL" clId="{A46B9C56-A578-5742-9CB5-7FE61CFB4731}" dt="2023-04-12T08:33:49.037" v="7645" actId="1076"/>
          <ac:grpSpMkLst>
            <pc:docMk/>
            <pc:sldMk cId="683349140" sldId="318"/>
            <ac:grpSpMk id="282" creationId="{FA3EB8EC-BF71-F8C8-6FB5-9BB3C0C5B74B}"/>
          </ac:grpSpMkLst>
        </pc:grpChg>
        <pc:grpChg chg="add mod">
          <ac:chgData name="Ying Cao" userId="c5d2f89c-37b7-45b8-9142-b3d7055cf3db" providerId="ADAL" clId="{A46B9C56-A578-5742-9CB5-7FE61CFB4731}" dt="2023-04-12T08:23:22.648" v="7583" actId="338"/>
          <ac:grpSpMkLst>
            <pc:docMk/>
            <pc:sldMk cId="683349140" sldId="318"/>
            <ac:grpSpMk id="309" creationId="{FA882601-6A97-4862-559E-183E087EDA42}"/>
          </ac:grpSpMkLst>
        </pc:grpChg>
        <pc:grpChg chg="add mod">
          <ac:chgData name="Ying Cao" userId="c5d2f89c-37b7-45b8-9142-b3d7055cf3db" providerId="ADAL" clId="{A46B9C56-A578-5742-9CB5-7FE61CFB4731}" dt="2023-04-12T08:33:43.437" v="7644" actId="1076"/>
          <ac:grpSpMkLst>
            <pc:docMk/>
            <pc:sldMk cId="683349140" sldId="318"/>
            <ac:grpSpMk id="312" creationId="{839C2EDA-CECB-745F-D396-03D0A48A92CB}"/>
          </ac:grpSpMkLst>
        </pc:grpChg>
        <pc:grpChg chg="add del mod">
          <ac:chgData name="Ying Cao" userId="c5d2f89c-37b7-45b8-9142-b3d7055cf3db" providerId="ADAL" clId="{A46B9C56-A578-5742-9CB5-7FE61CFB4731}" dt="2023-04-12T08:23:58.803" v="7594" actId="165"/>
          <ac:grpSpMkLst>
            <pc:docMk/>
            <pc:sldMk cId="683349140" sldId="318"/>
            <ac:grpSpMk id="313" creationId="{0CBC7A66-1B57-482F-7F36-A3F3CA00AF5F}"/>
          </ac:grpSpMkLst>
        </pc:grpChg>
        <pc:grpChg chg="add mod">
          <ac:chgData name="Ying Cao" userId="c5d2f89c-37b7-45b8-9142-b3d7055cf3db" providerId="ADAL" clId="{A46B9C56-A578-5742-9CB5-7FE61CFB4731}" dt="2023-04-12T08:24:45.640" v="7606" actId="338"/>
          <ac:grpSpMkLst>
            <pc:docMk/>
            <pc:sldMk cId="683349140" sldId="318"/>
            <ac:grpSpMk id="348" creationId="{47FF0886-0FEC-8867-5AB1-1543C28181CF}"/>
          </ac:grpSpMkLst>
        </pc:grpChg>
        <pc:grpChg chg="add mod">
          <ac:chgData name="Ying Cao" userId="c5d2f89c-37b7-45b8-9142-b3d7055cf3db" providerId="ADAL" clId="{A46B9C56-A578-5742-9CB5-7FE61CFB4731}" dt="2023-04-12T08:27:09.255" v="7633" actId="1076"/>
          <ac:grpSpMkLst>
            <pc:docMk/>
            <pc:sldMk cId="683349140" sldId="318"/>
            <ac:grpSpMk id="361" creationId="{519AD390-7DE0-6D2C-106D-4CC91D4BE2A5}"/>
          </ac:grpSpMkLst>
        </pc:grpChg>
        <pc:cxnChg chg="del mod">
          <ac:chgData name="Ying Cao" userId="c5d2f89c-37b7-45b8-9142-b3d7055cf3db" providerId="ADAL" clId="{A46B9C56-A578-5742-9CB5-7FE61CFB4731}" dt="2023-04-12T07:53:24.894" v="7123" actId="478"/>
          <ac:cxnSpMkLst>
            <pc:docMk/>
            <pc:sldMk cId="683349140" sldId="318"/>
            <ac:cxnSpMk id="2" creationId="{939BCA42-77B7-AB5D-EF0B-EEB3E8E6922F}"/>
          </ac:cxnSpMkLst>
        </pc:cxnChg>
        <pc:cxnChg chg="add del mod">
          <ac:chgData name="Ying Cao" userId="c5d2f89c-37b7-45b8-9142-b3d7055cf3db" providerId="ADAL" clId="{A46B9C56-A578-5742-9CB5-7FE61CFB4731}" dt="2023-04-12T07:55:45.635" v="7146" actId="478"/>
          <ac:cxnSpMkLst>
            <pc:docMk/>
            <pc:sldMk cId="683349140" sldId="318"/>
            <ac:cxnSpMk id="5" creationId="{F7706FB2-93FE-7537-9628-ACB74434F67D}"/>
          </ac:cxnSpMkLst>
        </pc:cxnChg>
        <pc:cxnChg chg="del mod">
          <ac:chgData name="Ying Cao" userId="c5d2f89c-37b7-45b8-9142-b3d7055cf3db" providerId="ADAL" clId="{A46B9C56-A578-5742-9CB5-7FE61CFB4731}" dt="2023-04-12T07:53:24.894" v="7123" actId="478"/>
          <ac:cxnSpMkLst>
            <pc:docMk/>
            <pc:sldMk cId="683349140" sldId="318"/>
            <ac:cxnSpMk id="6" creationId="{1E489191-5D49-6E9C-697D-2CAE57C1EFFA}"/>
          </ac:cxnSpMkLst>
        </pc:cxnChg>
        <pc:cxnChg chg="del mod">
          <ac:chgData name="Ying Cao" userId="c5d2f89c-37b7-45b8-9142-b3d7055cf3db" providerId="ADAL" clId="{A46B9C56-A578-5742-9CB5-7FE61CFB4731}" dt="2023-04-12T07:53:24.894" v="7123" actId="478"/>
          <ac:cxnSpMkLst>
            <pc:docMk/>
            <pc:sldMk cId="683349140" sldId="318"/>
            <ac:cxnSpMk id="11" creationId="{CFA82D5E-B856-2892-8F80-755F89BA9A9E}"/>
          </ac:cxnSpMkLst>
        </pc:cxnChg>
        <pc:cxnChg chg="del mod">
          <ac:chgData name="Ying Cao" userId="c5d2f89c-37b7-45b8-9142-b3d7055cf3db" providerId="ADAL" clId="{A46B9C56-A578-5742-9CB5-7FE61CFB4731}" dt="2023-04-12T07:53:24.894" v="7123" actId="478"/>
          <ac:cxnSpMkLst>
            <pc:docMk/>
            <pc:sldMk cId="683349140" sldId="318"/>
            <ac:cxnSpMk id="14" creationId="{9C04D18A-7CE6-2BEB-97E9-21A057F111C1}"/>
          </ac:cxnSpMkLst>
        </pc:cxnChg>
        <pc:cxnChg chg="add del mod">
          <ac:chgData name="Ying Cao" userId="c5d2f89c-37b7-45b8-9142-b3d7055cf3db" providerId="ADAL" clId="{A46B9C56-A578-5742-9CB5-7FE61CFB4731}" dt="2023-04-12T07:56:02.350" v="7151" actId="478"/>
          <ac:cxnSpMkLst>
            <pc:docMk/>
            <pc:sldMk cId="683349140" sldId="318"/>
            <ac:cxnSpMk id="16" creationId="{78E2C494-B523-1820-BC92-7E39F09CFDEF}"/>
          </ac:cxnSpMkLst>
        </pc:cxnChg>
        <pc:cxnChg chg="del mod">
          <ac:chgData name="Ying Cao" userId="c5d2f89c-37b7-45b8-9142-b3d7055cf3db" providerId="ADAL" clId="{A46B9C56-A578-5742-9CB5-7FE61CFB4731}" dt="2023-04-12T07:53:24.894" v="7123" actId="478"/>
          <ac:cxnSpMkLst>
            <pc:docMk/>
            <pc:sldMk cId="683349140" sldId="318"/>
            <ac:cxnSpMk id="17" creationId="{B9937A2B-2975-3F57-BF93-A62C66F241EA}"/>
          </ac:cxnSpMkLst>
        </pc:cxnChg>
        <pc:cxnChg chg="add del mod">
          <ac:chgData name="Ying Cao" userId="c5d2f89c-37b7-45b8-9142-b3d7055cf3db" providerId="ADAL" clId="{A46B9C56-A578-5742-9CB5-7FE61CFB4731}" dt="2023-04-12T07:56:02.350" v="7151" actId="478"/>
          <ac:cxnSpMkLst>
            <pc:docMk/>
            <pc:sldMk cId="683349140" sldId="318"/>
            <ac:cxnSpMk id="19" creationId="{898EAB25-12EA-D968-F447-79EC90BD0A8B}"/>
          </ac:cxnSpMkLst>
        </pc:cxnChg>
        <pc:cxnChg chg="del mod">
          <ac:chgData name="Ying Cao" userId="c5d2f89c-37b7-45b8-9142-b3d7055cf3db" providerId="ADAL" clId="{A46B9C56-A578-5742-9CB5-7FE61CFB4731}" dt="2023-04-12T07:53:27.245" v="7124" actId="478"/>
          <ac:cxnSpMkLst>
            <pc:docMk/>
            <pc:sldMk cId="683349140" sldId="318"/>
            <ac:cxnSpMk id="21" creationId="{17C2C6EF-A700-0288-604B-F188DF3142A9}"/>
          </ac:cxnSpMkLst>
        </pc:cxnChg>
        <pc:cxnChg chg="add del mod">
          <ac:chgData name="Ying Cao" userId="c5d2f89c-37b7-45b8-9142-b3d7055cf3db" providerId="ADAL" clId="{A46B9C56-A578-5742-9CB5-7FE61CFB4731}" dt="2023-04-12T07:56:02.350" v="7151" actId="478"/>
          <ac:cxnSpMkLst>
            <pc:docMk/>
            <pc:sldMk cId="683349140" sldId="318"/>
            <ac:cxnSpMk id="23" creationId="{EDA4B810-789F-A54E-1273-EE9B513E21EF}"/>
          </ac:cxnSpMkLst>
        </pc:cxnChg>
        <pc:cxnChg chg="add del mod">
          <ac:chgData name="Ying Cao" userId="c5d2f89c-37b7-45b8-9142-b3d7055cf3db" providerId="ADAL" clId="{A46B9C56-A578-5742-9CB5-7FE61CFB4731}" dt="2023-04-12T07:55:42.754" v="7143" actId="478"/>
          <ac:cxnSpMkLst>
            <pc:docMk/>
            <pc:sldMk cId="683349140" sldId="318"/>
            <ac:cxnSpMk id="26" creationId="{38FCB031-F820-E607-FE3F-4EF4C306AA7B}"/>
          </ac:cxnSpMkLst>
        </pc:cxnChg>
        <pc:cxnChg chg="add del mod">
          <ac:chgData name="Ying Cao" userId="c5d2f89c-37b7-45b8-9142-b3d7055cf3db" providerId="ADAL" clId="{A46B9C56-A578-5742-9CB5-7FE61CFB4731}" dt="2023-04-12T07:55:44.249" v="7145" actId="478"/>
          <ac:cxnSpMkLst>
            <pc:docMk/>
            <pc:sldMk cId="683349140" sldId="318"/>
            <ac:cxnSpMk id="33" creationId="{973E2644-1472-310A-5CD8-FC3EB4C8ED06}"/>
          </ac:cxnSpMkLst>
        </pc:cxnChg>
        <pc:cxnChg chg="add del mod">
          <ac:chgData name="Ying Cao" userId="c5d2f89c-37b7-45b8-9142-b3d7055cf3db" providerId="ADAL" clId="{A46B9C56-A578-5742-9CB5-7FE61CFB4731}" dt="2023-04-12T07:55:43.582" v="7144" actId="478"/>
          <ac:cxnSpMkLst>
            <pc:docMk/>
            <pc:sldMk cId="683349140" sldId="318"/>
            <ac:cxnSpMk id="35" creationId="{E4FF291C-32DC-A8BC-A85D-EA432A0E925F}"/>
          </ac:cxnSpMkLst>
        </pc:cxnChg>
        <pc:cxnChg chg="add del mod">
          <ac:chgData name="Ying Cao" userId="c5d2f89c-37b7-45b8-9142-b3d7055cf3db" providerId="ADAL" clId="{A46B9C56-A578-5742-9CB5-7FE61CFB4731}" dt="2023-04-12T07:56:02.350" v="7151" actId="478"/>
          <ac:cxnSpMkLst>
            <pc:docMk/>
            <pc:sldMk cId="683349140" sldId="318"/>
            <ac:cxnSpMk id="36" creationId="{B9D72185-EAF2-BD8D-F857-639A1144517B}"/>
          </ac:cxnSpMkLst>
        </pc:cxnChg>
        <pc:cxnChg chg="add del mod">
          <ac:chgData name="Ying Cao" userId="c5d2f89c-37b7-45b8-9142-b3d7055cf3db" providerId="ADAL" clId="{A46B9C56-A578-5742-9CB5-7FE61CFB4731}" dt="2023-04-12T07:55:35.703" v="7138" actId="478"/>
          <ac:cxnSpMkLst>
            <pc:docMk/>
            <pc:sldMk cId="683349140" sldId="318"/>
            <ac:cxnSpMk id="43" creationId="{F18F62CF-D94E-2B03-9199-04900B19F161}"/>
          </ac:cxnSpMkLst>
        </pc:cxnChg>
        <pc:cxnChg chg="add del mod">
          <ac:chgData name="Ying Cao" userId="c5d2f89c-37b7-45b8-9142-b3d7055cf3db" providerId="ADAL" clId="{A46B9C56-A578-5742-9CB5-7FE61CFB4731}" dt="2023-04-12T07:55:35.089" v="7137" actId="478"/>
          <ac:cxnSpMkLst>
            <pc:docMk/>
            <pc:sldMk cId="683349140" sldId="318"/>
            <ac:cxnSpMk id="44" creationId="{C4B93142-9C24-725C-56B1-3BB7E53B75E6}"/>
          </ac:cxnSpMkLst>
        </pc:cxnChg>
        <pc:cxnChg chg="add del mod">
          <ac:chgData name="Ying Cao" userId="c5d2f89c-37b7-45b8-9142-b3d7055cf3db" providerId="ADAL" clId="{A46B9C56-A578-5742-9CB5-7FE61CFB4731}" dt="2023-04-12T07:55:06.533" v="7132" actId="478"/>
          <ac:cxnSpMkLst>
            <pc:docMk/>
            <pc:sldMk cId="683349140" sldId="318"/>
            <ac:cxnSpMk id="47" creationId="{1B3E6421-87B3-437F-DACB-F58E49F7FF36}"/>
          </ac:cxnSpMkLst>
        </pc:cxnChg>
        <pc:cxnChg chg="del mod">
          <ac:chgData name="Ying Cao" userId="c5d2f89c-37b7-45b8-9142-b3d7055cf3db" providerId="ADAL" clId="{A46B9C56-A578-5742-9CB5-7FE61CFB4731}" dt="2023-04-12T07:53:24.894" v="7123" actId="478"/>
          <ac:cxnSpMkLst>
            <pc:docMk/>
            <pc:sldMk cId="683349140" sldId="318"/>
            <ac:cxnSpMk id="52" creationId="{2FA35A17-9753-38CD-3B50-C72D1CE9733E}"/>
          </ac:cxnSpMkLst>
        </pc:cxnChg>
        <pc:cxnChg chg="del mod">
          <ac:chgData name="Ying Cao" userId="c5d2f89c-37b7-45b8-9142-b3d7055cf3db" providerId="ADAL" clId="{A46B9C56-A578-5742-9CB5-7FE61CFB4731}" dt="2023-04-12T07:53:24.894" v="7123" actId="478"/>
          <ac:cxnSpMkLst>
            <pc:docMk/>
            <pc:sldMk cId="683349140" sldId="318"/>
            <ac:cxnSpMk id="55" creationId="{D20E589F-1528-0688-07A3-905825C118BB}"/>
          </ac:cxnSpMkLst>
        </pc:cxnChg>
        <pc:cxnChg chg="del mod">
          <ac:chgData name="Ying Cao" userId="c5d2f89c-37b7-45b8-9142-b3d7055cf3db" providerId="ADAL" clId="{A46B9C56-A578-5742-9CB5-7FE61CFB4731}" dt="2023-04-12T07:53:24.894" v="7123" actId="478"/>
          <ac:cxnSpMkLst>
            <pc:docMk/>
            <pc:sldMk cId="683349140" sldId="318"/>
            <ac:cxnSpMk id="61" creationId="{CEDF8214-F4F4-C142-FE9B-2AACC18B7D13}"/>
          </ac:cxnSpMkLst>
        </pc:cxnChg>
        <pc:cxnChg chg="del mod">
          <ac:chgData name="Ying Cao" userId="c5d2f89c-37b7-45b8-9142-b3d7055cf3db" providerId="ADAL" clId="{A46B9C56-A578-5742-9CB5-7FE61CFB4731}" dt="2023-04-12T07:53:24.894" v="7123" actId="478"/>
          <ac:cxnSpMkLst>
            <pc:docMk/>
            <pc:sldMk cId="683349140" sldId="318"/>
            <ac:cxnSpMk id="196" creationId="{A50C1D2D-1CA0-B9BD-6337-DF0C3A8E1270}"/>
          </ac:cxnSpMkLst>
        </pc:cxnChg>
        <pc:cxnChg chg="del mod">
          <ac:chgData name="Ying Cao" userId="c5d2f89c-37b7-45b8-9142-b3d7055cf3db" providerId="ADAL" clId="{A46B9C56-A578-5742-9CB5-7FE61CFB4731}" dt="2023-04-12T07:53:24.894" v="7123" actId="478"/>
          <ac:cxnSpMkLst>
            <pc:docMk/>
            <pc:sldMk cId="683349140" sldId="318"/>
            <ac:cxnSpMk id="201" creationId="{93BFD64B-3CB5-9DE6-D991-E9DA2A6E0BB7}"/>
          </ac:cxnSpMkLst>
        </pc:cxnChg>
        <pc:cxnChg chg="del mod">
          <ac:chgData name="Ying Cao" userId="c5d2f89c-37b7-45b8-9142-b3d7055cf3db" providerId="ADAL" clId="{A46B9C56-A578-5742-9CB5-7FE61CFB4731}" dt="2023-04-12T07:53:24.894" v="7123" actId="478"/>
          <ac:cxnSpMkLst>
            <pc:docMk/>
            <pc:sldMk cId="683349140" sldId="318"/>
            <ac:cxnSpMk id="204" creationId="{DB8A8915-4F91-B06F-B924-4E24D6C158FE}"/>
          </ac:cxnSpMkLst>
        </pc:cxnChg>
        <pc:cxnChg chg="add del mod topLvl">
          <ac:chgData name="Ying Cao" userId="c5d2f89c-37b7-45b8-9142-b3d7055cf3db" providerId="ADAL" clId="{A46B9C56-A578-5742-9CB5-7FE61CFB4731}" dt="2023-04-12T08:23:01.586" v="7577" actId="21"/>
          <ac:cxnSpMkLst>
            <pc:docMk/>
            <pc:sldMk cId="683349140" sldId="318"/>
            <ac:cxnSpMk id="221" creationId="{E29925EA-49BC-EECF-EA11-07C2D3604B6B}"/>
          </ac:cxnSpMkLst>
        </pc:cxnChg>
        <pc:cxnChg chg="del mod">
          <ac:chgData name="Ying Cao" userId="c5d2f89c-37b7-45b8-9142-b3d7055cf3db" providerId="ADAL" clId="{A46B9C56-A578-5742-9CB5-7FE61CFB4731}" dt="2023-04-12T07:53:24.894" v="7123" actId="478"/>
          <ac:cxnSpMkLst>
            <pc:docMk/>
            <pc:sldMk cId="683349140" sldId="318"/>
            <ac:cxnSpMk id="226" creationId="{58ADEA73-F80A-3A1E-2B2B-3D237A427535}"/>
          </ac:cxnSpMkLst>
        </pc:cxnChg>
        <pc:cxnChg chg="del mod">
          <ac:chgData name="Ying Cao" userId="c5d2f89c-37b7-45b8-9142-b3d7055cf3db" providerId="ADAL" clId="{A46B9C56-A578-5742-9CB5-7FE61CFB4731}" dt="2023-04-12T07:53:24.894" v="7123" actId="478"/>
          <ac:cxnSpMkLst>
            <pc:docMk/>
            <pc:sldMk cId="683349140" sldId="318"/>
            <ac:cxnSpMk id="250" creationId="{107E55D9-268A-DB38-0C01-25F3EC8AAB02}"/>
          </ac:cxnSpMkLst>
        </pc:cxnChg>
        <pc:cxnChg chg="del mod">
          <ac:chgData name="Ying Cao" userId="c5d2f89c-37b7-45b8-9142-b3d7055cf3db" providerId="ADAL" clId="{A46B9C56-A578-5742-9CB5-7FE61CFB4731}" dt="2023-04-12T07:53:24.894" v="7123" actId="478"/>
          <ac:cxnSpMkLst>
            <pc:docMk/>
            <pc:sldMk cId="683349140" sldId="318"/>
            <ac:cxnSpMk id="255" creationId="{348EC6F9-6AC7-0D1E-322D-6894719D065E}"/>
          </ac:cxnSpMkLst>
        </pc:cxnChg>
        <pc:cxnChg chg="del mod">
          <ac:chgData name="Ying Cao" userId="c5d2f89c-37b7-45b8-9142-b3d7055cf3db" providerId="ADAL" clId="{A46B9C56-A578-5742-9CB5-7FE61CFB4731}" dt="2023-04-12T07:53:24.894" v="7123" actId="478"/>
          <ac:cxnSpMkLst>
            <pc:docMk/>
            <pc:sldMk cId="683349140" sldId="318"/>
            <ac:cxnSpMk id="262" creationId="{51742418-899A-0DDE-FA41-CB63E7CC40DB}"/>
          </ac:cxnSpMkLst>
        </pc:cxnChg>
        <pc:cxnChg chg="mod">
          <ac:chgData name="Ying Cao" userId="c5d2f89c-37b7-45b8-9142-b3d7055cf3db" providerId="ADAL" clId="{A46B9C56-A578-5742-9CB5-7FE61CFB4731}" dt="2023-04-12T08:11:49.093" v="7387" actId="164"/>
          <ac:cxnSpMkLst>
            <pc:docMk/>
            <pc:sldMk cId="683349140" sldId="318"/>
            <ac:cxnSpMk id="272" creationId="{5D19E222-3806-8A1C-664B-05E2F6D18457}"/>
          </ac:cxnSpMkLst>
        </pc:cxnChg>
        <pc:cxnChg chg="mod">
          <ac:chgData name="Ying Cao" userId="c5d2f89c-37b7-45b8-9142-b3d7055cf3db" providerId="ADAL" clId="{A46B9C56-A578-5742-9CB5-7FE61CFB4731}" dt="2023-04-12T08:11:49.093" v="7387" actId="164"/>
          <ac:cxnSpMkLst>
            <pc:docMk/>
            <pc:sldMk cId="683349140" sldId="318"/>
            <ac:cxnSpMk id="274" creationId="{31B43FE1-D11D-C65A-30C3-BDEF660F6937}"/>
          </ac:cxnSpMkLst>
        </pc:cxnChg>
        <pc:cxnChg chg="mod">
          <ac:chgData name="Ying Cao" userId="c5d2f89c-37b7-45b8-9142-b3d7055cf3db" providerId="ADAL" clId="{A46B9C56-A578-5742-9CB5-7FE61CFB4731}" dt="2023-04-12T08:11:49.093" v="7387" actId="164"/>
          <ac:cxnSpMkLst>
            <pc:docMk/>
            <pc:sldMk cId="683349140" sldId="318"/>
            <ac:cxnSpMk id="275" creationId="{E293E1C8-C779-84A1-BBE2-00F6FF99A617}"/>
          </ac:cxnSpMkLst>
        </pc:cxnChg>
        <pc:cxnChg chg="mod">
          <ac:chgData name="Ying Cao" userId="c5d2f89c-37b7-45b8-9142-b3d7055cf3db" providerId="ADAL" clId="{A46B9C56-A578-5742-9CB5-7FE61CFB4731}" dt="2023-04-12T08:11:49.093" v="7387" actId="164"/>
          <ac:cxnSpMkLst>
            <pc:docMk/>
            <pc:sldMk cId="683349140" sldId="318"/>
            <ac:cxnSpMk id="279" creationId="{E38508F0-42DC-385D-D5F6-B1AEFB7C7EF9}"/>
          </ac:cxnSpMkLst>
        </pc:cxnChg>
        <pc:cxnChg chg="add del mod">
          <ac:chgData name="Ying Cao" userId="c5d2f89c-37b7-45b8-9142-b3d7055cf3db" providerId="ADAL" clId="{A46B9C56-A578-5742-9CB5-7FE61CFB4731}" dt="2023-04-12T08:22:34.205" v="7573" actId="478"/>
          <ac:cxnSpMkLst>
            <pc:docMk/>
            <pc:sldMk cId="683349140" sldId="318"/>
            <ac:cxnSpMk id="283" creationId="{9F6FC172-7D9A-BFD9-983C-F185925FF3A0}"/>
          </ac:cxnSpMkLst>
        </pc:cxnChg>
        <pc:cxnChg chg="add del mod">
          <ac:chgData name="Ying Cao" userId="c5d2f89c-37b7-45b8-9142-b3d7055cf3db" providerId="ADAL" clId="{A46B9C56-A578-5742-9CB5-7FE61CFB4731}" dt="2023-04-12T08:22:54.662" v="7575" actId="478"/>
          <ac:cxnSpMkLst>
            <pc:docMk/>
            <pc:sldMk cId="683349140" sldId="318"/>
            <ac:cxnSpMk id="289" creationId="{A01DE6A4-8F73-04F7-C655-375117282B04}"/>
          </ac:cxnSpMkLst>
        </pc:cxnChg>
        <pc:cxnChg chg="mod">
          <ac:chgData name="Ying Cao" userId="c5d2f89c-37b7-45b8-9142-b3d7055cf3db" providerId="ADAL" clId="{A46B9C56-A578-5742-9CB5-7FE61CFB4731}" dt="2023-04-12T08:11:49.093" v="7387" actId="164"/>
          <ac:cxnSpMkLst>
            <pc:docMk/>
            <pc:sldMk cId="683349140" sldId="318"/>
            <ac:cxnSpMk id="293" creationId="{C036405D-10EF-2388-C67C-B0F11B00F81D}"/>
          </ac:cxnSpMkLst>
        </pc:cxnChg>
        <pc:cxnChg chg="mod">
          <ac:chgData name="Ying Cao" userId="c5d2f89c-37b7-45b8-9142-b3d7055cf3db" providerId="ADAL" clId="{A46B9C56-A578-5742-9CB5-7FE61CFB4731}" dt="2023-04-12T08:11:49.093" v="7387" actId="164"/>
          <ac:cxnSpMkLst>
            <pc:docMk/>
            <pc:sldMk cId="683349140" sldId="318"/>
            <ac:cxnSpMk id="296" creationId="{01A9D4DA-23B7-D06E-E1EA-02292DC9B3AB}"/>
          </ac:cxnSpMkLst>
        </pc:cxnChg>
        <pc:cxnChg chg="mod">
          <ac:chgData name="Ying Cao" userId="c5d2f89c-37b7-45b8-9142-b3d7055cf3db" providerId="ADAL" clId="{A46B9C56-A578-5742-9CB5-7FE61CFB4731}" dt="2023-04-12T08:11:49.093" v="7387" actId="164"/>
          <ac:cxnSpMkLst>
            <pc:docMk/>
            <pc:sldMk cId="683349140" sldId="318"/>
            <ac:cxnSpMk id="300" creationId="{33F70549-BC54-CA66-8F2A-E0EC8500883F}"/>
          </ac:cxnSpMkLst>
        </pc:cxnChg>
        <pc:cxnChg chg="mod">
          <ac:chgData name="Ying Cao" userId="c5d2f89c-37b7-45b8-9142-b3d7055cf3db" providerId="ADAL" clId="{A46B9C56-A578-5742-9CB5-7FE61CFB4731}" dt="2023-04-12T08:11:49.093" v="7387" actId="164"/>
          <ac:cxnSpMkLst>
            <pc:docMk/>
            <pc:sldMk cId="683349140" sldId="318"/>
            <ac:cxnSpMk id="310" creationId="{3FFF5042-44D9-58B1-C310-58A238800052}"/>
          </ac:cxnSpMkLst>
        </pc:cxnChg>
        <pc:cxnChg chg="mod">
          <ac:chgData name="Ying Cao" userId="c5d2f89c-37b7-45b8-9142-b3d7055cf3db" providerId="ADAL" clId="{A46B9C56-A578-5742-9CB5-7FE61CFB4731}" dt="2023-04-12T08:11:49.093" v="7387" actId="164"/>
          <ac:cxnSpMkLst>
            <pc:docMk/>
            <pc:sldMk cId="683349140" sldId="318"/>
            <ac:cxnSpMk id="311" creationId="{BF0941C3-5836-0D5C-2888-6BDFAFE9CBEE}"/>
          </ac:cxnSpMkLst>
        </pc:cxnChg>
        <pc:cxnChg chg="mod topLvl">
          <ac:chgData name="Ying Cao" userId="c5d2f89c-37b7-45b8-9142-b3d7055cf3db" providerId="ADAL" clId="{A46B9C56-A578-5742-9CB5-7FE61CFB4731}" dt="2023-04-12T08:24:48.128" v="7607" actId="164"/>
          <ac:cxnSpMkLst>
            <pc:docMk/>
            <pc:sldMk cId="683349140" sldId="318"/>
            <ac:cxnSpMk id="327" creationId="{D2A0B06E-3B0A-4F75-14E0-2ADFB87AEBCF}"/>
          </ac:cxnSpMkLst>
        </pc:cxnChg>
        <pc:cxnChg chg="mod topLvl">
          <ac:chgData name="Ying Cao" userId="c5d2f89c-37b7-45b8-9142-b3d7055cf3db" providerId="ADAL" clId="{A46B9C56-A578-5742-9CB5-7FE61CFB4731}" dt="2023-04-12T08:24:48.128" v="7607" actId="164"/>
          <ac:cxnSpMkLst>
            <pc:docMk/>
            <pc:sldMk cId="683349140" sldId="318"/>
            <ac:cxnSpMk id="328" creationId="{4DB6A822-D6DF-3721-D481-77121B70497E}"/>
          </ac:cxnSpMkLst>
        </pc:cxnChg>
        <pc:cxnChg chg="mod topLvl">
          <ac:chgData name="Ying Cao" userId="c5d2f89c-37b7-45b8-9142-b3d7055cf3db" providerId="ADAL" clId="{A46B9C56-A578-5742-9CB5-7FE61CFB4731}" dt="2023-04-12T08:24:48.128" v="7607" actId="164"/>
          <ac:cxnSpMkLst>
            <pc:docMk/>
            <pc:sldMk cId="683349140" sldId="318"/>
            <ac:cxnSpMk id="335" creationId="{9B8390D2-52FA-25D3-0621-C6A69BF30751}"/>
          </ac:cxnSpMkLst>
        </pc:cxnChg>
        <pc:cxnChg chg="mod topLvl">
          <ac:chgData name="Ying Cao" userId="c5d2f89c-37b7-45b8-9142-b3d7055cf3db" providerId="ADAL" clId="{A46B9C56-A578-5742-9CB5-7FE61CFB4731}" dt="2023-04-12T08:24:48.128" v="7607" actId="164"/>
          <ac:cxnSpMkLst>
            <pc:docMk/>
            <pc:sldMk cId="683349140" sldId="318"/>
            <ac:cxnSpMk id="336" creationId="{C6B4332D-57FF-88B2-5240-997C04F797F2}"/>
          </ac:cxnSpMkLst>
        </pc:cxnChg>
        <pc:cxnChg chg="mod topLvl">
          <ac:chgData name="Ying Cao" userId="c5d2f89c-37b7-45b8-9142-b3d7055cf3db" providerId="ADAL" clId="{A46B9C56-A578-5742-9CB5-7FE61CFB4731}" dt="2023-04-12T08:24:48.128" v="7607" actId="164"/>
          <ac:cxnSpMkLst>
            <pc:docMk/>
            <pc:sldMk cId="683349140" sldId="318"/>
            <ac:cxnSpMk id="337" creationId="{00467A85-EC95-C4A0-FBCA-663EC878F73E}"/>
          </ac:cxnSpMkLst>
        </pc:cxnChg>
        <pc:cxnChg chg="mod">
          <ac:chgData name="Ying Cao" userId="c5d2f89c-37b7-45b8-9142-b3d7055cf3db" providerId="ADAL" clId="{A46B9C56-A578-5742-9CB5-7FE61CFB4731}" dt="2023-04-12T08:11:42.526" v="7386" actId="164"/>
          <ac:cxnSpMkLst>
            <pc:docMk/>
            <pc:sldMk cId="683349140" sldId="318"/>
            <ac:cxnSpMk id="369" creationId="{D93648C4-9414-29B7-1FD1-DF1B34B56D0E}"/>
          </ac:cxnSpMkLst>
        </pc:cxnChg>
        <pc:cxnChg chg="mod">
          <ac:chgData name="Ying Cao" userId="c5d2f89c-37b7-45b8-9142-b3d7055cf3db" providerId="ADAL" clId="{A46B9C56-A578-5742-9CB5-7FE61CFB4731}" dt="2023-04-12T08:11:42.526" v="7386" actId="164"/>
          <ac:cxnSpMkLst>
            <pc:docMk/>
            <pc:sldMk cId="683349140" sldId="318"/>
            <ac:cxnSpMk id="370" creationId="{314FF12A-A0B7-7326-69A9-BEFBD9EF4BFC}"/>
          </ac:cxnSpMkLst>
        </pc:cxnChg>
        <pc:cxnChg chg="mod">
          <ac:chgData name="Ying Cao" userId="c5d2f89c-37b7-45b8-9142-b3d7055cf3db" providerId="ADAL" clId="{A46B9C56-A578-5742-9CB5-7FE61CFB4731}" dt="2023-04-12T08:11:42.526" v="7386" actId="164"/>
          <ac:cxnSpMkLst>
            <pc:docMk/>
            <pc:sldMk cId="683349140" sldId="318"/>
            <ac:cxnSpMk id="384" creationId="{C90DC5B7-6D79-86E3-EE2C-026C3F27BAC6}"/>
          </ac:cxnSpMkLst>
        </pc:cxnChg>
        <pc:cxnChg chg="mod">
          <ac:chgData name="Ying Cao" userId="c5d2f89c-37b7-45b8-9142-b3d7055cf3db" providerId="ADAL" clId="{A46B9C56-A578-5742-9CB5-7FE61CFB4731}" dt="2023-04-12T08:11:42.526" v="7386" actId="164"/>
          <ac:cxnSpMkLst>
            <pc:docMk/>
            <pc:sldMk cId="683349140" sldId="318"/>
            <ac:cxnSpMk id="386" creationId="{D4A2264A-2ED7-F798-6052-CBD28946B423}"/>
          </ac:cxnSpMkLst>
        </pc:cxnChg>
        <pc:cxnChg chg="mod">
          <ac:chgData name="Ying Cao" userId="c5d2f89c-37b7-45b8-9142-b3d7055cf3db" providerId="ADAL" clId="{A46B9C56-A578-5742-9CB5-7FE61CFB4731}" dt="2023-04-12T08:11:42.526" v="7386" actId="164"/>
          <ac:cxnSpMkLst>
            <pc:docMk/>
            <pc:sldMk cId="683349140" sldId="318"/>
            <ac:cxnSpMk id="388" creationId="{184987E0-CC14-44FB-D6A5-3167D4F0B493}"/>
          </ac:cxnSpMkLst>
        </pc:cxnChg>
        <pc:cxnChg chg="mod">
          <ac:chgData name="Ying Cao" userId="c5d2f89c-37b7-45b8-9142-b3d7055cf3db" providerId="ADAL" clId="{A46B9C56-A578-5742-9CB5-7FE61CFB4731}" dt="2023-04-12T08:11:42.526" v="7386" actId="164"/>
          <ac:cxnSpMkLst>
            <pc:docMk/>
            <pc:sldMk cId="683349140" sldId="318"/>
            <ac:cxnSpMk id="389" creationId="{31F223E2-0A5E-5FB7-E469-6BB528F6E0E3}"/>
          </ac:cxnSpMkLst>
        </pc:cxnChg>
        <pc:cxnChg chg="mod">
          <ac:chgData name="Ying Cao" userId="c5d2f89c-37b7-45b8-9142-b3d7055cf3db" providerId="ADAL" clId="{A46B9C56-A578-5742-9CB5-7FE61CFB4731}" dt="2023-04-12T08:11:42.526" v="7386" actId="164"/>
          <ac:cxnSpMkLst>
            <pc:docMk/>
            <pc:sldMk cId="683349140" sldId="318"/>
            <ac:cxnSpMk id="391" creationId="{FA5A0E87-9D99-F0E2-86AA-661999678E80}"/>
          </ac:cxnSpMkLst>
        </pc:cxnChg>
        <pc:cxnChg chg="mod">
          <ac:chgData name="Ying Cao" userId="c5d2f89c-37b7-45b8-9142-b3d7055cf3db" providerId="ADAL" clId="{A46B9C56-A578-5742-9CB5-7FE61CFB4731}" dt="2023-04-12T08:11:42.526" v="7386" actId="164"/>
          <ac:cxnSpMkLst>
            <pc:docMk/>
            <pc:sldMk cId="683349140" sldId="318"/>
            <ac:cxnSpMk id="395" creationId="{CD44C86D-9FF9-6427-4105-ADEE05982B66}"/>
          </ac:cxnSpMkLst>
        </pc:cxnChg>
        <pc:cxnChg chg="mod">
          <ac:chgData name="Ying Cao" userId="c5d2f89c-37b7-45b8-9142-b3d7055cf3db" providerId="ADAL" clId="{A46B9C56-A578-5742-9CB5-7FE61CFB4731}" dt="2023-04-12T08:11:42.526" v="7386" actId="164"/>
          <ac:cxnSpMkLst>
            <pc:docMk/>
            <pc:sldMk cId="683349140" sldId="318"/>
            <ac:cxnSpMk id="404" creationId="{600E4030-84FD-BC6C-215F-04C4AA239DC5}"/>
          </ac:cxnSpMkLst>
        </pc:cxnChg>
        <pc:cxnChg chg="mod">
          <ac:chgData name="Ying Cao" userId="c5d2f89c-37b7-45b8-9142-b3d7055cf3db" providerId="ADAL" clId="{A46B9C56-A578-5742-9CB5-7FE61CFB4731}" dt="2023-04-12T08:11:36.199" v="7385" actId="164"/>
          <ac:cxnSpMkLst>
            <pc:docMk/>
            <pc:sldMk cId="683349140" sldId="318"/>
            <ac:cxnSpMk id="422" creationId="{ABA6383C-F052-9291-9C24-AEB6B858EAA4}"/>
          </ac:cxnSpMkLst>
        </pc:cxnChg>
        <pc:cxnChg chg="mod">
          <ac:chgData name="Ying Cao" userId="c5d2f89c-37b7-45b8-9142-b3d7055cf3db" providerId="ADAL" clId="{A46B9C56-A578-5742-9CB5-7FE61CFB4731}" dt="2023-04-12T08:11:36.199" v="7385" actId="164"/>
          <ac:cxnSpMkLst>
            <pc:docMk/>
            <pc:sldMk cId="683349140" sldId="318"/>
            <ac:cxnSpMk id="426" creationId="{AFED54AB-38F3-9607-95C5-E94A559CC1DE}"/>
          </ac:cxnSpMkLst>
        </pc:cxnChg>
        <pc:cxnChg chg="mod">
          <ac:chgData name="Ying Cao" userId="c5d2f89c-37b7-45b8-9142-b3d7055cf3db" providerId="ADAL" clId="{A46B9C56-A578-5742-9CB5-7FE61CFB4731}" dt="2023-04-12T08:11:36.199" v="7385" actId="164"/>
          <ac:cxnSpMkLst>
            <pc:docMk/>
            <pc:sldMk cId="683349140" sldId="318"/>
            <ac:cxnSpMk id="428" creationId="{B17E6C9A-6F3F-78BC-5087-C6AEBF6FD20C}"/>
          </ac:cxnSpMkLst>
        </pc:cxnChg>
        <pc:cxnChg chg="mod">
          <ac:chgData name="Ying Cao" userId="c5d2f89c-37b7-45b8-9142-b3d7055cf3db" providerId="ADAL" clId="{A46B9C56-A578-5742-9CB5-7FE61CFB4731}" dt="2023-04-12T08:11:36.199" v="7385" actId="164"/>
          <ac:cxnSpMkLst>
            <pc:docMk/>
            <pc:sldMk cId="683349140" sldId="318"/>
            <ac:cxnSpMk id="431" creationId="{D86268D6-F4AB-9124-1C9B-20B3AA8C5C70}"/>
          </ac:cxnSpMkLst>
        </pc:cxnChg>
        <pc:cxnChg chg="mod">
          <ac:chgData name="Ying Cao" userId="c5d2f89c-37b7-45b8-9142-b3d7055cf3db" providerId="ADAL" clId="{A46B9C56-A578-5742-9CB5-7FE61CFB4731}" dt="2023-04-12T08:11:36.199" v="7385" actId="164"/>
          <ac:cxnSpMkLst>
            <pc:docMk/>
            <pc:sldMk cId="683349140" sldId="318"/>
            <ac:cxnSpMk id="433" creationId="{D84D43A6-DC01-9529-3B2C-ED467A1C2B2B}"/>
          </ac:cxnSpMkLst>
        </pc:cxnChg>
        <pc:cxnChg chg="mod">
          <ac:chgData name="Ying Cao" userId="c5d2f89c-37b7-45b8-9142-b3d7055cf3db" providerId="ADAL" clId="{A46B9C56-A578-5742-9CB5-7FE61CFB4731}" dt="2023-04-12T08:11:36.199" v="7385" actId="164"/>
          <ac:cxnSpMkLst>
            <pc:docMk/>
            <pc:sldMk cId="683349140" sldId="318"/>
            <ac:cxnSpMk id="434" creationId="{241FC203-1AF5-A370-668E-51B2A4DFB449}"/>
          </ac:cxnSpMkLst>
        </pc:cxnChg>
        <pc:cxnChg chg="mod">
          <ac:chgData name="Ying Cao" userId="c5d2f89c-37b7-45b8-9142-b3d7055cf3db" providerId="ADAL" clId="{A46B9C56-A578-5742-9CB5-7FE61CFB4731}" dt="2023-04-12T08:11:36.199" v="7385" actId="164"/>
          <ac:cxnSpMkLst>
            <pc:docMk/>
            <pc:sldMk cId="683349140" sldId="318"/>
            <ac:cxnSpMk id="439" creationId="{3495B7A8-1711-5E9C-4B2E-69D8A6097B0F}"/>
          </ac:cxnSpMkLst>
        </pc:cxnChg>
        <pc:cxnChg chg="mod">
          <ac:chgData name="Ying Cao" userId="c5d2f89c-37b7-45b8-9142-b3d7055cf3db" providerId="ADAL" clId="{A46B9C56-A578-5742-9CB5-7FE61CFB4731}" dt="2023-04-12T08:11:42.526" v="7386" actId="164"/>
          <ac:cxnSpMkLst>
            <pc:docMk/>
            <pc:sldMk cId="683349140" sldId="318"/>
            <ac:cxnSpMk id="447" creationId="{2DE0D2D5-CA31-7930-3545-DBDA42CE1FE2}"/>
          </ac:cxnSpMkLst>
        </pc:cxnChg>
        <pc:cxnChg chg="add del mod">
          <ac:chgData name="Ying Cao" userId="c5d2f89c-37b7-45b8-9142-b3d7055cf3db" providerId="ADAL" clId="{A46B9C56-A578-5742-9CB5-7FE61CFB4731}" dt="2023-04-12T07:59:48.465" v="7206" actId="478"/>
          <ac:cxnSpMkLst>
            <pc:docMk/>
            <pc:sldMk cId="683349140" sldId="318"/>
            <ac:cxnSpMk id="449" creationId="{59D58AB6-536F-2FE0-5D0F-A529EA79D6D3}"/>
          </ac:cxnSpMkLst>
        </pc:cxnChg>
        <pc:cxnChg chg="mod">
          <ac:chgData name="Ying Cao" userId="c5d2f89c-37b7-45b8-9142-b3d7055cf3db" providerId="ADAL" clId="{A46B9C56-A578-5742-9CB5-7FE61CFB4731}" dt="2023-04-12T08:11:36.199" v="7385" actId="164"/>
          <ac:cxnSpMkLst>
            <pc:docMk/>
            <pc:sldMk cId="683349140" sldId="318"/>
            <ac:cxnSpMk id="456" creationId="{526AC051-B4EE-B0B3-0F22-E14563DE91DD}"/>
          </ac:cxnSpMkLst>
        </pc:cxnChg>
        <pc:cxnChg chg="add mod topLvl">
          <ac:chgData name="Ying Cao" userId="c5d2f89c-37b7-45b8-9142-b3d7055cf3db" providerId="ADAL" clId="{A46B9C56-A578-5742-9CB5-7FE61CFB4731}" dt="2023-04-12T08:23:27.184" v="7584" actId="164"/>
          <ac:cxnSpMkLst>
            <pc:docMk/>
            <pc:sldMk cId="683349140" sldId="318"/>
            <ac:cxnSpMk id="457" creationId="{8F96ABF2-2E87-8837-BC1A-13997464934A}"/>
          </ac:cxnSpMkLst>
        </pc:cxnChg>
        <pc:cxnChg chg="add mod topLvl">
          <ac:chgData name="Ying Cao" userId="c5d2f89c-37b7-45b8-9142-b3d7055cf3db" providerId="ADAL" clId="{A46B9C56-A578-5742-9CB5-7FE61CFB4731}" dt="2023-04-12T08:23:27.184" v="7584" actId="164"/>
          <ac:cxnSpMkLst>
            <pc:docMk/>
            <pc:sldMk cId="683349140" sldId="318"/>
            <ac:cxnSpMk id="460" creationId="{16012BD7-0790-3E10-C52E-4FC13A35F38A}"/>
          </ac:cxnSpMkLst>
        </pc:cxnChg>
        <pc:cxnChg chg="mod">
          <ac:chgData name="Ying Cao" userId="c5d2f89c-37b7-45b8-9142-b3d7055cf3db" providerId="ADAL" clId="{A46B9C56-A578-5742-9CB5-7FE61CFB4731}" dt="2023-04-12T08:11:36.199" v="7385" actId="164"/>
          <ac:cxnSpMkLst>
            <pc:docMk/>
            <pc:sldMk cId="683349140" sldId="318"/>
            <ac:cxnSpMk id="464" creationId="{14DB1EA9-5EC4-FD07-95A7-EB5B7EE3F120}"/>
          </ac:cxnSpMkLst>
        </pc:cxnChg>
        <pc:cxnChg chg="add mod topLvl">
          <ac:chgData name="Ying Cao" userId="c5d2f89c-37b7-45b8-9142-b3d7055cf3db" providerId="ADAL" clId="{A46B9C56-A578-5742-9CB5-7FE61CFB4731}" dt="2023-04-12T08:23:27.184" v="7584" actId="164"/>
          <ac:cxnSpMkLst>
            <pc:docMk/>
            <pc:sldMk cId="683349140" sldId="318"/>
            <ac:cxnSpMk id="466" creationId="{741ACCBD-9904-8980-0D9B-65FB90C437D5}"/>
          </ac:cxnSpMkLst>
        </pc:cxnChg>
        <pc:cxnChg chg="add mod topLvl">
          <ac:chgData name="Ying Cao" userId="c5d2f89c-37b7-45b8-9142-b3d7055cf3db" providerId="ADAL" clId="{A46B9C56-A578-5742-9CB5-7FE61CFB4731}" dt="2023-04-12T08:23:27.184" v="7584" actId="164"/>
          <ac:cxnSpMkLst>
            <pc:docMk/>
            <pc:sldMk cId="683349140" sldId="318"/>
            <ac:cxnSpMk id="472" creationId="{757E41B0-5624-98F8-48C8-3974E861F27C}"/>
          </ac:cxnSpMkLst>
        </pc:cxnChg>
        <pc:cxnChg chg="del mod">
          <ac:chgData name="Ying Cao" userId="c5d2f89c-37b7-45b8-9142-b3d7055cf3db" providerId="ADAL" clId="{A46B9C56-A578-5742-9CB5-7FE61CFB4731}" dt="2023-04-12T07:53:24.894" v="7123" actId="478"/>
          <ac:cxnSpMkLst>
            <pc:docMk/>
            <pc:sldMk cId="683349140" sldId="318"/>
            <ac:cxnSpMk id="476" creationId="{07FC46E7-F036-FB6E-03FF-B686BA54B00D}"/>
          </ac:cxnSpMkLst>
        </pc:cxnChg>
        <pc:cxnChg chg="add mod topLvl">
          <ac:chgData name="Ying Cao" userId="c5d2f89c-37b7-45b8-9142-b3d7055cf3db" providerId="ADAL" clId="{A46B9C56-A578-5742-9CB5-7FE61CFB4731}" dt="2023-04-12T08:23:27.184" v="7584" actId="164"/>
          <ac:cxnSpMkLst>
            <pc:docMk/>
            <pc:sldMk cId="683349140" sldId="318"/>
            <ac:cxnSpMk id="482" creationId="{D647BEF7-A278-F903-E83C-A45603C38353}"/>
          </ac:cxnSpMkLst>
        </pc:cxnChg>
        <pc:cxnChg chg="mod">
          <ac:chgData name="Ying Cao" userId="c5d2f89c-37b7-45b8-9142-b3d7055cf3db" providerId="ADAL" clId="{A46B9C56-A578-5742-9CB5-7FE61CFB4731}" dt="2023-04-12T08:11:36.199" v="7385" actId="164"/>
          <ac:cxnSpMkLst>
            <pc:docMk/>
            <pc:sldMk cId="683349140" sldId="318"/>
            <ac:cxnSpMk id="489" creationId="{394F5B14-FBC7-FB2D-DD09-2AFA361938E4}"/>
          </ac:cxnSpMkLst>
        </pc:cxnChg>
        <pc:cxnChg chg="mod">
          <ac:chgData name="Ying Cao" userId="c5d2f89c-37b7-45b8-9142-b3d7055cf3db" providerId="ADAL" clId="{A46B9C56-A578-5742-9CB5-7FE61CFB4731}" dt="2023-04-12T08:11:36.199" v="7385" actId="164"/>
          <ac:cxnSpMkLst>
            <pc:docMk/>
            <pc:sldMk cId="683349140" sldId="318"/>
            <ac:cxnSpMk id="497" creationId="{84830AC2-B645-915D-902C-EC14AE58B298}"/>
          </ac:cxnSpMkLst>
        </pc:cxnChg>
        <pc:cxnChg chg="mod">
          <ac:chgData name="Ying Cao" userId="c5d2f89c-37b7-45b8-9142-b3d7055cf3db" providerId="ADAL" clId="{A46B9C56-A578-5742-9CB5-7FE61CFB4731}" dt="2023-04-12T08:11:29.395" v="7383" actId="164"/>
          <ac:cxnSpMkLst>
            <pc:docMk/>
            <pc:sldMk cId="683349140" sldId="318"/>
            <ac:cxnSpMk id="505" creationId="{5CDFF58C-728C-5016-CFCA-0BDB06F81E1D}"/>
          </ac:cxnSpMkLst>
        </pc:cxnChg>
        <pc:cxnChg chg="mod">
          <ac:chgData name="Ying Cao" userId="c5d2f89c-37b7-45b8-9142-b3d7055cf3db" providerId="ADAL" clId="{A46B9C56-A578-5742-9CB5-7FE61CFB4731}" dt="2023-04-12T08:11:29.395" v="7383" actId="164"/>
          <ac:cxnSpMkLst>
            <pc:docMk/>
            <pc:sldMk cId="683349140" sldId="318"/>
            <ac:cxnSpMk id="511" creationId="{4DC4E0CD-9ADF-8811-3717-AEFC11B2E1E3}"/>
          </ac:cxnSpMkLst>
        </pc:cxnChg>
        <pc:cxnChg chg="mod">
          <ac:chgData name="Ying Cao" userId="c5d2f89c-37b7-45b8-9142-b3d7055cf3db" providerId="ADAL" clId="{A46B9C56-A578-5742-9CB5-7FE61CFB4731}" dt="2023-04-12T08:11:29.395" v="7383" actId="164"/>
          <ac:cxnSpMkLst>
            <pc:docMk/>
            <pc:sldMk cId="683349140" sldId="318"/>
            <ac:cxnSpMk id="513" creationId="{49AC9668-1DA8-46DB-E03B-B963A05E7740}"/>
          </ac:cxnSpMkLst>
        </pc:cxnChg>
        <pc:cxnChg chg="mod">
          <ac:chgData name="Ying Cao" userId="c5d2f89c-37b7-45b8-9142-b3d7055cf3db" providerId="ADAL" clId="{A46B9C56-A578-5742-9CB5-7FE61CFB4731}" dt="2023-04-12T08:11:29.395" v="7383" actId="164"/>
          <ac:cxnSpMkLst>
            <pc:docMk/>
            <pc:sldMk cId="683349140" sldId="318"/>
            <ac:cxnSpMk id="515" creationId="{93CF58C6-2154-26E8-37A3-970B4872668D}"/>
          </ac:cxnSpMkLst>
        </pc:cxnChg>
        <pc:cxnChg chg="mod">
          <ac:chgData name="Ying Cao" userId="c5d2f89c-37b7-45b8-9142-b3d7055cf3db" providerId="ADAL" clId="{A46B9C56-A578-5742-9CB5-7FE61CFB4731}" dt="2023-04-12T08:11:29.395" v="7383" actId="164"/>
          <ac:cxnSpMkLst>
            <pc:docMk/>
            <pc:sldMk cId="683349140" sldId="318"/>
            <ac:cxnSpMk id="517" creationId="{D6E9C4F7-513E-F721-123D-281F20902975}"/>
          </ac:cxnSpMkLst>
        </pc:cxnChg>
        <pc:cxnChg chg="mod">
          <ac:chgData name="Ying Cao" userId="c5d2f89c-37b7-45b8-9142-b3d7055cf3db" providerId="ADAL" clId="{A46B9C56-A578-5742-9CB5-7FE61CFB4731}" dt="2023-04-12T08:11:29.395" v="7383" actId="164"/>
          <ac:cxnSpMkLst>
            <pc:docMk/>
            <pc:sldMk cId="683349140" sldId="318"/>
            <ac:cxnSpMk id="519" creationId="{A83344E8-3C57-34ED-254A-96DDF7BFC3F0}"/>
          </ac:cxnSpMkLst>
        </pc:cxnChg>
        <pc:cxnChg chg="mod">
          <ac:chgData name="Ying Cao" userId="c5d2f89c-37b7-45b8-9142-b3d7055cf3db" providerId="ADAL" clId="{A46B9C56-A578-5742-9CB5-7FE61CFB4731}" dt="2023-04-12T08:11:29.395" v="7383" actId="164"/>
          <ac:cxnSpMkLst>
            <pc:docMk/>
            <pc:sldMk cId="683349140" sldId="318"/>
            <ac:cxnSpMk id="521" creationId="{69899A35-AD4D-685B-CCAE-92646A3CA912}"/>
          </ac:cxnSpMkLst>
        </pc:cxnChg>
        <pc:cxnChg chg="mod">
          <ac:chgData name="Ying Cao" userId="c5d2f89c-37b7-45b8-9142-b3d7055cf3db" providerId="ADAL" clId="{A46B9C56-A578-5742-9CB5-7FE61CFB4731}" dt="2023-04-12T08:11:29.395" v="7383" actId="164"/>
          <ac:cxnSpMkLst>
            <pc:docMk/>
            <pc:sldMk cId="683349140" sldId="318"/>
            <ac:cxnSpMk id="523" creationId="{90FDB483-9ED0-0964-3690-B55E25088ADF}"/>
          </ac:cxnSpMkLst>
        </pc:cxnChg>
        <pc:cxnChg chg="mod">
          <ac:chgData name="Ying Cao" userId="c5d2f89c-37b7-45b8-9142-b3d7055cf3db" providerId="ADAL" clId="{A46B9C56-A578-5742-9CB5-7FE61CFB4731}" dt="2023-04-12T08:11:29.395" v="7383" actId="164"/>
          <ac:cxnSpMkLst>
            <pc:docMk/>
            <pc:sldMk cId="683349140" sldId="318"/>
            <ac:cxnSpMk id="539" creationId="{023245DF-53CF-7712-D110-C3C273A7F370}"/>
          </ac:cxnSpMkLst>
        </pc:cxnChg>
        <pc:cxnChg chg="mod">
          <ac:chgData name="Ying Cao" userId="c5d2f89c-37b7-45b8-9142-b3d7055cf3db" providerId="ADAL" clId="{A46B9C56-A578-5742-9CB5-7FE61CFB4731}" dt="2023-04-12T08:11:29.395" v="7383" actId="164"/>
          <ac:cxnSpMkLst>
            <pc:docMk/>
            <pc:sldMk cId="683349140" sldId="318"/>
            <ac:cxnSpMk id="542" creationId="{12379298-7FBA-018A-005A-2A97CF282DFE}"/>
          </ac:cxnSpMkLst>
        </pc:cxnChg>
        <pc:cxnChg chg="add del mod topLvl">
          <ac:chgData name="Ying Cao" userId="c5d2f89c-37b7-45b8-9142-b3d7055cf3db" providerId="ADAL" clId="{A46B9C56-A578-5742-9CB5-7FE61CFB4731}" dt="2023-04-12T08:23:01.586" v="7577" actId="21"/>
          <ac:cxnSpMkLst>
            <pc:docMk/>
            <pc:sldMk cId="683349140" sldId="318"/>
            <ac:cxnSpMk id="545" creationId="{5826F224-92E4-26F2-FE89-F24856AD25BA}"/>
          </ac:cxnSpMkLst>
        </pc:cxnChg>
        <pc:cxnChg chg="add del mod topLvl">
          <ac:chgData name="Ying Cao" userId="c5d2f89c-37b7-45b8-9142-b3d7055cf3db" providerId="ADAL" clId="{A46B9C56-A578-5742-9CB5-7FE61CFB4731}" dt="2023-04-12T08:23:01.586" v="7577" actId="21"/>
          <ac:cxnSpMkLst>
            <pc:docMk/>
            <pc:sldMk cId="683349140" sldId="318"/>
            <ac:cxnSpMk id="546" creationId="{CAB2EDF8-EB33-B875-5D0C-3F975F4DB9FC}"/>
          </ac:cxnSpMkLst>
        </pc:cxnChg>
        <pc:cxnChg chg="add del mod topLvl">
          <ac:chgData name="Ying Cao" userId="c5d2f89c-37b7-45b8-9142-b3d7055cf3db" providerId="ADAL" clId="{A46B9C56-A578-5742-9CB5-7FE61CFB4731}" dt="2023-04-12T08:22:57.604" v="7576" actId="478"/>
          <ac:cxnSpMkLst>
            <pc:docMk/>
            <pc:sldMk cId="683349140" sldId="318"/>
            <ac:cxnSpMk id="549" creationId="{EEB5ED4B-F13E-5BDD-FFE8-63E4F61BAD60}"/>
          </ac:cxnSpMkLst>
        </pc:cxnChg>
        <pc:cxnChg chg="mod">
          <ac:chgData name="Ying Cao" userId="c5d2f89c-37b7-45b8-9142-b3d7055cf3db" providerId="ADAL" clId="{A46B9C56-A578-5742-9CB5-7FE61CFB4731}" dt="2023-04-12T08:11:29.395" v="7383" actId="164"/>
          <ac:cxnSpMkLst>
            <pc:docMk/>
            <pc:sldMk cId="683349140" sldId="318"/>
            <ac:cxnSpMk id="552" creationId="{CC701543-D592-1633-574B-7383756E46D1}"/>
          </ac:cxnSpMkLst>
        </pc:cxnChg>
        <pc:cxnChg chg="add del mod">
          <ac:chgData name="Ying Cao" userId="c5d2f89c-37b7-45b8-9142-b3d7055cf3db" providerId="ADAL" clId="{A46B9C56-A578-5742-9CB5-7FE61CFB4731}" dt="2023-04-12T08:17:52.011" v="7518" actId="21"/>
          <ac:cxnSpMkLst>
            <pc:docMk/>
            <pc:sldMk cId="683349140" sldId="318"/>
            <ac:cxnSpMk id="553" creationId="{2E6AD083-4649-7AC7-5A1A-84B158AF377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36CC3-3474-0743-BEBF-4E49E3C8483A}" type="datetimeFigureOut">
              <a:rPr kumimoji="1" lang="zh-CN" altLang="en-US" smtClean="0"/>
              <a:t>2023/4/12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BD02F-DA8A-2443-927A-A01906AA22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313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0984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840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7004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8838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041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08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364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4636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95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8110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0867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0999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4729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435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EEA5C-A486-8BF2-CA3C-9BB8877AE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74E499-A9D4-D57D-D1B0-234FE2997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1B6545-4741-5116-6969-9DFAB1D4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EBDB-C5FF-E24C-85D7-4D2F822D3010}" type="datetimeFigureOut">
              <a:rPr kumimoji="1" lang="zh-CN" altLang="en-US" smtClean="0"/>
              <a:t>2023/4/12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1890F-81BF-F461-24FA-A71ABB58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85262-DA11-C95A-9436-BFA74444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036E-36A1-E941-A954-7FB69DC72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598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C07F0-4E11-7FC4-D088-545EB6B5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B74030-5517-9FE1-5E64-42A54105F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FFFC9C-F534-0445-B0C5-8680FA3A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EBDB-C5FF-E24C-85D7-4D2F822D3010}" type="datetimeFigureOut">
              <a:rPr kumimoji="1" lang="zh-CN" altLang="en-US" smtClean="0"/>
              <a:t>2023/4/12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D63ADB-BD43-745E-46C4-562F5B1A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66D1B-108C-F870-CEF4-3BB8A93C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036E-36A1-E941-A954-7FB69DC72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61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120004-5A9C-9822-816B-C27E5837C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FF352B-0D88-269E-A487-ED8562C28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DD79D-DAEF-74B4-370F-B892788F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EBDB-C5FF-E24C-85D7-4D2F822D3010}" type="datetimeFigureOut">
              <a:rPr kumimoji="1" lang="zh-CN" altLang="en-US" smtClean="0"/>
              <a:t>2023/4/12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D86776-028C-D88C-FCC8-DFFFA53C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682D8C-CAC8-2614-FFF6-E3A92D50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036E-36A1-E941-A954-7FB69DC72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328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A6F63-CA3D-83AA-2920-CF5451F7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A73D7-E38B-BBDF-48DF-79381B28E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8892D-2240-A02D-6077-7664E12A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EBDB-C5FF-E24C-85D7-4D2F822D3010}" type="datetimeFigureOut">
              <a:rPr kumimoji="1" lang="zh-CN" altLang="en-US" smtClean="0"/>
              <a:t>2023/4/12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6FA518-0B6B-E9B9-0591-29909BA2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F59C0-FA6D-D46F-18B3-AC33BDC0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036E-36A1-E941-A954-7FB69DC72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136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5CC44-04A3-E4AC-A581-D0CCB70A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F83A44-A5BF-20FD-2643-5A4834C23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77309-A6FA-F1EE-24F0-DA8AF36F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EBDB-C5FF-E24C-85D7-4D2F822D3010}" type="datetimeFigureOut">
              <a:rPr kumimoji="1" lang="zh-CN" altLang="en-US" smtClean="0"/>
              <a:t>2023/4/12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78653-AB37-FC09-FD87-057EC6F3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A81B4-1834-9DDC-8960-B744B4AAF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036E-36A1-E941-A954-7FB69DC72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308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0ED7C-35AC-6F4B-1845-3F2D9096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237AA-4112-E58D-75F6-74C03D950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938F8C-7B13-6F54-8F6D-61DEE5700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C8F06A-066F-BB31-64EB-58E5377D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EBDB-C5FF-E24C-85D7-4D2F822D3010}" type="datetimeFigureOut">
              <a:rPr kumimoji="1" lang="zh-CN" altLang="en-US" smtClean="0"/>
              <a:t>2023/4/12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04740A-043E-1AE8-5230-B1E5AFE3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FA284A-47FA-A28B-3754-4C860663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036E-36A1-E941-A954-7FB69DC72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765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D224C-95EF-9F25-E0F2-A4C45092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F2686-FE24-6617-7A40-97393D703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C1ED4E-DE16-008D-A7B7-695B3EB3C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2298B6-939C-C644-2BD3-EC460643E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F27348-B13F-9D6A-2665-CB969947F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5A81CA-91C6-2E6F-F20D-4B0D35F2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EBDB-C5FF-E24C-85D7-4D2F822D3010}" type="datetimeFigureOut">
              <a:rPr kumimoji="1" lang="zh-CN" altLang="en-US" smtClean="0"/>
              <a:t>2023/4/12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3D76ED-F1A7-B2FE-97A6-D489B10E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8B8F94-8E5A-E681-1A25-E3EB8401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036E-36A1-E941-A954-7FB69DC72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264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CD395-5C8B-7B9A-7422-80F2AB45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DB6017-E437-EA03-168D-38B0FABF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EBDB-C5FF-E24C-85D7-4D2F822D3010}" type="datetimeFigureOut">
              <a:rPr kumimoji="1" lang="zh-CN" altLang="en-US" smtClean="0"/>
              <a:t>2023/4/12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10B0EB-4313-537B-DFF8-8F8B00EB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269FF8-3A30-A48C-134A-50E2D4E7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036E-36A1-E941-A954-7FB69DC72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877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9C8232-03CB-486F-7D24-69D970054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EBDB-C5FF-E24C-85D7-4D2F822D3010}" type="datetimeFigureOut">
              <a:rPr kumimoji="1" lang="zh-CN" altLang="en-US" smtClean="0"/>
              <a:t>2023/4/12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3EC5FF-D71E-381F-33ED-14450972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A83616-8361-AEC9-834F-5D98DA28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036E-36A1-E941-A954-7FB69DC72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97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8F611-F725-151C-38FB-ECFA13A4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BBFA9F-A47F-E1AC-B08F-25150D098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79191A-468A-C5C8-4829-E5D37861A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C9BA97-52CA-9EDE-A993-BCC46B256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EBDB-C5FF-E24C-85D7-4D2F822D3010}" type="datetimeFigureOut">
              <a:rPr kumimoji="1" lang="zh-CN" altLang="en-US" smtClean="0"/>
              <a:t>2023/4/12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15A835-8C58-038E-920A-E86DA1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92D995-8E4F-A559-C96A-0B648A44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036E-36A1-E941-A954-7FB69DC72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04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9FAEE-6561-6CAD-1A2B-B8323EED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017163-FFE5-6D19-3643-15DA3420A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94193D-F6C7-A3D2-B60D-F0858CCE5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71DFC1-B5D0-05A5-4239-AA3361A1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EBDB-C5FF-E24C-85D7-4D2F822D3010}" type="datetimeFigureOut">
              <a:rPr kumimoji="1" lang="zh-CN" altLang="en-US" smtClean="0"/>
              <a:t>2023/4/12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5A8143-B1D0-DCF3-8BB7-DE42DF2B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A9C8E-E663-283C-C3DA-9D8EDBB9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036E-36A1-E941-A954-7FB69DC72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494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6FADB9-C9E1-722D-FC55-B712A795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A72000-DB98-7B08-49DC-798CB9441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16D2AE-9999-2ACF-0F2C-2DED99A72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EEBDB-C5FF-E24C-85D7-4D2F822D3010}" type="datetimeFigureOut">
              <a:rPr kumimoji="1" lang="zh-CN" altLang="en-US" smtClean="0"/>
              <a:t>2023/4/12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474F1-4F72-FBD2-B45F-17BA2F09C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16D921-038B-CBBD-BA8C-C750B1A2E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0036E-36A1-E941-A954-7FB69DC720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265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9.png"/><Relationship Id="rId18" Type="http://schemas.openxmlformats.org/officeDocument/2006/relationships/image" Target="../media/image492.png"/><Relationship Id="rId26" Type="http://schemas.openxmlformats.org/officeDocument/2006/relationships/image" Target="../media/image498.png"/><Relationship Id="rId3" Type="http://schemas.openxmlformats.org/officeDocument/2006/relationships/image" Target="../media/image479.png"/><Relationship Id="rId21" Type="http://schemas.openxmlformats.org/officeDocument/2006/relationships/image" Target="../media/image475.png"/><Relationship Id="rId34" Type="http://schemas.openxmlformats.org/officeDocument/2006/relationships/image" Target="../media/image504.png"/><Relationship Id="rId7" Type="http://schemas.openxmlformats.org/officeDocument/2006/relationships/image" Target="../media/image483.png"/><Relationship Id="rId12" Type="http://schemas.openxmlformats.org/officeDocument/2006/relationships/image" Target="../media/image488.png"/><Relationship Id="rId17" Type="http://schemas.openxmlformats.org/officeDocument/2006/relationships/image" Target="../media/image462.png"/><Relationship Id="rId25" Type="http://schemas.openxmlformats.org/officeDocument/2006/relationships/image" Target="../media/image497.png"/><Relationship Id="rId33" Type="http://schemas.openxmlformats.org/officeDocument/2006/relationships/image" Target="../media/image50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61.png"/><Relationship Id="rId20" Type="http://schemas.openxmlformats.org/officeDocument/2006/relationships/image" Target="../media/image494.png"/><Relationship Id="rId29" Type="http://schemas.openxmlformats.org/officeDocument/2006/relationships/image" Target="../media/image4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2.png"/><Relationship Id="rId11" Type="http://schemas.openxmlformats.org/officeDocument/2006/relationships/image" Target="../media/image487.png"/><Relationship Id="rId24" Type="http://schemas.openxmlformats.org/officeDocument/2006/relationships/image" Target="../media/image469.png"/><Relationship Id="rId32" Type="http://schemas.openxmlformats.org/officeDocument/2006/relationships/image" Target="../media/image502.png"/><Relationship Id="rId5" Type="http://schemas.openxmlformats.org/officeDocument/2006/relationships/image" Target="../media/image481.png"/><Relationship Id="rId15" Type="http://schemas.openxmlformats.org/officeDocument/2006/relationships/image" Target="../media/image491.png"/><Relationship Id="rId23" Type="http://schemas.openxmlformats.org/officeDocument/2006/relationships/image" Target="../media/image496.png"/><Relationship Id="rId28" Type="http://schemas.openxmlformats.org/officeDocument/2006/relationships/image" Target="../media/image473.png"/><Relationship Id="rId10" Type="http://schemas.openxmlformats.org/officeDocument/2006/relationships/image" Target="../media/image486.png"/><Relationship Id="rId19" Type="http://schemas.openxmlformats.org/officeDocument/2006/relationships/image" Target="../media/image493.png"/><Relationship Id="rId31" Type="http://schemas.openxmlformats.org/officeDocument/2006/relationships/image" Target="../media/image501.png"/><Relationship Id="rId4" Type="http://schemas.openxmlformats.org/officeDocument/2006/relationships/image" Target="../media/image480.png"/><Relationship Id="rId9" Type="http://schemas.openxmlformats.org/officeDocument/2006/relationships/image" Target="../media/image485.png"/><Relationship Id="rId14" Type="http://schemas.openxmlformats.org/officeDocument/2006/relationships/image" Target="../media/image490.png"/><Relationship Id="rId22" Type="http://schemas.openxmlformats.org/officeDocument/2006/relationships/image" Target="../media/image495.png"/><Relationship Id="rId27" Type="http://schemas.openxmlformats.org/officeDocument/2006/relationships/image" Target="../media/image472.png"/><Relationship Id="rId30" Type="http://schemas.openxmlformats.org/officeDocument/2006/relationships/image" Target="../media/image500.png"/><Relationship Id="rId35" Type="http://schemas.openxmlformats.org/officeDocument/2006/relationships/image" Target="../media/image505.png"/><Relationship Id="rId8" Type="http://schemas.openxmlformats.org/officeDocument/2006/relationships/image" Target="../media/image484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9.png"/><Relationship Id="rId18" Type="http://schemas.openxmlformats.org/officeDocument/2006/relationships/image" Target="../media/image492.png"/><Relationship Id="rId26" Type="http://schemas.openxmlformats.org/officeDocument/2006/relationships/image" Target="../media/image513.png"/><Relationship Id="rId3" Type="http://schemas.openxmlformats.org/officeDocument/2006/relationships/image" Target="../media/image506.png"/><Relationship Id="rId21" Type="http://schemas.openxmlformats.org/officeDocument/2006/relationships/image" Target="../media/image475.png"/><Relationship Id="rId34" Type="http://schemas.openxmlformats.org/officeDocument/2006/relationships/image" Target="../media/image514.png"/><Relationship Id="rId7" Type="http://schemas.openxmlformats.org/officeDocument/2006/relationships/image" Target="../media/image509.png"/><Relationship Id="rId12" Type="http://schemas.openxmlformats.org/officeDocument/2006/relationships/image" Target="../media/image488.png"/><Relationship Id="rId17" Type="http://schemas.openxmlformats.org/officeDocument/2006/relationships/image" Target="../media/image462.png"/><Relationship Id="rId25" Type="http://schemas.openxmlformats.org/officeDocument/2006/relationships/image" Target="../media/image497.png"/><Relationship Id="rId33" Type="http://schemas.openxmlformats.org/officeDocument/2006/relationships/image" Target="../media/image50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61.png"/><Relationship Id="rId20" Type="http://schemas.openxmlformats.org/officeDocument/2006/relationships/image" Target="../media/image494.png"/><Relationship Id="rId29" Type="http://schemas.openxmlformats.org/officeDocument/2006/relationships/image" Target="../media/image4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8.png"/><Relationship Id="rId11" Type="http://schemas.openxmlformats.org/officeDocument/2006/relationships/image" Target="../media/image487.png"/><Relationship Id="rId24" Type="http://schemas.openxmlformats.org/officeDocument/2006/relationships/image" Target="../media/image469.png"/><Relationship Id="rId32" Type="http://schemas.openxmlformats.org/officeDocument/2006/relationships/image" Target="../media/image502.png"/><Relationship Id="rId5" Type="http://schemas.openxmlformats.org/officeDocument/2006/relationships/image" Target="../media/image481.png"/><Relationship Id="rId15" Type="http://schemas.openxmlformats.org/officeDocument/2006/relationships/image" Target="../media/image491.png"/><Relationship Id="rId23" Type="http://schemas.openxmlformats.org/officeDocument/2006/relationships/image" Target="../media/image496.png"/><Relationship Id="rId28" Type="http://schemas.openxmlformats.org/officeDocument/2006/relationships/image" Target="../media/image473.png"/><Relationship Id="rId10" Type="http://schemas.openxmlformats.org/officeDocument/2006/relationships/image" Target="../media/image512.png"/><Relationship Id="rId19" Type="http://schemas.openxmlformats.org/officeDocument/2006/relationships/image" Target="../media/image493.png"/><Relationship Id="rId31" Type="http://schemas.openxmlformats.org/officeDocument/2006/relationships/image" Target="../media/image501.png"/><Relationship Id="rId4" Type="http://schemas.openxmlformats.org/officeDocument/2006/relationships/image" Target="../media/image507.png"/><Relationship Id="rId9" Type="http://schemas.openxmlformats.org/officeDocument/2006/relationships/image" Target="../media/image511.png"/><Relationship Id="rId14" Type="http://schemas.openxmlformats.org/officeDocument/2006/relationships/image" Target="../media/image490.png"/><Relationship Id="rId22" Type="http://schemas.openxmlformats.org/officeDocument/2006/relationships/image" Target="../media/image495.png"/><Relationship Id="rId27" Type="http://schemas.openxmlformats.org/officeDocument/2006/relationships/image" Target="../media/image472.png"/><Relationship Id="rId30" Type="http://schemas.openxmlformats.org/officeDocument/2006/relationships/image" Target="../media/image500.png"/><Relationship Id="rId35" Type="http://schemas.openxmlformats.org/officeDocument/2006/relationships/image" Target="../media/image515.png"/><Relationship Id="rId8" Type="http://schemas.openxmlformats.org/officeDocument/2006/relationships/image" Target="../media/image510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5.png"/><Relationship Id="rId18" Type="http://schemas.openxmlformats.org/officeDocument/2006/relationships/image" Target="../media/image529.png"/><Relationship Id="rId26" Type="http://schemas.openxmlformats.org/officeDocument/2006/relationships/image" Target="../media/image537.png"/><Relationship Id="rId3" Type="http://schemas.openxmlformats.org/officeDocument/2006/relationships/image" Target="../media/image516.png"/><Relationship Id="rId21" Type="http://schemas.openxmlformats.org/officeDocument/2006/relationships/image" Target="../media/image532.png"/><Relationship Id="rId34" Type="http://schemas.openxmlformats.org/officeDocument/2006/relationships/image" Target="../media/image543.png"/><Relationship Id="rId7" Type="http://schemas.openxmlformats.org/officeDocument/2006/relationships/image" Target="../media/image451.png"/><Relationship Id="rId12" Type="http://schemas.openxmlformats.org/officeDocument/2006/relationships/image" Target="../media/image524.png"/><Relationship Id="rId17" Type="http://schemas.openxmlformats.org/officeDocument/2006/relationships/image" Target="../media/image528.png"/><Relationship Id="rId25" Type="http://schemas.openxmlformats.org/officeDocument/2006/relationships/image" Target="../media/image536.png"/><Relationship Id="rId33" Type="http://schemas.openxmlformats.org/officeDocument/2006/relationships/image" Target="../media/image437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27.png"/><Relationship Id="rId20" Type="http://schemas.openxmlformats.org/officeDocument/2006/relationships/image" Target="../media/image531.png"/><Relationship Id="rId29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9.png"/><Relationship Id="rId11" Type="http://schemas.openxmlformats.org/officeDocument/2006/relationships/image" Target="../media/image523.png"/><Relationship Id="rId24" Type="http://schemas.openxmlformats.org/officeDocument/2006/relationships/image" Target="../media/image535.png"/><Relationship Id="rId32" Type="http://schemas.openxmlformats.org/officeDocument/2006/relationships/image" Target="../media/image436.png"/><Relationship Id="rId5" Type="http://schemas.openxmlformats.org/officeDocument/2006/relationships/image" Target="../media/image518.png"/><Relationship Id="rId15" Type="http://schemas.openxmlformats.org/officeDocument/2006/relationships/image" Target="../media/image419.png"/><Relationship Id="rId23" Type="http://schemas.openxmlformats.org/officeDocument/2006/relationships/image" Target="../media/image534.png"/><Relationship Id="rId28" Type="http://schemas.openxmlformats.org/officeDocument/2006/relationships/image" Target="../media/image539.png"/><Relationship Id="rId10" Type="http://schemas.openxmlformats.org/officeDocument/2006/relationships/image" Target="../media/image522.png"/><Relationship Id="rId19" Type="http://schemas.openxmlformats.org/officeDocument/2006/relationships/image" Target="../media/image530.png"/><Relationship Id="rId31" Type="http://schemas.openxmlformats.org/officeDocument/2006/relationships/image" Target="../media/image542.png"/><Relationship Id="rId4" Type="http://schemas.openxmlformats.org/officeDocument/2006/relationships/image" Target="../media/image517.png"/><Relationship Id="rId9" Type="http://schemas.openxmlformats.org/officeDocument/2006/relationships/image" Target="../media/image521.png"/><Relationship Id="rId14" Type="http://schemas.openxmlformats.org/officeDocument/2006/relationships/image" Target="../media/image526.png"/><Relationship Id="rId22" Type="http://schemas.openxmlformats.org/officeDocument/2006/relationships/image" Target="../media/image533.png"/><Relationship Id="rId27" Type="http://schemas.openxmlformats.org/officeDocument/2006/relationships/image" Target="../media/image538.png"/><Relationship Id="rId30" Type="http://schemas.openxmlformats.org/officeDocument/2006/relationships/image" Target="../media/image541.png"/><Relationship Id="rId8" Type="http://schemas.openxmlformats.org/officeDocument/2006/relationships/image" Target="../media/image52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5.png"/><Relationship Id="rId18" Type="http://schemas.openxmlformats.org/officeDocument/2006/relationships/image" Target="../media/image529.png"/><Relationship Id="rId26" Type="http://schemas.openxmlformats.org/officeDocument/2006/relationships/image" Target="../media/image537.png"/><Relationship Id="rId3" Type="http://schemas.openxmlformats.org/officeDocument/2006/relationships/image" Target="../media/image544.png"/><Relationship Id="rId21" Type="http://schemas.openxmlformats.org/officeDocument/2006/relationships/image" Target="../media/image532.png"/><Relationship Id="rId34" Type="http://schemas.openxmlformats.org/officeDocument/2006/relationships/image" Target="../media/image543.png"/><Relationship Id="rId7" Type="http://schemas.openxmlformats.org/officeDocument/2006/relationships/image" Target="../media/image548.png"/><Relationship Id="rId12" Type="http://schemas.openxmlformats.org/officeDocument/2006/relationships/image" Target="../media/image524.png"/><Relationship Id="rId17" Type="http://schemas.openxmlformats.org/officeDocument/2006/relationships/image" Target="../media/image528.png"/><Relationship Id="rId25" Type="http://schemas.openxmlformats.org/officeDocument/2006/relationships/image" Target="../media/image536.png"/><Relationship Id="rId33" Type="http://schemas.openxmlformats.org/officeDocument/2006/relationships/image" Target="../media/image43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27.png"/><Relationship Id="rId20" Type="http://schemas.openxmlformats.org/officeDocument/2006/relationships/image" Target="../media/image531.png"/><Relationship Id="rId29" Type="http://schemas.openxmlformats.org/officeDocument/2006/relationships/image" Target="../media/image5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7.png"/><Relationship Id="rId11" Type="http://schemas.openxmlformats.org/officeDocument/2006/relationships/image" Target="../media/image552.png"/><Relationship Id="rId24" Type="http://schemas.openxmlformats.org/officeDocument/2006/relationships/image" Target="../media/image535.png"/><Relationship Id="rId32" Type="http://schemas.openxmlformats.org/officeDocument/2006/relationships/image" Target="../media/image436.png"/><Relationship Id="rId5" Type="http://schemas.openxmlformats.org/officeDocument/2006/relationships/image" Target="../media/image546.png"/><Relationship Id="rId15" Type="http://schemas.openxmlformats.org/officeDocument/2006/relationships/image" Target="../media/image419.png"/><Relationship Id="rId23" Type="http://schemas.openxmlformats.org/officeDocument/2006/relationships/image" Target="../media/image534.png"/><Relationship Id="rId28" Type="http://schemas.openxmlformats.org/officeDocument/2006/relationships/image" Target="../media/image539.png"/><Relationship Id="rId10" Type="http://schemas.openxmlformats.org/officeDocument/2006/relationships/image" Target="../media/image551.png"/><Relationship Id="rId19" Type="http://schemas.openxmlformats.org/officeDocument/2006/relationships/image" Target="../media/image530.png"/><Relationship Id="rId31" Type="http://schemas.openxmlformats.org/officeDocument/2006/relationships/image" Target="../media/image542.png"/><Relationship Id="rId4" Type="http://schemas.openxmlformats.org/officeDocument/2006/relationships/image" Target="../media/image545.png"/><Relationship Id="rId9" Type="http://schemas.openxmlformats.org/officeDocument/2006/relationships/image" Target="../media/image550.png"/><Relationship Id="rId14" Type="http://schemas.openxmlformats.org/officeDocument/2006/relationships/image" Target="../media/image526.png"/><Relationship Id="rId22" Type="http://schemas.openxmlformats.org/officeDocument/2006/relationships/image" Target="../media/image533.png"/><Relationship Id="rId27" Type="http://schemas.openxmlformats.org/officeDocument/2006/relationships/image" Target="../media/image538.png"/><Relationship Id="rId30" Type="http://schemas.openxmlformats.org/officeDocument/2006/relationships/image" Target="../media/image541.png"/><Relationship Id="rId8" Type="http://schemas.openxmlformats.org/officeDocument/2006/relationships/image" Target="../media/image549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6.png"/><Relationship Id="rId18" Type="http://schemas.openxmlformats.org/officeDocument/2006/relationships/image" Target="../media/image530.png"/><Relationship Id="rId26" Type="http://schemas.openxmlformats.org/officeDocument/2006/relationships/image" Target="../media/image538.png"/><Relationship Id="rId3" Type="http://schemas.openxmlformats.org/officeDocument/2006/relationships/image" Target="../media/image554.png"/><Relationship Id="rId21" Type="http://schemas.openxmlformats.org/officeDocument/2006/relationships/image" Target="../media/image533.png"/><Relationship Id="rId7" Type="http://schemas.openxmlformats.org/officeDocument/2006/relationships/image" Target="../media/image451.png"/><Relationship Id="rId12" Type="http://schemas.openxmlformats.org/officeDocument/2006/relationships/image" Target="../media/image525.png"/><Relationship Id="rId17" Type="http://schemas.openxmlformats.org/officeDocument/2006/relationships/image" Target="../media/image529.png"/><Relationship Id="rId25" Type="http://schemas.openxmlformats.org/officeDocument/2006/relationships/image" Target="../media/image537.png"/><Relationship Id="rId33" Type="http://schemas.openxmlformats.org/officeDocument/2006/relationships/image" Target="../media/image55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28.png"/><Relationship Id="rId20" Type="http://schemas.openxmlformats.org/officeDocument/2006/relationships/image" Target="../media/image532.png"/><Relationship Id="rId29" Type="http://schemas.openxmlformats.org/officeDocument/2006/relationships/image" Target="../media/image5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6.png"/><Relationship Id="rId11" Type="http://schemas.openxmlformats.org/officeDocument/2006/relationships/image" Target="../media/image524.png"/><Relationship Id="rId24" Type="http://schemas.openxmlformats.org/officeDocument/2006/relationships/image" Target="../media/image536.png"/><Relationship Id="rId32" Type="http://schemas.openxmlformats.org/officeDocument/2006/relationships/image" Target="../media/image437.png"/><Relationship Id="rId5" Type="http://schemas.openxmlformats.org/officeDocument/2006/relationships/image" Target="../media/image518.png"/><Relationship Id="rId15" Type="http://schemas.openxmlformats.org/officeDocument/2006/relationships/image" Target="../media/image527.png"/><Relationship Id="rId23" Type="http://schemas.openxmlformats.org/officeDocument/2006/relationships/image" Target="../media/image535.png"/><Relationship Id="rId28" Type="http://schemas.openxmlformats.org/officeDocument/2006/relationships/image" Target="../media/image553.png"/><Relationship Id="rId10" Type="http://schemas.openxmlformats.org/officeDocument/2006/relationships/image" Target="../media/image552.png"/><Relationship Id="rId19" Type="http://schemas.openxmlformats.org/officeDocument/2006/relationships/image" Target="../media/image531.png"/><Relationship Id="rId31" Type="http://schemas.openxmlformats.org/officeDocument/2006/relationships/image" Target="../media/image436.png"/><Relationship Id="rId4" Type="http://schemas.openxmlformats.org/officeDocument/2006/relationships/image" Target="../media/image555.png"/><Relationship Id="rId9" Type="http://schemas.openxmlformats.org/officeDocument/2006/relationships/image" Target="../media/image551.png"/><Relationship Id="rId14" Type="http://schemas.openxmlformats.org/officeDocument/2006/relationships/image" Target="../media/image419.png"/><Relationship Id="rId22" Type="http://schemas.openxmlformats.org/officeDocument/2006/relationships/image" Target="../media/image534.png"/><Relationship Id="rId27" Type="http://schemas.openxmlformats.org/officeDocument/2006/relationships/image" Target="../media/image539.png"/><Relationship Id="rId30" Type="http://schemas.openxmlformats.org/officeDocument/2006/relationships/image" Target="../media/image542.png"/><Relationship Id="rId8" Type="http://schemas.openxmlformats.org/officeDocument/2006/relationships/image" Target="../media/image557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6.png"/><Relationship Id="rId18" Type="http://schemas.openxmlformats.org/officeDocument/2006/relationships/image" Target="../media/image530.png"/><Relationship Id="rId26" Type="http://schemas.openxmlformats.org/officeDocument/2006/relationships/image" Target="../media/image538.png"/><Relationship Id="rId3" Type="http://schemas.openxmlformats.org/officeDocument/2006/relationships/image" Target="../media/image559.png"/><Relationship Id="rId21" Type="http://schemas.openxmlformats.org/officeDocument/2006/relationships/image" Target="../media/image533.png"/><Relationship Id="rId34" Type="http://schemas.openxmlformats.org/officeDocument/2006/relationships/image" Target="../media/image568.png"/><Relationship Id="rId7" Type="http://schemas.openxmlformats.org/officeDocument/2006/relationships/image" Target="../media/image563.png"/><Relationship Id="rId12" Type="http://schemas.openxmlformats.org/officeDocument/2006/relationships/image" Target="../media/image525.png"/><Relationship Id="rId17" Type="http://schemas.openxmlformats.org/officeDocument/2006/relationships/image" Target="../media/image529.png"/><Relationship Id="rId25" Type="http://schemas.openxmlformats.org/officeDocument/2006/relationships/image" Target="../media/image537.png"/><Relationship Id="rId33" Type="http://schemas.openxmlformats.org/officeDocument/2006/relationships/image" Target="../media/image558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28.png"/><Relationship Id="rId20" Type="http://schemas.openxmlformats.org/officeDocument/2006/relationships/image" Target="../media/image532.png"/><Relationship Id="rId29" Type="http://schemas.openxmlformats.org/officeDocument/2006/relationships/image" Target="../media/image5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2.png"/><Relationship Id="rId11" Type="http://schemas.openxmlformats.org/officeDocument/2006/relationships/image" Target="../media/image524.png"/><Relationship Id="rId24" Type="http://schemas.openxmlformats.org/officeDocument/2006/relationships/image" Target="../media/image536.png"/><Relationship Id="rId32" Type="http://schemas.openxmlformats.org/officeDocument/2006/relationships/image" Target="../media/image437.png"/><Relationship Id="rId5" Type="http://schemas.openxmlformats.org/officeDocument/2006/relationships/image" Target="../media/image561.png"/><Relationship Id="rId15" Type="http://schemas.openxmlformats.org/officeDocument/2006/relationships/image" Target="../media/image527.png"/><Relationship Id="rId23" Type="http://schemas.openxmlformats.org/officeDocument/2006/relationships/image" Target="../media/image535.png"/><Relationship Id="rId28" Type="http://schemas.openxmlformats.org/officeDocument/2006/relationships/image" Target="../media/image553.png"/><Relationship Id="rId10" Type="http://schemas.openxmlformats.org/officeDocument/2006/relationships/image" Target="../media/image566.png"/><Relationship Id="rId19" Type="http://schemas.openxmlformats.org/officeDocument/2006/relationships/image" Target="../media/image531.png"/><Relationship Id="rId31" Type="http://schemas.openxmlformats.org/officeDocument/2006/relationships/image" Target="../media/image567.png"/><Relationship Id="rId4" Type="http://schemas.openxmlformats.org/officeDocument/2006/relationships/image" Target="../media/image560.png"/><Relationship Id="rId9" Type="http://schemas.openxmlformats.org/officeDocument/2006/relationships/image" Target="../media/image565.png"/><Relationship Id="rId14" Type="http://schemas.openxmlformats.org/officeDocument/2006/relationships/image" Target="../media/image419.png"/><Relationship Id="rId22" Type="http://schemas.openxmlformats.org/officeDocument/2006/relationships/image" Target="../media/image534.png"/><Relationship Id="rId27" Type="http://schemas.openxmlformats.org/officeDocument/2006/relationships/image" Target="../media/image539.png"/><Relationship Id="rId30" Type="http://schemas.openxmlformats.org/officeDocument/2006/relationships/image" Target="../media/image542.png"/><Relationship Id="rId35" Type="http://schemas.openxmlformats.org/officeDocument/2006/relationships/image" Target="../media/image569.png"/><Relationship Id="rId8" Type="http://schemas.openxmlformats.org/officeDocument/2006/relationships/image" Target="../media/image564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34" Type="http://schemas.openxmlformats.org/officeDocument/2006/relationships/image" Target="../media/image47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33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32" Type="http://schemas.openxmlformats.org/officeDocument/2006/relationships/image" Target="../media/image45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44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35" Type="http://schemas.openxmlformats.org/officeDocument/2006/relationships/image" Target="../media/image48.png"/><Relationship Id="rId8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2.png"/><Relationship Id="rId117" Type="http://schemas.openxmlformats.org/officeDocument/2006/relationships/image" Target="../media/image163.png"/><Relationship Id="rId21" Type="http://schemas.openxmlformats.org/officeDocument/2006/relationships/image" Target="../media/image67.png"/><Relationship Id="rId42" Type="http://schemas.openxmlformats.org/officeDocument/2006/relationships/image" Target="../media/image88.png"/><Relationship Id="rId47" Type="http://schemas.openxmlformats.org/officeDocument/2006/relationships/image" Target="../media/image93.png"/><Relationship Id="rId63" Type="http://schemas.openxmlformats.org/officeDocument/2006/relationships/image" Target="../media/image109.png"/><Relationship Id="rId68" Type="http://schemas.openxmlformats.org/officeDocument/2006/relationships/image" Target="../media/image114.png"/><Relationship Id="rId84" Type="http://schemas.openxmlformats.org/officeDocument/2006/relationships/image" Target="../media/image130.png"/><Relationship Id="rId89" Type="http://schemas.openxmlformats.org/officeDocument/2006/relationships/image" Target="../media/image135.png"/><Relationship Id="rId112" Type="http://schemas.openxmlformats.org/officeDocument/2006/relationships/image" Target="../media/image158.png"/><Relationship Id="rId16" Type="http://schemas.openxmlformats.org/officeDocument/2006/relationships/image" Target="../media/image62.png"/><Relationship Id="rId107" Type="http://schemas.openxmlformats.org/officeDocument/2006/relationships/image" Target="../media/image153.png"/><Relationship Id="rId11" Type="http://schemas.openxmlformats.org/officeDocument/2006/relationships/image" Target="../media/image57.png"/><Relationship Id="rId32" Type="http://schemas.openxmlformats.org/officeDocument/2006/relationships/image" Target="../media/image78.png"/><Relationship Id="rId37" Type="http://schemas.openxmlformats.org/officeDocument/2006/relationships/image" Target="../media/image83.png"/><Relationship Id="rId53" Type="http://schemas.openxmlformats.org/officeDocument/2006/relationships/image" Target="../media/image99.png"/><Relationship Id="rId58" Type="http://schemas.openxmlformats.org/officeDocument/2006/relationships/image" Target="../media/image104.png"/><Relationship Id="rId74" Type="http://schemas.openxmlformats.org/officeDocument/2006/relationships/image" Target="../media/image120.png"/><Relationship Id="rId79" Type="http://schemas.openxmlformats.org/officeDocument/2006/relationships/image" Target="../media/image125.png"/><Relationship Id="rId102" Type="http://schemas.openxmlformats.org/officeDocument/2006/relationships/image" Target="../media/image148.png"/><Relationship Id="rId5" Type="http://schemas.openxmlformats.org/officeDocument/2006/relationships/image" Target="../media/image51.png"/><Relationship Id="rId90" Type="http://schemas.openxmlformats.org/officeDocument/2006/relationships/image" Target="../media/image136.png"/><Relationship Id="rId95" Type="http://schemas.openxmlformats.org/officeDocument/2006/relationships/image" Target="../media/image141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43" Type="http://schemas.openxmlformats.org/officeDocument/2006/relationships/image" Target="../media/image89.png"/><Relationship Id="rId48" Type="http://schemas.openxmlformats.org/officeDocument/2006/relationships/image" Target="../media/image94.png"/><Relationship Id="rId64" Type="http://schemas.openxmlformats.org/officeDocument/2006/relationships/image" Target="../media/image110.png"/><Relationship Id="rId69" Type="http://schemas.openxmlformats.org/officeDocument/2006/relationships/image" Target="../media/image115.png"/><Relationship Id="rId113" Type="http://schemas.openxmlformats.org/officeDocument/2006/relationships/image" Target="../media/image159.png"/><Relationship Id="rId118" Type="http://schemas.openxmlformats.org/officeDocument/2006/relationships/image" Target="../media/image164.png"/><Relationship Id="rId80" Type="http://schemas.openxmlformats.org/officeDocument/2006/relationships/image" Target="../media/image126.png"/><Relationship Id="rId85" Type="http://schemas.openxmlformats.org/officeDocument/2006/relationships/image" Target="../media/image131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33" Type="http://schemas.openxmlformats.org/officeDocument/2006/relationships/image" Target="../media/image79.png"/><Relationship Id="rId38" Type="http://schemas.openxmlformats.org/officeDocument/2006/relationships/image" Target="../media/image84.png"/><Relationship Id="rId59" Type="http://schemas.openxmlformats.org/officeDocument/2006/relationships/image" Target="../media/image105.png"/><Relationship Id="rId103" Type="http://schemas.openxmlformats.org/officeDocument/2006/relationships/image" Target="../media/image149.png"/><Relationship Id="rId108" Type="http://schemas.openxmlformats.org/officeDocument/2006/relationships/image" Target="../media/image154.png"/><Relationship Id="rId54" Type="http://schemas.openxmlformats.org/officeDocument/2006/relationships/image" Target="../media/image100.png"/><Relationship Id="rId70" Type="http://schemas.openxmlformats.org/officeDocument/2006/relationships/image" Target="../media/image116.png"/><Relationship Id="rId75" Type="http://schemas.openxmlformats.org/officeDocument/2006/relationships/image" Target="../media/image121.png"/><Relationship Id="rId91" Type="http://schemas.openxmlformats.org/officeDocument/2006/relationships/image" Target="../media/image137.png"/><Relationship Id="rId96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49" Type="http://schemas.openxmlformats.org/officeDocument/2006/relationships/image" Target="../media/image95.png"/><Relationship Id="rId114" Type="http://schemas.openxmlformats.org/officeDocument/2006/relationships/image" Target="../media/image160.png"/><Relationship Id="rId119" Type="http://schemas.openxmlformats.org/officeDocument/2006/relationships/image" Target="../media/image165.png"/><Relationship Id="rId44" Type="http://schemas.openxmlformats.org/officeDocument/2006/relationships/image" Target="../media/image90.png"/><Relationship Id="rId60" Type="http://schemas.openxmlformats.org/officeDocument/2006/relationships/image" Target="../media/image106.png"/><Relationship Id="rId65" Type="http://schemas.openxmlformats.org/officeDocument/2006/relationships/image" Target="../media/image111.png"/><Relationship Id="rId81" Type="http://schemas.openxmlformats.org/officeDocument/2006/relationships/image" Target="../media/image127.png"/><Relationship Id="rId86" Type="http://schemas.openxmlformats.org/officeDocument/2006/relationships/image" Target="../media/image132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9" Type="http://schemas.openxmlformats.org/officeDocument/2006/relationships/image" Target="../media/image85.png"/><Relationship Id="rId109" Type="http://schemas.openxmlformats.org/officeDocument/2006/relationships/image" Target="../media/image155.png"/><Relationship Id="rId34" Type="http://schemas.openxmlformats.org/officeDocument/2006/relationships/image" Target="../media/image80.png"/><Relationship Id="rId50" Type="http://schemas.openxmlformats.org/officeDocument/2006/relationships/image" Target="../media/image96.png"/><Relationship Id="rId55" Type="http://schemas.openxmlformats.org/officeDocument/2006/relationships/image" Target="../media/image101.png"/><Relationship Id="rId76" Type="http://schemas.openxmlformats.org/officeDocument/2006/relationships/image" Target="../media/image122.png"/><Relationship Id="rId97" Type="http://schemas.openxmlformats.org/officeDocument/2006/relationships/image" Target="../media/image143.png"/><Relationship Id="rId104" Type="http://schemas.openxmlformats.org/officeDocument/2006/relationships/image" Target="../media/image150.png"/><Relationship Id="rId120" Type="http://schemas.openxmlformats.org/officeDocument/2006/relationships/image" Target="../media/image166.png"/><Relationship Id="rId7" Type="http://schemas.openxmlformats.org/officeDocument/2006/relationships/image" Target="../media/image53.png"/><Relationship Id="rId71" Type="http://schemas.openxmlformats.org/officeDocument/2006/relationships/image" Target="../media/image117.png"/><Relationship Id="rId92" Type="http://schemas.openxmlformats.org/officeDocument/2006/relationships/image" Target="../media/image138.png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75.png"/><Relationship Id="rId24" Type="http://schemas.openxmlformats.org/officeDocument/2006/relationships/image" Target="../media/image70.png"/><Relationship Id="rId40" Type="http://schemas.openxmlformats.org/officeDocument/2006/relationships/image" Target="../media/image86.png"/><Relationship Id="rId45" Type="http://schemas.openxmlformats.org/officeDocument/2006/relationships/image" Target="../media/image91.png"/><Relationship Id="rId66" Type="http://schemas.openxmlformats.org/officeDocument/2006/relationships/image" Target="../media/image112.png"/><Relationship Id="rId87" Type="http://schemas.openxmlformats.org/officeDocument/2006/relationships/image" Target="../media/image133.png"/><Relationship Id="rId110" Type="http://schemas.openxmlformats.org/officeDocument/2006/relationships/image" Target="../media/image156.png"/><Relationship Id="rId115" Type="http://schemas.openxmlformats.org/officeDocument/2006/relationships/image" Target="../media/image161.png"/><Relationship Id="rId61" Type="http://schemas.openxmlformats.org/officeDocument/2006/relationships/image" Target="../media/image107.png"/><Relationship Id="rId82" Type="http://schemas.openxmlformats.org/officeDocument/2006/relationships/image" Target="../media/image128.png"/><Relationship Id="rId19" Type="http://schemas.openxmlformats.org/officeDocument/2006/relationships/image" Target="../media/image65.png"/><Relationship Id="rId14" Type="http://schemas.openxmlformats.org/officeDocument/2006/relationships/image" Target="../media/image60.png"/><Relationship Id="rId30" Type="http://schemas.openxmlformats.org/officeDocument/2006/relationships/image" Target="../media/image76.png"/><Relationship Id="rId35" Type="http://schemas.openxmlformats.org/officeDocument/2006/relationships/image" Target="../media/image81.png"/><Relationship Id="rId56" Type="http://schemas.openxmlformats.org/officeDocument/2006/relationships/image" Target="../media/image102.png"/><Relationship Id="rId77" Type="http://schemas.openxmlformats.org/officeDocument/2006/relationships/image" Target="../media/image123.png"/><Relationship Id="rId100" Type="http://schemas.openxmlformats.org/officeDocument/2006/relationships/image" Target="../media/image146.png"/><Relationship Id="rId105" Type="http://schemas.openxmlformats.org/officeDocument/2006/relationships/image" Target="../media/image151.png"/><Relationship Id="rId8" Type="http://schemas.openxmlformats.org/officeDocument/2006/relationships/image" Target="../media/image54.png"/><Relationship Id="rId51" Type="http://schemas.openxmlformats.org/officeDocument/2006/relationships/image" Target="../media/image97.png"/><Relationship Id="rId72" Type="http://schemas.openxmlformats.org/officeDocument/2006/relationships/image" Target="../media/image118.png"/><Relationship Id="rId93" Type="http://schemas.openxmlformats.org/officeDocument/2006/relationships/image" Target="../media/image139.png"/><Relationship Id="rId98" Type="http://schemas.openxmlformats.org/officeDocument/2006/relationships/image" Target="../media/image144.png"/><Relationship Id="rId121" Type="http://schemas.openxmlformats.org/officeDocument/2006/relationships/image" Target="../media/image167.png"/><Relationship Id="rId3" Type="http://schemas.openxmlformats.org/officeDocument/2006/relationships/image" Target="../media/image49.png"/><Relationship Id="rId25" Type="http://schemas.openxmlformats.org/officeDocument/2006/relationships/image" Target="../media/image71.png"/><Relationship Id="rId46" Type="http://schemas.openxmlformats.org/officeDocument/2006/relationships/image" Target="../media/image92.png"/><Relationship Id="rId67" Type="http://schemas.openxmlformats.org/officeDocument/2006/relationships/image" Target="../media/image113.png"/><Relationship Id="rId116" Type="http://schemas.openxmlformats.org/officeDocument/2006/relationships/image" Target="../media/image162.png"/><Relationship Id="rId20" Type="http://schemas.openxmlformats.org/officeDocument/2006/relationships/image" Target="../media/image66.png"/><Relationship Id="rId41" Type="http://schemas.openxmlformats.org/officeDocument/2006/relationships/image" Target="../media/image87.png"/><Relationship Id="rId62" Type="http://schemas.openxmlformats.org/officeDocument/2006/relationships/image" Target="../media/image108.png"/><Relationship Id="rId83" Type="http://schemas.openxmlformats.org/officeDocument/2006/relationships/image" Target="../media/image129.png"/><Relationship Id="rId88" Type="http://schemas.openxmlformats.org/officeDocument/2006/relationships/image" Target="../media/image134.png"/><Relationship Id="rId111" Type="http://schemas.openxmlformats.org/officeDocument/2006/relationships/image" Target="../media/image157.png"/><Relationship Id="rId15" Type="http://schemas.openxmlformats.org/officeDocument/2006/relationships/image" Target="../media/image61.png"/><Relationship Id="rId36" Type="http://schemas.openxmlformats.org/officeDocument/2006/relationships/image" Target="../media/image82.png"/><Relationship Id="rId57" Type="http://schemas.openxmlformats.org/officeDocument/2006/relationships/image" Target="../media/image103.png"/><Relationship Id="rId106" Type="http://schemas.openxmlformats.org/officeDocument/2006/relationships/image" Target="../media/image152.png"/><Relationship Id="rId10" Type="http://schemas.openxmlformats.org/officeDocument/2006/relationships/image" Target="../media/image56.png"/><Relationship Id="rId31" Type="http://schemas.openxmlformats.org/officeDocument/2006/relationships/image" Target="../media/image77.png"/><Relationship Id="rId52" Type="http://schemas.openxmlformats.org/officeDocument/2006/relationships/image" Target="../media/image98.png"/><Relationship Id="rId73" Type="http://schemas.openxmlformats.org/officeDocument/2006/relationships/image" Target="../media/image119.png"/><Relationship Id="rId78" Type="http://schemas.openxmlformats.org/officeDocument/2006/relationships/image" Target="../media/image124.png"/><Relationship Id="rId94" Type="http://schemas.openxmlformats.org/officeDocument/2006/relationships/image" Target="../media/image140.png"/><Relationship Id="rId99" Type="http://schemas.openxmlformats.org/officeDocument/2006/relationships/image" Target="../media/image145.png"/><Relationship Id="rId101" Type="http://schemas.openxmlformats.org/officeDocument/2006/relationships/image" Target="../media/image147.png"/><Relationship Id="rId122" Type="http://schemas.openxmlformats.org/officeDocument/2006/relationships/image" Target="../media/image168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2.png"/><Relationship Id="rId21" Type="http://schemas.openxmlformats.org/officeDocument/2006/relationships/image" Target="../media/image187.png"/><Relationship Id="rId42" Type="http://schemas.openxmlformats.org/officeDocument/2006/relationships/image" Target="../media/image208.png"/><Relationship Id="rId47" Type="http://schemas.openxmlformats.org/officeDocument/2006/relationships/image" Target="../media/image213.png"/><Relationship Id="rId63" Type="http://schemas.openxmlformats.org/officeDocument/2006/relationships/image" Target="../media/image229.png"/><Relationship Id="rId68" Type="http://schemas.openxmlformats.org/officeDocument/2006/relationships/image" Target="../media/image234.png"/><Relationship Id="rId16" Type="http://schemas.openxmlformats.org/officeDocument/2006/relationships/image" Target="../media/image182.png"/><Relationship Id="rId11" Type="http://schemas.openxmlformats.org/officeDocument/2006/relationships/image" Target="../media/image177.png"/><Relationship Id="rId32" Type="http://schemas.openxmlformats.org/officeDocument/2006/relationships/image" Target="../media/image198.png"/><Relationship Id="rId37" Type="http://schemas.openxmlformats.org/officeDocument/2006/relationships/image" Target="../media/image203.png"/><Relationship Id="rId53" Type="http://schemas.openxmlformats.org/officeDocument/2006/relationships/image" Target="../media/image219.png"/><Relationship Id="rId58" Type="http://schemas.openxmlformats.org/officeDocument/2006/relationships/image" Target="../media/image224.png"/><Relationship Id="rId74" Type="http://schemas.openxmlformats.org/officeDocument/2006/relationships/image" Target="../media/image240.png"/><Relationship Id="rId79" Type="http://schemas.openxmlformats.org/officeDocument/2006/relationships/image" Target="../media/image245.png"/><Relationship Id="rId5" Type="http://schemas.openxmlformats.org/officeDocument/2006/relationships/image" Target="../media/image171.png"/><Relationship Id="rId61" Type="http://schemas.openxmlformats.org/officeDocument/2006/relationships/image" Target="../media/image227.png"/><Relationship Id="rId82" Type="http://schemas.openxmlformats.org/officeDocument/2006/relationships/image" Target="../media/image248.png"/><Relationship Id="rId19" Type="http://schemas.openxmlformats.org/officeDocument/2006/relationships/image" Target="../media/image185.png"/><Relationship Id="rId14" Type="http://schemas.openxmlformats.org/officeDocument/2006/relationships/image" Target="../media/image180.png"/><Relationship Id="rId22" Type="http://schemas.openxmlformats.org/officeDocument/2006/relationships/image" Target="../media/image188.png"/><Relationship Id="rId27" Type="http://schemas.openxmlformats.org/officeDocument/2006/relationships/image" Target="../media/image193.png"/><Relationship Id="rId30" Type="http://schemas.openxmlformats.org/officeDocument/2006/relationships/image" Target="../media/image196.png"/><Relationship Id="rId35" Type="http://schemas.openxmlformats.org/officeDocument/2006/relationships/image" Target="../media/image201.png"/><Relationship Id="rId43" Type="http://schemas.openxmlformats.org/officeDocument/2006/relationships/image" Target="../media/image209.png"/><Relationship Id="rId48" Type="http://schemas.openxmlformats.org/officeDocument/2006/relationships/image" Target="../media/image214.png"/><Relationship Id="rId56" Type="http://schemas.openxmlformats.org/officeDocument/2006/relationships/image" Target="../media/image222.png"/><Relationship Id="rId64" Type="http://schemas.openxmlformats.org/officeDocument/2006/relationships/image" Target="../media/image230.png"/><Relationship Id="rId69" Type="http://schemas.openxmlformats.org/officeDocument/2006/relationships/image" Target="../media/image235.png"/><Relationship Id="rId77" Type="http://schemas.openxmlformats.org/officeDocument/2006/relationships/image" Target="../media/image243.png"/><Relationship Id="rId8" Type="http://schemas.openxmlformats.org/officeDocument/2006/relationships/image" Target="../media/image174.png"/><Relationship Id="rId51" Type="http://schemas.openxmlformats.org/officeDocument/2006/relationships/image" Target="../media/image217.png"/><Relationship Id="rId72" Type="http://schemas.openxmlformats.org/officeDocument/2006/relationships/image" Target="../media/image238.png"/><Relationship Id="rId80" Type="http://schemas.openxmlformats.org/officeDocument/2006/relationships/image" Target="../media/image246.png"/><Relationship Id="rId3" Type="http://schemas.openxmlformats.org/officeDocument/2006/relationships/image" Target="../media/image169.png"/><Relationship Id="rId12" Type="http://schemas.openxmlformats.org/officeDocument/2006/relationships/image" Target="../media/image178.png"/><Relationship Id="rId17" Type="http://schemas.openxmlformats.org/officeDocument/2006/relationships/image" Target="../media/image183.png"/><Relationship Id="rId25" Type="http://schemas.openxmlformats.org/officeDocument/2006/relationships/image" Target="../media/image191.png"/><Relationship Id="rId33" Type="http://schemas.openxmlformats.org/officeDocument/2006/relationships/image" Target="../media/image199.png"/><Relationship Id="rId38" Type="http://schemas.openxmlformats.org/officeDocument/2006/relationships/image" Target="../media/image204.png"/><Relationship Id="rId46" Type="http://schemas.openxmlformats.org/officeDocument/2006/relationships/image" Target="../media/image212.png"/><Relationship Id="rId59" Type="http://schemas.openxmlformats.org/officeDocument/2006/relationships/image" Target="../media/image225.png"/><Relationship Id="rId67" Type="http://schemas.openxmlformats.org/officeDocument/2006/relationships/image" Target="../media/image233.png"/><Relationship Id="rId20" Type="http://schemas.openxmlformats.org/officeDocument/2006/relationships/image" Target="../media/image186.png"/><Relationship Id="rId41" Type="http://schemas.openxmlformats.org/officeDocument/2006/relationships/image" Target="../media/image207.png"/><Relationship Id="rId54" Type="http://schemas.openxmlformats.org/officeDocument/2006/relationships/image" Target="../media/image220.png"/><Relationship Id="rId62" Type="http://schemas.openxmlformats.org/officeDocument/2006/relationships/image" Target="../media/image228.png"/><Relationship Id="rId70" Type="http://schemas.openxmlformats.org/officeDocument/2006/relationships/image" Target="../media/image236.png"/><Relationship Id="rId75" Type="http://schemas.openxmlformats.org/officeDocument/2006/relationships/image" Target="../media/image241.png"/><Relationship Id="rId83" Type="http://schemas.openxmlformats.org/officeDocument/2006/relationships/image" Target="../media/image2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15" Type="http://schemas.openxmlformats.org/officeDocument/2006/relationships/image" Target="../media/image181.png"/><Relationship Id="rId23" Type="http://schemas.openxmlformats.org/officeDocument/2006/relationships/image" Target="../media/image189.png"/><Relationship Id="rId28" Type="http://schemas.openxmlformats.org/officeDocument/2006/relationships/image" Target="../media/image194.png"/><Relationship Id="rId36" Type="http://schemas.openxmlformats.org/officeDocument/2006/relationships/image" Target="../media/image202.png"/><Relationship Id="rId49" Type="http://schemas.openxmlformats.org/officeDocument/2006/relationships/image" Target="../media/image215.png"/><Relationship Id="rId57" Type="http://schemas.openxmlformats.org/officeDocument/2006/relationships/image" Target="../media/image223.png"/><Relationship Id="rId10" Type="http://schemas.openxmlformats.org/officeDocument/2006/relationships/image" Target="../media/image176.png"/><Relationship Id="rId31" Type="http://schemas.openxmlformats.org/officeDocument/2006/relationships/image" Target="../media/image197.png"/><Relationship Id="rId44" Type="http://schemas.openxmlformats.org/officeDocument/2006/relationships/image" Target="../media/image210.png"/><Relationship Id="rId52" Type="http://schemas.openxmlformats.org/officeDocument/2006/relationships/image" Target="../media/image218.png"/><Relationship Id="rId60" Type="http://schemas.openxmlformats.org/officeDocument/2006/relationships/image" Target="../media/image226.png"/><Relationship Id="rId65" Type="http://schemas.openxmlformats.org/officeDocument/2006/relationships/image" Target="../media/image231.png"/><Relationship Id="rId73" Type="http://schemas.openxmlformats.org/officeDocument/2006/relationships/image" Target="../media/image239.png"/><Relationship Id="rId78" Type="http://schemas.openxmlformats.org/officeDocument/2006/relationships/image" Target="../media/image244.png"/><Relationship Id="rId81" Type="http://schemas.openxmlformats.org/officeDocument/2006/relationships/image" Target="../media/image247.png"/><Relationship Id="rId4" Type="http://schemas.openxmlformats.org/officeDocument/2006/relationships/image" Target="../media/image170.png"/><Relationship Id="rId9" Type="http://schemas.openxmlformats.org/officeDocument/2006/relationships/image" Target="../media/image175.png"/><Relationship Id="rId13" Type="http://schemas.openxmlformats.org/officeDocument/2006/relationships/image" Target="../media/image179.png"/><Relationship Id="rId18" Type="http://schemas.openxmlformats.org/officeDocument/2006/relationships/image" Target="../media/image184.png"/><Relationship Id="rId39" Type="http://schemas.openxmlformats.org/officeDocument/2006/relationships/image" Target="../media/image205.png"/><Relationship Id="rId34" Type="http://schemas.openxmlformats.org/officeDocument/2006/relationships/image" Target="../media/image200.png"/><Relationship Id="rId50" Type="http://schemas.openxmlformats.org/officeDocument/2006/relationships/image" Target="../media/image216.png"/><Relationship Id="rId55" Type="http://schemas.openxmlformats.org/officeDocument/2006/relationships/image" Target="../media/image221.png"/><Relationship Id="rId76" Type="http://schemas.openxmlformats.org/officeDocument/2006/relationships/image" Target="../media/image242.png"/><Relationship Id="rId7" Type="http://schemas.openxmlformats.org/officeDocument/2006/relationships/image" Target="../media/image173.png"/><Relationship Id="rId71" Type="http://schemas.openxmlformats.org/officeDocument/2006/relationships/image" Target="../media/image237.png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195.png"/><Relationship Id="rId24" Type="http://schemas.openxmlformats.org/officeDocument/2006/relationships/image" Target="../media/image190.png"/><Relationship Id="rId40" Type="http://schemas.openxmlformats.org/officeDocument/2006/relationships/image" Target="../media/image206.png"/><Relationship Id="rId45" Type="http://schemas.openxmlformats.org/officeDocument/2006/relationships/image" Target="../media/image211.png"/><Relationship Id="rId66" Type="http://schemas.openxmlformats.org/officeDocument/2006/relationships/image" Target="../media/image232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73.png"/><Relationship Id="rId21" Type="http://schemas.openxmlformats.org/officeDocument/2006/relationships/image" Target="../media/image268.png"/><Relationship Id="rId42" Type="http://schemas.openxmlformats.org/officeDocument/2006/relationships/image" Target="../media/image289.png"/><Relationship Id="rId47" Type="http://schemas.openxmlformats.org/officeDocument/2006/relationships/image" Target="../media/image294.png"/><Relationship Id="rId63" Type="http://schemas.openxmlformats.org/officeDocument/2006/relationships/image" Target="../media/image310.png"/><Relationship Id="rId68" Type="http://schemas.openxmlformats.org/officeDocument/2006/relationships/image" Target="../media/image315.png"/><Relationship Id="rId16" Type="http://schemas.openxmlformats.org/officeDocument/2006/relationships/image" Target="../media/image263.png"/><Relationship Id="rId11" Type="http://schemas.openxmlformats.org/officeDocument/2006/relationships/image" Target="../media/image258.png"/><Relationship Id="rId32" Type="http://schemas.openxmlformats.org/officeDocument/2006/relationships/image" Target="../media/image279.png"/><Relationship Id="rId37" Type="http://schemas.openxmlformats.org/officeDocument/2006/relationships/image" Target="../media/image284.png"/><Relationship Id="rId53" Type="http://schemas.openxmlformats.org/officeDocument/2006/relationships/image" Target="../media/image300.png"/><Relationship Id="rId58" Type="http://schemas.openxmlformats.org/officeDocument/2006/relationships/image" Target="../media/image305.png"/><Relationship Id="rId74" Type="http://schemas.openxmlformats.org/officeDocument/2006/relationships/image" Target="../media/image320.png"/><Relationship Id="rId79" Type="http://schemas.openxmlformats.org/officeDocument/2006/relationships/image" Target="../media/image324.png"/><Relationship Id="rId5" Type="http://schemas.openxmlformats.org/officeDocument/2006/relationships/image" Target="../media/image252.png"/><Relationship Id="rId61" Type="http://schemas.openxmlformats.org/officeDocument/2006/relationships/image" Target="../media/image308.png"/><Relationship Id="rId19" Type="http://schemas.openxmlformats.org/officeDocument/2006/relationships/image" Target="../media/image266.png"/><Relationship Id="rId14" Type="http://schemas.openxmlformats.org/officeDocument/2006/relationships/image" Target="../media/image261.png"/><Relationship Id="rId22" Type="http://schemas.openxmlformats.org/officeDocument/2006/relationships/image" Target="../media/image269.png"/><Relationship Id="rId27" Type="http://schemas.openxmlformats.org/officeDocument/2006/relationships/image" Target="../media/image274.png"/><Relationship Id="rId30" Type="http://schemas.openxmlformats.org/officeDocument/2006/relationships/image" Target="../media/image277.png"/><Relationship Id="rId35" Type="http://schemas.openxmlformats.org/officeDocument/2006/relationships/image" Target="../media/image282.png"/><Relationship Id="rId43" Type="http://schemas.openxmlformats.org/officeDocument/2006/relationships/image" Target="../media/image290.png"/><Relationship Id="rId48" Type="http://schemas.openxmlformats.org/officeDocument/2006/relationships/image" Target="../media/image295.png"/><Relationship Id="rId56" Type="http://schemas.openxmlformats.org/officeDocument/2006/relationships/image" Target="../media/image303.png"/><Relationship Id="rId64" Type="http://schemas.openxmlformats.org/officeDocument/2006/relationships/image" Target="../media/image311.png"/><Relationship Id="rId69" Type="http://schemas.openxmlformats.org/officeDocument/2006/relationships/image" Target="../media/image106.png"/><Relationship Id="rId77" Type="http://schemas.openxmlformats.org/officeDocument/2006/relationships/image" Target="../media/image322.png"/><Relationship Id="rId8" Type="http://schemas.openxmlformats.org/officeDocument/2006/relationships/image" Target="../media/image255.png"/><Relationship Id="rId51" Type="http://schemas.openxmlformats.org/officeDocument/2006/relationships/image" Target="../media/image298.png"/><Relationship Id="rId72" Type="http://schemas.openxmlformats.org/officeDocument/2006/relationships/image" Target="../media/image318.png"/><Relationship Id="rId80" Type="http://schemas.openxmlformats.org/officeDocument/2006/relationships/image" Target="../media/image325.png"/><Relationship Id="rId3" Type="http://schemas.openxmlformats.org/officeDocument/2006/relationships/image" Target="../media/image250.png"/><Relationship Id="rId12" Type="http://schemas.openxmlformats.org/officeDocument/2006/relationships/image" Target="../media/image259.png"/><Relationship Id="rId17" Type="http://schemas.openxmlformats.org/officeDocument/2006/relationships/image" Target="../media/image264.png"/><Relationship Id="rId25" Type="http://schemas.openxmlformats.org/officeDocument/2006/relationships/image" Target="../media/image272.png"/><Relationship Id="rId33" Type="http://schemas.openxmlformats.org/officeDocument/2006/relationships/image" Target="../media/image280.png"/><Relationship Id="rId38" Type="http://schemas.openxmlformats.org/officeDocument/2006/relationships/image" Target="../media/image285.png"/><Relationship Id="rId46" Type="http://schemas.openxmlformats.org/officeDocument/2006/relationships/image" Target="../media/image293.png"/><Relationship Id="rId59" Type="http://schemas.openxmlformats.org/officeDocument/2006/relationships/image" Target="../media/image306.png"/><Relationship Id="rId67" Type="http://schemas.openxmlformats.org/officeDocument/2006/relationships/image" Target="../media/image314.png"/><Relationship Id="rId20" Type="http://schemas.openxmlformats.org/officeDocument/2006/relationships/image" Target="../media/image267.png"/><Relationship Id="rId41" Type="http://schemas.openxmlformats.org/officeDocument/2006/relationships/image" Target="../media/image288.png"/><Relationship Id="rId54" Type="http://schemas.openxmlformats.org/officeDocument/2006/relationships/image" Target="../media/image301.png"/><Relationship Id="rId62" Type="http://schemas.openxmlformats.org/officeDocument/2006/relationships/image" Target="../media/image309.png"/><Relationship Id="rId70" Type="http://schemas.openxmlformats.org/officeDocument/2006/relationships/image" Target="../media/image316.png"/><Relationship Id="rId75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3.png"/><Relationship Id="rId15" Type="http://schemas.openxmlformats.org/officeDocument/2006/relationships/image" Target="../media/image262.png"/><Relationship Id="rId23" Type="http://schemas.openxmlformats.org/officeDocument/2006/relationships/image" Target="../media/image270.png"/><Relationship Id="rId28" Type="http://schemas.openxmlformats.org/officeDocument/2006/relationships/image" Target="../media/image275.png"/><Relationship Id="rId36" Type="http://schemas.openxmlformats.org/officeDocument/2006/relationships/image" Target="../media/image283.png"/><Relationship Id="rId49" Type="http://schemas.openxmlformats.org/officeDocument/2006/relationships/image" Target="../media/image296.png"/><Relationship Id="rId57" Type="http://schemas.openxmlformats.org/officeDocument/2006/relationships/image" Target="../media/image304.png"/><Relationship Id="rId10" Type="http://schemas.openxmlformats.org/officeDocument/2006/relationships/image" Target="../media/image257.png"/><Relationship Id="rId31" Type="http://schemas.openxmlformats.org/officeDocument/2006/relationships/image" Target="../media/image278.png"/><Relationship Id="rId44" Type="http://schemas.openxmlformats.org/officeDocument/2006/relationships/image" Target="../media/image291.png"/><Relationship Id="rId52" Type="http://schemas.openxmlformats.org/officeDocument/2006/relationships/image" Target="../media/image299.png"/><Relationship Id="rId60" Type="http://schemas.openxmlformats.org/officeDocument/2006/relationships/image" Target="../media/image307.png"/><Relationship Id="rId65" Type="http://schemas.openxmlformats.org/officeDocument/2006/relationships/image" Target="../media/image312.png"/><Relationship Id="rId73" Type="http://schemas.openxmlformats.org/officeDocument/2006/relationships/image" Target="../media/image319.png"/><Relationship Id="rId78" Type="http://schemas.openxmlformats.org/officeDocument/2006/relationships/image" Target="../media/image323.png"/><Relationship Id="rId81" Type="http://schemas.openxmlformats.org/officeDocument/2006/relationships/image" Target="../media/image326.png"/><Relationship Id="rId4" Type="http://schemas.openxmlformats.org/officeDocument/2006/relationships/image" Target="../media/image251.png"/><Relationship Id="rId9" Type="http://schemas.openxmlformats.org/officeDocument/2006/relationships/image" Target="../media/image256.png"/><Relationship Id="rId13" Type="http://schemas.openxmlformats.org/officeDocument/2006/relationships/image" Target="../media/image260.png"/><Relationship Id="rId18" Type="http://schemas.openxmlformats.org/officeDocument/2006/relationships/image" Target="../media/image265.png"/><Relationship Id="rId39" Type="http://schemas.openxmlformats.org/officeDocument/2006/relationships/image" Target="../media/image286.png"/><Relationship Id="rId34" Type="http://schemas.openxmlformats.org/officeDocument/2006/relationships/image" Target="../media/image281.png"/><Relationship Id="rId50" Type="http://schemas.openxmlformats.org/officeDocument/2006/relationships/image" Target="../media/image297.png"/><Relationship Id="rId55" Type="http://schemas.openxmlformats.org/officeDocument/2006/relationships/image" Target="../media/image302.png"/><Relationship Id="rId76" Type="http://schemas.openxmlformats.org/officeDocument/2006/relationships/image" Target="../media/image321.png"/><Relationship Id="rId7" Type="http://schemas.openxmlformats.org/officeDocument/2006/relationships/image" Target="../media/image254.png"/><Relationship Id="rId71" Type="http://schemas.openxmlformats.org/officeDocument/2006/relationships/image" Target="../media/image317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276.png"/><Relationship Id="rId24" Type="http://schemas.openxmlformats.org/officeDocument/2006/relationships/image" Target="../media/image271.png"/><Relationship Id="rId40" Type="http://schemas.openxmlformats.org/officeDocument/2006/relationships/image" Target="../media/image287.png"/><Relationship Id="rId45" Type="http://schemas.openxmlformats.org/officeDocument/2006/relationships/image" Target="../media/image292.png"/><Relationship Id="rId66" Type="http://schemas.openxmlformats.org/officeDocument/2006/relationships/image" Target="../media/image313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49.png"/><Relationship Id="rId21" Type="http://schemas.openxmlformats.org/officeDocument/2006/relationships/image" Target="../media/image344.png"/><Relationship Id="rId42" Type="http://schemas.openxmlformats.org/officeDocument/2006/relationships/image" Target="../media/image365.png"/><Relationship Id="rId47" Type="http://schemas.openxmlformats.org/officeDocument/2006/relationships/image" Target="../media/image370.png"/><Relationship Id="rId63" Type="http://schemas.openxmlformats.org/officeDocument/2006/relationships/image" Target="../media/image311.png"/><Relationship Id="rId68" Type="http://schemas.openxmlformats.org/officeDocument/2006/relationships/image" Target="../media/image389.png"/><Relationship Id="rId16" Type="http://schemas.openxmlformats.org/officeDocument/2006/relationships/image" Target="../media/image339.png"/><Relationship Id="rId11" Type="http://schemas.openxmlformats.org/officeDocument/2006/relationships/image" Target="../media/image334.png"/><Relationship Id="rId24" Type="http://schemas.openxmlformats.org/officeDocument/2006/relationships/image" Target="../media/image347.png"/><Relationship Id="rId32" Type="http://schemas.openxmlformats.org/officeDocument/2006/relationships/image" Target="../media/image355.png"/><Relationship Id="rId37" Type="http://schemas.openxmlformats.org/officeDocument/2006/relationships/image" Target="../media/image360.png"/><Relationship Id="rId40" Type="http://schemas.openxmlformats.org/officeDocument/2006/relationships/image" Target="../media/image363.png"/><Relationship Id="rId45" Type="http://schemas.openxmlformats.org/officeDocument/2006/relationships/image" Target="../media/image368.png"/><Relationship Id="rId53" Type="http://schemas.openxmlformats.org/officeDocument/2006/relationships/image" Target="../media/image376.png"/><Relationship Id="rId58" Type="http://schemas.openxmlformats.org/officeDocument/2006/relationships/image" Target="../media/image380.png"/><Relationship Id="rId66" Type="http://schemas.openxmlformats.org/officeDocument/2006/relationships/image" Target="../media/image387.png"/><Relationship Id="rId74" Type="http://schemas.openxmlformats.org/officeDocument/2006/relationships/image" Target="../media/image395.png"/><Relationship Id="rId5" Type="http://schemas.openxmlformats.org/officeDocument/2006/relationships/image" Target="../media/image329.png"/><Relationship Id="rId61" Type="http://schemas.openxmlformats.org/officeDocument/2006/relationships/image" Target="../media/image383.png"/><Relationship Id="rId19" Type="http://schemas.openxmlformats.org/officeDocument/2006/relationships/image" Target="../media/image342.png"/><Relationship Id="rId14" Type="http://schemas.openxmlformats.org/officeDocument/2006/relationships/image" Target="../media/image337.png"/><Relationship Id="rId22" Type="http://schemas.openxmlformats.org/officeDocument/2006/relationships/image" Target="../media/image345.png"/><Relationship Id="rId27" Type="http://schemas.openxmlformats.org/officeDocument/2006/relationships/image" Target="../media/image350.png"/><Relationship Id="rId30" Type="http://schemas.openxmlformats.org/officeDocument/2006/relationships/image" Target="../media/image353.png"/><Relationship Id="rId35" Type="http://schemas.openxmlformats.org/officeDocument/2006/relationships/image" Target="../media/image358.png"/><Relationship Id="rId43" Type="http://schemas.openxmlformats.org/officeDocument/2006/relationships/image" Target="../media/image366.png"/><Relationship Id="rId48" Type="http://schemas.openxmlformats.org/officeDocument/2006/relationships/image" Target="../media/image371.png"/><Relationship Id="rId56" Type="http://schemas.openxmlformats.org/officeDocument/2006/relationships/image" Target="../media/image378.png"/><Relationship Id="rId64" Type="http://schemas.openxmlformats.org/officeDocument/2006/relationships/image" Target="../media/image385.png"/><Relationship Id="rId69" Type="http://schemas.openxmlformats.org/officeDocument/2006/relationships/image" Target="../media/image390.png"/><Relationship Id="rId77" Type="http://schemas.openxmlformats.org/officeDocument/2006/relationships/image" Target="../media/image398.png"/><Relationship Id="rId8" Type="http://schemas.openxmlformats.org/officeDocument/2006/relationships/image" Target="../media/image331.png"/><Relationship Id="rId51" Type="http://schemas.openxmlformats.org/officeDocument/2006/relationships/image" Target="../media/image374.png"/><Relationship Id="rId72" Type="http://schemas.openxmlformats.org/officeDocument/2006/relationships/image" Target="../media/image393.png"/><Relationship Id="rId3" Type="http://schemas.openxmlformats.org/officeDocument/2006/relationships/image" Target="../media/image327.png"/><Relationship Id="rId12" Type="http://schemas.openxmlformats.org/officeDocument/2006/relationships/image" Target="../media/image335.png"/><Relationship Id="rId17" Type="http://schemas.openxmlformats.org/officeDocument/2006/relationships/image" Target="../media/image340.png"/><Relationship Id="rId25" Type="http://schemas.openxmlformats.org/officeDocument/2006/relationships/image" Target="../media/image348.png"/><Relationship Id="rId33" Type="http://schemas.openxmlformats.org/officeDocument/2006/relationships/image" Target="../media/image356.png"/><Relationship Id="rId38" Type="http://schemas.openxmlformats.org/officeDocument/2006/relationships/image" Target="../media/image361.png"/><Relationship Id="rId46" Type="http://schemas.openxmlformats.org/officeDocument/2006/relationships/image" Target="../media/image369.png"/><Relationship Id="rId59" Type="http://schemas.openxmlformats.org/officeDocument/2006/relationships/image" Target="../media/image381.png"/><Relationship Id="rId67" Type="http://schemas.openxmlformats.org/officeDocument/2006/relationships/image" Target="../media/image388.png"/><Relationship Id="rId20" Type="http://schemas.openxmlformats.org/officeDocument/2006/relationships/image" Target="../media/image343.png"/><Relationship Id="rId41" Type="http://schemas.openxmlformats.org/officeDocument/2006/relationships/image" Target="../media/image364.png"/><Relationship Id="rId54" Type="http://schemas.openxmlformats.org/officeDocument/2006/relationships/image" Target="../media/image253.png"/><Relationship Id="rId62" Type="http://schemas.openxmlformats.org/officeDocument/2006/relationships/image" Target="../media/image384.png"/><Relationship Id="rId70" Type="http://schemas.openxmlformats.org/officeDocument/2006/relationships/image" Target="../media/image391.png"/><Relationship Id="rId75" Type="http://schemas.openxmlformats.org/officeDocument/2006/relationships/image" Target="../media/image3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5" Type="http://schemas.openxmlformats.org/officeDocument/2006/relationships/image" Target="../media/image338.png"/><Relationship Id="rId23" Type="http://schemas.openxmlformats.org/officeDocument/2006/relationships/image" Target="../media/image346.png"/><Relationship Id="rId28" Type="http://schemas.openxmlformats.org/officeDocument/2006/relationships/image" Target="../media/image351.png"/><Relationship Id="rId36" Type="http://schemas.openxmlformats.org/officeDocument/2006/relationships/image" Target="../media/image359.png"/><Relationship Id="rId49" Type="http://schemas.openxmlformats.org/officeDocument/2006/relationships/image" Target="../media/image372.png"/><Relationship Id="rId57" Type="http://schemas.openxmlformats.org/officeDocument/2006/relationships/image" Target="../media/image379.png"/><Relationship Id="rId10" Type="http://schemas.openxmlformats.org/officeDocument/2006/relationships/image" Target="../media/image333.png"/><Relationship Id="rId31" Type="http://schemas.openxmlformats.org/officeDocument/2006/relationships/image" Target="../media/image354.png"/><Relationship Id="rId44" Type="http://schemas.openxmlformats.org/officeDocument/2006/relationships/image" Target="../media/image367.png"/><Relationship Id="rId52" Type="http://schemas.openxmlformats.org/officeDocument/2006/relationships/image" Target="../media/image375.png"/><Relationship Id="rId60" Type="http://schemas.openxmlformats.org/officeDocument/2006/relationships/image" Target="../media/image382.png"/><Relationship Id="rId65" Type="http://schemas.openxmlformats.org/officeDocument/2006/relationships/image" Target="../media/image386.png"/><Relationship Id="rId73" Type="http://schemas.openxmlformats.org/officeDocument/2006/relationships/image" Target="../media/image394.png"/><Relationship Id="rId4" Type="http://schemas.openxmlformats.org/officeDocument/2006/relationships/image" Target="../media/image328.png"/><Relationship Id="rId9" Type="http://schemas.openxmlformats.org/officeDocument/2006/relationships/image" Target="../media/image332.png"/><Relationship Id="rId13" Type="http://schemas.openxmlformats.org/officeDocument/2006/relationships/image" Target="../media/image336.png"/><Relationship Id="rId18" Type="http://schemas.openxmlformats.org/officeDocument/2006/relationships/image" Target="../media/image341.png"/><Relationship Id="rId39" Type="http://schemas.openxmlformats.org/officeDocument/2006/relationships/image" Target="../media/image362.png"/><Relationship Id="rId34" Type="http://schemas.openxmlformats.org/officeDocument/2006/relationships/image" Target="../media/image357.png"/><Relationship Id="rId50" Type="http://schemas.openxmlformats.org/officeDocument/2006/relationships/image" Target="../media/image373.png"/><Relationship Id="rId55" Type="http://schemas.openxmlformats.org/officeDocument/2006/relationships/image" Target="../media/image377.png"/><Relationship Id="rId76" Type="http://schemas.openxmlformats.org/officeDocument/2006/relationships/image" Target="../media/image397.png"/><Relationship Id="rId7" Type="http://schemas.openxmlformats.org/officeDocument/2006/relationships/image" Target="../media/image254.png"/><Relationship Id="rId71" Type="http://schemas.openxmlformats.org/officeDocument/2006/relationships/image" Target="../media/image392.png"/><Relationship Id="rId2" Type="http://schemas.openxmlformats.org/officeDocument/2006/relationships/notesSlide" Target="../notesSlides/notesSlide5.xml"/><Relationship Id="rId29" Type="http://schemas.openxmlformats.org/officeDocument/2006/relationships/image" Target="../media/image35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9.png"/><Relationship Id="rId18" Type="http://schemas.openxmlformats.org/officeDocument/2006/relationships/image" Target="../media/image414.png"/><Relationship Id="rId26" Type="http://schemas.openxmlformats.org/officeDocument/2006/relationships/image" Target="../media/image422.png"/><Relationship Id="rId39" Type="http://schemas.openxmlformats.org/officeDocument/2006/relationships/image" Target="../media/image434.png"/><Relationship Id="rId21" Type="http://schemas.openxmlformats.org/officeDocument/2006/relationships/image" Target="../media/image417.png"/><Relationship Id="rId34" Type="http://schemas.openxmlformats.org/officeDocument/2006/relationships/image" Target="../media/image429.png"/><Relationship Id="rId42" Type="http://schemas.openxmlformats.org/officeDocument/2006/relationships/image" Target="../media/image437.png"/><Relationship Id="rId7" Type="http://schemas.openxmlformats.org/officeDocument/2006/relationships/image" Target="../media/image40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12.png"/><Relationship Id="rId20" Type="http://schemas.openxmlformats.org/officeDocument/2006/relationships/image" Target="../media/image416.png"/><Relationship Id="rId29" Type="http://schemas.openxmlformats.org/officeDocument/2006/relationships/image" Target="../media/image425.png"/><Relationship Id="rId41" Type="http://schemas.openxmlformats.org/officeDocument/2006/relationships/image" Target="../media/image4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2.png"/><Relationship Id="rId11" Type="http://schemas.openxmlformats.org/officeDocument/2006/relationships/image" Target="../media/image407.png"/><Relationship Id="rId24" Type="http://schemas.openxmlformats.org/officeDocument/2006/relationships/image" Target="../media/image420.png"/><Relationship Id="rId32" Type="http://schemas.openxmlformats.org/officeDocument/2006/relationships/image" Target="../media/image427.png"/><Relationship Id="rId37" Type="http://schemas.openxmlformats.org/officeDocument/2006/relationships/image" Target="../media/image432.png"/><Relationship Id="rId40" Type="http://schemas.openxmlformats.org/officeDocument/2006/relationships/image" Target="../media/image435.png"/><Relationship Id="rId5" Type="http://schemas.openxmlformats.org/officeDocument/2006/relationships/image" Target="../media/image401.png"/><Relationship Id="rId15" Type="http://schemas.openxmlformats.org/officeDocument/2006/relationships/image" Target="../media/image411.png"/><Relationship Id="rId23" Type="http://schemas.openxmlformats.org/officeDocument/2006/relationships/image" Target="../media/image419.png"/><Relationship Id="rId28" Type="http://schemas.openxmlformats.org/officeDocument/2006/relationships/image" Target="../media/image424.png"/><Relationship Id="rId36" Type="http://schemas.openxmlformats.org/officeDocument/2006/relationships/image" Target="../media/image431.png"/><Relationship Id="rId10" Type="http://schemas.openxmlformats.org/officeDocument/2006/relationships/image" Target="../media/image406.png"/><Relationship Id="rId19" Type="http://schemas.openxmlformats.org/officeDocument/2006/relationships/image" Target="../media/image415.png"/><Relationship Id="rId31" Type="http://schemas.openxmlformats.org/officeDocument/2006/relationships/image" Target="../media/image9.png"/><Relationship Id="rId44" Type="http://schemas.openxmlformats.org/officeDocument/2006/relationships/image" Target="../media/image439.png"/><Relationship Id="rId4" Type="http://schemas.openxmlformats.org/officeDocument/2006/relationships/image" Target="../media/image400.png"/><Relationship Id="rId9" Type="http://schemas.openxmlformats.org/officeDocument/2006/relationships/image" Target="../media/image405.png"/><Relationship Id="rId14" Type="http://schemas.openxmlformats.org/officeDocument/2006/relationships/image" Target="../media/image410.png"/><Relationship Id="rId22" Type="http://schemas.openxmlformats.org/officeDocument/2006/relationships/image" Target="../media/image418.png"/><Relationship Id="rId27" Type="http://schemas.openxmlformats.org/officeDocument/2006/relationships/image" Target="../media/image423.png"/><Relationship Id="rId30" Type="http://schemas.openxmlformats.org/officeDocument/2006/relationships/image" Target="../media/image426.png"/><Relationship Id="rId35" Type="http://schemas.openxmlformats.org/officeDocument/2006/relationships/image" Target="../media/image430.png"/><Relationship Id="rId43" Type="http://schemas.openxmlformats.org/officeDocument/2006/relationships/image" Target="../media/image438.png"/><Relationship Id="rId8" Type="http://schemas.openxmlformats.org/officeDocument/2006/relationships/image" Target="../media/image404.png"/><Relationship Id="rId3" Type="http://schemas.openxmlformats.org/officeDocument/2006/relationships/image" Target="../media/image399.png"/><Relationship Id="rId12" Type="http://schemas.openxmlformats.org/officeDocument/2006/relationships/image" Target="../media/image408.png"/><Relationship Id="rId17" Type="http://schemas.openxmlformats.org/officeDocument/2006/relationships/image" Target="../media/image413.png"/><Relationship Id="rId25" Type="http://schemas.openxmlformats.org/officeDocument/2006/relationships/image" Target="../media/image421.png"/><Relationship Id="rId33" Type="http://schemas.openxmlformats.org/officeDocument/2006/relationships/image" Target="../media/image428.png"/><Relationship Id="rId38" Type="http://schemas.openxmlformats.org/officeDocument/2006/relationships/image" Target="../media/image4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5.png"/><Relationship Id="rId3" Type="http://schemas.openxmlformats.org/officeDocument/2006/relationships/image" Target="../media/image440.png"/><Relationship Id="rId7" Type="http://schemas.openxmlformats.org/officeDocument/2006/relationships/image" Target="../media/image4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3.png"/><Relationship Id="rId5" Type="http://schemas.openxmlformats.org/officeDocument/2006/relationships/image" Target="../media/image442.png"/><Relationship Id="rId4" Type="http://schemas.openxmlformats.org/officeDocument/2006/relationships/image" Target="../media/image441.png"/><Relationship Id="rId9" Type="http://schemas.openxmlformats.org/officeDocument/2006/relationships/image" Target="../media/image446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7.png"/><Relationship Id="rId18" Type="http://schemas.openxmlformats.org/officeDocument/2006/relationships/image" Target="../media/image462.png"/><Relationship Id="rId26" Type="http://schemas.openxmlformats.org/officeDocument/2006/relationships/image" Target="../media/image470.png"/><Relationship Id="rId3" Type="http://schemas.openxmlformats.org/officeDocument/2006/relationships/image" Target="../media/image447.png"/><Relationship Id="rId21" Type="http://schemas.openxmlformats.org/officeDocument/2006/relationships/image" Target="../media/image465.png"/><Relationship Id="rId34" Type="http://schemas.openxmlformats.org/officeDocument/2006/relationships/image" Target="../media/image478.png"/><Relationship Id="rId7" Type="http://schemas.openxmlformats.org/officeDocument/2006/relationships/image" Target="../media/image451.png"/><Relationship Id="rId12" Type="http://schemas.openxmlformats.org/officeDocument/2006/relationships/image" Target="../media/image456.png"/><Relationship Id="rId17" Type="http://schemas.openxmlformats.org/officeDocument/2006/relationships/image" Target="../media/image461.png"/><Relationship Id="rId25" Type="http://schemas.openxmlformats.org/officeDocument/2006/relationships/image" Target="../media/image469.png"/><Relationship Id="rId33" Type="http://schemas.openxmlformats.org/officeDocument/2006/relationships/image" Target="../media/image47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60.png"/><Relationship Id="rId20" Type="http://schemas.openxmlformats.org/officeDocument/2006/relationships/image" Target="../media/image464.png"/><Relationship Id="rId29" Type="http://schemas.openxmlformats.org/officeDocument/2006/relationships/image" Target="../media/image4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11" Type="http://schemas.openxmlformats.org/officeDocument/2006/relationships/image" Target="../media/image455.png"/><Relationship Id="rId24" Type="http://schemas.openxmlformats.org/officeDocument/2006/relationships/image" Target="../media/image468.png"/><Relationship Id="rId32" Type="http://schemas.openxmlformats.org/officeDocument/2006/relationships/image" Target="../media/image476.png"/><Relationship Id="rId5" Type="http://schemas.openxmlformats.org/officeDocument/2006/relationships/image" Target="../media/image449.png"/><Relationship Id="rId15" Type="http://schemas.openxmlformats.org/officeDocument/2006/relationships/image" Target="../media/image459.png"/><Relationship Id="rId23" Type="http://schemas.openxmlformats.org/officeDocument/2006/relationships/image" Target="../media/image467.png"/><Relationship Id="rId28" Type="http://schemas.openxmlformats.org/officeDocument/2006/relationships/image" Target="../media/image472.png"/><Relationship Id="rId10" Type="http://schemas.openxmlformats.org/officeDocument/2006/relationships/image" Target="../media/image454.png"/><Relationship Id="rId19" Type="http://schemas.openxmlformats.org/officeDocument/2006/relationships/image" Target="../media/image463.png"/><Relationship Id="rId31" Type="http://schemas.openxmlformats.org/officeDocument/2006/relationships/image" Target="../media/image475.png"/><Relationship Id="rId4" Type="http://schemas.openxmlformats.org/officeDocument/2006/relationships/image" Target="../media/image448.png"/><Relationship Id="rId9" Type="http://schemas.openxmlformats.org/officeDocument/2006/relationships/image" Target="../media/image453.png"/><Relationship Id="rId14" Type="http://schemas.openxmlformats.org/officeDocument/2006/relationships/image" Target="../media/image458.png"/><Relationship Id="rId22" Type="http://schemas.openxmlformats.org/officeDocument/2006/relationships/image" Target="../media/image466.png"/><Relationship Id="rId27" Type="http://schemas.openxmlformats.org/officeDocument/2006/relationships/image" Target="../media/image471.png"/><Relationship Id="rId30" Type="http://schemas.openxmlformats.org/officeDocument/2006/relationships/image" Target="../media/image474.png"/><Relationship Id="rId8" Type="http://schemas.openxmlformats.org/officeDocument/2006/relationships/image" Target="../media/image4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8D7ABE4F-5483-FE27-C56E-98EFA18977DA}"/>
              </a:ext>
            </a:extLst>
          </p:cNvPr>
          <p:cNvGrpSpPr/>
          <p:nvPr/>
        </p:nvGrpSpPr>
        <p:grpSpPr>
          <a:xfrm>
            <a:off x="3021875" y="883922"/>
            <a:ext cx="2102552" cy="4701867"/>
            <a:chOff x="1271452" y="317865"/>
            <a:chExt cx="2102552" cy="4701867"/>
          </a:xfrm>
        </p:grpSpPr>
        <p:sp>
          <p:nvSpPr>
            <p:cNvPr id="18" name="任意形状 17">
              <a:extLst>
                <a:ext uri="{FF2B5EF4-FFF2-40B4-BE49-F238E27FC236}">
                  <a16:creationId xmlns:a16="http://schemas.microsoft.com/office/drawing/2014/main" id="{5628DBC7-B0D9-9ADF-A5B2-AFCC3687D044}"/>
                </a:ext>
              </a:extLst>
            </p:cNvPr>
            <p:cNvSpPr/>
            <p:nvPr/>
          </p:nvSpPr>
          <p:spPr>
            <a:xfrm>
              <a:off x="1733006" y="1733006"/>
              <a:ext cx="966651" cy="1602377"/>
            </a:xfrm>
            <a:custGeom>
              <a:avLst/>
              <a:gdLst>
                <a:gd name="connsiteX0" fmla="*/ 34834 w 966651"/>
                <a:gd name="connsiteY0" fmla="*/ 104503 h 1602377"/>
                <a:gd name="connsiteX1" fmla="*/ 34834 w 966651"/>
                <a:gd name="connsiteY1" fmla="*/ 104503 h 1602377"/>
                <a:gd name="connsiteX2" fmla="*/ 139337 w 966651"/>
                <a:gd name="connsiteY2" fmla="*/ 69668 h 1602377"/>
                <a:gd name="connsiteX3" fmla="*/ 191588 w 966651"/>
                <a:gd name="connsiteY3" fmla="*/ 52251 h 1602377"/>
                <a:gd name="connsiteX4" fmla="*/ 217714 w 966651"/>
                <a:gd name="connsiteY4" fmla="*/ 43543 h 1602377"/>
                <a:gd name="connsiteX5" fmla="*/ 235131 w 966651"/>
                <a:gd name="connsiteY5" fmla="*/ 17417 h 1602377"/>
                <a:gd name="connsiteX6" fmla="*/ 296091 w 966651"/>
                <a:gd name="connsiteY6" fmla="*/ 0 h 1602377"/>
                <a:gd name="connsiteX7" fmla="*/ 496388 w 966651"/>
                <a:gd name="connsiteY7" fmla="*/ 8708 h 1602377"/>
                <a:gd name="connsiteX8" fmla="*/ 583474 w 966651"/>
                <a:gd name="connsiteY8" fmla="*/ 43543 h 1602377"/>
                <a:gd name="connsiteX9" fmla="*/ 609600 w 966651"/>
                <a:gd name="connsiteY9" fmla="*/ 60960 h 1602377"/>
                <a:gd name="connsiteX10" fmla="*/ 635725 w 966651"/>
                <a:gd name="connsiteY10" fmla="*/ 69668 h 1602377"/>
                <a:gd name="connsiteX11" fmla="*/ 679268 w 966651"/>
                <a:gd name="connsiteY11" fmla="*/ 104503 h 1602377"/>
                <a:gd name="connsiteX12" fmla="*/ 705394 w 966651"/>
                <a:gd name="connsiteY12" fmla="*/ 113211 h 1602377"/>
                <a:gd name="connsiteX13" fmla="*/ 748937 w 966651"/>
                <a:gd name="connsiteY13" fmla="*/ 156754 h 1602377"/>
                <a:gd name="connsiteX14" fmla="*/ 792480 w 966651"/>
                <a:gd name="connsiteY14" fmla="*/ 209005 h 1602377"/>
                <a:gd name="connsiteX15" fmla="*/ 801188 w 966651"/>
                <a:gd name="connsiteY15" fmla="*/ 235131 h 1602377"/>
                <a:gd name="connsiteX16" fmla="*/ 836023 w 966651"/>
                <a:gd name="connsiteY16" fmla="*/ 287383 h 1602377"/>
                <a:gd name="connsiteX17" fmla="*/ 844731 w 966651"/>
                <a:gd name="connsiteY17" fmla="*/ 313508 h 1602377"/>
                <a:gd name="connsiteX18" fmla="*/ 862148 w 966651"/>
                <a:gd name="connsiteY18" fmla="*/ 339634 h 1602377"/>
                <a:gd name="connsiteX19" fmla="*/ 870857 w 966651"/>
                <a:gd name="connsiteY19" fmla="*/ 374468 h 1602377"/>
                <a:gd name="connsiteX20" fmla="*/ 888274 w 966651"/>
                <a:gd name="connsiteY20" fmla="*/ 426720 h 1602377"/>
                <a:gd name="connsiteX21" fmla="*/ 905691 w 966651"/>
                <a:gd name="connsiteY21" fmla="*/ 478971 h 1602377"/>
                <a:gd name="connsiteX22" fmla="*/ 914400 w 966651"/>
                <a:gd name="connsiteY22" fmla="*/ 505097 h 1602377"/>
                <a:gd name="connsiteX23" fmla="*/ 940525 w 966651"/>
                <a:gd name="connsiteY23" fmla="*/ 827314 h 1602377"/>
                <a:gd name="connsiteX24" fmla="*/ 966651 w 966651"/>
                <a:gd name="connsiteY24" fmla="*/ 1132114 h 1602377"/>
                <a:gd name="connsiteX25" fmla="*/ 957943 w 966651"/>
                <a:gd name="connsiteY25" fmla="*/ 1367245 h 1602377"/>
                <a:gd name="connsiteX26" fmla="*/ 940525 w 966651"/>
                <a:gd name="connsiteY26" fmla="*/ 1419497 h 1602377"/>
                <a:gd name="connsiteX27" fmla="*/ 931817 w 966651"/>
                <a:gd name="connsiteY27" fmla="*/ 1445623 h 1602377"/>
                <a:gd name="connsiteX28" fmla="*/ 914400 w 966651"/>
                <a:gd name="connsiteY28" fmla="*/ 1471748 h 1602377"/>
                <a:gd name="connsiteX29" fmla="*/ 905691 w 966651"/>
                <a:gd name="connsiteY29" fmla="*/ 1497874 h 1602377"/>
                <a:gd name="connsiteX30" fmla="*/ 827314 w 966651"/>
                <a:gd name="connsiteY30" fmla="*/ 1558834 h 1602377"/>
                <a:gd name="connsiteX31" fmla="*/ 801188 w 966651"/>
                <a:gd name="connsiteY31" fmla="*/ 1576251 h 1602377"/>
                <a:gd name="connsiteX32" fmla="*/ 740228 w 966651"/>
                <a:gd name="connsiteY32" fmla="*/ 1593668 h 1602377"/>
                <a:gd name="connsiteX33" fmla="*/ 661851 w 966651"/>
                <a:gd name="connsiteY33" fmla="*/ 1602377 h 1602377"/>
                <a:gd name="connsiteX34" fmla="*/ 426720 w 966651"/>
                <a:gd name="connsiteY34" fmla="*/ 1584960 h 1602377"/>
                <a:gd name="connsiteX35" fmla="*/ 365760 w 966651"/>
                <a:gd name="connsiteY35" fmla="*/ 1558834 h 1602377"/>
                <a:gd name="connsiteX36" fmla="*/ 339634 w 966651"/>
                <a:gd name="connsiteY36" fmla="*/ 1550125 h 1602377"/>
                <a:gd name="connsiteX37" fmla="*/ 296091 w 966651"/>
                <a:gd name="connsiteY37" fmla="*/ 1506583 h 1602377"/>
                <a:gd name="connsiteX38" fmla="*/ 278674 w 966651"/>
                <a:gd name="connsiteY38" fmla="*/ 1489165 h 1602377"/>
                <a:gd name="connsiteX39" fmla="*/ 226423 w 966651"/>
                <a:gd name="connsiteY39" fmla="*/ 1454331 h 1602377"/>
                <a:gd name="connsiteX40" fmla="*/ 209005 w 966651"/>
                <a:gd name="connsiteY40" fmla="*/ 1436914 h 1602377"/>
                <a:gd name="connsiteX41" fmla="*/ 191588 w 966651"/>
                <a:gd name="connsiteY41" fmla="*/ 1410788 h 1602377"/>
                <a:gd name="connsiteX42" fmla="*/ 165463 w 966651"/>
                <a:gd name="connsiteY42" fmla="*/ 1393371 h 1602377"/>
                <a:gd name="connsiteX43" fmla="*/ 148045 w 966651"/>
                <a:gd name="connsiteY43" fmla="*/ 1341120 h 1602377"/>
                <a:gd name="connsiteX44" fmla="*/ 139337 w 966651"/>
                <a:gd name="connsiteY44" fmla="*/ 1314994 h 1602377"/>
                <a:gd name="connsiteX45" fmla="*/ 113211 w 966651"/>
                <a:gd name="connsiteY45" fmla="*/ 1254034 h 1602377"/>
                <a:gd name="connsiteX46" fmla="*/ 87085 w 966651"/>
                <a:gd name="connsiteY46" fmla="*/ 1166948 h 1602377"/>
                <a:gd name="connsiteX47" fmla="*/ 69668 w 966651"/>
                <a:gd name="connsiteY47" fmla="*/ 1140823 h 1602377"/>
                <a:gd name="connsiteX48" fmla="*/ 43543 w 966651"/>
                <a:gd name="connsiteY48" fmla="*/ 1053737 h 1602377"/>
                <a:gd name="connsiteX49" fmla="*/ 34834 w 966651"/>
                <a:gd name="connsiteY49" fmla="*/ 1027611 h 1602377"/>
                <a:gd name="connsiteX50" fmla="*/ 17417 w 966651"/>
                <a:gd name="connsiteY50" fmla="*/ 957943 h 1602377"/>
                <a:gd name="connsiteX51" fmla="*/ 0 w 966651"/>
                <a:gd name="connsiteY51" fmla="*/ 522514 h 1602377"/>
                <a:gd name="connsiteX52" fmla="*/ 8708 w 966651"/>
                <a:gd name="connsiteY52" fmla="*/ 252548 h 1602377"/>
                <a:gd name="connsiteX53" fmla="*/ 17417 w 966651"/>
                <a:gd name="connsiteY53" fmla="*/ 217714 h 1602377"/>
                <a:gd name="connsiteX54" fmla="*/ 26125 w 966651"/>
                <a:gd name="connsiteY54" fmla="*/ 174171 h 1602377"/>
                <a:gd name="connsiteX55" fmla="*/ 34834 w 966651"/>
                <a:gd name="connsiteY55" fmla="*/ 139337 h 1602377"/>
                <a:gd name="connsiteX56" fmla="*/ 34834 w 966651"/>
                <a:gd name="connsiteY56" fmla="*/ 104503 h 160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966651" h="1602377">
                  <a:moveTo>
                    <a:pt x="34834" y="104503"/>
                  </a:moveTo>
                  <a:lnTo>
                    <a:pt x="34834" y="104503"/>
                  </a:lnTo>
                  <a:cubicBezTo>
                    <a:pt x="197064" y="43666"/>
                    <a:pt x="41182" y="99115"/>
                    <a:pt x="139337" y="69668"/>
                  </a:cubicBezTo>
                  <a:cubicBezTo>
                    <a:pt x="156922" y="64392"/>
                    <a:pt x="174171" y="58057"/>
                    <a:pt x="191588" y="52251"/>
                  </a:cubicBezTo>
                  <a:lnTo>
                    <a:pt x="217714" y="43543"/>
                  </a:lnTo>
                  <a:cubicBezTo>
                    <a:pt x="223520" y="34834"/>
                    <a:pt x="226958" y="23955"/>
                    <a:pt x="235131" y="17417"/>
                  </a:cubicBezTo>
                  <a:cubicBezTo>
                    <a:pt x="240811" y="12873"/>
                    <a:pt x="293812" y="570"/>
                    <a:pt x="296091" y="0"/>
                  </a:cubicBezTo>
                  <a:cubicBezTo>
                    <a:pt x="362857" y="2903"/>
                    <a:pt x="429914" y="1832"/>
                    <a:pt x="496388" y="8708"/>
                  </a:cubicBezTo>
                  <a:cubicBezTo>
                    <a:pt x="518179" y="10962"/>
                    <a:pt x="562467" y="31538"/>
                    <a:pt x="583474" y="43543"/>
                  </a:cubicBezTo>
                  <a:cubicBezTo>
                    <a:pt x="592561" y="48736"/>
                    <a:pt x="600238" y="56279"/>
                    <a:pt x="609600" y="60960"/>
                  </a:cubicBezTo>
                  <a:cubicBezTo>
                    <a:pt x="617810" y="65065"/>
                    <a:pt x="627017" y="66765"/>
                    <a:pt x="635725" y="69668"/>
                  </a:cubicBezTo>
                  <a:cubicBezTo>
                    <a:pt x="651923" y="85865"/>
                    <a:pt x="657301" y="93519"/>
                    <a:pt x="679268" y="104503"/>
                  </a:cubicBezTo>
                  <a:cubicBezTo>
                    <a:pt x="687479" y="108608"/>
                    <a:pt x="696685" y="110308"/>
                    <a:pt x="705394" y="113211"/>
                  </a:cubicBezTo>
                  <a:cubicBezTo>
                    <a:pt x="753292" y="145142"/>
                    <a:pt x="712651" y="113211"/>
                    <a:pt x="748937" y="156754"/>
                  </a:cubicBezTo>
                  <a:cubicBezTo>
                    <a:pt x="804819" y="223813"/>
                    <a:pt x="749234" y="144137"/>
                    <a:pt x="792480" y="209005"/>
                  </a:cubicBezTo>
                  <a:cubicBezTo>
                    <a:pt x="795383" y="217714"/>
                    <a:pt x="796730" y="227107"/>
                    <a:pt x="801188" y="235131"/>
                  </a:cubicBezTo>
                  <a:cubicBezTo>
                    <a:pt x="811354" y="253430"/>
                    <a:pt x="836023" y="287383"/>
                    <a:pt x="836023" y="287383"/>
                  </a:cubicBezTo>
                  <a:cubicBezTo>
                    <a:pt x="838926" y="296091"/>
                    <a:pt x="840626" y="305298"/>
                    <a:pt x="844731" y="313508"/>
                  </a:cubicBezTo>
                  <a:cubicBezTo>
                    <a:pt x="849412" y="322870"/>
                    <a:pt x="858025" y="330014"/>
                    <a:pt x="862148" y="339634"/>
                  </a:cubicBezTo>
                  <a:cubicBezTo>
                    <a:pt x="866863" y="350635"/>
                    <a:pt x="867418" y="363004"/>
                    <a:pt x="870857" y="374468"/>
                  </a:cubicBezTo>
                  <a:cubicBezTo>
                    <a:pt x="876133" y="392053"/>
                    <a:pt x="882468" y="409303"/>
                    <a:pt x="888274" y="426720"/>
                  </a:cubicBezTo>
                  <a:lnTo>
                    <a:pt x="905691" y="478971"/>
                  </a:lnTo>
                  <a:lnTo>
                    <a:pt x="914400" y="505097"/>
                  </a:lnTo>
                  <a:cubicBezTo>
                    <a:pt x="937459" y="666522"/>
                    <a:pt x="913201" y="485780"/>
                    <a:pt x="940525" y="827314"/>
                  </a:cubicBezTo>
                  <a:cubicBezTo>
                    <a:pt x="960270" y="1074109"/>
                    <a:pt x="950699" y="972586"/>
                    <a:pt x="966651" y="1132114"/>
                  </a:cubicBezTo>
                  <a:cubicBezTo>
                    <a:pt x="963748" y="1210491"/>
                    <a:pt x="965044" y="1289136"/>
                    <a:pt x="957943" y="1367245"/>
                  </a:cubicBezTo>
                  <a:cubicBezTo>
                    <a:pt x="956281" y="1385529"/>
                    <a:pt x="946331" y="1402080"/>
                    <a:pt x="940525" y="1419497"/>
                  </a:cubicBezTo>
                  <a:cubicBezTo>
                    <a:pt x="937622" y="1428206"/>
                    <a:pt x="936909" y="1437985"/>
                    <a:pt x="931817" y="1445623"/>
                  </a:cubicBezTo>
                  <a:cubicBezTo>
                    <a:pt x="926011" y="1454331"/>
                    <a:pt x="919081" y="1462387"/>
                    <a:pt x="914400" y="1471748"/>
                  </a:cubicBezTo>
                  <a:cubicBezTo>
                    <a:pt x="910295" y="1479959"/>
                    <a:pt x="910783" y="1490236"/>
                    <a:pt x="905691" y="1497874"/>
                  </a:cubicBezTo>
                  <a:cubicBezTo>
                    <a:pt x="889320" y="1522431"/>
                    <a:pt x="848076" y="1544993"/>
                    <a:pt x="827314" y="1558834"/>
                  </a:cubicBezTo>
                  <a:cubicBezTo>
                    <a:pt x="818605" y="1564640"/>
                    <a:pt x="811117" y="1572941"/>
                    <a:pt x="801188" y="1576251"/>
                  </a:cubicBezTo>
                  <a:cubicBezTo>
                    <a:pt x="781673" y="1582756"/>
                    <a:pt x="760544" y="1590542"/>
                    <a:pt x="740228" y="1593668"/>
                  </a:cubicBezTo>
                  <a:cubicBezTo>
                    <a:pt x="714247" y="1597665"/>
                    <a:pt x="687977" y="1599474"/>
                    <a:pt x="661851" y="1602377"/>
                  </a:cubicBezTo>
                  <a:cubicBezTo>
                    <a:pt x="585020" y="1598718"/>
                    <a:pt x="503384" y="1601996"/>
                    <a:pt x="426720" y="1584960"/>
                  </a:cubicBezTo>
                  <a:cubicBezTo>
                    <a:pt x="398445" y="1578677"/>
                    <a:pt x="394428" y="1571120"/>
                    <a:pt x="365760" y="1558834"/>
                  </a:cubicBezTo>
                  <a:cubicBezTo>
                    <a:pt x="357322" y="1555218"/>
                    <a:pt x="348343" y="1553028"/>
                    <a:pt x="339634" y="1550125"/>
                  </a:cubicBezTo>
                  <a:cubicBezTo>
                    <a:pt x="309775" y="1505337"/>
                    <a:pt x="337562" y="1539761"/>
                    <a:pt x="296091" y="1506583"/>
                  </a:cubicBezTo>
                  <a:cubicBezTo>
                    <a:pt x="289680" y="1501454"/>
                    <a:pt x="285243" y="1494091"/>
                    <a:pt x="278674" y="1489165"/>
                  </a:cubicBezTo>
                  <a:cubicBezTo>
                    <a:pt x="261928" y="1476605"/>
                    <a:pt x="241225" y="1469132"/>
                    <a:pt x="226423" y="1454331"/>
                  </a:cubicBezTo>
                  <a:cubicBezTo>
                    <a:pt x="220617" y="1448525"/>
                    <a:pt x="214134" y="1443325"/>
                    <a:pt x="209005" y="1436914"/>
                  </a:cubicBezTo>
                  <a:cubicBezTo>
                    <a:pt x="202467" y="1428741"/>
                    <a:pt x="198989" y="1418189"/>
                    <a:pt x="191588" y="1410788"/>
                  </a:cubicBezTo>
                  <a:cubicBezTo>
                    <a:pt x="184187" y="1403387"/>
                    <a:pt x="174171" y="1399177"/>
                    <a:pt x="165463" y="1393371"/>
                  </a:cubicBezTo>
                  <a:lnTo>
                    <a:pt x="148045" y="1341120"/>
                  </a:lnTo>
                  <a:cubicBezTo>
                    <a:pt x="145142" y="1332411"/>
                    <a:pt x="143442" y="1323205"/>
                    <a:pt x="139337" y="1314994"/>
                  </a:cubicBezTo>
                  <a:cubicBezTo>
                    <a:pt x="123857" y="1284034"/>
                    <a:pt x="121753" y="1283930"/>
                    <a:pt x="113211" y="1254034"/>
                  </a:cubicBezTo>
                  <a:cubicBezTo>
                    <a:pt x="107125" y="1232732"/>
                    <a:pt x="97436" y="1182474"/>
                    <a:pt x="87085" y="1166948"/>
                  </a:cubicBezTo>
                  <a:lnTo>
                    <a:pt x="69668" y="1140823"/>
                  </a:lnTo>
                  <a:cubicBezTo>
                    <a:pt x="56508" y="1088179"/>
                    <a:pt x="64744" y="1117340"/>
                    <a:pt x="43543" y="1053737"/>
                  </a:cubicBezTo>
                  <a:cubicBezTo>
                    <a:pt x="40640" y="1045028"/>
                    <a:pt x="36634" y="1036612"/>
                    <a:pt x="34834" y="1027611"/>
                  </a:cubicBezTo>
                  <a:cubicBezTo>
                    <a:pt x="24325" y="975067"/>
                    <a:pt x="30806" y="998110"/>
                    <a:pt x="17417" y="957943"/>
                  </a:cubicBezTo>
                  <a:cubicBezTo>
                    <a:pt x="10410" y="824810"/>
                    <a:pt x="0" y="648408"/>
                    <a:pt x="0" y="522514"/>
                  </a:cubicBezTo>
                  <a:cubicBezTo>
                    <a:pt x="0" y="432479"/>
                    <a:pt x="3572" y="342437"/>
                    <a:pt x="8708" y="252548"/>
                  </a:cubicBezTo>
                  <a:cubicBezTo>
                    <a:pt x="9391" y="240599"/>
                    <a:pt x="14821" y="229398"/>
                    <a:pt x="17417" y="217714"/>
                  </a:cubicBezTo>
                  <a:cubicBezTo>
                    <a:pt x="20628" y="203265"/>
                    <a:pt x="22914" y="188620"/>
                    <a:pt x="26125" y="174171"/>
                  </a:cubicBezTo>
                  <a:cubicBezTo>
                    <a:pt x="28721" y="162487"/>
                    <a:pt x="31546" y="150845"/>
                    <a:pt x="34834" y="139337"/>
                  </a:cubicBezTo>
                  <a:cubicBezTo>
                    <a:pt x="37356" y="130510"/>
                    <a:pt x="34834" y="110309"/>
                    <a:pt x="34834" y="104503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任意形状 101">
              <a:extLst>
                <a:ext uri="{FF2B5EF4-FFF2-40B4-BE49-F238E27FC236}">
                  <a16:creationId xmlns:a16="http://schemas.microsoft.com/office/drawing/2014/main" id="{5C131DB6-D5D4-604E-F6A7-334A768AEFFA}"/>
                </a:ext>
              </a:extLst>
            </p:cNvPr>
            <p:cNvSpPr/>
            <p:nvPr/>
          </p:nvSpPr>
          <p:spPr>
            <a:xfrm>
              <a:off x="1651000" y="717550"/>
              <a:ext cx="1466850" cy="1143000"/>
            </a:xfrm>
            <a:custGeom>
              <a:avLst/>
              <a:gdLst>
                <a:gd name="connsiteX0" fmla="*/ 139700 w 1466850"/>
                <a:gd name="connsiteY0" fmla="*/ 25400 h 1143000"/>
                <a:gd name="connsiteX1" fmla="*/ 107950 w 1466850"/>
                <a:gd name="connsiteY1" fmla="*/ 50800 h 1143000"/>
                <a:gd name="connsiteX2" fmla="*/ 69850 w 1466850"/>
                <a:gd name="connsiteY2" fmla="*/ 82550 h 1143000"/>
                <a:gd name="connsiteX3" fmla="*/ 50800 w 1466850"/>
                <a:gd name="connsiteY3" fmla="*/ 120650 h 1143000"/>
                <a:gd name="connsiteX4" fmla="*/ 38100 w 1466850"/>
                <a:gd name="connsiteY4" fmla="*/ 146050 h 1143000"/>
                <a:gd name="connsiteX5" fmla="*/ 25400 w 1466850"/>
                <a:gd name="connsiteY5" fmla="*/ 184150 h 1143000"/>
                <a:gd name="connsiteX6" fmla="*/ 19050 w 1466850"/>
                <a:gd name="connsiteY6" fmla="*/ 203200 h 1143000"/>
                <a:gd name="connsiteX7" fmla="*/ 12700 w 1466850"/>
                <a:gd name="connsiteY7" fmla="*/ 222250 h 1143000"/>
                <a:gd name="connsiteX8" fmla="*/ 0 w 1466850"/>
                <a:gd name="connsiteY8" fmla="*/ 279400 h 1143000"/>
                <a:gd name="connsiteX9" fmla="*/ 6350 w 1466850"/>
                <a:gd name="connsiteY9" fmla="*/ 317500 h 1143000"/>
                <a:gd name="connsiteX10" fmla="*/ 19050 w 1466850"/>
                <a:gd name="connsiteY10" fmla="*/ 393700 h 1143000"/>
                <a:gd name="connsiteX11" fmla="*/ 31750 w 1466850"/>
                <a:gd name="connsiteY11" fmla="*/ 431800 h 1143000"/>
                <a:gd name="connsiteX12" fmla="*/ 44450 w 1466850"/>
                <a:gd name="connsiteY12" fmla="*/ 476250 h 1143000"/>
                <a:gd name="connsiteX13" fmla="*/ 88900 w 1466850"/>
                <a:gd name="connsiteY13" fmla="*/ 533400 h 1143000"/>
                <a:gd name="connsiteX14" fmla="*/ 133350 w 1466850"/>
                <a:gd name="connsiteY14" fmla="*/ 577850 h 1143000"/>
                <a:gd name="connsiteX15" fmla="*/ 171450 w 1466850"/>
                <a:gd name="connsiteY15" fmla="*/ 603250 h 1143000"/>
                <a:gd name="connsiteX16" fmla="*/ 190500 w 1466850"/>
                <a:gd name="connsiteY16" fmla="*/ 615950 h 1143000"/>
                <a:gd name="connsiteX17" fmla="*/ 209550 w 1466850"/>
                <a:gd name="connsiteY17" fmla="*/ 635000 h 1143000"/>
                <a:gd name="connsiteX18" fmla="*/ 247650 w 1466850"/>
                <a:gd name="connsiteY18" fmla="*/ 660400 h 1143000"/>
                <a:gd name="connsiteX19" fmla="*/ 266700 w 1466850"/>
                <a:gd name="connsiteY19" fmla="*/ 673100 h 1143000"/>
                <a:gd name="connsiteX20" fmla="*/ 304800 w 1466850"/>
                <a:gd name="connsiteY20" fmla="*/ 704850 h 1143000"/>
                <a:gd name="connsiteX21" fmla="*/ 342900 w 1466850"/>
                <a:gd name="connsiteY21" fmla="*/ 730250 h 1143000"/>
                <a:gd name="connsiteX22" fmla="*/ 355600 w 1466850"/>
                <a:gd name="connsiteY22" fmla="*/ 749300 h 1143000"/>
                <a:gd name="connsiteX23" fmla="*/ 374650 w 1466850"/>
                <a:gd name="connsiteY23" fmla="*/ 755650 h 1143000"/>
                <a:gd name="connsiteX24" fmla="*/ 400050 w 1466850"/>
                <a:gd name="connsiteY24" fmla="*/ 781050 h 1143000"/>
                <a:gd name="connsiteX25" fmla="*/ 412750 w 1466850"/>
                <a:gd name="connsiteY25" fmla="*/ 800100 h 1143000"/>
                <a:gd name="connsiteX26" fmla="*/ 431800 w 1466850"/>
                <a:gd name="connsiteY26" fmla="*/ 812800 h 1143000"/>
                <a:gd name="connsiteX27" fmla="*/ 495300 w 1466850"/>
                <a:gd name="connsiteY27" fmla="*/ 863600 h 1143000"/>
                <a:gd name="connsiteX28" fmla="*/ 527050 w 1466850"/>
                <a:gd name="connsiteY28" fmla="*/ 889000 h 1143000"/>
                <a:gd name="connsiteX29" fmla="*/ 565150 w 1466850"/>
                <a:gd name="connsiteY29" fmla="*/ 914400 h 1143000"/>
                <a:gd name="connsiteX30" fmla="*/ 590550 w 1466850"/>
                <a:gd name="connsiteY30" fmla="*/ 927100 h 1143000"/>
                <a:gd name="connsiteX31" fmla="*/ 609600 w 1466850"/>
                <a:gd name="connsiteY31" fmla="*/ 933450 h 1143000"/>
                <a:gd name="connsiteX32" fmla="*/ 628650 w 1466850"/>
                <a:gd name="connsiteY32" fmla="*/ 946150 h 1143000"/>
                <a:gd name="connsiteX33" fmla="*/ 647700 w 1466850"/>
                <a:gd name="connsiteY33" fmla="*/ 952500 h 1143000"/>
                <a:gd name="connsiteX34" fmla="*/ 666750 w 1466850"/>
                <a:gd name="connsiteY34" fmla="*/ 965200 h 1143000"/>
                <a:gd name="connsiteX35" fmla="*/ 704850 w 1466850"/>
                <a:gd name="connsiteY35" fmla="*/ 984250 h 1143000"/>
                <a:gd name="connsiteX36" fmla="*/ 723900 w 1466850"/>
                <a:gd name="connsiteY36" fmla="*/ 996950 h 1143000"/>
                <a:gd name="connsiteX37" fmla="*/ 742950 w 1466850"/>
                <a:gd name="connsiteY37" fmla="*/ 1003300 h 1143000"/>
                <a:gd name="connsiteX38" fmla="*/ 787400 w 1466850"/>
                <a:gd name="connsiteY38" fmla="*/ 1028700 h 1143000"/>
                <a:gd name="connsiteX39" fmla="*/ 812800 w 1466850"/>
                <a:gd name="connsiteY39" fmla="*/ 1041400 h 1143000"/>
                <a:gd name="connsiteX40" fmla="*/ 838200 w 1466850"/>
                <a:gd name="connsiteY40" fmla="*/ 1060450 h 1143000"/>
                <a:gd name="connsiteX41" fmla="*/ 857250 w 1466850"/>
                <a:gd name="connsiteY41" fmla="*/ 1066800 h 1143000"/>
                <a:gd name="connsiteX42" fmla="*/ 876300 w 1466850"/>
                <a:gd name="connsiteY42" fmla="*/ 1079500 h 1143000"/>
                <a:gd name="connsiteX43" fmla="*/ 908050 w 1466850"/>
                <a:gd name="connsiteY43" fmla="*/ 1092200 h 1143000"/>
                <a:gd name="connsiteX44" fmla="*/ 927100 w 1466850"/>
                <a:gd name="connsiteY44" fmla="*/ 1098550 h 1143000"/>
                <a:gd name="connsiteX45" fmla="*/ 971550 w 1466850"/>
                <a:gd name="connsiteY45" fmla="*/ 1123950 h 1143000"/>
                <a:gd name="connsiteX46" fmla="*/ 996950 w 1466850"/>
                <a:gd name="connsiteY46" fmla="*/ 1130300 h 1143000"/>
                <a:gd name="connsiteX47" fmla="*/ 1041400 w 1466850"/>
                <a:gd name="connsiteY47" fmla="*/ 1143000 h 1143000"/>
                <a:gd name="connsiteX48" fmla="*/ 1104900 w 1466850"/>
                <a:gd name="connsiteY48" fmla="*/ 1123950 h 1143000"/>
                <a:gd name="connsiteX49" fmla="*/ 1123950 w 1466850"/>
                <a:gd name="connsiteY49" fmla="*/ 1111250 h 1143000"/>
                <a:gd name="connsiteX50" fmla="*/ 1149350 w 1466850"/>
                <a:gd name="connsiteY50" fmla="*/ 1092200 h 1143000"/>
                <a:gd name="connsiteX51" fmla="*/ 1200150 w 1466850"/>
                <a:gd name="connsiteY51" fmla="*/ 1060450 h 1143000"/>
                <a:gd name="connsiteX52" fmla="*/ 1244600 w 1466850"/>
                <a:gd name="connsiteY52" fmla="*/ 1028700 h 1143000"/>
                <a:gd name="connsiteX53" fmla="*/ 1276350 w 1466850"/>
                <a:gd name="connsiteY53" fmla="*/ 1009650 h 1143000"/>
                <a:gd name="connsiteX54" fmla="*/ 1295400 w 1466850"/>
                <a:gd name="connsiteY54" fmla="*/ 996950 h 1143000"/>
                <a:gd name="connsiteX55" fmla="*/ 1327150 w 1466850"/>
                <a:gd name="connsiteY55" fmla="*/ 958850 h 1143000"/>
                <a:gd name="connsiteX56" fmla="*/ 1339850 w 1466850"/>
                <a:gd name="connsiteY56" fmla="*/ 939800 h 1143000"/>
                <a:gd name="connsiteX57" fmla="*/ 1397000 w 1466850"/>
                <a:gd name="connsiteY57" fmla="*/ 857250 h 1143000"/>
                <a:gd name="connsiteX58" fmla="*/ 1409700 w 1466850"/>
                <a:gd name="connsiteY58" fmla="*/ 819150 h 1143000"/>
                <a:gd name="connsiteX59" fmla="*/ 1416050 w 1466850"/>
                <a:gd name="connsiteY59" fmla="*/ 800100 h 1143000"/>
                <a:gd name="connsiteX60" fmla="*/ 1428750 w 1466850"/>
                <a:gd name="connsiteY60" fmla="*/ 762000 h 1143000"/>
                <a:gd name="connsiteX61" fmla="*/ 1435100 w 1466850"/>
                <a:gd name="connsiteY61" fmla="*/ 736600 h 1143000"/>
                <a:gd name="connsiteX62" fmla="*/ 1447800 w 1466850"/>
                <a:gd name="connsiteY62" fmla="*/ 698500 h 1143000"/>
                <a:gd name="connsiteX63" fmla="*/ 1454150 w 1466850"/>
                <a:gd name="connsiteY63" fmla="*/ 666750 h 1143000"/>
                <a:gd name="connsiteX64" fmla="*/ 1466850 w 1466850"/>
                <a:gd name="connsiteY64" fmla="*/ 584200 h 1143000"/>
                <a:gd name="connsiteX65" fmla="*/ 1454150 w 1466850"/>
                <a:gd name="connsiteY65" fmla="*/ 501650 h 1143000"/>
                <a:gd name="connsiteX66" fmla="*/ 1441450 w 1466850"/>
                <a:gd name="connsiteY66" fmla="*/ 482600 h 1143000"/>
                <a:gd name="connsiteX67" fmla="*/ 1422400 w 1466850"/>
                <a:gd name="connsiteY67" fmla="*/ 463550 h 1143000"/>
                <a:gd name="connsiteX68" fmla="*/ 1390650 w 1466850"/>
                <a:gd name="connsiteY68" fmla="*/ 438150 h 1143000"/>
                <a:gd name="connsiteX69" fmla="*/ 1308100 w 1466850"/>
                <a:gd name="connsiteY69" fmla="*/ 412750 h 1143000"/>
                <a:gd name="connsiteX70" fmla="*/ 1282700 w 1466850"/>
                <a:gd name="connsiteY70" fmla="*/ 400050 h 1143000"/>
                <a:gd name="connsiteX71" fmla="*/ 1263650 w 1466850"/>
                <a:gd name="connsiteY71" fmla="*/ 387350 h 1143000"/>
                <a:gd name="connsiteX72" fmla="*/ 1225550 w 1466850"/>
                <a:gd name="connsiteY72" fmla="*/ 374650 h 1143000"/>
                <a:gd name="connsiteX73" fmla="*/ 1206500 w 1466850"/>
                <a:gd name="connsiteY73" fmla="*/ 368300 h 1143000"/>
                <a:gd name="connsiteX74" fmla="*/ 1187450 w 1466850"/>
                <a:gd name="connsiteY74" fmla="*/ 355600 h 1143000"/>
                <a:gd name="connsiteX75" fmla="*/ 1168400 w 1466850"/>
                <a:gd name="connsiteY75" fmla="*/ 349250 h 1143000"/>
                <a:gd name="connsiteX76" fmla="*/ 1104900 w 1466850"/>
                <a:gd name="connsiteY76" fmla="*/ 298450 h 1143000"/>
                <a:gd name="connsiteX77" fmla="*/ 1066800 w 1466850"/>
                <a:gd name="connsiteY77" fmla="*/ 273050 h 1143000"/>
                <a:gd name="connsiteX78" fmla="*/ 1041400 w 1466850"/>
                <a:gd name="connsiteY78" fmla="*/ 254000 h 1143000"/>
                <a:gd name="connsiteX79" fmla="*/ 1003300 w 1466850"/>
                <a:gd name="connsiteY79" fmla="*/ 228600 h 1143000"/>
                <a:gd name="connsiteX80" fmla="*/ 977900 w 1466850"/>
                <a:gd name="connsiteY80" fmla="*/ 209550 h 1143000"/>
                <a:gd name="connsiteX81" fmla="*/ 958850 w 1466850"/>
                <a:gd name="connsiteY81" fmla="*/ 184150 h 1143000"/>
                <a:gd name="connsiteX82" fmla="*/ 939800 w 1466850"/>
                <a:gd name="connsiteY82" fmla="*/ 177800 h 1143000"/>
                <a:gd name="connsiteX83" fmla="*/ 920750 w 1466850"/>
                <a:gd name="connsiteY83" fmla="*/ 165100 h 1143000"/>
                <a:gd name="connsiteX84" fmla="*/ 889000 w 1466850"/>
                <a:gd name="connsiteY84" fmla="*/ 139700 h 1143000"/>
                <a:gd name="connsiteX85" fmla="*/ 863600 w 1466850"/>
                <a:gd name="connsiteY85" fmla="*/ 114300 h 1143000"/>
                <a:gd name="connsiteX86" fmla="*/ 844550 w 1466850"/>
                <a:gd name="connsiteY86" fmla="*/ 107950 h 1143000"/>
                <a:gd name="connsiteX87" fmla="*/ 806450 w 1466850"/>
                <a:gd name="connsiteY87" fmla="*/ 82550 h 1143000"/>
                <a:gd name="connsiteX88" fmla="*/ 787400 w 1466850"/>
                <a:gd name="connsiteY88" fmla="*/ 69850 h 1143000"/>
                <a:gd name="connsiteX89" fmla="*/ 749300 w 1466850"/>
                <a:gd name="connsiteY89" fmla="*/ 50800 h 1143000"/>
                <a:gd name="connsiteX90" fmla="*/ 730250 w 1466850"/>
                <a:gd name="connsiteY90" fmla="*/ 31750 h 1143000"/>
                <a:gd name="connsiteX91" fmla="*/ 692150 w 1466850"/>
                <a:gd name="connsiteY91" fmla="*/ 19050 h 1143000"/>
                <a:gd name="connsiteX92" fmla="*/ 660400 w 1466850"/>
                <a:gd name="connsiteY92" fmla="*/ 6350 h 1143000"/>
                <a:gd name="connsiteX93" fmla="*/ 330200 w 1466850"/>
                <a:gd name="connsiteY93" fmla="*/ 0 h 1143000"/>
                <a:gd name="connsiteX94" fmla="*/ 266700 w 1466850"/>
                <a:gd name="connsiteY94" fmla="*/ 6350 h 1143000"/>
                <a:gd name="connsiteX95" fmla="*/ 247650 w 1466850"/>
                <a:gd name="connsiteY95" fmla="*/ 12700 h 1143000"/>
                <a:gd name="connsiteX96" fmla="*/ 222250 w 1466850"/>
                <a:gd name="connsiteY96" fmla="*/ 6350 h 1143000"/>
                <a:gd name="connsiteX97" fmla="*/ 196850 w 1466850"/>
                <a:gd name="connsiteY97" fmla="*/ 12700 h 1143000"/>
                <a:gd name="connsiteX98" fmla="*/ 139700 w 1466850"/>
                <a:gd name="connsiteY98" fmla="*/ 254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466850" h="1143000">
                  <a:moveTo>
                    <a:pt x="139700" y="25400"/>
                  </a:moveTo>
                  <a:cubicBezTo>
                    <a:pt x="124883" y="31750"/>
                    <a:pt x="118150" y="41875"/>
                    <a:pt x="107950" y="50800"/>
                  </a:cubicBezTo>
                  <a:cubicBezTo>
                    <a:pt x="68836" y="85025"/>
                    <a:pt x="108837" y="56558"/>
                    <a:pt x="69850" y="82550"/>
                  </a:cubicBezTo>
                  <a:cubicBezTo>
                    <a:pt x="45444" y="119159"/>
                    <a:pt x="66574" y="83844"/>
                    <a:pt x="50800" y="120650"/>
                  </a:cubicBezTo>
                  <a:cubicBezTo>
                    <a:pt x="47071" y="129351"/>
                    <a:pt x="41616" y="137261"/>
                    <a:pt x="38100" y="146050"/>
                  </a:cubicBezTo>
                  <a:cubicBezTo>
                    <a:pt x="33128" y="158479"/>
                    <a:pt x="29633" y="171450"/>
                    <a:pt x="25400" y="184150"/>
                  </a:cubicBezTo>
                  <a:lnTo>
                    <a:pt x="19050" y="203200"/>
                  </a:lnTo>
                  <a:cubicBezTo>
                    <a:pt x="16933" y="209550"/>
                    <a:pt x="14323" y="215756"/>
                    <a:pt x="12700" y="222250"/>
                  </a:cubicBezTo>
                  <a:cubicBezTo>
                    <a:pt x="3732" y="258121"/>
                    <a:pt x="8062" y="239092"/>
                    <a:pt x="0" y="279400"/>
                  </a:cubicBezTo>
                  <a:cubicBezTo>
                    <a:pt x="2117" y="292100"/>
                    <a:pt x="4392" y="304775"/>
                    <a:pt x="6350" y="317500"/>
                  </a:cubicBezTo>
                  <a:cubicBezTo>
                    <a:pt x="9557" y="338344"/>
                    <a:pt x="13132" y="372001"/>
                    <a:pt x="19050" y="393700"/>
                  </a:cubicBezTo>
                  <a:cubicBezTo>
                    <a:pt x="22572" y="406615"/>
                    <a:pt x="28503" y="418813"/>
                    <a:pt x="31750" y="431800"/>
                  </a:cubicBezTo>
                  <a:cubicBezTo>
                    <a:pt x="33245" y="437779"/>
                    <a:pt x="40309" y="468797"/>
                    <a:pt x="44450" y="476250"/>
                  </a:cubicBezTo>
                  <a:cubicBezTo>
                    <a:pt x="63438" y="510429"/>
                    <a:pt x="65760" y="510260"/>
                    <a:pt x="88900" y="533400"/>
                  </a:cubicBezTo>
                  <a:cubicBezTo>
                    <a:pt x="100077" y="566930"/>
                    <a:pt x="89681" y="548737"/>
                    <a:pt x="133350" y="577850"/>
                  </a:cubicBezTo>
                  <a:lnTo>
                    <a:pt x="171450" y="603250"/>
                  </a:lnTo>
                  <a:cubicBezTo>
                    <a:pt x="177800" y="607483"/>
                    <a:pt x="185104" y="610554"/>
                    <a:pt x="190500" y="615950"/>
                  </a:cubicBezTo>
                  <a:cubicBezTo>
                    <a:pt x="196850" y="622300"/>
                    <a:pt x="202461" y="629487"/>
                    <a:pt x="209550" y="635000"/>
                  </a:cubicBezTo>
                  <a:cubicBezTo>
                    <a:pt x="221598" y="644371"/>
                    <a:pt x="234950" y="651933"/>
                    <a:pt x="247650" y="660400"/>
                  </a:cubicBezTo>
                  <a:lnTo>
                    <a:pt x="266700" y="673100"/>
                  </a:lnTo>
                  <a:cubicBezTo>
                    <a:pt x="334773" y="718482"/>
                    <a:pt x="231461" y="647808"/>
                    <a:pt x="304800" y="704850"/>
                  </a:cubicBezTo>
                  <a:cubicBezTo>
                    <a:pt x="316848" y="714221"/>
                    <a:pt x="342900" y="730250"/>
                    <a:pt x="342900" y="730250"/>
                  </a:cubicBezTo>
                  <a:cubicBezTo>
                    <a:pt x="347133" y="736600"/>
                    <a:pt x="349641" y="744532"/>
                    <a:pt x="355600" y="749300"/>
                  </a:cubicBezTo>
                  <a:cubicBezTo>
                    <a:pt x="360827" y="753481"/>
                    <a:pt x="369203" y="751759"/>
                    <a:pt x="374650" y="755650"/>
                  </a:cubicBezTo>
                  <a:cubicBezTo>
                    <a:pt x="384393" y="762610"/>
                    <a:pt x="392258" y="771959"/>
                    <a:pt x="400050" y="781050"/>
                  </a:cubicBezTo>
                  <a:cubicBezTo>
                    <a:pt x="405017" y="786844"/>
                    <a:pt x="407354" y="794704"/>
                    <a:pt x="412750" y="800100"/>
                  </a:cubicBezTo>
                  <a:cubicBezTo>
                    <a:pt x="418146" y="805496"/>
                    <a:pt x="426096" y="807730"/>
                    <a:pt x="431800" y="812800"/>
                  </a:cubicBezTo>
                  <a:cubicBezTo>
                    <a:pt x="489392" y="863993"/>
                    <a:pt x="447090" y="839495"/>
                    <a:pt x="495300" y="863600"/>
                  </a:cubicBezTo>
                  <a:cubicBezTo>
                    <a:pt x="518766" y="898799"/>
                    <a:pt x="494574" y="870958"/>
                    <a:pt x="527050" y="889000"/>
                  </a:cubicBezTo>
                  <a:cubicBezTo>
                    <a:pt x="540393" y="896413"/>
                    <a:pt x="551498" y="907574"/>
                    <a:pt x="565150" y="914400"/>
                  </a:cubicBezTo>
                  <a:cubicBezTo>
                    <a:pt x="573617" y="918633"/>
                    <a:pt x="581849" y="923371"/>
                    <a:pt x="590550" y="927100"/>
                  </a:cubicBezTo>
                  <a:cubicBezTo>
                    <a:pt x="596702" y="929737"/>
                    <a:pt x="603613" y="930457"/>
                    <a:pt x="609600" y="933450"/>
                  </a:cubicBezTo>
                  <a:cubicBezTo>
                    <a:pt x="616426" y="936863"/>
                    <a:pt x="621824" y="942737"/>
                    <a:pt x="628650" y="946150"/>
                  </a:cubicBezTo>
                  <a:cubicBezTo>
                    <a:pt x="634637" y="949143"/>
                    <a:pt x="641713" y="949507"/>
                    <a:pt x="647700" y="952500"/>
                  </a:cubicBezTo>
                  <a:cubicBezTo>
                    <a:pt x="654526" y="955913"/>
                    <a:pt x="660079" y="961494"/>
                    <a:pt x="666750" y="965200"/>
                  </a:cubicBezTo>
                  <a:cubicBezTo>
                    <a:pt x="679162" y="972096"/>
                    <a:pt x="692438" y="977354"/>
                    <a:pt x="704850" y="984250"/>
                  </a:cubicBezTo>
                  <a:cubicBezTo>
                    <a:pt x="711521" y="987956"/>
                    <a:pt x="717074" y="993537"/>
                    <a:pt x="723900" y="996950"/>
                  </a:cubicBezTo>
                  <a:cubicBezTo>
                    <a:pt x="729887" y="999943"/>
                    <a:pt x="736798" y="1000663"/>
                    <a:pt x="742950" y="1003300"/>
                  </a:cubicBezTo>
                  <a:cubicBezTo>
                    <a:pt x="781328" y="1019748"/>
                    <a:pt x="755514" y="1010479"/>
                    <a:pt x="787400" y="1028700"/>
                  </a:cubicBezTo>
                  <a:cubicBezTo>
                    <a:pt x="795619" y="1033396"/>
                    <a:pt x="804773" y="1036383"/>
                    <a:pt x="812800" y="1041400"/>
                  </a:cubicBezTo>
                  <a:cubicBezTo>
                    <a:pt x="821775" y="1047009"/>
                    <a:pt x="829011" y="1055199"/>
                    <a:pt x="838200" y="1060450"/>
                  </a:cubicBezTo>
                  <a:cubicBezTo>
                    <a:pt x="844012" y="1063771"/>
                    <a:pt x="851263" y="1063807"/>
                    <a:pt x="857250" y="1066800"/>
                  </a:cubicBezTo>
                  <a:cubicBezTo>
                    <a:pt x="864076" y="1070213"/>
                    <a:pt x="869474" y="1076087"/>
                    <a:pt x="876300" y="1079500"/>
                  </a:cubicBezTo>
                  <a:cubicBezTo>
                    <a:pt x="886495" y="1084598"/>
                    <a:pt x="897377" y="1088198"/>
                    <a:pt x="908050" y="1092200"/>
                  </a:cubicBezTo>
                  <a:cubicBezTo>
                    <a:pt x="914317" y="1094550"/>
                    <a:pt x="921113" y="1095557"/>
                    <a:pt x="927100" y="1098550"/>
                  </a:cubicBezTo>
                  <a:cubicBezTo>
                    <a:pt x="942364" y="1106182"/>
                    <a:pt x="956014" y="1116888"/>
                    <a:pt x="971550" y="1123950"/>
                  </a:cubicBezTo>
                  <a:cubicBezTo>
                    <a:pt x="979495" y="1127561"/>
                    <a:pt x="988559" y="1127902"/>
                    <a:pt x="996950" y="1130300"/>
                  </a:cubicBezTo>
                  <a:cubicBezTo>
                    <a:pt x="1060719" y="1148520"/>
                    <a:pt x="961995" y="1123149"/>
                    <a:pt x="1041400" y="1143000"/>
                  </a:cubicBezTo>
                  <a:cubicBezTo>
                    <a:pt x="1055599" y="1139450"/>
                    <a:pt x="1095624" y="1130134"/>
                    <a:pt x="1104900" y="1123950"/>
                  </a:cubicBezTo>
                  <a:cubicBezTo>
                    <a:pt x="1111250" y="1119717"/>
                    <a:pt x="1117740" y="1115686"/>
                    <a:pt x="1123950" y="1111250"/>
                  </a:cubicBezTo>
                  <a:cubicBezTo>
                    <a:pt x="1132562" y="1105099"/>
                    <a:pt x="1140544" y="1098071"/>
                    <a:pt x="1149350" y="1092200"/>
                  </a:cubicBezTo>
                  <a:cubicBezTo>
                    <a:pt x="1165965" y="1081123"/>
                    <a:pt x="1183535" y="1071527"/>
                    <a:pt x="1200150" y="1060450"/>
                  </a:cubicBezTo>
                  <a:cubicBezTo>
                    <a:pt x="1215300" y="1050350"/>
                    <a:pt x="1229450" y="1038800"/>
                    <a:pt x="1244600" y="1028700"/>
                  </a:cubicBezTo>
                  <a:cubicBezTo>
                    <a:pt x="1254869" y="1021854"/>
                    <a:pt x="1265884" y="1016191"/>
                    <a:pt x="1276350" y="1009650"/>
                  </a:cubicBezTo>
                  <a:cubicBezTo>
                    <a:pt x="1282822" y="1005605"/>
                    <a:pt x="1289050" y="1001183"/>
                    <a:pt x="1295400" y="996950"/>
                  </a:cubicBezTo>
                  <a:cubicBezTo>
                    <a:pt x="1326932" y="949652"/>
                    <a:pt x="1286406" y="1007743"/>
                    <a:pt x="1327150" y="958850"/>
                  </a:cubicBezTo>
                  <a:cubicBezTo>
                    <a:pt x="1332036" y="952987"/>
                    <a:pt x="1335271" y="945905"/>
                    <a:pt x="1339850" y="939800"/>
                  </a:cubicBezTo>
                  <a:cubicBezTo>
                    <a:pt x="1366494" y="904275"/>
                    <a:pt x="1382771" y="892823"/>
                    <a:pt x="1397000" y="857250"/>
                  </a:cubicBezTo>
                  <a:cubicBezTo>
                    <a:pt x="1401972" y="844821"/>
                    <a:pt x="1405467" y="831850"/>
                    <a:pt x="1409700" y="819150"/>
                  </a:cubicBezTo>
                  <a:lnTo>
                    <a:pt x="1416050" y="800100"/>
                  </a:lnTo>
                  <a:cubicBezTo>
                    <a:pt x="1420283" y="787400"/>
                    <a:pt x="1425503" y="774987"/>
                    <a:pt x="1428750" y="762000"/>
                  </a:cubicBezTo>
                  <a:cubicBezTo>
                    <a:pt x="1430867" y="753533"/>
                    <a:pt x="1432592" y="744959"/>
                    <a:pt x="1435100" y="736600"/>
                  </a:cubicBezTo>
                  <a:cubicBezTo>
                    <a:pt x="1438947" y="723778"/>
                    <a:pt x="1445175" y="711627"/>
                    <a:pt x="1447800" y="698500"/>
                  </a:cubicBezTo>
                  <a:cubicBezTo>
                    <a:pt x="1449917" y="687917"/>
                    <a:pt x="1452724" y="677448"/>
                    <a:pt x="1454150" y="666750"/>
                  </a:cubicBezTo>
                  <a:cubicBezTo>
                    <a:pt x="1465064" y="584896"/>
                    <a:pt x="1452547" y="627110"/>
                    <a:pt x="1466850" y="584200"/>
                  </a:cubicBezTo>
                  <a:cubicBezTo>
                    <a:pt x="1465029" y="565988"/>
                    <a:pt x="1465592" y="524535"/>
                    <a:pt x="1454150" y="501650"/>
                  </a:cubicBezTo>
                  <a:cubicBezTo>
                    <a:pt x="1450737" y="494824"/>
                    <a:pt x="1446336" y="488463"/>
                    <a:pt x="1441450" y="482600"/>
                  </a:cubicBezTo>
                  <a:cubicBezTo>
                    <a:pt x="1435701" y="475701"/>
                    <a:pt x="1429158" y="469464"/>
                    <a:pt x="1422400" y="463550"/>
                  </a:cubicBezTo>
                  <a:cubicBezTo>
                    <a:pt x="1412200" y="454625"/>
                    <a:pt x="1403035" y="443655"/>
                    <a:pt x="1390650" y="438150"/>
                  </a:cubicBezTo>
                  <a:cubicBezTo>
                    <a:pt x="1364342" y="426457"/>
                    <a:pt x="1333850" y="425625"/>
                    <a:pt x="1308100" y="412750"/>
                  </a:cubicBezTo>
                  <a:cubicBezTo>
                    <a:pt x="1299633" y="408517"/>
                    <a:pt x="1290919" y="404746"/>
                    <a:pt x="1282700" y="400050"/>
                  </a:cubicBezTo>
                  <a:cubicBezTo>
                    <a:pt x="1276074" y="396264"/>
                    <a:pt x="1270624" y="390450"/>
                    <a:pt x="1263650" y="387350"/>
                  </a:cubicBezTo>
                  <a:cubicBezTo>
                    <a:pt x="1251417" y="381913"/>
                    <a:pt x="1238250" y="378883"/>
                    <a:pt x="1225550" y="374650"/>
                  </a:cubicBezTo>
                  <a:cubicBezTo>
                    <a:pt x="1219200" y="372533"/>
                    <a:pt x="1212069" y="372013"/>
                    <a:pt x="1206500" y="368300"/>
                  </a:cubicBezTo>
                  <a:cubicBezTo>
                    <a:pt x="1200150" y="364067"/>
                    <a:pt x="1194276" y="359013"/>
                    <a:pt x="1187450" y="355600"/>
                  </a:cubicBezTo>
                  <a:cubicBezTo>
                    <a:pt x="1181463" y="352607"/>
                    <a:pt x="1174251" y="352501"/>
                    <a:pt x="1168400" y="349250"/>
                  </a:cubicBezTo>
                  <a:cubicBezTo>
                    <a:pt x="1104435" y="313714"/>
                    <a:pt x="1153567" y="337384"/>
                    <a:pt x="1104900" y="298450"/>
                  </a:cubicBezTo>
                  <a:cubicBezTo>
                    <a:pt x="1092981" y="288915"/>
                    <a:pt x="1079011" y="282208"/>
                    <a:pt x="1066800" y="273050"/>
                  </a:cubicBezTo>
                  <a:cubicBezTo>
                    <a:pt x="1058333" y="266700"/>
                    <a:pt x="1050070" y="260069"/>
                    <a:pt x="1041400" y="254000"/>
                  </a:cubicBezTo>
                  <a:cubicBezTo>
                    <a:pt x="1028896" y="245247"/>
                    <a:pt x="1015511" y="237758"/>
                    <a:pt x="1003300" y="228600"/>
                  </a:cubicBezTo>
                  <a:cubicBezTo>
                    <a:pt x="994833" y="222250"/>
                    <a:pt x="985384" y="217034"/>
                    <a:pt x="977900" y="209550"/>
                  </a:cubicBezTo>
                  <a:cubicBezTo>
                    <a:pt x="970416" y="202066"/>
                    <a:pt x="966980" y="190925"/>
                    <a:pt x="958850" y="184150"/>
                  </a:cubicBezTo>
                  <a:cubicBezTo>
                    <a:pt x="953708" y="179865"/>
                    <a:pt x="945787" y="180793"/>
                    <a:pt x="939800" y="177800"/>
                  </a:cubicBezTo>
                  <a:cubicBezTo>
                    <a:pt x="932974" y="174387"/>
                    <a:pt x="927100" y="169333"/>
                    <a:pt x="920750" y="165100"/>
                  </a:cubicBezTo>
                  <a:cubicBezTo>
                    <a:pt x="889804" y="118680"/>
                    <a:pt x="928037" y="167583"/>
                    <a:pt x="889000" y="139700"/>
                  </a:cubicBezTo>
                  <a:cubicBezTo>
                    <a:pt x="879257" y="132740"/>
                    <a:pt x="873343" y="121260"/>
                    <a:pt x="863600" y="114300"/>
                  </a:cubicBezTo>
                  <a:cubicBezTo>
                    <a:pt x="858153" y="110409"/>
                    <a:pt x="850401" y="111201"/>
                    <a:pt x="844550" y="107950"/>
                  </a:cubicBezTo>
                  <a:cubicBezTo>
                    <a:pt x="831207" y="100537"/>
                    <a:pt x="819150" y="91017"/>
                    <a:pt x="806450" y="82550"/>
                  </a:cubicBezTo>
                  <a:cubicBezTo>
                    <a:pt x="800100" y="78317"/>
                    <a:pt x="794640" y="72263"/>
                    <a:pt x="787400" y="69850"/>
                  </a:cubicBezTo>
                  <a:cubicBezTo>
                    <a:pt x="768307" y="63486"/>
                    <a:pt x="765713" y="64477"/>
                    <a:pt x="749300" y="50800"/>
                  </a:cubicBezTo>
                  <a:cubicBezTo>
                    <a:pt x="742401" y="45051"/>
                    <a:pt x="738100" y="36111"/>
                    <a:pt x="730250" y="31750"/>
                  </a:cubicBezTo>
                  <a:cubicBezTo>
                    <a:pt x="718548" y="25249"/>
                    <a:pt x="704579" y="24022"/>
                    <a:pt x="692150" y="19050"/>
                  </a:cubicBezTo>
                  <a:cubicBezTo>
                    <a:pt x="681567" y="14817"/>
                    <a:pt x="671783" y="6949"/>
                    <a:pt x="660400" y="6350"/>
                  </a:cubicBezTo>
                  <a:cubicBezTo>
                    <a:pt x="550465" y="564"/>
                    <a:pt x="440267" y="2117"/>
                    <a:pt x="330200" y="0"/>
                  </a:cubicBezTo>
                  <a:cubicBezTo>
                    <a:pt x="309033" y="2117"/>
                    <a:pt x="287725" y="3115"/>
                    <a:pt x="266700" y="6350"/>
                  </a:cubicBezTo>
                  <a:cubicBezTo>
                    <a:pt x="260084" y="7368"/>
                    <a:pt x="254343" y="12700"/>
                    <a:pt x="247650" y="12700"/>
                  </a:cubicBezTo>
                  <a:cubicBezTo>
                    <a:pt x="238923" y="12700"/>
                    <a:pt x="230717" y="8467"/>
                    <a:pt x="222250" y="6350"/>
                  </a:cubicBezTo>
                  <a:cubicBezTo>
                    <a:pt x="213783" y="8467"/>
                    <a:pt x="205209" y="10192"/>
                    <a:pt x="196850" y="12700"/>
                  </a:cubicBezTo>
                  <a:cubicBezTo>
                    <a:pt x="184028" y="16547"/>
                    <a:pt x="154517" y="19050"/>
                    <a:pt x="139700" y="2540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8" name="任意形状 107">
              <a:extLst>
                <a:ext uri="{FF2B5EF4-FFF2-40B4-BE49-F238E27FC236}">
                  <a16:creationId xmlns:a16="http://schemas.microsoft.com/office/drawing/2014/main" id="{4950312A-427B-D600-03DA-94C2E103BF3C}"/>
                </a:ext>
              </a:extLst>
            </p:cNvPr>
            <p:cNvSpPr/>
            <p:nvPr/>
          </p:nvSpPr>
          <p:spPr>
            <a:xfrm>
              <a:off x="1733550" y="3378200"/>
              <a:ext cx="1187450" cy="952500"/>
            </a:xfrm>
            <a:custGeom>
              <a:avLst/>
              <a:gdLst>
                <a:gd name="connsiteX0" fmla="*/ 107950 w 1187450"/>
                <a:gd name="connsiteY0" fmla="*/ 0 h 952500"/>
                <a:gd name="connsiteX1" fmla="*/ 139700 w 1187450"/>
                <a:gd name="connsiteY1" fmla="*/ 6350 h 952500"/>
                <a:gd name="connsiteX2" fmla="*/ 165100 w 1187450"/>
                <a:gd name="connsiteY2" fmla="*/ 12700 h 952500"/>
                <a:gd name="connsiteX3" fmla="*/ 222250 w 1187450"/>
                <a:gd name="connsiteY3" fmla="*/ 19050 h 952500"/>
                <a:gd name="connsiteX4" fmla="*/ 323850 w 1187450"/>
                <a:gd name="connsiteY4" fmla="*/ 38100 h 952500"/>
                <a:gd name="connsiteX5" fmla="*/ 482600 w 1187450"/>
                <a:gd name="connsiteY5" fmla="*/ 57150 h 952500"/>
                <a:gd name="connsiteX6" fmla="*/ 533400 w 1187450"/>
                <a:gd name="connsiteY6" fmla="*/ 69850 h 952500"/>
                <a:gd name="connsiteX7" fmla="*/ 571500 w 1187450"/>
                <a:gd name="connsiteY7" fmla="*/ 82550 h 952500"/>
                <a:gd name="connsiteX8" fmla="*/ 590550 w 1187450"/>
                <a:gd name="connsiteY8" fmla="*/ 88900 h 952500"/>
                <a:gd name="connsiteX9" fmla="*/ 641350 w 1187450"/>
                <a:gd name="connsiteY9" fmla="*/ 127000 h 952500"/>
                <a:gd name="connsiteX10" fmla="*/ 660400 w 1187450"/>
                <a:gd name="connsiteY10" fmla="*/ 139700 h 952500"/>
                <a:gd name="connsiteX11" fmla="*/ 685800 w 1187450"/>
                <a:gd name="connsiteY11" fmla="*/ 146050 h 952500"/>
                <a:gd name="connsiteX12" fmla="*/ 704850 w 1187450"/>
                <a:gd name="connsiteY12" fmla="*/ 152400 h 952500"/>
                <a:gd name="connsiteX13" fmla="*/ 781050 w 1187450"/>
                <a:gd name="connsiteY13" fmla="*/ 203200 h 952500"/>
                <a:gd name="connsiteX14" fmla="*/ 831850 w 1187450"/>
                <a:gd name="connsiteY14" fmla="*/ 234950 h 952500"/>
                <a:gd name="connsiteX15" fmla="*/ 850900 w 1187450"/>
                <a:gd name="connsiteY15" fmla="*/ 241300 h 952500"/>
                <a:gd name="connsiteX16" fmla="*/ 889000 w 1187450"/>
                <a:gd name="connsiteY16" fmla="*/ 273050 h 952500"/>
                <a:gd name="connsiteX17" fmla="*/ 908050 w 1187450"/>
                <a:gd name="connsiteY17" fmla="*/ 279400 h 952500"/>
                <a:gd name="connsiteX18" fmla="*/ 946150 w 1187450"/>
                <a:gd name="connsiteY18" fmla="*/ 304800 h 952500"/>
                <a:gd name="connsiteX19" fmla="*/ 971550 w 1187450"/>
                <a:gd name="connsiteY19" fmla="*/ 317500 h 952500"/>
                <a:gd name="connsiteX20" fmla="*/ 1022350 w 1187450"/>
                <a:gd name="connsiteY20" fmla="*/ 355600 h 952500"/>
                <a:gd name="connsiteX21" fmla="*/ 1085850 w 1187450"/>
                <a:gd name="connsiteY21" fmla="*/ 400050 h 952500"/>
                <a:gd name="connsiteX22" fmla="*/ 1123950 w 1187450"/>
                <a:gd name="connsiteY22" fmla="*/ 431800 h 952500"/>
                <a:gd name="connsiteX23" fmla="*/ 1149350 w 1187450"/>
                <a:gd name="connsiteY23" fmla="*/ 469900 h 952500"/>
                <a:gd name="connsiteX24" fmla="*/ 1168400 w 1187450"/>
                <a:gd name="connsiteY24" fmla="*/ 508000 h 952500"/>
                <a:gd name="connsiteX25" fmla="*/ 1174750 w 1187450"/>
                <a:gd name="connsiteY25" fmla="*/ 546100 h 952500"/>
                <a:gd name="connsiteX26" fmla="*/ 1181100 w 1187450"/>
                <a:gd name="connsiteY26" fmla="*/ 565150 h 952500"/>
                <a:gd name="connsiteX27" fmla="*/ 1187450 w 1187450"/>
                <a:gd name="connsiteY27" fmla="*/ 596900 h 952500"/>
                <a:gd name="connsiteX28" fmla="*/ 1174750 w 1187450"/>
                <a:gd name="connsiteY28" fmla="*/ 660400 h 952500"/>
                <a:gd name="connsiteX29" fmla="*/ 1168400 w 1187450"/>
                <a:gd name="connsiteY29" fmla="*/ 685800 h 952500"/>
                <a:gd name="connsiteX30" fmla="*/ 1155700 w 1187450"/>
                <a:gd name="connsiteY30" fmla="*/ 711200 h 952500"/>
                <a:gd name="connsiteX31" fmla="*/ 1143000 w 1187450"/>
                <a:gd name="connsiteY31" fmla="*/ 730250 h 952500"/>
                <a:gd name="connsiteX32" fmla="*/ 1123950 w 1187450"/>
                <a:gd name="connsiteY32" fmla="*/ 742950 h 952500"/>
                <a:gd name="connsiteX33" fmla="*/ 1098550 w 1187450"/>
                <a:gd name="connsiteY33" fmla="*/ 762000 h 952500"/>
                <a:gd name="connsiteX34" fmla="*/ 1054100 w 1187450"/>
                <a:gd name="connsiteY34" fmla="*/ 781050 h 952500"/>
                <a:gd name="connsiteX35" fmla="*/ 1028700 w 1187450"/>
                <a:gd name="connsiteY35" fmla="*/ 793750 h 952500"/>
                <a:gd name="connsiteX36" fmla="*/ 1009650 w 1187450"/>
                <a:gd name="connsiteY36" fmla="*/ 806450 h 952500"/>
                <a:gd name="connsiteX37" fmla="*/ 990600 w 1187450"/>
                <a:gd name="connsiteY37" fmla="*/ 812800 h 952500"/>
                <a:gd name="connsiteX38" fmla="*/ 952500 w 1187450"/>
                <a:gd name="connsiteY38" fmla="*/ 838200 h 952500"/>
                <a:gd name="connsiteX39" fmla="*/ 927100 w 1187450"/>
                <a:gd name="connsiteY39" fmla="*/ 857250 h 952500"/>
                <a:gd name="connsiteX40" fmla="*/ 889000 w 1187450"/>
                <a:gd name="connsiteY40" fmla="*/ 869950 h 952500"/>
                <a:gd name="connsiteX41" fmla="*/ 857250 w 1187450"/>
                <a:gd name="connsiteY41" fmla="*/ 882650 h 952500"/>
                <a:gd name="connsiteX42" fmla="*/ 825500 w 1187450"/>
                <a:gd name="connsiteY42" fmla="*/ 889000 h 952500"/>
                <a:gd name="connsiteX43" fmla="*/ 800100 w 1187450"/>
                <a:gd name="connsiteY43" fmla="*/ 895350 h 952500"/>
                <a:gd name="connsiteX44" fmla="*/ 762000 w 1187450"/>
                <a:gd name="connsiteY44" fmla="*/ 920750 h 952500"/>
                <a:gd name="connsiteX45" fmla="*/ 723900 w 1187450"/>
                <a:gd name="connsiteY45" fmla="*/ 933450 h 952500"/>
                <a:gd name="connsiteX46" fmla="*/ 704850 w 1187450"/>
                <a:gd name="connsiteY46" fmla="*/ 939800 h 952500"/>
                <a:gd name="connsiteX47" fmla="*/ 628650 w 1187450"/>
                <a:gd name="connsiteY47" fmla="*/ 952500 h 952500"/>
                <a:gd name="connsiteX48" fmla="*/ 508000 w 1187450"/>
                <a:gd name="connsiteY48" fmla="*/ 946150 h 952500"/>
                <a:gd name="connsiteX49" fmla="*/ 463550 w 1187450"/>
                <a:gd name="connsiteY49" fmla="*/ 933450 h 952500"/>
                <a:gd name="connsiteX50" fmla="*/ 425450 w 1187450"/>
                <a:gd name="connsiteY50" fmla="*/ 895350 h 952500"/>
                <a:gd name="connsiteX51" fmla="*/ 400050 w 1187450"/>
                <a:gd name="connsiteY51" fmla="*/ 850900 h 952500"/>
                <a:gd name="connsiteX52" fmla="*/ 381000 w 1187450"/>
                <a:gd name="connsiteY52" fmla="*/ 831850 h 952500"/>
                <a:gd name="connsiteX53" fmla="*/ 361950 w 1187450"/>
                <a:gd name="connsiteY53" fmla="*/ 806450 h 952500"/>
                <a:gd name="connsiteX54" fmla="*/ 349250 w 1187450"/>
                <a:gd name="connsiteY54" fmla="*/ 787400 h 952500"/>
                <a:gd name="connsiteX55" fmla="*/ 330200 w 1187450"/>
                <a:gd name="connsiteY55" fmla="*/ 774700 h 952500"/>
                <a:gd name="connsiteX56" fmla="*/ 311150 w 1187450"/>
                <a:gd name="connsiteY56" fmla="*/ 749300 h 952500"/>
                <a:gd name="connsiteX57" fmla="*/ 292100 w 1187450"/>
                <a:gd name="connsiteY57" fmla="*/ 730250 h 952500"/>
                <a:gd name="connsiteX58" fmla="*/ 279400 w 1187450"/>
                <a:gd name="connsiteY58" fmla="*/ 711200 h 952500"/>
                <a:gd name="connsiteX59" fmla="*/ 260350 w 1187450"/>
                <a:gd name="connsiteY59" fmla="*/ 698500 h 952500"/>
                <a:gd name="connsiteX60" fmla="*/ 228600 w 1187450"/>
                <a:gd name="connsiteY60" fmla="*/ 660400 h 952500"/>
                <a:gd name="connsiteX61" fmla="*/ 209550 w 1187450"/>
                <a:gd name="connsiteY61" fmla="*/ 647700 h 952500"/>
                <a:gd name="connsiteX62" fmla="*/ 196850 w 1187450"/>
                <a:gd name="connsiteY62" fmla="*/ 628650 h 952500"/>
                <a:gd name="connsiteX63" fmla="*/ 158750 w 1187450"/>
                <a:gd name="connsiteY63" fmla="*/ 603250 h 952500"/>
                <a:gd name="connsiteX64" fmla="*/ 127000 w 1187450"/>
                <a:gd name="connsiteY64" fmla="*/ 565150 h 952500"/>
                <a:gd name="connsiteX65" fmla="*/ 82550 w 1187450"/>
                <a:gd name="connsiteY65" fmla="*/ 508000 h 952500"/>
                <a:gd name="connsiteX66" fmla="*/ 63500 w 1187450"/>
                <a:gd name="connsiteY66" fmla="*/ 482600 h 952500"/>
                <a:gd name="connsiteX67" fmla="*/ 44450 w 1187450"/>
                <a:gd name="connsiteY67" fmla="*/ 457200 h 952500"/>
                <a:gd name="connsiteX68" fmla="*/ 19050 w 1187450"/>
                <a:gd name="connsiteY68" fmla="*/ 412750 h 952500"/>
                <a:gd name="connsiteX69" fmla="*/ 12700 w 1187450"/>
                <a:gd name="connsiteY69" fmla="*/ 387350 h 952500"/>
                <a:gd name="connsiteX70" fmla="*/ 0 w 1187450"/>
                <a:gd name="connsiteY70" fmla="*/ 292100 h 952500"/>
                <a:gd name="connsiteX71" fmla="*/ 6350 w 1187450"/>
                <a:gd name="connsiteY71" fmla="*/ 152400 h 952500"/>
                <a:gd name="connsiteX72" fmla="*/ 19050 w 1187450"/>
                <a:gd name="connsiteY72" fmla="*/ 63500 h 952500"/>
                <a:gd name="connsiteX73" fmla="*/ 63500 w 1187450"/>
                <a:gd name="connsiteY73" fmla="*/ 19050 h 952500"/>
                <a:gd name="connsiteX74" fmla="*/ 107950 w 1187450"/>
                <a:gd name="connsiteY74" fmla="*/ 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187450" h="952500">
                  <a:moveTo>
                    <a:pt x="107950" y="0"/>
                  </a:moveTo>
                  <a:cubicBezTo>
                    <a:pt x="118533" y="2117"/>
                    <a:pt x="129164" y="4009"/>
                    <a:pt x="139700" y="6350"/>
                  </a:cubicBezTo>
                  <a:cubicBezTo>
                    <a:pt x="148219" y="8243"/>
                    <a:pt x="156474" y="11373"/>
                    <a:pt x="165100" y="12700"/>
                  </a:cubicBezTo>
                  <a:cubicBezTo>
                    <a:pt x="184044" y="15615"/>
                    <a:pt x="203200" y="16933"/>
                    <a:pt x="222250" y="19050"/>
                  </a:cubicBezTo>
                  <a:cubicBezTo>
                    <a:pt x="258944" y="28224"/>
                    <a:pt x="279427" y="34062"/>
                    <a:pt x="323850" y="38100"/>
                  </a:cubicBezTo>
                  <a:cubicBezTo>
                    <a:pt x="364576" y="41802"/>
                    <a:pt x="446014" y="48004"/>
                    <a:pt x="482600" y="57150"/>
                  </a:cubicBezTo>
                  <a:cubicBezTo>
                    <a:pt x="499533" y="61383"/>
                    <a:pt x="516841" y="64330"/>
                    <a:pt x="533400" y="69850"/>
                  </a:cubicBezTo>
                  <a:lnTo>
                    <a:pt x="571500" y="82550"/>
                  </a:lnTo>
                  <a:cubicBezTo>
                    <a:pt x="577850" y="84667"/>
                    <a:pt x="584981" y="85187"/>
                    <a:pt x="590550" y="88900"/>
                  </a:cubicBezTo>
                  <a:cubicBezTo>
                    <a:pt x="633617" y="117612"/>
                    <a:pt x="581015" y="81749"/>
                    <a:pt x="641350" y="127000"/>
                  </a:cubicBezTo>
                  <a:cubicBezTo>
                    <a:pt x="647455" y="131579"/>
                    <a:pt x="653385" y="136694"/>
                    <a:pt x="660400" y="139700"/>
                  </a:cubicBezTo>
                  <a:cubicBezTo>
                    <a:pt x="668422" y="143138"/>
                    <a:pt x="677409" y="143652"/>
                    <a:pt x="685800" y="146050"/>
                  </a:cubicBezTo>
                  <a:cubicBezTo>
                    <a:pt x="692236" y="147889"/>
                    <a:pt x="698500" y="150283"/>
                    <a:pt x="704850" y="152400"/>
                  </a:cubicBezTo>
                  <a:cubicBezTo>
                    <a:pt x="812788" y="233353"/>
                    <a:pt x="714552" y="164409"/>
                    <a:pt x="781050" y="203200"/>
                  </a:cubicBezTo>
                  <a:cubicBezTo>
                    <a:pt x="798298" y="213262"/>
                    <a:pt x="812906" y="228635"/>
                    <a:pt x="831850" y="234950"/>
                  </a:cubicBezTo>
                  <a:cubicBezTo>
                    <a:pt x="838200" y="237067"/>
                    <a:pt x="844913" y="238307"/>
                    <a:pt x="850900" y="241300"/>
                  </a:cubicBezTo>
                  <a:cubicBezTo>
                    <a:pt x="892451" y="262075"/>
                    <a:pt x="846869" y="244963"/>
                    <a:pt x="889000" y="273050"/>
                  </a:cubicBezTo>
                  <a:cubicBezTo>
                    <a:pt x="894569" y="276763"/>
                    <a:pt x="902199" y="276149"/>
                    <a:pt x="908050" y="279400"/>
                  </a:cubicBezTo>
                  <a:cubicBezTo>
                    <a:pt x="921393" y="286813"/>
                    <a:pt x="932498" y="297974"/>
                    <a:pt x="946150" y="304800"/>
                  </a:cubicBezTo>
                  <a:cubicBezTo>
                    <a:pt x="954617" y="309033"/>
                    <a:pt x="963674" y="312249"/>
                    <a:pt x="971550" y="317500"/>
                  </a:cubicBezTo>
                  <a:cubicBezTo>
                    <a:pt x="989162" y="329241"/>
                    <a:pt x="1004738" y="343859"/>
                    <a:pt x="1022350" y="355600"/>
                  </a:cubicBezTo>
                  <a:cubicBezTo>
                    <a:pt x="1038744" y="366529"/>
                    <a:pt x="1069395" y="385946"/>
                    <a:pt x="1085850" y="400050"/>
                  </a:cubicBezTo>
                  <a:cubicBezTo>
                    <a:pt x="1128631" y="436720"/>
                    <a:pt x="1081846" y="403731"/>
                    <a:pt x="1123950" y="431800"/>
                  </a:cubicBezTo>
                  <a:cubicBezTo>
                    <a:pt x="1132417" y="444500"/>
                    <a:pt x="1144523" y="455420"/>
                    <a:pt x="1149350" y="469900"/>
                  </a:cubicBezTo>
                  <a:cubicBezTo>
                    <a:pt x="1158113" y="496190"/>
                    <a:pt x="1151987" y="483381"/>
                    <a:pt x="1168400" y="508000"/>
                  </a:cubicBezTo>
                  <a:cubicBezTo>
                    <a:pt x="1170517" y="520700"/>
                    <a:pt x="1171957" y="533531"/>
                    <a:pt x="1174750" y="546100"/>
                  </a:cubicBezTo>
                  <a:cubicBezTo>
                    <a:pt x="1176202" y="552634"/>
                    <a:pt x="1179477" y="558656"/>
                    <a:pt x="1181100" y="565150"/>
                  </a:cubicBezTo>
                  <a:cubicBezTo>
                    <a:pt x="1183718" y="575621"/>
                    <a:pt x="1185333" y="586317"/>
                    <a:pt x="1187450" y="596900"/>
                  </a:cubicBezTo>
                  <a:cubicBezTo>
                    <a:pt x="1183217" y="618067"/>
                    <a:pt x="1179985" y="639459"/>
                    <a:pt x="1174750" y="660400"/>
                  </a:cubicBezTo>
                  <a:cubicBezTo>
                    <a:pt x="1172633" y="668867"/>
                    <a:pt x="1171464" y="677628"/>
                    <a:pt x="1168400" y="685800"/>
                  </a:cubicBezTo>
                  <a:cubicBezTo>
                    <a:pt x="1165076" y="694663"/>
                    <a:pt x="1160396" y="702981"/>
                    <a:pt x="1155700" y="711200"/>
                  </a:cubicBezTo>
                  <a:cubicBezTo>
                    <a:pt x="1151914" y="717826"/>
                    <a:pt x="1148396" y="724854"/>
                    <a:pt x="1143000" y="730250"/>
                  </a:cubicBezTo>
                  <a:cubicBezTo>
                    <a:pt x="1137604" y="735646"/>
                    <a:pt x="1130160" y="738514"/>
                    <a:pt x="1123950" y="742950"/>
                  </a:cubicBezTo>
                  <a:cubicBezTo>
                    <a:pt x="1115338" y="749101"/>
                    <a:pt x="1107525" y="756391"/>
                    <a:pt x="1098550" y="762000"/>
                  </a:cubicBezTo>
                  <a:cubicBezTo>
                    <a:pt x="1067917" y="781146"/>
                    <a:pt x="1081597" y="769265"/>
                    <a:pt x="1054100" y="781050"/>
                  </a:cubicBezTo>
                  <a:cubicBezTo>
                    <a:pt x="1045399" y="784779"/>
                    <a:pt x="1036919" y="789054"/>
                    <a:pt x="1028700" y="793750"/>
                  </a:cubicBezTo>
                  <a:cubicBezTo>
                    <a:pt x="1022074" y="797536"/>
                    <a:pt x="1016476" y="803037"/>
                    <a:pt x="1009650" y="806450"/>
                  </a:cubicBezTo>
                  <a:cubicBezTo>
                    <a:pt x="1003663" y="809443"/>
                    <a:pt x="996451" y="809549"/>
                    <a:pt x="990600" y="812800"/>
                  </a:cubicBezTo>
                  <a:cubicBezTo>
                    <a:pt x="977257" y="820213"/>
                    <a:pt x="964711" y="829042"/>
                    <a:pt x="952500" y="838200"/>
                  </a:cubicBezTo>
                  <a:cubicBezTo>
                    <a:pt x="944033" y="844550"/>
                    <a:pt x="936566" y="852517"/>
                    <a:pt x="927100" y="857250"/>
                  </a:cubicBezTo>
                  <a:cubicBezTo>
                    <a:pt x="915126" y="863237"/>
                    <a:pt x="901429" y="864978"/>
                    <a:pt x="889000" y="869950"/>
                  </a:cubicBezTo>
                  <a:cubicBezTo>
                    <a:pt x="878417" y="874183"/>
                    <a:pt x="868168" y="879375"/>
                    <a:pt x="857250" y="882650"/>
                  </a:cubicBezTo>
                  <a:cubicBezTo>
                    <a:pt x="846912" y="885751"/>
                    <a:pt x="836036" y="886659"/>
                    <a:pt x="825500" y="889000"/>
                  </a:cubicBezTo>
                  <a:cubicBezTo>
                    <a:pt x="816981" y="890893"/>
                    <a:pt x="808567" y="893233"/>
                    <a:pt x="800100" y="895350"/>
                  </a:cubicBezTo>
                  <a:cubicBezTo>
                    <a:pt x="787400" y="903817"/>
                    <a:pt x="776480" y="915923"/>
                    <a:pt x="762000" y="920750"/>
                  </a:cubicBezTo>
                  <a:lnTo>
                    <a:pt x="723900" y="933450"/>
                  </a:lnTo>
                  <a:cubicBezTo>
                    <a:pt x="717550" y="935567"/>
                    <a:pt x="711414" y="938487"/>
                    <a:pt x="704850" y="939800"/>
                  </a:cubicBezTo>
                  <a:cubicBezTo>
                    <a:pt x="658424" y="949085"/>
                    <a:pt x="683784" y="944624"/>
                    <a:pt x="628650" y="952500"/>
                  </a:cubicBezTo>
                  <a:cubicBezTo>
                    <a:pt x="588433" y="950383"/>
                    <a:pt x="548121" y="949639"/>
                    <a:pt x="508000" y="946150"/>
                  </a:cubicBezTo>
                  <a:cubicBezTo>
                    <a:pt x="497212" y="945212"/>
                    <a:pt x="474692" y="937164"/>
                    <a:pt x="463550" y="933450"/>
                  </a:cubicBezTo>
                  <a:cubicBezTo>
                    <a:pt x="450850" y="920750"/>
                    <a:pt x="431130" y="912389"/>
                    <a:pt x="425450" y="895350"/>
                  </a:cubicBezTo>
                  <a:cubicBezTo>
                    <a:pt x="417079" y="870238"/>
                    <a:pt x="421019" y="875364"/>
                    <a:pt x="400050" y="850900"/>
                  </a:cubicBezTo>
                  <a:cubicBezTo>
                    <a:pt x="394206" y="844082"/>
                    <a:pt x="386844" y="838668"/>
                    <a:pt x="381000" y="831850"/>
                  </a:cubicBezTo>
                  <a:cubicBezTo>
                    <a:pt x="374112" y="823815"/>
                    <a:pt x="368101" y="815062"/>
                    <a:pt x="361950" y="806450"/>
                  </a:cubicBezTo>
                  <a:cubicBezTo>
                    <a:pt x="357514" y="800240"/>
                    <a:pt x="354646" y="792796"/>
                    <a:pt x="349250" y="787400"/>
                  </a:cubicBezTo>
                  <a:cubicBezTo>
                    <a:pt x="343854" y="782004"/>
                    <a:pt x="335596" y="780096"/>
                    <a:pt x="330200" y="774700"/>
                  </a:cubicBezTo>
                  <a:cubicBezTo>
                    <a:pt x="322716" y="767216"/>
                    <a:pt x="318038" y="757335"/>
                    <a:pt x="311150" y="749300"/>
                  </a:cubicBezTo>
                  <a:cubicBezTo>
                    <a:pt x="305306" y="742482"/>
                    <a:pt x="297849" y="737149"/>
                    <a:pt x="292100" y="730250"/>
                  </a:cubicBezTo>
                  <a:cubicBezTo>
                    <a:pt x="287214" y="724387"/>
                    <a:pt x="284796" y="716596"/>
                    <a:pt x="279400" y="711200"/>
                  </a:cubicBezTo>
                  <a:cubicBezTo>
                    <a:pt x="274004" y="705804"/>
                    <a:pt x="266213" y="703386"/>
                    <a:pt x="260350" y="698500"/>
                  </a:cubicBezTo>
                  <a:cubicBezTo>
                    <a:pt x="197933" y="646486"/>
                    <a:pt x="278550" y="710350"/>
                    <a:pt x="228600" y="660400"/>
                  </a:cubicBezTo>
                  <a:cubicBezTo>
                    <a:pt x="223204" y="655004"/>
                    <a:pt x="215900" y="651933"/>
                    <a:pt x="209550" y="647700"/>
                  </a:cubicBezTo>
                  <a:cubicBezTo>
                    <a:pt x="205317" y="641350"/>
                    <a:pt x="202593" y="633676"/>
                    <a:pt x="196850" y="628650"/>
                  </a:cubicBezTo>
                  <a:cubicBezTo>
                    <a:pt x="185363" y="618599"/>
                    <a:pt x="158750" y="603250"/>
                    <a:pt x="158750" y="603250"/>
                  </a:cubicBezTo>
                  <a:cubicBezTo>
                    <a:pt x="126557" y="538863"/>
                    <a:pt x="166891" y="609030"/>
                    <a:pt x="127000" y="565150"/>
                  </a:cubicBezTo>
                  <a:cubicBezTo>
                    <a:pt x="110766" y="547292"/>
                    <a:pt x="97265" y="527129"/>
                    <a:pt x="82550" y="508000"/>
                  </a:cubicBezTo>
                  <a:cubicBezTo>
                    <a:pt x="76097" y="499611"/>
                    <a:pt x="69850" y="491067"/>
                    <a:pt x="63500" y="482600"/>
                  </a:cubicBezTo>
                  <a:cubicBezTo>
                    <a:pt x="57150" y="474133"/>
                    <a:pt x="49183" y="466666"/>
                    <a:pt x="44450" y="457200"/>
                  </a:cubicBezTo>
                  <a:cubicBezTo>
                    <a:pt x="28337" y="424974"/>
                    <a:pt x="37001" y="439676"/>
                    <a:pt x="19050" y="412750"/>
                  </a:cubicBezTo>
                  <a:cubicBezTo>
                    <a:pt x="16933" y="404283"/>
                    <a:pt x="14261" y="395936"/>
                    <a:pt x="12700" y="387350"/>
                  </a:cubicBezTo>
                  <a:cubicBezTo>
                    <a:pt x="9195" y="368071"/>
                    <a:pt x="2211" y="309791"/>
                    <a:pt x="0" y="292100"/>
                  </a:cubicBezTo>
                  <a:cubicBezTo>
                    <a:pt x="2117" y="245533"/>
                    <a:pt x="3349" y="198918"/>
                    <a:pt x="6350" y="152400"/>
                  </a:cubicBezTo>
                  <a:cubicBezTo>
                    <a:pt x="8068" y="125771"/>
                    <a:pt x="12220" y="90818"/>
                    <a:pt x="19050" y="63500"/>
                  </a:cubicBezTo>
                  <a:cubicBezTo>
                    <a:pt x="24934" y="39965"/>
                    <a:pt x="31901" y="25370"/>
                    <a:pt x="63500" y="19050"/>
                  </a:cubicBezTo>
                  <a:lnTo>
                    <a:pt x="10795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07E1AB42-41C7-527C-E346-BEAF3375B0AD}"/>
                    </a:ext>
                  </a:extLst>
                </p:cNvPr>
                <p:cNvSpPr/>
                <p:nvPr/>
              </p:nvSpPr>
              <p:spPr>
                <a:xfrm>
                  <a:off x="1881053" y="862150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07E1AB42-41C7-527C-E346-BEAF3375B0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1053" y="862150"/>
                  <a:ext cx="313507" cy="313507"/>
                </a:xfrm>
                <a:prstGeom prst="ellipse">
                  <a:avLst/>
                </a:prstGeom>
                <a:blipFill>
                  <a:blip r:embed="rId2"/>
                  <a:stretch>
                    <a:fillRect l="-4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F35CEEDC-E64B-CFD2-497D-670A12BC7A6F}"/>
                    </a:ext>
                  </a:extLst>
                </p:cNvPr>
                <p:cNvSpPr/>
                <p:nvPr/>
              </p:nvSpPr>
              <p:spPr>
                <a:xfrm>
                  <a:off x="2340236" y="1380714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F35CEEDC-E64B-CFD2-497D-670A12BC7A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0236" y="1380714"/>
                  <a:ext cx="313507" cy="313507"/>
                </a:xfrm>
                <a:prstGeom prst="ellipse">
                  <a:avLst/>
                </a:prstGeom>
                <a:blipFill>
                  <a:blip r:embed="rId3"/>
                  <a:stretch>
                    <a:fillRect l="-24000" r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1F8A8281-8025-3E51-3235-FD30171C929A}"/>
                </a:ext>
              </a:extLst>
            </p:cNvPr>
            <p:cNvCxnSpPr>
              <a:cxnSpLocks/>
              <a:stCxn id="21" idx="2"/>
              <a:endCxn id="11" idx="1"/>
            </p:cNvCxnSpPr>
            <p:nvPr/>
          </p:nvCxnSpPr>
          <p:spPr>
            <a:xfrm>
              <a:off x="1654629" y="709751"/>
              <a:ext cx="272336" cy="198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A9B85CC-76A0-5112-B2FF-BA6EEF6CB0E0}"/>
                </a:ext>
              </a:extLst>
            </p:cNvPr>
            <p:cNvSpPr/>
            <p:nvPr/>
          </p:nvSpPr>
          <p:spPr>
            <a:xfrm>
              <a:off x="1271452" y="317865"/>
              <a:ext cx="766354" cy="391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query</a:t>
              </a:r>
            </a:p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d]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5A90C94-7760-0A72-4DD7-A763635D78D4}"/>
                </a:ext>
              </a:extLst>
            </p:cNvPr>
            <p:cNvSpPr/>
            <p:nvPr/>
          </p:nvSpPr>
          <p:spPr>
            <a:xfrm>
              <a:off x="2148646" y="317865"/>
              <a:ext cx="766354" cy="391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err="1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ks</a:t>
              </a:r>
              <a:endParaRPr kumimoji="1" lang="en-US" altLang="zh-CN" sz="1200" b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[d,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N]</a:t>
              </a: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51B10982-B3A7-6DDB-AD33-6673EC72FB6A}"/>
                </a:ext>
              </a:extLst>
            </p:cNvPr>
            <p:cNvCxnSpPr>
              <a:cxnSpLocks/>
              <a:stCxn id="22" idx="2"/>
              <a:endCxn id="11" idx="7"/>
            </p:cNvCxnSpPr>
            <p:nvPr/>
          </p:nvCxnSpPr>
          <p:spPr>
            <a:xfrm flipH="1">
              <a:off x="2148648" y="709751"/>
              <a:ext cx="383175" cy="198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88631B51-0B7A-8ACC-47BD-4E5D78151C9F}"/>
                </a:ext>
              </a:extLst>
            </p:cNvPr>
            <p:cNvCxnSpPr>
              <a:cxnSpLocks/>
              <a:stCxn id="11" idx="4"/>
              <a:endCxn id="15" idx="0"/>
            </p:cNvCxnSpPr>
            <p:nvPr/>
          </p:nvCxnSpPr>
          <p:spPr>
            <a:xfrm>
              <a:off x="2037807" y="1175657"/>
              <a:ext cx="459183" cy="2050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01FF37FF-C848-BF70-297C-4AE628497A58}"/>
                    </a:ext>
                  </a:extLst>
                </p:cNvPr>
                <p:cNvSpPr/>
                <p:nvPr/>
              </p:nvSpPr>
              <p:spPr>
                <a:xfrm>
                  <a:off x="1881053" y="1899278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01FF37FF-C848-BF70-297C-4AE628497A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1053" y="1899278"/>
                  <a:ext cx="313507" cy="31350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0733358F-577F-6F4B-DD99-C93B5A77451F}"/>
                </a:ext>
              </a:extLst>
            </p:cNvPr>
            <p:cNvCxnSpPr>
              <a:cxnSpLocks/>
              <a:stCxn id="15" idx="4"/>
              <a:endCxn id="35" idx="7"/>
            </p:cNvCxnSpPr>
            <p:nvPr/>
          </p:nvCxnSpPr>
          <p:spPr>
            <a:xfrm flipH="1">
              <a:off x="2148648" y="1694221"/>
              <a:ext cx="348342" cy="250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>
              <a:extLst>
                <a:ext uri="{FF2B5EF4-FFF2-40B4-BE49-F238E27FC236}">
                  <a16:creationId xmlns:a16="http://schemas.microsoft.com/office/drawing/2014/main" id="{DA13CA32-1D01-3B40-3745-2FED53492B40}"/>
                </a:ext>
              </a:extLst>
            </p:cNvPr>
            <p:cNvCxnSpPr>
              <a:cxnSpLocks/>
              <a:stCxn id="11" idx="4"/>
              <a:endCxn id="35" idx="0"/>
            </p:cNvCxnSpPr>
            <p:nvPr/>
          </p:nvCxnSpPr>
          <p:spPr>
            <a:xfrm>
              <a:off x="2037807" y="1175657"/>
              <a:ext cx="0" cy="7236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00C59CA9-9347-3675-1049-501814C33EA7}"/>
                </a:ext>
              </a:extLst>
            </p:cNvPr>
            <p:cNvCxnSpPr>
              <a:cxnSpLocks/>
              <a:stCxn id="35" idx="4"/>
              <a:endCxn id="3" idx="0"/>
            </p:cNvCxnSpPr>
            <p:nvPr/>
          </p:nvCxnSpPr>
          <p:spPr>
            <a:xfrm flipH="1">
              <a:off x="2037806" y="2212785"/>
              <a:ext cx="1" cy="2498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72BD2B1C-0CCE-D524-FDFE-50C585926B28}"/>
                    </a:ext>
                  </a:extLst>
                </p:cNvPr>
                <p:cNvSpPr/>
                <p:nvPr/>
              </p:nvSpPr>
              <p:spPr>
                <a:xfrm>
                  <a:off x="2375070" y="2936406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um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72BD2B1C-0CCE-D524-FDFE-50C585926B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5070" y="2936406"/>
                  <a:ext cx="313507" cy="313507"/>
                </a:xfrm>
                <a:prstGeom prst="ellipse">
                  <a:avLst/>
                </a:prstGeom>
                <a:blipFill>
                  <a:blip r:embed="rId5"/>
                  <a:stretch>
                    <a:fillRect l="-23077" r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9E901239-1823-50FC-876E-98889CE5A811}"/>
                    </a:ext>
                  </a:extLst>
                </p:cNvPr>
                <p:cNvSpPr/>
                <p:nvPr/>
              </p:nvSpPr>
              <p:spPr>
                <a:xfrm>
                  <a:off x="1881052" y="3454970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9E901239-1823-50FC-876E-98889CE5A8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1052" y="3454970"/>
                  <a:ext cx="313507" cy="313507"/>
                </a:xfrm>
                <a:prstGeom prst="ellipse">
                  <a:avLst/>
                </a:prstGeom>
                <a:blipFill>
                  <a:blip r:embed="rId6"/>
                  <a:stretch>
                    <a:fillRect b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F03FC63A-F243-341C-FD2F-77AF11CA3501}"/>
                </a:ext>
              </a:extLst>
            </p:cNvPr>
            <p:cNvCxnSpPr>
              <a:cxnSpLocks/>
              <a:stCxn id="3" idx="4"/>
              <a:endCxn id="55" idx="0"/>
            </p:cNvCxnSpPr>
            <p:nvPr/>
          </p:nvCxnSpPr>
          <p:spPr>
            <a:xfrm>
              <a:off x="2037806" y="2776128"/>
              <a:ext cx="494018" cy="1602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箭头连接符 61">
              <a:extLst>
                <a:ext uri="{FF2B5EF4-FFF2-40B4-BE49-F238E27FC236}">
                  <a16:creationId xmlns:a16="http://schemas.microsoft.com/office/drawing/2014/main" id="{26E337F7-6896-896B-664C-75FB77B4872D}"/>
                </a:ext>
              </a:extLst>
            </p:cNvPr>
            <p:cNvCxnSpPr>
              <a:cxnSpLocks/>
              <a:stCxn id="55" idx="4"/>
              <a:endCxn id="56" idx="7"/>
            </p:cNvCxnSpPr>
            <p:nvPr/>
          </p:nvCxnSpPr>
          <p:spPr>
            <a:xfrm flipH="1">
              <a:off x="2148647" y="3249913"/>
              <a:ext cx="383177" cy="250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F240E86D-810E-40BB-0E8A-151137308D40}"/>
                </a:ext>
              </a:extLst>
            </p:cNvPr>
            <p:cNvCxnSpPr>
              <a:cxnSpLocks/>
              <a:stCxn id="3" idx="4"/>
              <a:endCxn id="56" idx="0"/>
            </p:cNvCxnSpPr>
            <p:nvPr/>
          </p:nvCxnSpPr>
          <p:spPr>
            <a:xfrm>
              <a:off x="2037806" y="2776128"/>
              <a:ext cx="0" cy="6788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C538F051-C1A4-4B7B-C8CB-1CFFBF4AB323}"/>
                    </a:ext>
                  </a:extLst>
                </p:cNvPr>
                <p:cNvSpPr/>
                <p:nvPr/>
              </p:nvSpPr>
              <p:spPr>
                <a:xfrm>
                  <a:off x="2329156" y="3973536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C538F051-C1A4-4B7B-C8CB-1CFFBF4AB3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9156" y="3973536"/>
                  <a:ext cx="313507" cy="313507"/>
                </a:xfrm>
                <a:prstGeom prst="ellipse">
                  <a:avLst/>
                </a:prstGeom>
                <a:blipFill>
                  <a:blip r:embed="rId7"/>
                  <a:stretch>
                    <a:fillRect l="-384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2D37B01E-95D7-8162-DD05-8E39BC3AFCB0}"/>
                </a:ext>
              </a:extLst>
            </p:cNvPr>
            <p:cNvCxnSpPr>
              <a:cxnSpLocks/>
              <a:stCxn id="56" idx="4"/>
              <a:endCxn id="72" idx="1"/>
            </p:cNvCxnSpPr>
            <p:nvPr/>
          </p:nvCxnSpPr>
          <p:spPr>
            <a:xfrm>
              <a:off x="2037806" y="3768477"/>
              <a:ext cx="337262" cy="2509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箭头连接符 73">
              <a:extLst>
                <a:ext uri="{FF2B5EF4-FFF2-40B4-BE49-F238E27FC236}">
                  <a16:creationId xmlns:a16="http://schemas.microsoft.com/office/drawing/2014/main" id="{71BC4C8B-A62C-8D57-9A2A-57F9799F1F70}"/>
                </a:ext>
              </a:extLst>
            </p:cNvPr>
            <p:cNvCxnSpPr>
              <a:cxnSpLocks/>
              <a:stCxn id="77" idx="2"/>
              <a:endCxn id="72" idx="7"/>
            </p:cNvCxnSpPr>
            <p:nvPr/>
          </p:nvCxnSpPr>
          <p:spPr>
            <a:xfrm flipH="1">
              <a:off x="2596751" y="3737464"/>
              <a:ext cx="394076" cy="281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FA25441-776A-5882-9A35-AE42A43A8EE2}"/>
                </a:ext>
              </a:extLst>
            </p:cNvPr>
            <p:cNvSpPr/>
            <p:nvPr/>
          </p:nvSpPr>
          <p:spPr>
            <a:xfrm>
              <a:off x="2607650" y="3345578"/>
              <a:ext cx="766354" cy="391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vs</a:t>
              </a:r>
            </a:p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[N,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d]</a:t>
              </a:r>
            </a:p>
          </p:txBody>
        </p:sp>
        <p:cxnSp>
          <p:nvCxnSpPr>
            <p:cNvPr id="80" name="直线箭头连接符 79">
              <a:extLst>
                <a:ext uri="{FF2B5EF4-FFF2-40B4-BE49-F238E27FC236}">
                  <a16:creationId xmlns:a16="http://schemas.microsoft.com/office/drawing/2014/main" id="{0D88D604-6A7D-ED9A-1045-A9E4F4B48976}"/>
                </a:ext>
              </a:extLst>
            </p:cNvPr>
            <p:cNvCxnSpPr>
              <a:cxnSpLocks/>
              <a:stCxn id="72" idx="4"/>
              <a:endCxn id="84" idx="0"/>
            </p:cNvCxnSpPr>
            <p:nvPr/>
          </p:nvCxnSpPr>
          <p:spPr>
            <a:xfrm>
              <a:off x="2485910" y="4287043"/>
              <a:ext cx="1" cy="3408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E55EE2B8-257A-0812-796C-8CB8E1B9DC5C}"/>
                </a:ext>
              </a:extLst>
            </p:cNvPr>
            <p:cNvSpPr/>
            <p:nvPr/>
          </p:nvSpPr>
          <p:spPr>
            <a:xfrm>
              <a:off x="2102734" y="4627846"/>
              <a:ext cx="766354" cy="391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</a:t>
              </a:r>
            </a:p>
            <a:p>
              <a:pPr algn="ctr"/>
              <a:r>
                <a:rPr kumimoji="1" lang="en-US" altLang="zh-CN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d]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D67C8462-7566-B447-4A11-9030FA2F1146}"/>
                    </a:ext>
                  </a:extLst>
                </p:cNvPr>
                <p:cNvSpPr txBox="1"/>
                <p:nvPr/>
              </p:nvSpPr>
              <p:spPr>
                <a:xfrm rot="2503044">
                  <a:off x="2247946" y="3226647"/>
                  <a:ext cx="2324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kumimoji="1" lang="zh-CN" altLang="en-US" b="1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D67C8462-7566-B447-4A11-9030FA2F11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503044">
                  <a:off x="2247946" y="3226647"/>
                  <a:ext cx="23243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761D8A13-5F84-F4A4-247A-B779D354055C}"/>
                    </a:ext>
                  </a:extLst>
                </p:cNvPr>
                <p:cNvSpPr txBox="1"/>
                <p:nvPr/>
              </p:nvSpPr>
              <p:spPr>
                <a:xfrm rot="2503044">
                  <a:off x="2235096" y="1669894"/>
                  <a:ext cx="2324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kumimoji="1" lang="zh-CN" altLang="en-US" b="1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761D8A13-5F84-F4A4-247A-B779D35405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503044">
                  <a:off x="2235096" y="1669894"/>
                  <a:ext cx="232436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66957209-327A-6DEF-9E51-A9EFFD118363}"/>
                </a:ext>
              </a:extLst>
            </p:cNvPr>
            <p:cNvSpPr txBox="1"/>
            <p:nvPr/>
          </p:nvSpPr>
          <p:spPr>
            <a:xfrm>
              <a:off x="2007048" y="900855"/>
              <a:ext cx="520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N]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9F73084D-2A50-FA13-3767-673AE94C1D77}"/>
                </a:ext>
              </a:extLst>
            </p:cNvPr>
            <p:cNvSpPr txBox="1"/>
            <p:nvPr/>
          </p:nvSpPr>
          <p:spPr>
            <a:xfrm>
              <a:off x="2559931" y="1420706"/>
              <a:ext cx="520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6B9DA105-52FA-4F32-2DD5-78900CAFCFBD}"/>
                </a:ext>
              </a:extLst>
            </p:cNvPr>
            <p:cNvSpPr txBox="1"/>
            <p:nvPr/>
          </p:nvSpPr>
          <p:spPr>
            <a:xfrm>
              <a:off x="2031714" y="1928338"/>
              <a:ext cx="520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N]</a:t>
              </a: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7448D649-AD21-DF56-8ACF-BEDD6BAE54EC}"/>
                </a:ext>
              </a:extLst>
            </p:cNvPr>
            <p:cNvSpPr txBox="1"/>
            <p:nvPr/>
          </p:nvSpPr>
          <p:spPr>
            <a:xfrm>
              <a:off x="2580562" y="2974632"/>
              <a:ext cx="520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98898A50-D4C1-747B-E72C-5C57DBA3834D}"/>
                </a:ext>
              </a:extLst>
            </p:cNvPr>
            <p:cNvSpPr txBox="1"/>
            <p:nvPr/>
          </p:nvSpPr>
          <p:spPr>
            <a:xfrm>
              <a:off x="1984001" y="3501675"/>
              <a:ext cx="520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N]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6BCF090C-95A4-A282-D85B-CD4A910BC02A}"/>
                    </a:ext>
                  </a:extLst>
                </p:cNvPr>
                <p:cNvSpPr/>
                <p:nvPr/>
              </p:nvSpPr>
              <p:spPr>
                <a:xfrm>
                  <a:off x="1881052" y="2462621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6BCF090C-95A4-A282-D85B-CD4A910BC0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1052" y="2462621"/>
                  <a:ext cx="313507" cy="313507"/>
                </a:xfrm>
                <a:prstGeom prst="ellipse">
                  <a:avLst/>
                </a:prstGeom>
                <a:blipFill>
                  <a:blip r:embed="rId10"/>
                  <a:stretch>
                    <a:fillRect l="-24000" r="-4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F9FF073-9658-F925-B6CF-160543D7893C}"/>
                </a:ext>
              </a:extLst>
            </p:cNvPr>
            <p:cNvSpPr txBox="1"/>
            <p:nvPr/>
          </p:nvSpPr>
          <p:spPr>
            <a:xfrm>
              <a:off x="2090051" y="2514319"/>
              <a:ext cx="520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N]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8AE1314-974A-88E1-8DF2-FACCB3CEEDDF}"/>
                  </a:ext>
                </a:extLst>
              </p:cNvPr>
              <p:cNvSpPr txBox="1"/>
              <p:nvPr/>
            </p:nvSpPr>
            <p:spPr>
              <a:xfrm>
                <a:off x="5170701" y="1713133"/>
                <a:ext cx="13994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i="1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@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8AE1314-974A-88E1-8DF2-FACCB3CEE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701" y="1713133"/>
                <a:ext cx="1399429" cy="369332"/>
              </a:xfrm>
              <a:prstGeom prst="rect">
                <a:avLst/>
              </a:prstGeom>
              <a:blipFill>
                <a:blip r:embed="rId11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E2A3E8D-0FF1-C56F-A872-3FF07C3EB862}"/>
                  </a:ext>
                </a:extLst>
              </p:cNvPr>
              <p:cNvSpPr txBox="1"/>
              <p:nvPr/>
            </p:nvSpPr>
            <p:spPr>
              <a:xfrm>
                <a:off x="5051431" y="2844012"/>
                <a:ext cx="2367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𝑜𝑓𝑡𝑚𝑎𝑥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E2A3E8D-0FF1-C56F-A872-3FF07C3EB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431" y="2844012"/>
                <a:ext cx="2367136" cy="369332"/>
              </a:xfrm>
              <a:prstGeom prst="rect">
                <a:avLst/>
              </a:prstGeom>
              <a:blipFill>
                <a:blip r:embed="rId12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39C4A6B-D716-4CF5-8D38-65F9099AA5CD}"/>
                  </a:ext>
                </a:extLst>
              </p:cNvPr>
              <p:cNvSpPr txBox="1"/>
              <p:nvPr/>
            </p:nvSpPr>
            <p:spPr>
              <a:xfrm>
                <a:off x="4774372" y="4118855"/>
                <a:ext cx="2367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39C4A6B-D716-4CF5-8D38-65F9099AA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372" y="4118855"/>
                <a:ext cx="236713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8035FB9-A9BB-BB46-E89C-2E41C7C254B4}"/>
                  </a:ext>
                </a:extLst>
              </p:cNvPr>
              <p:cNvSpPr txBox="1"/>
              <p:nvPr/>
            </p:nvSpPr>
            <p:spPr>
              <a:xfrm rot="8167641">
                <a:off x="5396222" y="2282121"/>
                <a:ext cx="7372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0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8035FB9-A9BB-BB46-E89C-2E41C7C25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167641">
                <a:off x="5396222" y="2282121"/>
                <a:ext cx="737299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4CDE463-2411-C3F8-2BAB-D60982698219}"/>
                  </a:ext>
                </a:extLst>
              </p:cNvPr>
              <p:cNvSpPr txBox="1"/>
              <p:nvPr/>
            </p:nvSpPr>
            <p:spPr>
              <a:xfrm>
                <a:off x="5826440" y="2318885"/>
                <a:ext cx="26337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i="1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network traffic</a:t>
                </a:r>
                <a:r>
                  <a:rPr kumimoji="1" lang="zh-CN" altLang="en-US" sz="1400" i="1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∝</m:t>
                    </m:r>
                  </m:oMath>
                </a14:m>
                <a:r>
                  <a:rPr kumimoji="1" lang="zh-CN" altLang="en-US" sz="1400" i="1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zh-CN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zh-CN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zh-CN" alt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sz="140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4CDE463-2411-C3F8-2BAB-D60982698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440" y="2318885"/>
                <a:ext cx="2633747" cy="307777"/>
              </a:xfrm>
              <a:prstGeom prst="rect">
                <a:avLst/>
              </a:prstGeom>
              <a:blipFill>
                <a:blip r:embed="rId15"/>
                <a:stretch>
                  <a:fillRect l="-478" t="-4000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1993E6B-A465-AB44-AFC0-4FABAAAA2220}"/>
                  </a:ext>
                </a:extLst>
              </p:cNvPr>
              <p:cNvSpPr txBox="1"/>
              <p:nvPr/>
            </p:nvSpPr>
            <p:spPr>
              <a:xfrm>
                <a:off x="6996606" y="968031"/>
                <a:ext cx="349116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</m:oMath>
                </a14:m>
                <a:r>
                  <a:rPr kumimoji="1" lang="zh-CN" altLang="en-US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stands</a:t>
                </a:r>
                <a:r>
                  <a:rPr kumimoji="1" lang="zh-CN" altLang="en-US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kumimoji="1" lang="zh-CN" altLang="en-US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batch</a:t>
                </a:r>
                <a:r>
                  <a:rPr kumimoji="1" lang="zh-CN" altLang="en-US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size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</m:oMath>
                </a14:m>
                <a:r>
                  <a:rPr kumimoji="1" lang="zh-CN" altLang="en-US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stands</a:t>
                </a:r>
                <a:r>
                  <a:rPr kumimoji="1" lang="zh-CN" altLang="en-US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kumimoji="1" lang="zh-CN" altLang="en-US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head</a:t>
                </a:r>
                <a:r>
                  <a:rPr kumimoji="1" lang="zh-CN" altLang="en-US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kumimoji="1" lang="zh-CN" altLang="en-US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stands</a:t>
                </a:r>
                <a:r>
                  <a:rPr kumimoji="1" lang="zh-CN" altLang="en-US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kumimoji="1" lang="zh-CN" altLang="en-US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sequence</a:t>
                </a:r>
                <a:r>
                  <a:rPr kumimoji="1" lang="zh-CN" altLang="en-US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 i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lengths</a:t>
                </a:r>
                <a:endParaRPr kumimoji="1" lang="en-US" altLang="zh-CN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1993E6B-A465-AB44-AFC0-4FABAAAA2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606" y="968031"/>
                <a:ext cx="3491164" cy="738664"/>
              </a:xfrm>
              <a:prstGeom prst="rect">
                <a:avLst/>
              </a:prstGeom>
              <a:blipFill>
                <a:blip r:embed="rId16"/>
                <a:stretch>
                  <a:fillRect t="-1695" b="-8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64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0F509D6D-7611-0EE3-F75A-1DAD3CFE9A60}"/>
              </a:ext>
            </a:extLst>
          </p:cNvPr>
          <p:cNvGrpSpPr/>
          <p:nvPr/>
        </p:nvGrpSpPr>
        <p:grpSpPr>
          <a:xfrm>
            <a:off x="4770338" y="3338199"/>
            <a:ext cx="3020781" cy="1464380"/>
            <a:chOff x="5632554" y="2971800"/>
            <a:chExt cx="3020781" cy="146438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99D309BD-E812-43F8-1F9C-77F3CE367C8D}"/>
                    </a:ext>
                  </a:extLst>
                </p:cNvPr>
                <p:cNvSpPr txBox="1"/>
                <p:nvPr/>
              </p:nvSpPr>
              <p:spPr>
                <a:xfrm>
                  <a:off x="5632554" y="2971800"/>
                  <a:ext cx="307713" cy="14132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99D309BD-E812-43F8-1F9C-77F3CE367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2554" y="2971800"/>
                  <a:ext cx="307713" cy="1413272"/>
                </a:xfrm>
                <a:prstGeom prst="rect">
                  <a:avLst/>
                </a:prstGeom>
                <a:blipFill>
                  <a:blip r:embed="rId3"/>
                  <a:stretch>
                    <a:fillRect t="-901" b="-180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575F8C3-FF73-0D7B-2A4A-9E131C858E07}"/>
                    </a:ext>
                  </a:extLst>
                </p:cNvPr>
                <p:cNvSpPr txBox="1"/>
                <p:nvPr/>
              </p:nvSpPr>
              <p:spPr>
                <a:xfrm>
                  <a:off x="6223077" y="2971800"/>
                  <a:ext cx="311304" cy="14132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575F8C3-FF73-0D7B-2A4A-9E131C858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077" y="2971800"/>
                  <a:ext cx="311304" cy="1413272"/>
                </a:xfrm>
                <a:prstGeom prst="rect">
                  <a:avLst/>
                </a:prstGeom>
                <a:blipFill>
                  <a:blip r:embed="rId4"/>
                  <a:stretch>
                    <a:fillRect t="-901" b="-180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14CE94AC-6C93-09E4-9E47-51AA4EE9E316}"/>
                    </a:ext>
                  </a:extLst>
                </p:cNvPr>
                <p:cNvSpPr txBox="1"/>
                <p:nvPr/>
              </p:nvSpPr>
              <p:spPr>
                <a:xfrm>
                  <a:off x="5862220" y="3435907"/>
                  <a:ext cx="46756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⊙</m:t>
                        </m:r>
                      </m:oMath>
                    </m:oMathPara>
                  </a14:m>
                  <a:endParaRPr lang="zh-CN" altLang="en-US" sz="1200"/>
                </a:p>
              </p:txBody>
            </p:sp>
          </mc:Choice>
          <mc:Fallback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14CE94AC-6C93-09E4-9E47-51AA4EE9E3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2220" y="3435907"/>
                  <a:ext cx="46756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148A46DA-AF7A-93B5-80E0-984BCD1DBB73}"/>
                    </a:ext>
                  </a:extLst>
                </p:cNvPr>
                <p:cNvSpPr txBox="1"/>
                <p:nvPr/>
              </p:nvSpPr>
              <p:spPr>
                <a:xfrm>
                  <a:off x="6817191" y="2984629"/>
                  <a:ext cx="1836144" cy="14515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sz="1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zh-CN" alt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kumimoji="1" lang="zh-CN" alt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148A46DA-AF7A-93B5-80E0-984BCD1DBB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7191" y="2984629"/>
                  <a:ext cx="1836144" cy="1451551"/>
                </a:xfrm>
                <a:prstGeom prst="rect">
                  <a:avLst/>
                </a:prstGeom>
                <a:blipFill>
                  <a:blip r:embed="rId6"/>
                  <a:stretch>
                    <a:fillRect t="-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3559EBA3-D5EF-B58B-F889-00FE8CB17330}"/>
                    </a:ext>
                  </a:extLst>
                </p:cNvPr>
                <p:cNvSpPr txBox="1"/>
                <p:nvPr/>
              </p:nvSpPr>
              <p:spPr>
                <a:xfrm>
                  <a:off x="6543244" y="3435907"/>
                  <a:ext cx="2356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3559EBA3-D5EF-B58B-F889-00FE8CB173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44" y="3435907"/>
                  <a:ext cx="235641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0000" r="-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396025C-D952-D6D4-3B85-4B3796358163}"/>
              </a:ext>
            </a:extLst>
          </p:cNvPr>
          <p:cNvGrpSpPr/>
          <p:nvPr/>
        </p:nvGrpSpPr>
        <p:grpSpPr>
          <a:xfrm>
            <a:off x="4770338" y="5077950"/>
            <a:ext cx="883409" cy="455144"/>
            <a:chOff x="3615913" y="3823255"/>
            <a:chExt cx="883409" cy="45514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A0A669A0-77B0-5135-2D7A-F8DF9AE4A565}"/>
                    </a:ext>
                  </a:extLst>
                </p:cNvPr>
                <p:cNvSpPr txBox="1"/>
                <p:nvPr/>
              </p:nvSpPr>
              <p:spPr>
                <a:xfrm>
                  <a:off x="3615913" y="3823255"/>
                  <a:ext cx="8622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A0A669A0-77B0-5135-2D7A-F8DF9AE4A5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5913" y="3823255"/>
                  <a:ext cx="86222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1449" r="-1449"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00A7807B-F80D-5D2B-3197-B904EF32307A}"/>
                    </a:ext>
                  </a:extLst>
                </p:cNvPr>
                <p:cNvSpPr txBox="1"/>
                <p:nvPr/>
              </p:nvSpPr>
              <p:spPr>
                <a:xfrm>
                  <a:off x="3626327" y="4093733"/>
                  <a:ext cx="87299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00A7807B-F80D-5D2B-3197-B904EF3230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6327" y="4093733"/>
                  <a:ext cx="872995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899" r="-1449"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711EC630-3C63-A8F3-B141-AA9DF0FA6B24}"/>
              </a:ext>
            </a:extLst>
          </p:cNvPr>
          <p:cNvSpPr/>
          <p:nvPr/>
        </p:nvSpPr>
        <p:spPr>
          <a:xfrm>
            <a:off x="7428512" y="3093059"/>
            <a:ext cx="147034" cy="13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CF5CB03-3FE7-E891-845C-9FE2E10012A5}"/>
                  </a:ext>
                </a:extLst>
              </p:cNvPr>
              <p:cNvSpPr txBox="1"/>
              <p:nvPr/>
            </p:nvSpPr>
            <p:spPr>
              <a:xfrm>
                <a:off x="0" y="220081"/>
                <a:ext cx="1219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Calibri" panose="020F0502020204030204" pitchFamily="34" charset="0"/>
                    <a:cs typeface="Calibri" panose="020F0502020204030204" pitchFamily="34" charset="0"/>
                  </a:rPr>
                  <a:t>Update</a:t>
                </a:r>
                <a:r>
                  <a:rPr kumimoji="1" lang="zh-CN" altLang="en-US" sz="2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</m:oMath>
                </a14:m>
                <a:endParaRPr kumimoji="1" lang="zh-CN" altLang="en-US" sz="28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CF5CB03-3FE7-E891-845C-9FE2E1001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0081"/>
                <a:ext cx="12192000" cy="523220"/>
              </a:xfrm>
              <a:prstGeom prst="rect">
                <a:avLst/>
              </a:prstGeom>
              <a:blipFill>
                <a:blip r:embed="rId10"/>
                <a:stretch>
                  <a:fillRect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3233FC93-9FFB-B3DE-0223-680C7F2BFC9C}"/>
              </a:ext>
            </a:extLst>
          </p:cNvPr>
          <p:cNvGrpSpPr/>
          <p:nvPr/>
        </p:nvGrpSpPr>
        <p:grpSpPr>
          <a:xfrm>
            <a:off x="523291" y="811686"/>
            <a:ext cx="2102552" cy="5234628"/>
            <a:chOff x="79154" y="700350"/>
            <a:chExt cx="2102552" cy="52346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71518A5E-8DC2-ACB4-0829-814BD61A3ED9}"/>
                    </a:ext>
                  </a:extLst>
                </p:cNvPr>
                <p:cNvSpPr/>
                <p:nvPr/>
              </p:nvSpPr>
              <p:spPr>
                <a:xfrm>
                  <a:off x="688755" y="1244635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dot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71518A5E-8DC2-ACB4-0829-814BD61A3E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5" y="1244635"/>
                  <a:ext cx="313507" cy="313507"/>
                </a:xfrm>
                <a:prstGeom prst="ellipse">
                  <a:avLst/>
                </a:prstGeom>
                <a:blipFill>
                  <a:blip r:embed="rId11"/>
                  <a:stretch>
                    <a:fillRect l="-20000" r="-4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17601EE1-8873-B15A-78BE-BFCD78D8BE03}"/>
                    </a:ext>
                  </a:extLst>
                </p:cNvPr>
                <p:cNvSpPr/>
                <p:nvPr/>
              </p:nvSpPr>
              <p:spPr>
                <a:xfrm>
                  <a:off x="1147938" y="1763199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17601EE1-8873-B15A-78BE-BFCD78D8BE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938" y="1763199"/>
                  <a:ext cx="313507" cy="313507"/>
                </a:xfrm>
                <a:prstGeom prst="ellipse">
                  <a:avLst/>
                </a:prstGeom>
                <a:blipFill>
                  <a:blip r:embed="rId12"/>
                  <a:stretch>
                    <a:fillRect l="-23077" r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BE71A9AB-ED7C-B6C3-6530-01F2F92EF88B}"/>
                </a:ext>
              </a:extLst>
            </p:cNvPr>
            <p:cNvCxnSpPr>
              <a:cxnSpLocks/>
              <a:stCxn id="31" idx="2"/>
              <a:endCxn id="22" idx="1"/>
            </p:cNvCxnSpPr>
            <p:nvPr/>
          </p:nvCxnSpPr>
          <p:spPr>
            <a:xfrm>
              <a:off x="462331" y="1092236"/>
              <a:ext cx="272336" cy="198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38C6C0C-ABC7-74FB-177C-C48277C889EA}"/>
                </a:ext>
              </a:extLst>
            </p:cNvPr>
            <p:cNvSpPr/>
            <p:nvPr/>
          </p:nvSpPr>
          <p:spPr>
            <a:xfrm>
              <a:off x="79154" y="700350"/>
              <a:ext cx="766354" cy="391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</a:t>
              </a:r>
            </a:p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D]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A5381E89-9DDF-615B-2F21-4B4DAA32D6A9}"/>
                    </a:ext>
                  </a:extLst>
                </p:cNvPr>
                <p:cNvSpPr/>
                <p:nvPr/>
              </p:nvSpPr>
              <p:spPr>
                <a:xfrm>
                  <a:off x="956348" y="700350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err="1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ks</a:t>
                  </a:r>
                  <a:endParaRPr kumimoji="1" lang="en-US" altLang="zh-CN" sz="1200" b="1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][D,1]</a:t>
                  </a:r>
                </a:p>
              </p:txBody>
            </p:sp>
          </mc:Choice>
          <mc:Fallback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A5381E89-9DDF-615B-2F21-4B4DAA32D6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348" y="700350"/>
                  <a:ext cx="766354" cy="391886"/>
                </a:xfrm>
                <a:prstGeom prst="rect">
                  <a:avLst/>
                </a:prstGeom>
                <a:blipFill>
                  <a:blip r:embed="rId13"/>
                  <a:stretch>
                    <a:fillRect t="-3125" b="-1562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3E44522B-2E03-9CE5-2A53-4536D81A08F4}"/>
                </a:ext>
              </a:extLst>
            </p:cNvPr>
            <p:cNvCxnSpPr>
              <a:cxnSpLocks/>
              <a:stCxn id="35" idx="2"/>
              <a:endCxn id="22" idx="7"/>
            </p:cNvCxnSpPr>
            <p:nvPr/>
          </p:nvCxnSpPr>
          <p:spPr>
            <a:xfrm flipH="1">
              <a:off x="956350" y="1092236"/>
              <a:ext cx="383175" cy="198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185A1518-E290-EF74-E18B-BBE56C61F2C9}"/>
                </a:ext>
              </a:extLst>
            </p:cNvPr>
            <p:cNvCxnSpPr>
              <a:cxnSpLocks/>
              <a:stCxn id="22" idx="4"/>
              <a:endCxn id="29" idx="0"/>
            </p:cNvCxnSpPr>
            <p:nvPr/>
          </p:nvCxnSpPr>
          <p:spPr>
            <a:xfrm>
              <a:off x="845509" y="1558142"/>
              <a:ext cx="459183" cy="2050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CA1EE4D2-CD7C-5CEE-593A-C98A09F9FAD7}"/>
                    </a:ext>
                  </a:extLst>
                </p:cNvPr>
                <p:cNvSpPr/>
                <p:nvPr/>
              </p:nvSpPr>
              <p:spPr>
                <a:xfrm>
                  <a:off x="688755" y="2281763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CA1EE4D2-CD7C-5CEE-593A-C98A09F9FA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5" y="2281763"/>
                  <a:ext cx="313507" cy="313507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DAD304B9-8B26-FC06-8FFC-DDA33E8B4451}"/>
                </a:ext>
              </a:extLst>
            </p:cNvPr>
            <p:cNvCxnSpPr>
              <a:cxnSpLocks/>
              <a:stCxn id="29" idx="4"/>
              <a:endCxn id="41" idx="7"/>
            </p:cNvCxnSpPr>
            <p:nvPr/>
          </p:nvCxnSpPr>
          <p:spPr>
            <a:xfrm flipH="1">
              <a:off x="956350" y="2076706"/>
              <a:ext cx="348342" cy="250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A625B264-5878-4A6C-7CF2-A1BD8A1F9785}"/>
                </a:ext>
              </a:extLst>
            </p:cNvPr>
            <p:cNvCxnSpPr>
              <a:cxnSpLocks/>
              <a:stCxn id="22" idx="4"/>
              <a:endCxn id="41" idx="0"/>
            </p:cNvCxnSpPr>
            <p:nvPr/>
          </p:nvCxnSpPr>
          <p:spPr>
            <a:xfrm>
              <a:off x="845509" y="1558142"/>
              <a:ext cx="0" cy="7236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44">
              <a:extLst>
                <a:ext uri="{FF2B5EF4-FFF2-40B4-BE49-F238E27FC236}">
                  <a16:creationId xmlns:a16="http://schemas.microsoft.com/office/drawing/2014/main" id="{19D838D2-E84F-272D-32D5-148583419506}"/>
                </a:ext>
              </a:extLst>
            </p:cNvPr>
            <p:cNvCxnSpPr>
              <a:cxnSpLocks/>
              <a:stCxn id="41" idx="4"/>
              <a:endCxn id="61" idx="0"/>
            </p:cNvCxnSpPr>
            <p:nvPr/>
          </p:nvCxnSpPr>
          <p:spPr>
            <a:xfrm flipH="1">
              <a:off x="845508" y="2595270"/>
              <a:ext cx="1" cy="2498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19F218F6-E29D-F926-FF67-3C9E4F957629}"/>
                    </a:ext>
                  </a:extLst>
                </p:cNvPr>
                <p:cNvSpPr/>
                <p:nvPr/>
              </p:nvSpPr>
              <p:spPr>
                <a:xfrm>
                  <a:off x="1182772" y="3318891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um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19F218F6-E29D-F926-FF67-3C9E4F9576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772" y="3318891"/>
                  <a:ext cx="313507" cy="313507"/>
                </a:xfrm>
                <a:prstGeom prst="ellipse">
                  <a:avLst/>
                </a:prstGeom>
                <a:blipFill>
                  <a:blip r:embed="rId15"/>
                  <a:stretch>
                    <a:fillRect l="-28000" r="-1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963EA7D8-622E-190E-0835-D47A9BCA07EC}"/>
                    </a:ext>
                  </a:extLst>
                </p:cNvPr>
                <p:cNvSpPr/>
                <p:nvPr/>
              </p:nvSpPr>
              <p:spPr>
                <a:xfrm>
                  <a:off x="688754" y="3837455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963EA7D8-622E-190E-0835-D47A9BCA07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4" y="3837455"/>
                  <a:ext cx="313507" cy="313507"/>
                </a:xfrm>
                <a:prstGeom prst="ellipse">
                  <a:avLst/>
                </a:prstGeom>
                <a:blipFill>
                  <a:blip r:embed="rId16"/>
                  <a:stretch>
                    <a:fillRect b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9E07DB06-636C-1D25-0C04-31921BD951C6}"/>
                </a:ext>
              </a:extLst>
            </p:cNvPr>
            <p:cNvCxnSpPr>
              <a:cxnSpLocks/>
              <a:stCxn id="61" idx="4"/>
              <a:endCxn id="46" idx="0"/>
            </p:cNvCxnSpPr>
            <p:nvPr/>
          </p:nvCxnSpPr>
          <p:spPr>
            <a:xfrm>
              <a:off x="845508" y="3158613"/>
              <a:ext cx="494018" cy="1602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C5F294B2-BB9D-5E8B-9699-1A6A6F751F61}"/>
                </a:ext>
              </a:extLst>
            </p:cNvPr>
            <p:cNvCxnSpPr>
              <a:cxnSpLocks/>
              <a:stCxn id="46" idx="4"/>
              <a:endCxn id="47" idx="7"/>
            </p:cNvCxnSpPr>
            <p:nvPr/>
          </p:nvCxnSpPr>
          <p:spPr>
            <a:xfrm flipH="1">
              <a:off x="956349" y="3632398"/>
              <a:ext cx="383177" cy="250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0A0EFC61-A204-9099-012E-A12A92A2FD1C}"/>
                </a:ext>
              </a:extLst>
            </p:cNvPr>
            <p:cNvCxnSpPr>
              <a:cxnSpLocks/>
              <a:stCxn id="61" idx="4"/>
              <a:endCxn id="47" idx="0"/>
            </p:cNvCxnSpPr>
            <p:nvPr/>
          </p:nvCxnSpPr>
          <p:spPr>
            <a:xfrm>
              <a:off x="845508" y="3158613"/>
              <a:ext cx="0" cy="6788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AABD5715-DA0C-7BFE-CE31-D142E3564744}"/>
                    </a:ext>
                  </a:extLst>
                </p:cNvPr>
                <p:cNvSpPr/>
                <p:nvPr/>
              </p:nvSpPr>
              <p:spPr>
                <a:xfrm>
                  <a:off x="1141600" y="4356021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AABD5715-DA0C-7BFE-CE31-D142E35647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600" y="4356021"/>
                  <a:ext cx="313507" cy="313507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B8F6AD6A-45A2-895E-1C08-359BC4F12EE6}"/>
                </a:ext>
              </a:extLst>
            </p:cNvPr>
            <p:cNvCxnSpPr>
              <a:cxnSpLocks/>
              <a:stCxn id="47" idx="4"/>
              <a:endCxn id="51" idx="1"/>
            </p:cNvCxnSpPr>
            <p:nvPr/>
          </p:nvCxnSpPr>
          <p:spPr>
            <a:xfrm>
              <a:off x="845508" y="4150962"/>
              <a:ext cx="342004" cy="2509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8C4460EB-B2A7-2CB3-C00E-8D913829461A}"/>
                </a:ext>
              </a:extLst>
            </p:cNvPr>
            <p:cNvCxnSpPr>
              <a:cxnSpLocks/>
              <a:stCxn id="54" idx="2"/>
              <a:endCxn id="51" idx="7"/>
            </p:cNvCxnSpPr>
            <p:nvPr/>
          </p:nvCxnSpPr>
          <p:spPr>
            <a:xfrm flipH="1">
              <a:off x="1409195" y="4119949"/>
              <a:ext cx="389334" cy="281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948FE066-24F6-688B-7A57-C6BFC0A3F56A}"/>
                    </a:ext>
                  </a:extLst>
                </p:cNvPr>
                <p:cNvSpPr/>
                <p:nvPr/>
              </p:nvSpPr>
              <p:spPr>
                <a:xfrm>
                  <a:off x="1415352" y="3728063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vs</a:t>
                  </a:r>
                </a:p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][1,D</a:t>
                  </a:r>
                  <a:r>
                    <a:rPr kumimoji="1" lang="zh-CN" altLang="en-US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</a:t>
                  </a:r>
                </a:p>
              </p:txBody>
            </p:sp>
          </mc:Choice>
          <mc:Fallback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948FE066-24F6-688B-7A57-C6BFC0A3F5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352" y="3728063"/>
                  <a:ext cx="766354" cy="391886"/>
                </a:xfrm>
                <a:prstGeom prst="rect">
                  <a:avLst/>
                </a:prstGeom>
                <a:blipFill>
                  <a:blip r:embed="rId18"/>
                  <a:stretch>
                    <a:fillRect t="-625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6AFC69AB-1C9E-749C-7DEC-D83ED8E7EF96}"/>
                </a:ext>
              </a:extLst>
            </p:cNvPr>
            <p:cNvCxnSpPr>
              <a:cxnSpLocks/>
              <a:stCxn id="51" idx="4"/>
              <a:endCxn id="85" idx="0"/>
            </p:cNvCxnSpPr>
            <p:nvPr/>
          </p:nvCxnSpPr>
          <p:spPr>
            <a:xfrm>
              <a:off x="1298354" y="4669528"/>
              <a:ext cx="0" cy="3237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72A407A-71D3-19B6-75A4-1059305C3389}"/>
                    </a:ext>
                  </a:extLst>
                </p:cNvPr>
                <p:cNvSpPr/>
                <p:nvPr/>
              </p:nvSpPr>
              <p:spPr>
                <a:xfrm>
                  <a:off x="1239247" y="4349917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][1,D]</a:t>
                  </a:r>
                </a:p>
              </p:txBody>
            </p:sp>
          </mc:Choice>
          <mc:Fallback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72A407A-71D3-19B6-75A4-1059305C33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247" y="4349917"/>
                  <a:ext cx="766354" cy="39188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F558D6E5-307B-0B8B-C270-88BF8C1DC92F}"/>
                    </a:ext>
                  </a:extLst>
                </p:cNvPr>
                <p:cNvSpPr txBox="1"/>
                <p:nvPr/>
              </p:nvSpPr>
              <p:spPr>
                <a:xfrm>
                  <a:off x="860324" y="1405962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][1]</a:t>
                  </a:r>
                </a:p>
              </p:txBody>
            </p:sp>
          </mc:Choice>
          <mc:Fallback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F558D6E5-307B-0B8B-C270-88BF8C1DC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24" y="1405962"/>
                  <a:ext cx="520700" cy="246221"/>
                </a:xfrm>
                <a:prstGeom prst="rect">
                  <a:avLst/>
                </a:prstGeom>
                <a:blipFill>
                  <a:blip r:embed="rId20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1FF0AB5F-166C-FC49-F59B-56CB6C549DE8}"/>
                    </a:ext>
                  </a:extLst>
                </p:cNvPr>
                <p:cNvSpPr txBox="1"/>
                <p:nvPr/>
              </p:nvSpPr>
              <p:spPr>
                <a:xfrm>
                  <a:off x="791703" y="3884160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][1,]</a:t>
                  </a:r>
                </a:p>
              </p:txBody>
            </p:sp>
          </mc:Choice>
          <mc:Fallback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1FF0AB5F-166C-FC49-F59B-56CB6C549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703" y="3884160"/>
                  <a:ext cx="520700" cy="246221"/>
                </a:xfrm>
                <a:prstGeom prst="rect">
                  <a:avLst/>
                </a:prstGeom>
                <a:blipFill>
                  <a:blip r:embed="rId21"/>
                  <a:stretch>
                    <a:fillRect l="-2381"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97E21B83-4F73-C5FF-43F5-8216015192B0}"/>
                    </a:ext>
                  </a:extLst>
                </p:cNvPr>
                <p:cNvSpPr/>
                <p:nvPr/>
              </p:nvSpPr>
              <p:spPr>
                <a:xfrm>
                  <a:off x="688754" y="2845106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97E21B83-4F73-C5FF-43F5-8216015192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4" y="2845106"/>
                  <a:ext cx="313507" cy="313507"/>
                </a:xfrm>
                <a:prstGeom prst="ellipse">
                  <a:avLst/>
                </a:prstGeom>
                <a:blipFill>
                  <a:blip r:embed="rId22"/>
                  <a:stretch>
                    <a:fillRect l="-20000" r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A7826617-F2C0-C375-5476-0F8AD2BF35D1}"/>
                    </a:ext>
                  </a:extLst>
                </p:cNvPr>
                <p:cNvSpPr txBox="1"/>
                <p:nvPr/>
              </p:nvSpPr>
              <p:spPr>
                <a:xfrm>
                  <a:off x="927195" y="1180058"/>
                  <a:ext cx="381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A7826617-F2C0-C375-5476-0F8AD2BF3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195" y="1180058"/>
                  <a:ext cx="381065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1C6A1DEA-1F58-B875-5245-8ACD8B1B2590}"/>
                    </a:ext>
                  </a:extLst>
                </p:cNvPr>
                <p:cNvSpPr txBox="1"/>
                <p:nvPr/>
              </p:nvSpPr>
              <p:spPr>
                <a:xfrm>
                  <a:off x="1213920" y="1922920"/>
                  <a:ext cx="381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1C6A1DEA-1F58-B875-5245-8ACD8B1B25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920" y="1922920"/>
                  <a:ext cx="381065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9B6B85C9-2C6E-DC7D-B209-63DC7EAE9F42}"/>
                    </a:ext>
                  </a:extLst>
                </p:cNvPr>
                <p:cNvSpPr txBox="1"/>
                <p:nvPr/>
              </p:nvSpPr>
              <p:spPr>
                <a:xfrm>
                  <a:off x="433685" y="2390209"/>
                  <a:ext cx="360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9B6B85C9-2C6E-DC7D-B209-63DC7EAE9F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85" y="2390209"/>
                  <a:ext cx="360291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CC526607-E2F9-F469-22B9-50C366F69F39}"/>
                    </a:ext>
                  </a:extLst>
                </p:cNvPr>
                <p:cNvSpPr txBox="1"/>
                <p:nvPr/>
              </p:nvSpPr>
              <p:spPr>
                <a:xfrm>
                  <a:off x="464427" y="3013655"/>
                  <a:ext cx="3875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CC526607-E2F9-F469-22B9-50C366F69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27" y="3013655"/>
                  <a:ext cx="387542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88BAE821-5753-C2D0-7CE1-42CAA583EF98}"/>
                    </a:ext>
                  </a:extLst>
                </p:cNvPr>
                <p:cNvSpPr txBox="1"/>
                <p:nvPr/>
              </p:nvSpPr>
              <p:spPr>
                <a:xfrm>
                  <a:off x="1278414" y="3433632"/>
                  <a:ext cx="3660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88BAE821-5753-C2D0-7CE1-42CAA583EF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414" y="3433632"/>
                  <a:ext cx="366061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75D5BCDF-F0DA-5FEE-A26C-193A1205E9C8}"/>
                    </a:ext>
                  </a:extLst>
                </p:cNvPr>
                <p:cNvSpPr txBox="1"/>
                <p:nvPr/>
              </p:nvSpPr>
              <p:spPr>
                <a:xfrm>
                  <a:off x="464955" y="4000586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75D5BCDF-F0DA-5FEE-A26C-193A1205E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955" y="4000586"/>
                  <a:ext cx="380552" cy="369332"/>
                </a:xfrm>
                <a:prstGeom prst="rect">
                  <a:avLst/>
                </a:prstGeom>
                <a:blipFill>
                  <a:blip r:embed="rId28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61ABA167-C4F8-953D-CF18-D360C335B8D9}"/>
                </a:ext>
              </a:extLst>
            </p:cNvPr>
            <p:cNvSpPr txBox="1"/>
            <p:nvPr/>
          </p:nvSpPr>
          <p:spPr>
            <a:xfrm>
              <a:off x="1400617" y="1885727"/>
              <a:ext cx="520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[][1,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2305968A-A054-6EF8-0BCC-81676827661A}"/>
                    </a:ext>
                  </a:extLst>
                </p:cNvPr>
                <p:cNvSpPr txBox="1"/>
                <p:nvPr/>
              </p:nvSpPr>
              <p:spPr>
                <a:xfrm>
                  <a:off x="875406" y="2443879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][1,]</a:t>
                  </a:r>
                </a:p>
              </p:txBody>
            </p:sp>
          </mc:Choice>
          <mc:Fallback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2305968A-A054-6EF8-0BCC-8167682766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406" y="2443879"/>
                  <a:ext cx="520700" cy="246221"/>
                </a:xfrm>
                <a:prstGeom prst="rect">
                  <a:avLst/>
                </a:prstGeom>
                <a:blipFill>
                  <a:blip r:embed="rId29"/>
                  <a:stretch>
                    <a:fillRect r="-2381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18D7C1CA-679B-670E-2170-9E95ACDDE273}"/>
                    </a:ext>
                  </a:extLst>
                </p:cNvPr>
                <p:cNvSpPr txBox="1"/>
                <p:nvPr/>
              </p:nvSpPr>
              <p:spPr>
                <a:xfrm>
                  <a:off x="896298" y="2961841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][1,]</a:t>
                  </a:r>
                </a:p>
              </p:txBody>
            </p:sp>
          </mc:Choice>
          <mc:Fallback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18D7C1CA-679B-670E-2170-9E95ACDDE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298" y="2961841"/>
                  <a:ext cx="520700" cy="246221"/>
                </a:xfrm>
                <a:prstGeom prst="rect">
                  <a:avLst/>
                </a:prstGeom>
                <a:blipFill>
                  <a:blip r:embed="rId30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07406DFB-001E-D683-53E8-71BE6A7C6D7F}"/>
                </a:ext>
              </a:extLst>
            </p:cNvPr>
            <p:cNvSpPr txBox="1"/>
            <p:nvPr/>
          </p:nvSpPr>
          <p:spPr>
            <a:xfrm>
              <a:off x="1384125" y="3511661"/>
              <a:ext cx="520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B1D5857-AB15-DC84-4DA2-B2192B0AC038}"/>
                    </a:ext>
                  </a:extLst>
                </p:cNvPr>
                <p:cNvSpPr txBox="1"/>
                <p:nvPr/>
              </p:nvSpPr>
              <p:spPr>
                <a:xfrm>
                  <a:off x="1110514" y="5565646"/>
                  <a:ext cx="3756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B1D5857-AB15-DC84-4DA2-B2192B0AC0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514" y="5565646"/>
                  <a:ext cx="375679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807B777F-E565-4FF2-B64B-84417DEFD539}"/>
                    </a:ext>
                  </a:extLst>
                </p:cNvPr>
                <p:cNvSpPr/>
                <p:nvPr/>
              </p:nvSpPr>
              <p:spPr>
                <a:xfrm>
                  <a:off x="1141600" y="4993296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um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807B777F-E565-4FF2-B64B-84417DEFD5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600" y="4993296"/>
                  <a:ext cx="313507" cy="313507"/>
                </a:xfrm>
                <a:prstGeom prst="ellipse">
                  <a:avLst/>
                </a:prstGeom>
                <a:blipFill>
                  <a:blip r:embed="rId32"/>
                  <a:stretch>
                    <a:fillRect l="-19231" r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线箭头连接符 85">
              <a:extLst>
                <a:ext uri="{FF2B5EF4-FFF2-40B4-BE49-F238E27FC236}">
                  <a16:creationId xmlns:a16="http://schemas.microsoft.com/office/drawing/2014/main" id="{0F027BAD-AD30-BADB-68FB-769189B8D3DE}"/>
                </a:ext>
              </a:extLst>
            </p:cNvPr>
            <p:cNvCxnSpPr>
              <a:cxnSpLocks/>
              <a:stCxn id="85" idx="4"/>
              <a:endCxn id="84" idx="0"/>
            </p:cNvCxnSpPr>
            <p:nvPr/>
          </p:nvCxnSpPr>
          <p:spPr>
            <a:xfrm>
              <a:off x="1298354" y="5306803"/>
              <a:ext cx="0" cy="2588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4A41955-39E7-88D2-2863-D512351C0BEE}"/>
                </a:ext>
              </a:extLst>
            </p:cNvPr>
            <p:cNvSpPr/>
            <p:nvPr/>
          </p:nvSpPr>
          <p:spPr>
            <a:xfrm>
              <a:off x="1268242" y="4962111"/>
              <a:ext cx="766354" cy="391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[][1,D]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6E1F1161-82B5-D7D1-7D2B-B771E35AA065}"/>
                    </a:ext>
                  </a:extLst>
                </p:cNvPr>
                <p:cNvSpPr txBox="1"/>
                <p:nvPr/>
              </p:nvSpPr>
              <p:spPr>
                <a:xfrm>
                  <a:off x="912468" y="4463358"/>
                  <a:ext cx="3922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6E1F1161-82B5-D7D1-7D2B-B771E35AA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468" y="4463358"/>
                  <a:ext cx="392223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641D0A7F-3363-8E4D-1855-BD0F7F8B6EE3}"/>
              </a:ext>
            </a:extLst>
          </p:cNvPr>
          <p:cNvGrpSpPr/>
          <p:nvPr/>
        </p:nvGrpSpPr>
        <p:grpSpPr>
          <a:xfrm>
            <a:off x="4584434" y="844954"/>
            <a:ext cx="3380006" cy="2069997"/>
            <a:chOff x="4358011" y="913891"/>
            <a:chExt cx="3380006" cy="20699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72A1BDC1-F5A8-3277-BCF4-BC2971771336}"/>
                    </a:ext>
                  </a:extLst>
                </p:cNvPr>
                <p:cNvSpPr txBox="1"/>
                <p:nvPr/>
              </p:nvSpPr>
              <p:spPr>
                <a:xfrm>
                  <a:off x="4358011" y="1218084"/>
                  <a:ext cx="1591919" cy="1765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dot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 i="1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inf</m:t>
                            </m:r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zh-CN" altLang="en-US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zh-CN" altLang="en-US" sz="1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/>
                </a:p>
              </p:txBody>
            </p:sp>
          </mc:Choice>
          <mc:Fallback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72A1BDC1-F5A8-3277-BCF4-BC2971771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011" y="1218084"/>
                  <a:ext cx="1591919" cy="1765804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0E759135-3FF7-1C35-D6CC-437C2DEE6047}"/>
                </a:ext>
              </a:extLst>
            </p:cNvPr>
            <p:cNvSpPr txBox="1"/>
            <p:nvPr/>
          </p:nvSpPr>
          <p:spPr>
            <a:xfrm>
              <a:off x="4387236" y="913891"/>
              <a:ext cx="1533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Local</a:t>
              </a:r>
              <a:r>
                <a:rPr kumimoji="1" lang="zh-CN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reducer</a:t>
              </a:r>
              <a:endParaRPr kumimoji="1" lang="zh-CN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6E892CCF-16CA-70C1-CDCA-FF25DF201473}"/>
                    </a:ext>
                  </a:extLst>
                </p:cNvPr>
                <p:cNvSpPr txBox="1"/>
                <p:nvPr/>
              </p:nvSpPr>
              <p:spPr>
                <a:xfrm>
                  <a:off x="6204549" y="1218084"/>
                  <a:ext cx="1533468" cy="1765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dot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 i="1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inf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(0,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zh-CN" alt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/>
                </a:p>
              </p:txBody>
            </p:sp>
          </mc:Choice>
          <mc:Fallback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6E892CCF-16CA-70C1-CDCA-FF25DF2014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549" y="1218084"/>
                  <a:ext cx="1533468" cy="1765804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BE4520A4-19E4-F0CF-5D4C-70FF37931457}"/>
                </a:ext>
              </a:extLst>
            </p:cNvPr>
            <p:cNvSpPr txBox="1"/>
            <p:nvPr/>
          </p:nvSpPr>
          <p:spPr>
            <a:xfrm>
              <a:off x="6204549" y="913891"/>
              <a:ext cx="1533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Local</a:t>
              </a:r>
              <a:r>
                <a:rPr kumimoji="1" lang="zh-CN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reducer</a:t>
              </a:r>
              <a:endParaRPr kumimoji="1" lang="zh-CN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428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0F509D6D-7611-0EE3-F75A-1DAD3CFE9A60}"/>
              </a:ext>
            </a:extLst>
          </p:cNvPr>
          <p:cNvGrpSpPr/>
          <p:nvPr/>
        </p:nvGrpSpPr>
        <p:grpSpPr>
          <a:xfrm>
            <a:off x="4718048" y="3309657"/>
            <a:ext cx="4140767" cy="1472139"/>
            <a:chOff x="5632554" y="2971800"/>
            <a:chExt cx="4140767" cy="14721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99D309BD-E812-43F8-1F9C-77F3CE367C8D}"/>
                    </a:ext>
                  </a:extLst>
                </p:cNvPr>
                <p:cNvSpPr txBox="1"/>
                <p:nvPr/>
              </p:nvSpPr>
              <p:spPr>
                <a:xfrm>
                  <a:off x="5632554" y="2971800"/>
                  <a:ext cx="307713" cy="14132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99D309BD-E812-43F8-1F9C-77F3CE367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2554" y="2971800"/>
                  <a:ext cx="307713" cy="1413272"/>
                </a:xfrm>
                <a:prstGeom prst="rect">
                  <a:avLst/>
                </a:prstGeom>
                <a:blipFill>
                  <a:blip r:embed="rId3"/>
                  <a:stretch>
                    <a:fillRect t="-893" b="-8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575F8C3-FF73-0D7B-2A4A-9E131C858E07}"/>
                    </a:ext>
                  </a:extLst>
                </p:cNvPr>
                <p:cNvSpPr txBox="1"/>
                <p:nvPr/>
              </p:nvSpPr>
              <p:spPr>
                <a:xfrm>
                  <a:off x="6223077" y="2971800"/>
                  <a:ext cx="311304" cy="14132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575F8C3-FF73-0D7B-2A4A-9E131C858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077" y="2971800"/>
                  <a:ext cx="311304" cy="1413272"/>
                </a:xfrm>
                <a:prstGeom prst="rect">
                  <a:avLst/>
                </a:prstGeom>
                <a:blipFill>
                  <a:blip r:embed="rId4"/>
                  <a:stretch>
                    <a:fillRect t="-893" b="-8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14CE94AC-6C93-09E4-9E47-51AA4EE9E316}"/>
                    </a:ext>
                  </a:extLst>
                </p:cNvPr>
                <p:cNvSpPr txBox="1"/>
                <p:nvPr/>
              </p:nvSpPr>
              <p:spPr>
                <a:xfrm>
                  <a:off x="5862220" y="3435907"/>
                  <a:ext cx="46756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⊙</m:t>
                        </m:r>
                      </m:oMath>
                    </m:oMathPara>
                  </a14:m>
                  <a:endParaRPr lang="zh-CN" altLang="en-US" sz="1200"/>
                </a:p>
              </p:txBody>
            </p:sp>
          </mc:Choice>
          <mc:Fallback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14CE94AC-6C93-09E4-9E47-51AA4EE9E3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2220" y="3435907"/>
                  <a:ext cx="467560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148A46DA-AF7A-93B5-80E0-984BCD1DBB73}"/>
                    </a:ext>
                  </a:extLst>
                </p:cNvPr>
                <p:cNvSpPr txBox="1"/>
                <p:nvPr/>
              </p:nvSpPr>
              <p:spPr>
                <a:xfrm>
                  <a:off x="6817191" y="2984629"/>
                  <a:ext cx="2956130" cy="1459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sz="1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kumimoji="1" lang="zh-CN" alt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zh-CN" sz="12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func>
                                  <m:funcPr>
                                    <m:ctrlPr>
                                      <a:rPr kumimoji="1" lang="zh-CN" altLang="en-US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1" lang="en-US" altLang="zh-CN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sz="12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12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12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kumimoji="1" lang="en-US" altLang="zh-CN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func>
                                  <m:funcPr>
                                    <m:ctrlPr>
                                      <a:rPr kumimoji="1" lang="zh-CN" altLang="en-US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kumimoji="1" lang="zh-CN" altLang="en-US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148A46DA-AF7A-93B5-80E0-984BCD1DBB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7191" y="2984629"/>
                  <a:ext cx="2956130" cy="1459310"/>
                </a:xfrm>
                <a:prstGeom prst="rect">
                  <a:avLst/>
                </a:prstGeom>
                <a:blipFill>
                  <a:blip r:embed="rId6"/>
                  <a:stretch>
                    <a:fillRect t="-8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3559EBA3-D5EF-B58B-F889-00FE8CB17330}"/>
                    </a:ext>
                  </a:extLst>
                </p:cNvPr>
                <p:cNvSpPr txBox="1"/>
                <p:nvPr/>
              </p:nvSpPr>
              <p:spPr>
                <a:xfrm>
                  <a:off x="6543244" y="3435907"/>
                  <a:ext cx="2356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3559EBA3-D5EF-B58B-F889-00FE8CB173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44" y="3435907"/>
                  <a:ext cx="235641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0526" r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711EC630-3C63-A8F3-B141-AA9DF0FA6B24}"/>
              </a:ext>
            </a:extLst>
          </p:cNvPr>
          <p:cNvSpPr/>
          <p:nvPr/>
        </p:nvSpPr>
        <p:spPr>
          <a:xfrm>
            <a:off x="7448873" y="3320905"/>
            <a:ext cx="147034" cy="13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CF5CB03-3FE7-E891-845C-9FE2E10012A5}"/>
                  </a:ext>
                </a:extLst>
              </p:cNvPr>
              <p:cNvSpPr txBox="1"/>
              <p:nvPr/>
            </p:nvSpPr>
            <p:spPr>
              <a:xfrm>
                <a:off x="0" y="179725"/>
                <a:ext cx="1219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Calibri" panose="020F0502020204030204" pitchFamily="34" charset="0"/>
                    <a:cs typeface="Calibri" panose="020F0502020204030204" pitchFamily="34" charset="0"/>
                  </a:rPr>
                  <a:t>Update</a:t>
                </a:r>
                <a:r>
                  <a:rPr kumimoji="1" lang="zh-CN" altLang="en-US" sz="2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</m:oMath>
                </a14:m>
                <a:endParaRPr kumimoji="1" lang="zh-CN" altLang="en-US" sz="28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CF5CB03-3FE7-E891-845C-9FE2E1001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9725"/>
                <a:ext cx="12192000" cy="523220"/>
              </a:xfrm>
              <a:prstGeom prst="rect">
                <a:avLst/>
              </a:prstGeom>
              <a:blipFill>
                <a:blip r:embed="rId8"/>
                <a:stretch>
                  <a:fillRect t="-9302" b="-30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DE94279-F467-F68B-B3FC-9460BF5D7014}"/>
                  </a:ext>
                </a:extLst>
              </p:cNvPr>
              <p:cNvSpPr txBox="1"/>
              <p:nvPr/>
            </p:nvSpPr>
            <p:spPr>
              <a:xfrm>
                <a:off x="4340929" y="5240067"/>
                <a:ext cx="574236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1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zh-CN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1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kumimoji="1" lang="zh-CN" alt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zh-CN" alt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14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kumimoji="1" lang="zh-CN" alt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1400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kumimoji="1" lang="zh-CN" altLang="en-US" sz="140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DE94279-F467-F68B-B3FC-9460BF5D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929" y="5240067"/>
                <a:ext cx="5742364" cy="215444"/>
              </a:xfrm>
              <a:prstGeom prst="rect">
                <a:avLst/>
              </a:prstGeom>
              <a:blipFill>
                <a:blip r:embed="rId9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30215F7-CB9B-3F77-8FEF-25134DE65C2C}"/>
                  </a:ext>
                </a:extLst>
              </p:cNvPr>
              <p:cNvSpPr txBox="1"/>
              <p:nvPr/>
            </p:nvSpPr>
            <p:spPr>
              <a:xfrm>
                <a:off x="4340929" y="5595248"/>
                <a:ext cx="607964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1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zh-CN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1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func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kumimoji="1" lang="zh-CN" alt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140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30215F7-CB9B-3F77-8FEF-25134DE65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929" y="5595248"/>
                <a:ext cx="6079642" cy="307777"/>
              </a:xfrm>
              <a:prstGeom prst="rect">
                <a:avLst/>
              </a:prstGeom>
              <a:blipFill>
                <a:blip r:embed="rId10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59D18493-87C2-9143-8F29-5A36F157E6FA}"/>
              </a:ext>
            </a:extLst>
          </p:cNvPr>
          <p:cNvGrpSpPr/>
          <p:nvPr/>
        </p:nvGrpSpPr>
        <p:grpSpPr>
          <a:xfrm>
            <a:off x="523291" y="811686"/>
            <a:ext cx="2102552" cy="5234628"/>
            <a:chOff x="79154" y="700350"/>
            <a:chExt cx="2102552" cy="52346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EAE5A400-1DF8-DE64-66BE-4A22A1782D4F}"/>
                    </a:ext>
                  </a:extLst>
                </p:cNvPr>
                <p:cNvSpPr/>
                <p:nvPr/>
              </p:nvSpPr>
              <p:spPr>
                <a:xfrm>
                  <a:off x="688755" y="1244635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dot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EAE5A400-1DF8-DE64-66BE-4A22A1782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5" y="1244635"/>
                  <a:ext cx="313507" cy="313507"/>
                </a:xfrm>
                <a:prstGeom prst="ellipse">
                  <a:avLst/>
                </a:prstGeom>
                <a:blipFill>
                  <a:blip r:embed="rId11"/>
                  <a:stretch>
                    <a:fillRect l="-20000" r="-4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85C4F71F-5095-757B-2A6A-F53A88DEB76F}"/>
                    </a:ext>
                  </a:extLst>
                </p:cNvPr>
                <p:cNvSpPr/>
                <p:nvPr/>
              </p:nvSpPr>
              <p:spPr>
                <a:xfrm>
                  <a:off x="1147938" y="1763199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85C4F71F-5095-757B-2A6A-F53A88DEB7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938" y="1763199"/>
                  <a:ext cx="313507" cy="313507"/>
                </a:xfrm>
                <a:prstGeom prst="ellipse">
                  <a:avLst/>
                </a:prstGeom>
                <a:blipFill>
                  <a:blip r:embed="rId12"/>
                  <a:stretch>
                    <a:fillRect l="-23077" r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800B3635-CC01-607A-622F-E9CF1407682A}"/>
                </a:ext>
              </a:extLst>
            </p:cNvPr>
            <p:cNvCxnSpPr>
              <a:cxnSpLocks/>
              <a:stCxn id="31" idx="2"/>
              <a:endCxn id="22" idx="1"/>
            </p:cNvCxnSpPr>
            <p:nvPr/>
          </p:nvCxnSpPr>
          <p:spPr>
            <a:xfrm>
              <a:off x="462331" y="1092236"/>
              <a:ext cx="272336" cy="198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76F0BE1-C5CE-DDD6-B9FF-D8966C4E2445}"/>
                </a:ext>
              </a:extLst>
            </p:cNvPr>
            <p:cNvSpPr/>
            <p:nvPr/>
          </p:nvSpPr>
          <p:spPr>
            <a:xfrm>
              <a:off x="79154" y="700350"/>
              <a:ext cx="766354" cy="391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</a:t>
              </a:r>
            </a:p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D]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8EA4B141-AC11-988A-B1FB-8F999C6C7976}"/>
                    </a:ext>
                  </a:extLst>
                </p:cNvPr>
                <p:cNvSpPr/>
                <p:nvPr/>
              </p:nvSpPr>
              <p:spPr>
                <a:xfrm>
                  <a:off x="956348" y="700350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err="1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ks</a:t>
                  </a:r>
                  <a:endParaRPr kumimoji="1" lang="en-US" altLang="zh-CN" sz="1200" b="1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][D,1]</a:t>
                  </a:r>
                </a:p>
              </p:txBody>
            </p:sp>
          </mc:Choice>
          <mc:Fallback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8EA4B141-AC11-988A-B1FB-8F999C6C79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348" y="700350"/>
                  <a:ext cx="766354" cy="391886"/>
                </a:xfrm>
                <a:prstGeom prst="rect">
                  <a:avLst/>
                </a:prstGeom>
                <a:blipFill>
                  <a:blip r:embed="rId13"/>
                  <a:stretch>
                    <a:fillRect t="-3125" b="-1562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E05F67E9-AFE7-5398-70BD-27686E2F5CDB}"/>
                </a:ext>
              </a:extLst>
            </p:cNvPr>
            <p:cNvCxnSpPr>
              <a:cxnSpLocks/>
              <a:stCxn id="35" idx="2"/>
              <a:endCxn id="22" idx="7"/>
            </p:cNvCxnSpPr>
            <p:nvPr/>
          </p:nvCxnSpPr>
          <p:spPr>
            <a:xfrm flipH="1">
              <a:off x="956350" y="1092236"/>
              <a:ext cx="383175" cy="198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7564D563-8C66-4CDB-C52B-459A2608EB88}"/>
                </a:ext>
              </a:extLst>
            </p:cNvPr>
            <p:cNvCxnSpPr>
              <a:cxnSpLocks/>
              <a:stCxn id="22" idx="4"/>
              <a:endCxn id="24" idx="0"/>
            </p:cNvCxnSpPr>
            <p:nvPr/>
          </p:nvCxnSpPr>
          <p:spPr>
            <a:xfrm>
              <a:off x="845509" y="1558142"/>
              <a:ext cx="459183" cy="2050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0A1B32D8-F5C0-32B3-37F8-BCFB2842E6D4}"/>
                    </a:ext>
                  </a:extLst>
                </p:cNvPr>
                <p:cNvSpPr/>
                <p:nvPr/>
              </p:nvSpPr>
              <p:spPr>
                <a:xfrm>
                  <a:off x="688755" y="2281763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0A1B32D8-F5C0-32B3-37F8-BCFB2842E6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5" y="2281763"/>
                  <a:ext cx="313507" cy="313507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9C25C731-D879-C221-3831-5946A571B804}"/>
                </a:ext>
              </a:extLst>
            </p:cNvPr>
            <p:cNvCxnSpPr>
              <a:cxnSpLocks/>
              <a:stCxn id="24" idx="4"/>
              <a:endCxn id="40" idx="7"/>
            </p:cNvCxnSpPr>
            <p:nvPr/>
          </p:nvCxnSpPr>
          <p:spPr>
            <a:xfrm flipH="1">
              <a:off x="956350" y="2076706"/>
              <a:ext cx="348342" cy="250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F16B18CA-6E20-99E8-1231-C9BCD39F90E7}"/>
                </a:ext>
              </a:extLst>
            </p:cNvPr>
            <p:cNvCxnSpPr>
              <a:cxnSpLocks/>
              <a:stCxn id="22" idx="4"/>
              <a:endCxn id="40" idx="0"/>
            </p:cNvCxnSpPr>
            <p:nvPr/>
          </p:nvCxnSpPr>
          <p:spPr>
            <a:xfrm>
              <a:off x="845509" y="1558142"/>
              <a:ext cx="0" cy="7236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B490FD3E-4EC3-3054-A9C8-969224F6D3AB}"/>
                </a:ext>
              </a:extLst>
            </p:cNvPr>
            <p:cNvCxnSpPr>
              <a:cxnSpLocks/>
              <a:stCxn id="40" idx="4"/>
              <a:endCxn id="58" idx="0"/>
            </p:cNvCxnSpPr>
            <p:nvPr/>
          </p:nvCxnSpPr>
          <p:spPr>
            <a:xfrm flipH="1">
              <a:off x="845508" y="2595270"/>
              <a:ext cx="1" cy="2498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24745293-4F28-D5B5-7C24-B122D690E15B}"/>
                    </a:ext>
                  </a:extLst>
                </p:cNvPr>
                <p:cNvSpPr/>
                <p:nvPr/>
              </p:nvSpPr>
              <p:spPr>
                <a:xfrm>
                  <a:off x="1182772" y="3318891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um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24745293-4F28-D5B5-7C24-B122D690E1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772" y="3318891"/>
                  <a:ext cx="313507" cy="313507"/>
                </a:xfrm>
                <a:prstGeom prst="ellipse">
                  <a:avLst/>
                </a:prstGeom>
                <a:blipFill>
                  <a:blip r:embed="rId15"/>
                  <a:stretch>
                    <a:fillRect l="-28000" r="-1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0A051856-102F-13F5-8431-902804D8CDCA}"/>
                    </a:ext>
                  </a:extLst>
                </p:cNvPr>
                <p:cNvSpPr/>
                <p:nvPr/>
              </p:nvSpPr>
              <p:spPr>
                <a:xfrm>
                  <a:off x="688754" y="3837455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0A051856-102F-13F5-8431-902804D8C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4" y="3837455"/>
                  <a:ext cx="313507" cy="313507"/>
                </a:xfrm>
                <a:prstGeom prst="ellipse">
                  <a:avLst/>
                </a:prstGeom>
                <a:blipFill>
                  <a:blip r:embed="rId16"/>
                  <a:stretch>
                    <a:fillRect b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D61C422E-585B-4243-58F6-FF8DD3C5D115}"/>
                </a:ext>
              </a:extLst>
            </p:cNvPr>
            <p:cNvCxnSpPr>
              <a:cxnSpLocks/>
              <a:stCxn id="58" idx="4"/>
              <a:endCxn id="45" idx="0"/>
            </p:cNvCxnSpPr>
            <p:nvPr/>
          </p:nvCxnSpPr>
          <p:spPr>
            <a:xfrm>
              <a:off x="845508" y="3158613"/>
              <a:ext cx="494018" cy="1602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C19C30AB-1F76-E30F-4572-1ABD3A0E2A2C}"/>
                </a:ext>
              </a:extLst>
            </p:cNvPr>
            <p:cNvCxnSpPr>
              <a:cxnSpLocks/>
              <a:stCxn id="45" idx="4"/>
              <a:endCxn id="46" idx="7"/>
            </p:cNvCxnSpPr>
            <p:nvPr/>
          </p:nvCxnSpPr>
          <p:spPr>
            <a:xfrm flipH="1">
              <a:off x="956349" y="3632398"/>
              <a:ext cx="383177" cy="250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719D677F-FF89-2C2B-A211-620C9150D499}"/>
                </a:ext>
              </a:extLst>
            </p:cNvPr>
            <p:cNvCxnSpPr>
              <a:cxnSpLocks/>
              <a:stCxn id="58" idx="4"/>
              <a:endCxn id="46" idx="0"/>
            </p:cNvCxnSpPr>
            <p:nvPr/>
          </p:nvCxnSpPr>
          <p:spPr>
            <a:xfrm>
              <a:off x="845508" y="3158613"/>
              <a:ext cx="0" cy="6788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E5FCFAD5-1824-1525-7C11-8D8B004C73ED}"/>
                    </a:ext>
                  </a:extLst>
                </p:cNvPr>
                <p:cNvSpPr/>
                <p:nvPr/>
              </p:nvSpPr>
              <p:spPr>
                <a:xfrm>
                  <a:off x="1141600" y="4356021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E5FCFAD5-1824-1525-7C11-8D8B004C73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600" y="4356021"/>
                  <a:ext cx="313507" cy="313507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D4550239-4B34-2A23-FFE7-B1BE0E8393B2}"/>
                </a:ext>
              </a:extLst>
            </p:cNvPr>
            <p:cNvCxnSpPr>
              <a:cxnSpLocks/>
              <a:stCxn id="46" idx="4"/>
              <a:endCxn id="50" idx="1"/>
            </p:cNvCxnSpPr>
            <p:nvPr/>
          </p:nvCxnSpPr>
          <p:spPr>
            <a:xfrm>
              <a:off x="845508" y="4150962"/>
              <a:ext cx="342004" cy="2509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7F889F0C-DC19-2860-0B87-771E40F86B0E}"/>
                </a:ext>
              </a:extLst>
            </p:cNvPr>
            <p:cNvCxnSpPr>
              <a:cxnSpLocks/>
              <a:stCxn id="53" idx="2"/>
              <a:endCxn id="50" idx="7"/>
            </p:cNvCxnSpPr>
            <p:nvPr/>
          </p:nvCxnSpPr>
          <p:spPr>
            <a:xfrm flipH="1">
              <a:off x="1409195" y="4119949"/>
              <a:ext cx="389334" cy="281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72621A18-DBE5-9FBC-50F1-794077F4B692}"/>
                    </a:ext>
                  </a:extLst>
                </p:cNvPr>
                <p:cNvSpPr/>
                <p:nvPr/>
              </p:nvSpPr>
              <p:spPr>
                <a:xfrm>
                  <a:off x="1415352" y="3728063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vs</a:t>
                  </a:r>
                </a:p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][1,D</a:t>
                  </a:r>
                  <a:r>
                    <a:rPr kumimoji="1" lang="zh-CN" altLang="en-US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</a:t>
                  </a:r>
                </a:p>
              </p:txBody>
            </p:sp>
          </mc:Choice>
          <mc:Fallback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72621A18-DBE5-9FBC-50F1-794077F4B6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352" y="3728063"/>
                  <a:ext cx="766354" cy="391886"/>
                </a:xfrm>
                <a:prstGeom prst="rect">
                  <a:avLst/>
                </a:prstGeom>
                <a:blipFill>
                  <a:blip r:embed="rId18"/>
                  <a:stretch>
                    <a:fillRect t="-625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线箭头连接符 53">
              <a:extLst>
                <a:ext uri="{FF2B5EF4-FFF2-40B4-BE49-F238E27FC236}">
                  <a16:creationId xmlns:a16="http://schemas.microsoft.com/office/drawing/2014/main" id="{6D01279C-6930-A389-0B93-3BD9CB5A43D4}"/>
                </a:ext>
              </a:extLst>
            </p:cNvPr>
            <p:cNvCxnSpPr>
              <a:cxnSpLocks/>
              <a:stCxn id="50" idx="4"/>
              <a:endCxn id="84" idx="0"/>
            </p:cNvCxnSpPr>
            <p:nvPr/>
          </p:nvCxnSpPr>
          <p:spPr>
            <a:xfrm>
              <a:off x="1298354" y="4669528"/>
              <a:ext cx="0" cy="3237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3491114B-0DA3-B615-1469-59D79FA579B5}"/>
                    </a:ext>
                  </a:extLst>
                </p:cNvPr>
                <p:cNvSpPr/>
                <p:nvPr/>
              </p:nvSpPr>
              <p:spPr>
                <a:xfrm>
                  <a:off x="1239247" y="4349917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][1,D]</a:t>
                  </a:r>
                </a:p>
              </p:txBody>
            </p:sp>
          </mc:Choice>
          <mc:Fallback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3491114B-0DA3-B615-1469-59D79FA579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247" y="4349917"/>
                  <a:ext cx="766354" cy="39188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08464C1F-0A74-5D71-EEE3-078BC9BA9476}"/>
                    </a:ext>
                  </a:extLst>
                </p:cNvPr>
                <p:cNvSpPr txBox="1"/>
                <p:nvPr/>
              </p:nvSpPr>
              <p:spPr>
                <a:xfrm>
                  <a:off x="860324" y="1405962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][1]</a:t>
                  </a:r>
                </a:p>
              </p:txBody>
            </p:sp>
          </mc:Choice>
          <mc:Fallback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08464C1F-0A74-5D71-EEE3-078BC9BA94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24" y="1405962"/>
                  <a:ext cx="520700" cy="246221"/>
                </a:xfrm>
                <a:prstGeom prst="rect">
                  <a:avLst/>
                </a:prstGeom>
                <a:blipFill>
                  <a:blip r:embed="rId20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871A4533-08F6-D3CF-20FA-77A5D5FF7C44}"/>
                    </a:ext>
                  </a:extLst>
                </p:cNvPr>
                <p:cNvSpPr txBox="1"/>
                <p:nvPr/>
              </p:nvSpPr>
              <p:spPr>
                <a:xfrm>
                  <a:off x="791703" y="3884160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][1,]</a:t>
                  </a:r>
                </a:p>
              </p:txBody>
            </p:sp>
          </mc:Choice>
          <mc:Fallback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871A4533-08F6-D3CF-20FA-77A5D5FF7C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703" y="3884160"/>
                  <a:ext cx="520700" cy="246221"/>
                </a:xfrm>
                <a:prstGeom prst="rect">
                  <a:avLst/>
                </a:prstGeom>
                <a:blipFill>
                  <a:blip r:embed="rId21"/>
                  <a:stretch>
                    <a:fillRect l="-2381"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D1AFD6B2-7EE3-1CB9-D973-027BBEAD3D36}"/>
                    </a:ext>
                  </a:extLst>
                </p:cNvPr>
                <p:cNvSpPr/>
                <p:nvPr/>
              </p:nvSpPr>
              <p:spPr>
                <a:xfrm>
                  <a:off x="688754" y="2845106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D1AFD6B2-7EE3-1CB9-D973-027BBEAD3D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4" y="2845106"/>
                  <a:ext cx="313507" cy="313507"/>
                </a:xfrm>
                <a:prstGeom prst="ellipse">
                  <a:avLst/>
                </a:prstGeom>
                <a:blipFill>
                  <a:blip r:embed="rId22"/>
                  <a:stretch>
                    <a:fillRect l="-20000" r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FF4110B7-7B46-3E65-F5B6-EB70D2F6569F}"/>
                    </a:ext>
                  </a:extLst>
                </p:cNvPr>
                <p:cNvSpPr txBox="1"/>
                <p:nvPr/>
              </p:nvSpPr>
              <p:spPr>
                <a:xfrm>
                  <a:off x="927195" y="1180058"/>
                  <a:ext cx="381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FF4110B7-7B46-3E65-F5B6-EB70D2F65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195" y="1180058"/>
                  <a:ext cx="381065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E1C37543-5FC1-D028-C053-07490A9553EB}"/>
                    </a:ext>
                  </a:extLst>
                </p:cNvPr>
                <p:cNvSpPr txBox="1"/>
                <p:nvPr/>
              </p:nvSpPr>
              <p:spPr>
                <a:xfrm>
                  <a:off x="1213920" y="1922920"/>
                  <a:ext cx="381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E1C37543-5FC1-D028-C053-07490A9553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920" y="1922920"/>
                  <a:ext cx="381065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B9021939-38D6-78C1-A3ED-BC146C379EF8}"/>
                    </a:ext>
                  </a:extLst>
                </p:cNvPr>
                <p:cNvSpPr txBox="1"/>
                <p:nvPr/>
              </p:nvSpPr>
              <p:spPr>
                <a:xfrm>
                  <a:off x="433685" y="2390209"/>
                  <a:ext cx="360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B9021939-38D6-78C1-A3ED-BC146C379E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85" y="2390209"/>
                  <a:ext cx="360291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55F0CC0D-1819-ECD7-09D8-B9D9004E12C8}"/>
                    </a:ext>
                  </a:extLst>
                </p:cNvPr>
                <p:cNvSpPr txBox="1"/>
                <p:nvPr/>
              </p:nvSpPr>
              <p:spPr>
                <a:xfrm>
                  <a:off x="464427" y="3013655"/>
                  <a:ext cx="3875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55F0CC0D-1819-ECD7-09D8-B9D9004E12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27" y="3013655"/>
                  <a:ext cx="387542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A515E692-BFF4-4214-DE33-5498391246DB}"/>
                    </a:ext>
                  </a:extLst>
                </p:cNvPr>
                <p:cNvSpPr txBox="1"/>
                <p:nvPr/>
              </p:nvSpPr>
              <p:spPr>
                <a:xfrm>
                  <a:off x="1278414" y="3433632"/>
                  <a:ext cx="3660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A515E692-BFF4-4214-DE33-5498391246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414" y="3433632"/>
                  <a:ext cx="366061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D64012C8-0043-9C75-17EC-FF886E701729}"/>
                    </a:ext>
                  </a:extLst>
                </p:cNvPr>
                <p:cNvSpPr txBox="1"/>
                <p:nvPr/>
              </p:nvSpPr>
              <p:spPr>
                <a:xfrm>
                  <a:off x="464955" y="4000586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D64012C8-0043-9C75-17EC-FF886E7017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955" y="4000586"/>
                  <a:ext cx="380552" cy="369332"/>
                </a:xfrm>
                <a:prstGeom prst="rect">
                  <a:avLst/>
                </a:prstGeom>
                <a:blipFill>
                  <a:blip r:embed="rId28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A926A43B-8CEA-DAC8-955B-5E99992BEAFC}"/>
                </a:ext>
              </a:extLst>
            </p:cNvPr>
            <p:cNvSpPr txBox="1"/>
            <p:nvPr/>
          </p:nvSpPr>
          <p:spPr>
            <a:xfrm>
              <a:off x="1400617" y="1885727"/>
              <a:ext cx="520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[][1,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DBF656E8-4999-B662-6FCC-4130DC14ECBB}"/>
                    </a:ext>
                  </a:extLst>
                </p:cNvPr>
                <p:cNvSpPr txBox="1"/>
                <p:nvPr/>
              </p:nvSpPr>
              <p:spPr>
                <a:xfrm>
                  <a:off x="875406" y="2443879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][1,]</a:t>
                  </a:r>
                </a:p>
              </p:txBody>
            </p:sp>
          </mc:Choice>
          <mc:Fallback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DBF656E8-4999-B662-6FCC-4130DC14EC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406" y="2443879"/>
                  <a:ext cx="520700" cy="246221"/>
                </a:xfrm>
                <a:prstGeom prst="rect">
                  <a:avLst/>
                </a:prstGeom>
                <a:blipFill>
                  <a:blip r:embed="rId29"/>
                  <a:stretch>
                    <a:fillRect r="-2381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EA1E3008-83DB-5230-3AE8-87D951650703}"/>
                    </a:ext>
                  </a:extLst>
                </p:cNvPr>
                <p:cNvSpPr txBox="1"/>
                <p:nvPr/>
              </p:nvSpPr>
              <p:spPr>
                <a:xfrm>
                  <a:off x="896298" y="2961841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][1,]</a:t>
                  </a:r>
                </a:p>
              </p:txBody>
            </p:sp>
          </mc:Choice>
          <mc:Fallback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EA1E3008-83DB-5230-3AE8-87D9516507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298" y="2961841"/>
                  <a:ext cx="520700" cy="246221"/>
                </a:xfrm>
                <a:prstGeom prst="rect">
                  <a:avLst/>
                </a:prstGeom>
                <a:blipFill>
                  <a:blip r:embed="rId30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5D0EE04F-F879-F681-E2B6-BD0D4386D9F1}"/>
                </a:ext>
              </a:extLst>
            </p:cNvPr>
            <p:cNvSpPr txBox="1"/>
            <p:nvPr/>
          </p:nvSpPr>
          <p:spPr>
            <a:xfrm>
              <a:off x="1384125" y="3511661"/>
              <a:ext cx="520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1B65B3E1-879B-878F-C72F-CDF761CAA66A}"/>
                    </a:ext>
                  </a:extLst>
                </p:cNvPr>
                <p:cNvSpPr txBox="1"/>
                <p:nvPr/>
              </p:nvSpPr>
              <p:spPr>
                <a:xfrm>
                  <a:off x="1110514" y="5565646"/>
                  <a:ext cx="3756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1B65B3E1-879B-878F-C72F-CDF761CAA6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514" y="5565646"/>
                  <a:ext cx="375679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椭圆 83">
                  <a:extLst>
                    <a:ext uri="{FF2B5EF4-FFF2-40B4-BE49-F238E27FC236}">
                      <a16:creationId xmlns:a16="http://schemas.microsoft.com/office/drawing/2014/main" id="{77BBCCAB-3443-3507-A6E9-30AE9EDCDA79}"/>
                    </a:ext>
                  </a:extLst>
                </p:cNvPr>
                <p:cNvSpPr/>
                <p:nvPr/>
              </p:nvSpPr>
              <p:spPr>
                <a:xfrm>
                  <a:off x="1141600" y="4993296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um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4" name="椭圆 83">
                  <a:extLst>
                    <a:ext uri="{FF2B5EF4-FFF2-40B4-BE49-F238E27FC236}">
                      <a16:creationId xmlns:a16="http://schemas.microsoft.com/office/drawing/2014/main" id="{77BBCCAB-3443-3507-A6E9-30AE9EDCDA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600" y="4993296"/>
                  <a:ext cx="313507" cy="313507"/>
                </a:xfrm>
                <a:prstGeom prst="ellipse">
                  <a:avLst/>
                </a:prstGeom>
                <a:blipFill>
                  <a:blip r:embed="rId32"/>
                  <a:stretch>
                    <a:fillRect l="-19231" r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直线箭头连接符 84">
              <a:extLst>
                <a:ext uri="{FF2B5EF4-FFF2-40B4-BE49-F238E27FC236}">
                  <a16:creationId xmlns:a16="http://schemas.microsoft.com/office/drawing/2014/main" id="{636C93E9-6651-0E78-1FC5-DA0A5EC166ED}"/>
                </a:ext>
              </a:extLst>
            </p:cNvPr>
            <p:cNvCxnSpPr>
              <a:cxnSpLocks/>
              <a:stCxn id="84" idx="4"/>
              <a:endCxn id="83" idx="0"/>
            </p:cNvCxnSpPr>
            <p:nvPr/>
          </p:nvCxnSpPr>
          <p:spPr>
            <a:xfrm>
              <a:off x="1298354" y="5306803"/>
              <a:ext cx="0" cy="2588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83647FBE-B148-5972-DC3B-686BCE289DE7}"/>
                </a:ext>
              </a:extLst>
            </p:cNvPr>
            <p:cNvSpPr/>
            <p:nvPr/>
          </p:nvSpPr>
          <p:spPr>
            <a:xfrm>
              <a:off x="1268242" y="4962111"/>
              <a:ext cx="766354" cy="391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[][1,D]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59F604CA-6EBA-9DA7-7F86-C954584665EF}"/>
                    </a:ext>
                  </a:extLst>
                </p:cNvPr>
                <p:cNvSpPr txBox="1"/>
                <p:nvPr/>
              </p:nvSpPr>
              <p:spPr>
                <a:xfrm>
                  <a:off x="912468" y="4463358"/>
                  <a:ext cx="3922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59F604CA-6EBA-9DA7-7F86-C95458466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468" y="4463358"/>
                  <a:ext cx="392223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5386E3B1-BCD8-97AD-2A97-F39BCE5B5B93}"/>
              </a:ext>
            </a:extLst>
          </p:cNvPr>
          <p:cNvGrpSpPr/>
          <p:nvPr/>
        </p:nvGrpSpPr>
        <p:grpSpPr>
          <a:xfrm>
            <a:off x="4688823" y="947400"/>
            <a:ext cx="3380006" cy="2069997"/>
            <a:chOff x="4358011" y="913891"/>
            <a:chExt cx="3380006" cy="20699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2DBE0DDC-F412-13E4-62A2-54DF118692DF}"/>
                    </a:ext>
                  </a:extLst>
                </p:cNvPr>
                <p:cNvSpPr txBox="1"/>
                <p:nvPr/>
              </p:nvSpPr>
              <p:spPr>
                <a:xfrm>
                  <a:off x="4358011" y="1218084"/>
                  <a:ext cx="1591919" cy="1765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dot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 i="1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inf</m:t>
                            </m:r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zh-CN" altLang="en-US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zh-CN" altLang="en-US" sz="1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/>
                </a:p>
              </p:txBody>
            </p:sp>
          </mc:Choice>
          <mc:Fallback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2DBE0DDC-F412-13E4-62A2-54DF118692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011" y="1218084"/>
                  <a:ext cx="1591919" cy="1765804"/>
                </a:xfrm>
                <a:prstGeom prst="rect">
                  <a:avLst/>
                </a:prstGeom>
                <a:blipFill>
                  <a:blip r:embed="rId34"/>
                  <a:stretch>
                    <a:fillRect b="-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C6CF8492-A07E-F7F2-6D46-3B775CDE91F6}"/>
                </a:ext>
              </a:extLst>
            </p:cNvPr>
            <p:cNvSpPr txBox="1"/>
            <p:nvPr/>
          </p:nvSpPr>
          <p:spPr>
            <a:xfrm>
              <a:off x="4387236" y="913891"/>
              <a:ext cx="1533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Local</a:t>
              </a:r>
              <a:r>
                <a:rPr kumimoji="1" lang="zh-CN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reducer</a:t>
              </a:r>
              <a:endParaRPr kumimoji="1" lang="zh-CN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E8BE89F8-6E37-D518-D8A2-2649D434CC56}"/>
                    </a:ext>
                  </a:extLst>
                </p:cNvPr>
                <p:cNvSpPr txBox="1"/>
                <p:nvPr/>
              </p:nvSpPr>
              <p:spPr>
                <a:xfrm>
                  <a:off x="6204549" y="1218084"/>
                  <a:ext cx="1533468" cy="1765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dot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 i="1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inf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(0,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zh-CN" alt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/>
                </a:p>
              </p:txBody>
            </p:sp>
          </mc:Choice>
          <mc:Fallback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E8BE89F8-6E37-D518-D8A2-2649D434C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549" y="1218084"/>
                  <a:ext cx="1533468" cy="1765804"/>
                </a:xfrm>
                <a:prstGeom prst="rect">
                  <a:avLst/>
                </a:prstGeom>
                <a:blipFill>
                  <a:blip r:embed="rId35"/>
                  <a:stretch>
                    <a:fillRect b="-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D529AE53-434B-141B-EFFF-9746592FAED0}"/>
                </a:ext>
              </a:extLst>
            </p:cNvPr>
            <p:cNvSpPr txBox="1"/>
            <p:nvPr/>
          </p:nvSpPr>
          <p:spPr>
            <a:xfrm>
              <a:off x="6204549" y="913891"/>
              <a:ext cx="1533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Local</a:t>
              </a:r>
              <a:r>
                <a:rPr kumimoji="1" lang="zh-CN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reducer</a:t>
              </a:r>
              <a:endParaRPr kumimoji="1" lang="zh-CN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8432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0F509D6D-7611-0EE3-F75A-1DAD3CFE9A60}"/>
              </a:ext>
            </a:extLst>
          </p:cNvPr>
          <p:cNvGrpSpPr/>
          <p:nvPr/>
        </p:nvGrpSpPr>
        <p:grpSpPr>
          <a:xfrm>
            <a:off x="5338654" y="3276894"/>
            <a:ext cx="3695324" cy="1501057"/>
            <a:chOff x="5632554" y="2971800"/>
            <a:chExt cx="3695324" cy="150105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99D309BD-E812-43F8-1F9C-77F3CE367C8D}"/>
                    </a:ext>
                  </a:extLst>
                </p:cNvPr>
                <p:cNvSpPr txBox="1"/>
                <p:nvPr/>
              </p:nvSpPr>
              <p:spPr>
                <a:xfrm>
                  <a:off x="5632554" y="2971800"/>
                  <a:ext cx="307713" cy="14132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99D309BD-E812-43F8-1F9C-77F3CE367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2554" y="2971800"/>
                  <a:ext cx="307713" cy="1413272"/>
                </a:xfrm>
                <a:prstGeom prst="rect">
                  <a:avLst/>
                </a:prstGeom>
                <a:blipFill>
                  <a:blip r:embed="rId3"/>
                  <a:stretch>
                    <a:fillRect t="-893" b="-8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575F8C3-FF73-0D7B-2A4A-9E131C858E07}"/>
                    </a:ext>
                  </a:extLst>
                </p:cNvPr>
                <p:cNvSpPr txBox="1"/>
                <p:nvPr/>
              </p:nvSpPr>
              <p:spPr>
                <a:xfrm>
                  <a:off x="6223077" y="2971800"/>
                  <a:ext cx="311304" cy="14132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575F8C3-FF73-0D7B-2A4A-9E131C858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077" y="2971800"/>
                  <a:ext cx="311304" cy="1413272"/>
                </a:xfrm>
                <a:prstGeom prst="rect">
                  <a:avLst/>
                </a:prstGeom>
                <a:blipFill>
                  <a:blip r:embed="rId4"/>
                  <a:stretch>
                    <a:fillRect t="-893" b="-8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14CE94AC-6C93-09E4-9E47-51AA4EE9E316}"/>
                    </a:ext>
                  </a:extLst>
                </p:cNvPr>
                <p:cNvSpPr txBox="1"/>
                <p:nvPr/>
              </p:nvSpPr>
              <p:spPr>
                <a:xfrm>
                  <a:off x="5862220" y="3435907"/>
                  <a:ext cx="46756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⊙</m:t>
                        </m:r>
                      </m:oMath>
                    </m:oMathPara>
                  </a14:m>
                  <a:endParaRPr lang="zh-CN" altLang="en-US" sz="1200"/>
                </a:p>
              </p:txBody>
            </p:sp>
          </mc:Choice>
          <mc:Fallback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14CE94AC-6C93-09E4-9E47-51AA4EE9E3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2220" y="3435907"/>
                  <a:ext cx="46756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148A46DA-AF7A-93B5-80E0-984BCD1DBB73}"/>
                    </a:ext>
                  </a:extLst>
                </p:cNvPr>
                <p:cNvSpPr txBox="1"/>
                <p:nvPr/>
              </p:nvSpPr>
              <p:spPr>
                <a:xfrm>
                  <a:off x="6817191" y="2984629"/>
                  <a:ext cx="2510687" cy="14882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sz="1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kumimoji="1" lang="zh-CN" alt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kumimoji="1" lang="zh-CN" alt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kumimoji="1" lang="zh-CN" alt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sum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sz="1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kumimoji="1" lang="en-US" altLang="zh-CN" sz="1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kumimoji="1" lang="en-US" altLang="zh-CN" sz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kumimoji="1" lang="en-US" altLang="zh-CN" sz="1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en-US" altLang="zh-CN" sz="1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148A46DA-AF7A-93B5-80E0-984BCD1DBB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7191" y="2984629"/>
                  <a:ext cx="2510687" cy="1488228"/>
                </a:xfrm>
                <a:prstGeom prst="rect">
                  <a:avLst/>
                </a:prstGeom>
                <a:blipFill>
                  <a:blip r:embed="rId6"/>
                  <a:stretch>
                    <a:fillRect t="-16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3559EBA3-D5EF-B58B-F889-00FE8CB17330}"/>
                    </a:ext>
                  </a:extLst>
                </p:cNvPr>
                <p:cNvSpPr txBox="1"/>
                <p:nvPr/>
              </p:nvSpPr>
              <p:spPr>
                <a:xfrm>
                  <a:off x="6543244" y="3435907"/>
                  <a:ext cx="2356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3559EBA3-D5EF-B58B-F889-00FE8CB173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44" y="3435907"/>
                  <a:ext cx="235641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0526" r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711EC630-3C63-A8F3-B141-AA9DF0FA6B24}"/>
              </a:ext>
            </a:extLst>
          </p:cNvPr>
          <p:cNvSpPr/>
          <p:nvPr/>
        </p:nvSpPr>
        <p:spPr>
          <a:xfrm>
            <a:off x="8200896" y="3205609"/>
            <a:ext cx="147034" cy="13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CF5CB03-3FE7-E891-845C-9FE2E10012A5}"/>
                  </a:ext>
                </a:extLst>
              </p:cNvPr>
              <p:cNvSpPr txBox="1"/>
              <p:nvPr/>
            </p:nvSpPr>
            <p:spPr>
              <a:xfrm>
                <a:off x="0" y="179725"/>
                <a:ext cx="1219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Calibri" panose="020F0502020204030204" pitchFamily="34" charset="0"/>
                    <a:cs typeface="Calibri" panose="020F0502020204030204" pitchFamily="34" charset="0"/>
                  </a:rPr>
                  <a:t>Update</a:t>
                </a:r>
                <a:r>
                  <a:rPr kumimoji="1" lang="zh-CN" altLang="en-US" sz="2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</m:oMath>
                </a14:m>
                <a:endParaRPr kumimoji="1" lang="zh-CN" altLang="en-US" sz="28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CF5CB03-3FE7-E891-845C-9FE2E1001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9725"/>
                <a:ext cx="12192000" cy="523220"/>
              </a:xfrm>
              <a:prstGeom prst="rect">
                <a:avLst/>
              </a:prstGeom>
              <a:blipFill>
                <a:blip r:embed="rId8"/>
                <a:stretch>
                  <a:fillRect t="-9302" b="-30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DE94279-F467-F68B-B3FC-9460BF5D7014}"/>
                  </a:ext>
                </a:extLst>
              </p:cNvPr>
              <p:cNvSpPr txBox="1"/>
              <p:nvPr/>
            </p:nvSpPr>
            <p:spPr>
              <a:xfrm>
                <a:off x="5309429" y="5094035"/>
                <a:ext cx="3974934" cy="889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m:rPr>
                          <m:aln/>
                        </m:rP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1400" b="0" i="0" smtClean="0"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zh-CN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1400" b="0" i="0" smtClean="0"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1400" b="0" i="0" smtClean="0">
                                  <a:latin typeface="Cambria Math" panose="02040503050406030204" pitchFamily="18" charset="0"/>
                                </a:rPr>
                                <m:t>sum</m:t>
                              </m:r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n-US" altLang="zh-CN" sz="1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kumimoji="1" lang="en-US" altLang="zh-CN" sz="1400" b="0" i="0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1400" b="0" i="0" smtClean="0">
                                  <a:latin typeface="Cambria Math" panose="02040503050406030204" pitchFamily="18" charset="0"/>
                                </a:rPr>
                                <m:t>sum</m:t>
                              </m:r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n-US" altLang="zh-CN" sz="1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1400" b="0" i="0" smtClean="0"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1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kumimoji="1" lang="en-US" altLang="zh-CN" sz="1400" b="0" i="0" smtClean="0"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1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400" b="0" i="0" smtClean="0">
                              <a:latin typeface="Cambria Math" panose="02040503050406030204" pitchFamily="18" charset="0"/>
                            </a:rPr>
                            <m:t>sum</m:t>
                          </m:r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1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zh-CN" sz="1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kumimoji="1" lang="en-US" altLang="zh-CN" sz="1400" b="0" i="1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DE94279-F467-F68B-B3FC-9460BF5D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429" y="5094035"/>
                <a:ext cx="3974934" cy="889474"/>
              </a:xfrm>
              <a:prstGeom prst="rect">
                <a:avLst/>
              </a:prstGeom>
              <a:blipFill>
                <a:blip r:embed="rId9"/>
                <a:stretch>
                  <a:fillRect l="-1274" b="-8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3F803C7C-E04D-A04A-82F6-D2DA9EEDB85A}"/>
              </a:ext>
            </a:extLst>
          </p:cNvPr>
          <p:cNvGrpSpPr/>
          <p:nvPr/>
        </p:nvGrpSpPr>
        <p:grpSpPr>
          <a:xfrm>
            <a:off x="5309429" y="843665"/>
            <a:ext cx="3380006" cy="2069997"/>
            <a:chOff x="4358011" y="913891"/>
            <a:chExt cx="3380006" cy="20699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A182CEF2-F00E-00C5-4E12-4886996F5D10}"/>
                    </a:ext>
                  </a:extLst>
                </p:cNvPr>
                <p:cNvSpPr txBox="1"/>
                <p:nvPr/>
              </p:nvSpPr>
              <p:spPr>
                <a:xfrm>
                  <a:off x="4358011" y="1218084"/>
                  <a:ext cx="1591919" cy="1765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dot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 i="1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inf</m:t>
                            </m:r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zh-CN" altLang="en-US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zh-CN" altLang="en-US" sz="1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/>
                </a:p>
              </p:txBody>
            </p:sp>
          </mc:Choice>
          <mc:Fallback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A182CEF2-F00E-00C5-4E12-4886996F5D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011" y="1218084"/>
                  <a:ext cx="1591919" cy="176580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77EE9DD-C168-EEB6-DCD0-44B4E7A96A30}"/>
                </a:ext>
              </a:extLst>
            </p:cNvPr>
            <p:cNvSpPr txBox="1"/>
            <p:nvPr/>
          </p:nvSpPr>
          <p:spPr>
            <a:xfrm>
              <a:off x="4387236" y="913891"/>
              <a:ext cx="1533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Local</a:t>
              </a:r>
              <a:r>
                <a:rPr kumimoji="1" lang="zh-CN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reducer</a:t>
              </a:r>
              <a:endParaRPr kumimoji="1" lang="zh-CN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3F44D464-9C04-C004-DADE-31F18BDA4B15}"/>
                    </a:ext>
                  </a:extLst>
                </p:cNvPr>
                <p:cNvSpPr txBox="1"/>
                <p:nvPr/>
              </p:nvSpPr>
              <p:spPr>
                <a:xfrm>
                  <a:off x="6204549" y="1218084"/>
                  <a:ext cx="1533468" cy="1765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dot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 i="1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inf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(0,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zh-CN" alt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/>
                </a:p>
              </p:txBody>
            </p:sp>
          </mc:Choice>
          <mc:Fallback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3F44D464-9C04-C004-DADE-31F18BDA4B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549" y="1218084"/>
                  <a:ext cx="1533468" cy="176580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AFEB921-DCED-E470-5211-666557329EDD}"/>
                </a:ext>
              </a:extLst>
            </p:cNvPr>
            <p:cNvSpPr txBox="1"/>
            <p:nvPr/>
          </p:nvSpPr>
          <p:spPr>
            <a:xfrm>
              <a:off x="6204549" y="913891"/>
              <a:ext cx="1533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Local</a:t>
              </a:r>
              <a:r>
                <a:rPr kumimoji="1" lang="zh-CN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reducer</a:t>
              </a:r>
              <a:endParaRPr kumimoji="1" lang="zh-CN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FD96AF6-A935-3AE4-21AF-01D7A10FBD89}"/>
              </a:ext>
            </a:extLst>
          </p:cNvPr>
          <p:cNvGrpSpPr/>
          <p:nvPr/>
        </p:nvGrpSpPr>
        <p:grpSpPr>
          <a:xfrm>
            <a:off x="610376" y="728663"/>
            <a:ext cx="2102552" cy="5234628"/>
            <a:chOff x="79154" y="700350"/>
            <a:chExt cx="2102552" cy="52346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5938EBDA-0FF8-DB94-4686-94D7591FFE5D}"/>
                    </a:ext>
                  </a:extLst>
                </p:cNvPr>
                <p:cNvSpPr/>
                <p:nvPr/>
              </p:nvSpPr>
              <p:spPr>
                <a:xfrm>
                  <a:off x="688755" y="1244635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dot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5938EBDA-0FF8-DB94-4686-94D7591FFE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5" y="1244635"/>
                  <a:ext cx="313507" cy="313507"/>
                </a:xfrm>
                <a:prstGeom prst="ellipse">
                  <a:avLst/>
                </a:prstGeom>
                <a:blipFill>
                  <a:blip r:embed="rId12"/>
                  <a:stretch>
                    <a:fillRect l="-20000" r="-4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FABE6384-4600-E24D-8148-0698ABAE0B5C}"/>
                    </a:ext>
                  </a:extLst>
                </p:cNvPr>
                <p:cNvSpPr/>
                <p:nvPr/>
              </p:nvSpPr>
              <p:spPr>
                <a:xfrm>
                  <a:off x="1147938" y="1763199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FABE6384-4600-E24D-8148-0698ABAE0B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938" y="1763199"/>
                  <a:ext cx="313507" cy="313507"/>
                </a:xfrm>
                <a:prstGeom prst="ellipse">
                  <a:avLst/>
                </a:prstGeom>
                <a:blipFill>
                  <a:blip r:embed="rId13"/>
                  <a:stretch>
                    <a:fillRect l="-24000" r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27B3D9E5-979E-D439-664F-E401E08BE996}"/>
                </a:ext>
              </a:extLst>
            </p:cNvPr>
            <p:cNvCxnSpPr>
              <a:cxnSpLocks/>
              <a:stCxn id="40" idx="2"/>
              <a:endCxn id="35" idx="1"/>
            </p:cNvCxnSpPr>
            <p:nvPr/>
          </p:nvCxnSpPr>
          <p:spPr>
            <a:xfrm>
              <a:off x="462331" y="1092236"/>
              <a:ext cx="272336" cy="198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EE32925-5899-1315-4CED-E5D0950F6F09}"/>
                </a:ext>
              </a:extLst>
            </p:cNvPr>
            <p:cNvSpPr/>
            <p:nvPr/>
          </p:nvSpPr>
          <p:spPr>
            <a:xfrm>
              <a:off x="79154" y="700350"/>
              <a:ext cx="766354" cy="391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</a:t>
              </a:r>
            </a:p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D]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6512F33A-7C54-31B1-2458-F3537C671760}"/>
                    </a:ext>
                  </a:extLst>
                </p:cNvPr>
                <p:cNvSpPr/>
                <p:nvPr/>
              </p:nvSpPr>
              <p:spPr>
                <a:xfrm>
                  <a:off x="956348" y="700350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err="1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ks</a:t>
                  </a:r>
                  <a:endParaRPr kumimoji="1" lang="en-US" altLang="zh-CN" sz="1200" b="1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][D,1]</a:t>
                  </a:r>
                </a:p>
              </p:txBody>
            </p:sp>
          </mc:Choice>
          <mc:Fallback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6512F33A-7C54-31B1-2458-F3537C6717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348" y="700350"/>
                  <a:ext cx="766354" cy="391886"/>
                </a:xfrm>
                <a:prstGeom prst="rect">
                  <a:avLst/>
                </a:prstGeom>
                <a:blipFill>
                  <a:blip r:embed="rId14"/>
                  <a:stretch>
                    <a:fillRect t="-625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D498F1CD-F3FA-E31A-E836-0DE2205AFB5F}"/>
                </a:ext>
              </a:extLst>
            </p:cNvPr>
            <p:cNvCxnSpPr>
              <a:cxnSpLocks/>
              <a:stCxn id="41" idx="2"/>
              <a:endCxn id="35" idx="7"/>
            </p:cNvCxnSpPr>
            <p:nvPr/>
          </p:nvCxnSpPr>
          <p:spPr>
            <a:xfrm flipH="1">
              <a:off x="956350" y="1092236"/>
              <a:ext cx="383175" cy="198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614320C5-5421-90A5-12C6-6F33D4962BD3}"/>
                </a:ext>
              </a:extLst>
            </p:cNvPr>
            <p:cNvCxnSpPr>
              <a:cxnSpLocks/>
              <a:stCxn id="35" idx="4"/>
              <a:endCxn id="36" idx="0"/>
            </p:cNvCxnSpPr>
            <p:nvPr/>
          </p:nvCxnSpPr>
          <p:spPr>
            <a:xfrm>
              <a:off x="845509" y="1558142"/>
              <a:ext cx="459183" cy="2050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C0CD889E-07A2-5A85-DF2A-B462B184A54A}"/>
                    </a:ext>
                  </a:extLst>
                </p:cNvPr>
                <p:cNvSpPr/>
                <p:nvPr/>
              </p:nvSpPr>
              <p:spPr>
                <a:xfrm>
                  <a:off x="688755" y="2281763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C0CD889E-07A2-5A85-DF2A-B462B184A5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5" y="2281763"/>
                  <a:ext cx="313507" cy="31350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DE435738-4A38-53A9-1A31-8046B525940C}"/>
                </a:ext>
              </a:extLst>
            </p:cNvPr>
            <p:cNvCxnSpPr>
              <a:cxnSpLocks/>
              <a:stCxn id="36" idx="4"/>
              <a:endCxn id="45" idx="7"/>
            </p:cNvCxnSpPr>
            <p:nvPr/>
          </p:nvCxnSpPr>
          <p:spPr>
            <a:xfrm flipH="1">
              <a:off x="956350" y="2076706"/>
              <a:ext cx="348342" cy="250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DD99F941-8882-483F-8CD2-539616962B1B}"/>
                </a:ext>
              </a:extLst>
            </p:cNvPr>
            <p:cNvCxnSpPr>
              <a:cxnSpLocks/>
              <a:stCxn id="35" idx="4"/>
              <a:endCxn id="45" idx="0"/>
            </p:cNvCxnSpPr>
            <p:nvPr/>
          </p:nvCxnSpPr>
          <p:spPr>
            <a:xfrm>
              <a:off x="845509" y="1558142"/>
              <a:ext cx="0" cy="7236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E88ACB1A-D4CD-CEAB-8E10-E8E9E6263ED1}"/>
                </a:ext>
              </a:extLst>
            </p:cNvPr>
            <p:cNvCxnSpPr>
              <a:cxnSpLocks/>
              <a:stCxn id="45" idx="4"/>
              <a:endCxn id="76" idx="0"/>
            </p:cNvCxnSpPr>
            <p:nvPr/>
          </p:nvCxnSpPr>
          <p:spPr>
            <a:xfrm flipH="1">
              <a:off x="845508" y="2595270"/>
              <a:ext cx="1" cy="2498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502B4D6B-B647-CFF0-A9BC-DB5B0C25F194}"/>
                    </a:ext>
                  </a:extLst>
                </p:cNvPr>
                <p:cNvSpPr/>
                <p:nvPr/>
              </p:nvSpPr>
              <p:spPr>
                <a:xfrm>
                  <a:off x="1182772" y="3318891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um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502B4D6B-B647-CFF0-A9BC-DB5B0C25F1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772" y="3318891"/>
                  <a:ext cx="313507" cy="313507"/>
                </a:xfrm>
                <a:prstGeom prst="ellipse">
                  <a:avLst/>
                </a:prstGeom>
                <a:blipFill>
                  <a:blip r:embed="rId16"/>
                  <a:stretch>
                    <a:fillRect l="-19231" r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8CDEC88F-CB23-BA54-BAE9-D9B9AE6C8367}"/>
                    </a:ext>
                  </a:extLst>
                </p:cNvPr>
                <p:cNvSpPr/>
                <p:nvPr/>
              </p:nvSpPr>
              <p:spPr>
                <a:xfrm>
                  <a:off x="688754" y="3837455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8CDEC88F-CB23-BA54-BAE9-D9B9AE6C83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4" y="3837455"/>
                  <a:ext cx="313507" cy="313507"/>
                </a:xfrm>
                <a:prstGeom prst="ellipse">
                  <a:avLst/>
                </a:prstGeom>
                <a:blipFill>
                  <a:blip r:embed="rId17"/>
                  <a:stretch>
                    <a:fillRect b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2CF2C5EE-CB8D-6AFD-F27C-31051639B99B}"/>
                </a:ext>
              </a:extLst>
            </p:cNvPr>
            <p:cNvCxnSpPr>
              <a:cxnSpLocks/>
              <a:stCxn id="76" idx="4"/>
              <a:endCxn id="49" idx="0"/>
            </p:cNvCxnSpPr>
            <p:nvPr/>
          </p:nvCxnSpPr>
          <p:spPr>
            <a:xfrm>
              <a:off x="845508" y="3158613"/>
              <a:ext cx="494018" cy="1602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79ED0224-51ED-8D8B-786E-E727025FF6CF}"/>
                </a:ext>
              </a:extLst>
            </p:cNvPr>
            <p:cNvCxnSpPr>
              <a:cxnSpLocks/>
              <a:stCxn id="49" idx="4"/>
              <a:endCxn id="50" idx="7"/>
            </p:cNvCxnSpPr>
            <p:nvPr/>
          </p:nvCxnSpPr>
          <p:spPr>
            <a:xfrm flipH="1">
              <a:off x="956349" y="3632398"/>
              <a:ext cx="383177" cy="250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DCA763CB-44A0-3F76-6BDB-EA60046ED2FD}"/>
                </a:ext>
              </a:extLst>
            </p:cNvPr>
            <p:cNvCxnSpPr>
              <a:cxnSpLocks/>
              <a:stCxn id="76" idx="4"/>
              <a:endCxn id="50" idx="0"/>
            </p:cNvCxnSpPr>
            <p:nvPr/>
          </p:nvCxnSpPr>
          <p:spPr>
            <a:xfrm>
              <a:off x="845508" y="3158613"/>
              <a:ext cx="0" cy="6788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DC6A29BF-BF25-ED1E-2A3C-FF9785E9FFD3}"/>
                    </a:ext>
                  </a:extLst>
                </p:cNvPr>
                <p:cNvSpPr/>
                <p:nvPr/>
              </p:nvSpPr>
              <p:spPr>
                <a:xfrm>
                  <a:off x="1141600" y="4356021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DC6A29BF-BF25-ED1E-2A3C-FF9785E9FF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600" y="4356021"/>
                  <a:ext cx="313507" cy="31350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C88E26F9-9CF9-CA3C-1541-D480A79BD2C9}"/>
                </a:ext>
              </a:extLst>
            </p:cNvPr>
            <p:cNvCxnSpPr>
              <a:cxnSpLocks/>
              <a:stCxn id="50" idx="4"/>
              <a:endCxn id="54" idx="1"/>
            </p:cNvCxnSpPr>
            <p:nvPr/>
          </p:nvCxnSpPr>
          <p:spPr>
            <a:xfrm>
              <a:off x="845508" y="4150962"/>
              <a:ext cx="342004" cy="2509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55">
              <a:extLst>
                <a:ext uri="{FF2B5EF4-FFF2-40B4-BE49-F238E27FC236}">
                  <a16:creationId xmlns:a16="http://schemas.microsoft.com/office/drawing/2014/main" id="{0A45C10E-6A2D-470F-E2D8-2E08D7570DD5}"/>
                </a:ext>
              </a:extLst>
            </p:cNvPr>
            <p:cNvCxnSpPr>
              <a:cxnSpLocks/>
              <a:stCxn id="57" idx="2"/>
              <a:endCxn id="54" idx="7"/>
            </p:cNvCxnSpPr>
            <p:nvPr/>
          </p:nvCxnSpPr>
          <p:spPr>
            <a:xfrm flipH="1">
              <a:off x="1409195" y="4119949"/>
              <a:ext cx="389334" cy="281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822CAF87-A455-7476-FACB-50266AD0C24F}"/>
                    </a:ext>
                  </a:extLst>
                </p:cNvPr>
                <p:cNvSpPr/>
                <p:nvPr/>
              </p:nvSpPr>
              <p:spPr>
                <a:xfrm>
                  <a:off x="1415352" y="3728063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vs</a:t>
                  </a:r>
                </a:p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][1,D</a:t>
                  </a:r>
                  <a:r>
                    <a:rPr kumimoji="1" lang="zh-CN" altLang="en-US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</a:t>
                  </a:r>
                </a:p>
              </p:txBody>
            </p:sp>
          </mc:Choice>
          <mc:Fallback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822CAF87-A455-7476-FACB-50266AD0C2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352" y="3728063"/>
                  <a:ext cx="766354" cy="391886"/>
                </a:xfrm>
                <a:prstGeom prst="rect">
                  <a:avLst/>
                </a:prstGeom>
                <a:blipFill>
                  <a:blip r:embed="rId19"/>
                  <a:stretch>
                    <a:fillRect t="-3125" b="-1562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A5385417-5AD5-E8EE-2BEB-FD68CE7E2FD9}"/>
                </a:ext>
              </a:extLst>
            </p:cNvPr>
            <p:cNvCxnSpPr>
              <a:cxnSpLocks/>
              <a:stCxn id="54" idx="4"/>
              <a:endCxn id="88" idx="0"/>
            </p:cNvCxnSpPr>
            <p:nvPr/>
          </p:nvCxnSpPr>
          <p:spPr>
            <a:xfrm>
              <a:off x="1298354" y="4669528"/>
              <a:ext cx="0" cy="3237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4F3D898A-F418-EA06-A659-B593F53FD96A}"/>
                    </a:ext>
                  </a:extLst>
                </p:cNvPr>
                <p:cNvSpPr/>
                <p:nvPr/>
              </p:nvSpPr>
              <p:spPr>
                <a:xfrm>
                  <a:off x="1239247" y="4349917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][1,D]</a:t>
                  </a:r>
                </a:p>
              </p:txBody>
            </p:sp>
          </mc:Choice>
          <mc:Fallback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4F3D898A-F418-EA06-A659-B593F53FD9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247" y="4349917"/>
                  <a:ext cx="766354" cy="39188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7198B74B-4C58-91B7-F139-0DF267378417}"/>
                    </a:ext>
                  </a:extLst>
                </p:cNvPr>
                <p:cNvSpPr txBox="1"/>
                <p:nvPr/>
              </p:nvSpPr>
              <p:spPr>
                <a:xfrm>
                  <a:off x="860324" y="1405962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][1]</a:t>
                  </a:r>
                </a:p>
              </p:txBody>
            </p:sp>
          </mc:Choice>
          <mc:Fallback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7198B74B-4C58-91B7-F139-0DF267378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24" y="1405962"/>
                  <a:ext cx="520700" cy="246221"/>
                </a:xfrm>
                <a:prstGeom prst="rect">
                  <a:avLst/>
                </a:prstGeom>
                <a:blipFill>
                  <a:blip r:embed="rId21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E66D8EF0-BC8D-2957-DC87-F52353E4309D}"/>
                    </a:ext>
                  </a:extLst>
                </p:cNvPr>
                <p:cNvSpPr txBox="1"/>
                <p:nvPr/>
              </p:nvSpPr>
              <p:spPr>
                <a:xfrm>
                  <a:off x="791703" y="3884160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][1,]</a:t>
                  </a:r>
                </a:p>
              </p:txBody>
            </p:sp>
          </mc:Choice>
          <mc:Fallback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E66D8EF0-BC8D-2957-DC87-F52353E43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703" y="3884160"/>
                  <a:ext cx="520700" cy="246221"/>
                </a:xfrm>
                <a:prstGeom prst="rect">
                  <a:avLst/>
                </a:prstGeom>
                <a:blipFill>
                  <a:blip r:embed="rId22"/>
                  <a:stretch>
                    <a:fillRect l="-2439" r="-2439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8B0BA0B0-B2D3-1A4E-6377-617F90E02347}"/>
                    </a:ext>
                  </a:extLst>
                </p:cNvPr>
                <p:cNvSpPr/>
                <p:nvPr/>
              </p:nvSpPr>
              <p:spPr>
                <a:xfrm>
                  <a:off x="688754" y="2845106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8B0BA0B0-B2D3-1A4E-6377-617F90E023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4" y="2845106"/>
                  <a:ext cx="313507" cy="313507"/>
                </a:xfrm>
                <a:prstGeom prst="ellipse">
                  <a:avLst/>
                </a:prstGeom>
                <a:blipFill>
                  <a:blip r:embed="rId23"/>
                  <a:stretch>
                    <a:fillRect l="-24000" r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FF8440C7-C139-294D-584B-37B315170D8A}"/>
                    </a:ext>
                  </a:extLst>
                </p:cNvPr>
                <p:cNvSpPr txBox="1"/>
                <p:nvPr/>
              </p:nvSpPr>
              <p:spPr>
                <a:xfrm>
                  <a:off x="927195" y="1180058"/>
                  <a:ext cx="381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FF8440C7-C139-294D-584B-37B315170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195" y="1180058"/>
                  <a:ext cx="381065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D5CD13C0-77D7-D5AE-BC9B-8C0E7EBAC825}"/>
                    </a:ext>
                  </a:extLst>
                </p:cNvPr>
                <p:cNvSpPr txBox="1"/>
                <p:nvPr/>
              </p:nvSpPr>
              <p:spPr>
                <a:xfrm>
                  <a:off x="1213920" y="1922920"/>
                  <a:ext cx="381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D5CD13C0-77D7-D5AE-BC9B-8C0E7EBAC8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920" y="1922920"/>
                  <a:ext cx="381065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D413599C-FB04-F697-8011-F8A32ACCF21C}"/>
                    </a:ext>
                  </a:extLst>
                </p:cNvPr>
                <p:cNvSpPr txBox="1"/>
                <p:nvPr/>
              </p:nvSpPr>
              <p:spPr>
                <a:xfrm>
                  <a:off x="433685" y="2390209"/>
                  <a:ext cx="360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D413599C-FB04-F697-8011-F8A32ACCF2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85" y="2390209"/>
                  <a:ext cx="360291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08C2E60B-F2F9-4B8C-0F18-516A741CABC2}"/>
                    </a:ext>
                  </a:extLst>
                </p:cNvPr>
                <p:cNvSpPr txBox="1"/>
                <p:nvPr/>
              </p:nvSpPr>
              <p:spPr>
                <a:xfrm>
                  <a:off x="464427" y="3013655"/>
                  <a:ext cx="3875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08C2E60B-F2F9-4B8C-0F18-516A741CA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27" y="3013655"/>
                  <a:ext cx="387542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DD0ABF4F-F098-9323-8AEC-C0080076681E}"/>
                    </a:ext>
                  </a:extLst>
                </p:cNvPr>
                <p:cNvSpPr txBox="1"/>
                <p:nvPr/>
              </p:nvSpPr>
              <p:spPr>
                <a:xfrm>
                  <a:off x="1278414" y="3433632"/>
                  <a:ext cx="3660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DD0ABF4F-F098-9323-8AEC-C00800766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414" y="3433632"/>
                  <a:ext cx="366061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BC672E23-D12F-12F8-B930-84B25FF22D02}"/>
                    </a:ext>
                  </a:extLst>
                </p:cNvPr>
                <p:cNvSpPr txBox="1"/>
                <p:nvPr/>
              </p:nvSpPr>
              <p:spPr>
                <a:xfrm>
                  <a:off x="464955" y="4000586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BC672E23-D12F-12F8-B930-84B25FF22D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955" y="4000586"/>
                  <a:ext cx="380552" cy="369332"/>
                </a:xfrm>
                <a:prstGeom prst="rect">
                  <a:avLst/>
                </a:prstGeom>
                <a:blipFill>
                  <a:blip r:embed="rId2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DF157807-850D-DC09-FD10-AC1232CC680C}"/>
                </a:ext>
              </a:extLst>
            </p:cNvPr>
            <p:cNvSpPr txBox="1"/>
            <p:nvPr/>
          </p:nvSpPr>
          <p:spPr>
            <a:xfrm>
              <a:off x="1400617" y="1885727"/>
              <a:ext cx="520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[][1,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BE3602F2-00EA-C12D-6FA5-2192ACF3002A}"/>
                    </a:ext>
                  </a:extLst>
                </p:cNvPr>
                <p:cNvSpPr txBox="1"/>
                <p:nvPr/>
              </p:nvSpPr>
              <p:spPr>
                <a:xfrm>
                  <a:off x="875406" y="2443879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][1,]</a:t>
                  </a:r>
                </a:p>
              </p:txBody>
            </p:sp>
          </mc:Choice>
          <mc:Fallback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BE3602F2-00EA-C12D-6FA5-2192ACF300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406" y="2443879"/>
                  <a:ext cx="520700" cy="246221"/>
                </a:xfrm>
                <a:prstGeom prst="rect">
                  <a:avLst/>
                </a:prstGeom>
                <a:blipFill>
                  <a:blip r:embed="rId30"/>
                  <a:stretch>
                    <a:fillRect r="-2381"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0EB57C02-45B8-696B-12E5-426B3F6990F3}"/>
                    </a:ext>
                  </a:extLst>
                </p:cNvPr>
                <p:cNvSpPr txBox="1"/>
                <p:nvPr/>
              </p:nvSpPr>
              <p:spPr>
                <a:xfrm>
                  <a:off x="896298" y="2961841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][1,]</a:t>
                  </a:r>
                </a:p>
              </p:txBody>
            </p:sp>
          </mc:Choice>
          <mc:Fallback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0EB57C02-45B8-696B-12E5-426B3F6990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298" y="2961841"/>
                  <a:ext cx="520700" cy="246221"/>
                </a:xfrm>
                <a:prstGeom prst="rect">
                  <a:avLst/>
                </a:prstGeom>
                <a:blipFill>
                  <a:blip r:embed="rId31"/>
                  <a:stretch>
                    <a:fillRect l="-2381" r="-2381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3C1FAA85-DA7F-D1BA-14EE-009111CC5FF6}"/>
                </a:ext>
              </a:extLst>
            </p:cNvPr>
            <p:cNvSpPr txBox="1"/>
            <p:nvPr/>
          </p:nvSpPr>
          <p:spPr>
            <a:xfrm>
              <a:off x="1409979" y="3519974"/>
              <a:ext cx="520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27528947-C026-362E-665E-B2AA489193D7}"/>
                    </a:ext>
                  </a:extLst>
                </p:cNvPr>
                <p:cNvSpPr txBox="1"/>
                <p:nvPr/>
              </p:nvSpPr>
              <p:spPr>
                <a:xfrm>
                  <a:off x="1110514" y="5565646"/>
                  <a:ext cx="3756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27528947-C026-362E-665E-B2AA489193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514" y="5565646"/>
                  <a:ext cx="375679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椭圆 87">
                  <a:extLst>
                    <a:ext uri="{FF2B5EF4-FFF2-40B4-BE49-F238E27FC236}">
                      <a16:creationId xmlns:a16="http://schemas.microsoft.com/office/drawing/2014/main" id="{86EF9E52-29E6-D85A-5F3C-9D69BCE5B8F9}"/>
                    </a:ext>
                  </a:extLst>
                </p:cNvPr>
                <p:cNvSpPr/>
                <p:nvPr/>
              </p:nvSpPr>
              <p:spPr>
                <a:xfrm>
                  <a:off x="1141600" y="4993296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um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8" name="椭圆 87">
                  <a:extLst>
                    <a:ext uri="{FF2B5EF4-FFF2-40B4-BE49-F238E27FC236}">
                      <a16:creationId xmlns:a16="http://schemas.microsoft.com/office/drawing/2014/main" id="{86EF9E52-29E6-D85A-5F3C-9D69BCE5B8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600" y="4993296"/>
                  <a:ext cx="313507" cy="313507"/>
                </a:xfrm>
                <a:prstGeom prst="ellipse">
                  <a:avLst/>
                </a:prstGeom>
                <a:blipFill>
                  <a:blip r:embed="rId33"/>
                  <a:stretch>
                    <a:fillRect l="-23077" r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直线箭头连接符 88">
              <a:extLst>
                <a:ext uri="{FF2B5EF4-FFF2-40B4-BE49-F238E27FC236}">
                  <a16:creationId xmlns:a16="http://schemas.microsoft.com/office/drawing/2014/main" id="{FCD052E9-09D7-F7D0-B633-902ED4BC16B2}"/>
                </a:ext>
              </a:extLst>
            </p:cNvPr>
            <p:cNvCxnSpPr>
              <a:cxnSpLocks/>
              <a:stCxn id="88" idx="4"/>
              <a:endCxn id="87" idx="0"/>
            </p:cNvCxnSpPr>
            <p:nvPr/>
          </p:nvCxnSpPr>
          <p:spPr>
            <a:xfrm>
              <a:off x="1298354" y="5306803"/>
              <a:ext cx="0" cy="2588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D9CA90B1-204A-8576-B0E1-4B4761A74721}"/>
                </a:ext>
              </a:extLst>
            </p:cNvPr>
            <p:cNvSpPr/>
            <p:nvPr/>
          </p:nvSpPr>
          <p:spPr>
            <a:xfrm>
              <a:off x="1268242" y="4962111"/>
              <a:ext cx="766354" cy="391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[][1,D]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AE7D716C-5420-12B1-8DB3-EF164EF219EA}"/>
                    </a:ext>
                  </a:extLst>
                </p:cNvPr>
                <p:cNvSpPr txBox="1"/>
                <p:nvPr/>
              </p:nvSpPr>
              <p:spPr>
                <a:xfrm>
                  <a:off x="912468" y="4463358"/>
                  <a:ext cx="3922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AE7D716C-5420-12B1-8DB3-EF164EF219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468" y="4463358"/>
                  <a:ext cx="392223" cy="369332"/>
                </a:xfrm>
                <a:prstGeom prst="rect">
                  <a:avLst/>
                </a:prstGeom>
                <a:blipFill>
                  <a:blip r:embed="rId3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9773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938295CA-22AB-F9EB-7E1D-C3327F799DCC}"/>
              </a:ext>
            </a:extLst>
          </p:cNvPr>
          <p:cNvGrpSpPr/>
          <p:nvPr/>
        </p:nvGrpSpPr>
        <p:grpSpPr>
          <a:xfrm>
            <a:off x="5338654" y="3186926"/>
            <a:ext cx="3714633" cy="1922590"/>
            <a:chOff x="5461830" y="3515279"/>
            <a:chExt cx="3714633" cy="19225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99D309BD-E812-43F8-1F9C-77F3CE367C8D}"/>
                    </a:ext>
                  </a:extLst>
                </p:cNvPr>
                <p:cNvSpPr txBox="1"/>
                <p:nvPr/>
              </p:nvSpPr>
              <p:spPr>
                <a:xfrm>
                  <a:off x="5461830" y="3877668"/>
                  <a:ext cx="375809" cy="13825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eqArr>
                                      <m:eqArrPr>
                                        <m:ctrlPr>
                                          <a:rPr kumimoji="1"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kumimoji="1"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</m:eqAr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99D309BD-E812-43F8-1F9C-77F3CE367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1830" y="3877668"/>
                  <a:ext cx="375809" cy="1382558"/>
                </a:xfrm>
                <a:prstGeom prst="rect">
                  <a:avLst/>
                </a:prstGeom>
                <a:blipFill>
                  <a:blip r:embed="rId3"/>
                  <a:stretch>
                    <a:fillRect t="-909" b="-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575F8C3-FF73-0D7B-2A4A-9E131C858E07}"/>
                    </a:ext>
                  </a:extLst>
                </p:cNvPr>
                <p:cNvSpPr txBox="1"/>
                <p:nvPr/>
              </p:nvSpPr>
              <p:spPr>
                <a:xfrm>
                  <a:off x="6052353" y="3877668"/>
                  <a:ext cx="382989" cy="13825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eqArr>
                                      <m:eqArrPr>
                                        <m:ctrlPr>
                                          <a:rPr kumimoji="1"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kumimoji="1"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</m:eqAr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575F8C3-FF73-0D7B-2A4A-9E131C858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2353" y="3877668"/>
                  <a:ext cx="382989" cy="1382558"/>
                </a:xfrm>
                <a:prstGeom prst="rect">
                  <a:avLst/>
                </a:prstGeom>
                <a:blipFill>
                  <a:blip r:embed="rId4"/>
                  <a:stretch>
                    <a:fillRect t="-909" b="-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14CE94AC-6C93-09E4-9E47-51AA4EE9E316}"/>
                    </a:ext>
                  </a:extLst>
                </p:cNvPr>
                <p:cNvSpPr txBox="1"/>
                <p:nvPr/>
              </p:nvSpPr>
              <p:spPr>
                <a:xfrm>
                  <a:off x="5691496" y="4341775"/>
                  <a:ext cx="46756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⊙</m:t>
                        </m:r>
                      </m:oMath>
                    </m:oMathPara>
                  </a14:m>
                  <a:endParaRPr lang="zh-CN" altLang="en-US" sz="1200"/>
                </a:p>
              </p:txBody>
            </p:sp>
          </mc:Choice>
          <mc:Fallback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14CE94AC-6C93-09E4-9E47-51AA4EE9E3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496" y="4341775"/>
                  <a:ext cx="46756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148A46DA-AF7A-93B5-80E0-984BCD1DBB73}"/>
                    </a:ext>
                  </a:extLst>
                </p:cNvPr>
                <p:cNvSpPr txBox="1"/>
                <p:nvPr/>
              </p:nvSpPr>
              <p:spPr>
                <a:xfrm>
                  <a:off x="6665776" y="3722591"/>
                  <a:ext cx="2510687" cy="17152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sz="1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kumimoji="1" lang="zh-CN" alt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kumimoji="1" lang="zh-CN" alt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kumimoji="1" lang="zh-CN" alt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sum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kumimoji="1"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kumimoji="1" lang="en-US" altLang="zh-CN" sz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kumimoji="1"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kumimoji="1" lang="en-US" altLang="zh-CN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zh-CN" altLang="en-US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zh-CN" sz="1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zh-CN" sz="12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sz="12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12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zh-CN" sz="12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zh-CN" altLang="en-US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zh-CN" sz="12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12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12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sum</m:t>
                                        </m:r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zh-CN" sz="1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zh-CN" sz="12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sz="12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12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148A46DA-AF7A-93B5-80E0-984BCD1DBB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5776" y="3722591"/>
                  <a:ext cx="2510687" cy="1715278"/>
                </a:xfrm>
                <a:prstGeom prst="rect">
                  <a:avLst/>
                </a:prstGeom>
                <a:blipFill>
                  <a:blip r:embed="rId6"/>
                  <a:stretch>
                    <a:fillRect t="-1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3559EBA3-D5EF-B58B-F889-00FE8CB17330}"/>
                    </a:ext>
                  </a:extLst>
                </p:cNvPr>
                <p:cNvSpPr txBox="1"/>
                <p:nvPr/>
              </p:nvSpPr>
              <p:spPr>
                <a:xfrm>
                  <a:off x="6424773" y="4341775"/>
                  <a:ext cx="2356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3559EBA3-D5EF-B58B-F889-00FE8CB173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4773" y="4341775"/>
                  <a:ext cx="235641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0526" r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11EC630-3C63-A8F3-B141-AA9DF0FA6B24}"/>
                </a:ext>
              </a:extLst>
            </p:cNvPr>
            <p:cNvSpPr/>
            <p:nvPr/>
          </p:nvSpPr>
          <p:spPr>
            <a:xfrm>
              <a:off x="8129132" y="3515279"/>
              <a:ext cx="147034" cy="1366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CF5CB03-3FE7-E891-845C-9FE2E10012A5}"/>
                  </a:ext>
                </a:extLst>
              </p:cNvPr>
              <p:cNvSpPr txBox="1"/>
              <p:nvPr/>
            </p:nvSpPr>
            <p:spPr>
              <a:xfrm>
                <a:off x="0" y="179725"/>
                <a:ext cx="1219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Calibri" panose="020F0502020204030204" pitchFamily="34" charset="0"/>
                    <a:cs typeface="Calibri" panose="020F0502020204030204" pitchFamily="34" charset="0"/>
                  </a:rPr>
                  <a:t>Update</a:t>
                </a:r>
                <a:r>
                  <a:rPr kumimoji="1" lang="zh-CN" altLang="en-US" sz="2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endParaRPr kumimoji="1" lang="zh-CN" altLang="en-US" sz="28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CF5CB03-3FE7-E891-845C-9FE2E1001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9725"/>
                <a:ext cx="12192000" cy="523220"/>
              </a:xfrm>
              <a:prstGeom prst="rect">
                <a:avLst/>
              </a:prstGeom>
              <a:blipFill>
                <a:blip r:embed="rId8"/>
                <a:stretch>
                  <a:fillRect t="-9302" b="-30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DE94279-F467-F68B-B3FC-9460BF5D7014}"/>
                  </a:ext>
                </a:extLst>
              </p:cNvPr>
              <p:cNvSpPr txBox="1"/>
              <p:nvPr/>
            </p:nvSpPr>
            <p:spPr>
              <a:xfrm>
                <a:off x="5419530" y="5490462"/>
                <a:ext cx="3472874" cy="461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kumimoji="1"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1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func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kumimoji="1"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1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1400">
                                  <a:latin typeface="Cambria Math" panose="02040503050406030204" pitchFamily="18" charset="0"/>
                                </a:rPr>
                                <m:t>sum</m:t>
                              </m:r>
                              <m: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1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kumimoji="1"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zh-CN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func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n-US" altLang="zh-CN" sz="14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endParaRPr kumimoji="1" lang="en-US" altLang="zh-CN" sz="1400" b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DE94279-F467-F68B-B3FC-9460BF5D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530" y="5490462"/>
                <a:ext cx="3472874" cy="461537"/>
              </a:xfrm>
              <a:prstGeom prst="rect">
                <a:avLst/>
              </a:prstGeom>
              <a:blipFill>
                <a:blip r:embed="rId9"/>
                <a:stretch>
                  <a:fillRect l="-1091" t="-2703" r="-1091"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79CF1E76-0A7D-2B3F-8920-F5B3B6E2CF0B}"/>
              </a:ext>
            </a:extLst>
          </p:cNvPr>
          <p:cNvGrpSpPr/>
          <p:nvPr/>
        </p:nvGrpSpPr>
        <p:grpSpPr>
          <a:xfrm>
            <a:off x="5309429" y="1020484"/>
            <a:ext cx="3380006" cy="2069997"/>
            <a:chOff x="4358011" y="913891"/>
            <a:chExt cx="3380006" cy="20699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12D16EF5-7D02-D036-BC1C-0391EC4F8F09}"/>
                    </a:ext>
                  </a:extLst>
                </p:cNvPr>
                <p:cNvSpPr txBox="1"/>
                <p:nvPr/>
              </p:nvSpPr>
              <p:spPr>
                <a:xfrm>
                  <a:off x="4358011" y="1218084"/>
                  <a:ext cx="1591919" cy="1765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dot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 i="1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inf</m:t>
                            </m:r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zh-CN" altLang="en-US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zh-CN" altLang="en-US" sz="1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/>
                </a:p>
              </p:txBody>
            </p:sp>
          </mc:Choice>
          <mc:Fallback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12D16EF5-7D02-D036-BC1C-0391EC4F8F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011" y="1218084"/>
                  <a:ext cx="1591919" cy="176580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B15F4A6-8F65-1B20-ABB5-5E444346B924}"/>
                </a:ext>
              </a:extLst>
            </p:cNvPr>
            <p:cNvSpPr txBox="1"/>
            <p:nvPr/>
          </p:nvSpPr>
          <p:spPr>
            <a:xfrm>
              <a:off x="4387236" y="913891"/>
              <a:ext cx="1533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Local</a:t>
              </a:r>
              <a:r>
                <a:rPr kumimoji="1" lang="zh-CN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reducer</a:t>
              </a:r>
              <a:endParaRPr kumimoji="1" lang="zh-CN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CA54A0E5-04AA-C6B2-F90C-5661060447C3}"/>
                    </a:ext>
                  </a:extLst>
                </p:cNvPr>
                <p:cNvSpPr txBox="1"/>
                <p:nvPr/>
              </p:nvSpPr>
              <p:spPr>
                <a:xfrm>
                  <a:off x="6204549" y="1218084"/>
                  <a:ext cx="1533468" cy="1765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dot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 i="1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inf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(0,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zh-CN" alt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/>
                </a:p>
              </p:txBody>
            </p:sp>
          </mc:Choice>
          <mc:Fallback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CA54A0E5-04AA-C6B2-F90C-5661060447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549" y="1218084"/>
                  <a:ext cx="1533468" cy="176580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2E9CE17-40BA-62D8-EDA7-9EB2475B4E10}"/>
                </a:ext>
              </a:extLst>
            </p:cNvPr>
            <p:cNvSpPr txBox="1"/>
            <p:nvPr/>
          </p:nvSpPr>
          <p:spPr>
            <a:xfrm>
              <a:off x="6204549" y="913891"/>
              <a:ext cx="1533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Local</a:t>
              </a:r>
              <a:r>
                <a:rPr kumimoji="1" lang="zh-CN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reducer</a:t>
              </a:r>
              <a:endParaRPr kumimoji="1" lang="zh-CN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74F12F6-C277-5621-601A-15DC2AE29409}"/>
              </a:ext>
            </a:extLst>
          </p:cNvPr>
          <p:cNvGrpSpPr/>
          <p:nvPr/>
        </p:nvGrpSpPr>
        <p:grpSpPr>
          <a:xfrm>
            <a:off x="610376" y="728663"/>
            <a:ext cx="2102552" cy="5234628"/>
            <a:chOff x="79154" y="700350"/>
            <a:chExt cx="2102552" cy="52346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57C00244-62AF-08E5-3172-8571B43AAD4C}"/>
                    </a:ext>
                  </a:extLst>
                </p:cNvPr>
                <p:cNvSpPr/>
                <p:nvPr/>
              </p:nvSpPr>
              <p:spPr>
                <a:xfrm>
                  <a:off x="688755" y="1244635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dot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57C00244-62AF-08E5-3172-8571B43AAD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5" y="1244635"/>
                  <a:ext cx="313507" cy="313507"/>
                </a:xfrm>
                <a:prstGeom prst="ellipse">
                  <a:avLst/>
                </a:prstGeom>
                <a:blipFill>
                  <a:blip r:embed="rId12"/>
                  <a:stretch>
                    <a:fillRect l="-20000" r="-4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CC553497-E019-9926-C2D2-F6334B32320E}"/>
                    </a:ext>
                  </a:extLst>
                </p:cNvPr>
                <p:cNvSpPr/>
                <p:nvPr/>
              </p:nvSpPr>
              <p:spPr>
                <a:xfrm>
                  <a:off x="1147938" y="1763199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CC553497-E019-9926-C2D2-F6334B3232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938" y="1763199"/>
                  <a:ext cx="313507" cy="313507"/>
                </a:xfrm>
                <a:prstGeom prst="ellipse">
                  <a:avLst/>
                </a:prstGeom>
                <a:blipFill>
                  <a:blip r:embed="rId13"/>
                  <a:stretch>
                    <a:fillRect l="-24000" r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4A26D65C-7036-147E-E878-BABF45B169A2}"/>
                </a:ext>
              </a:extLst>
            </p:cNvPr>
            <p:cNvCxnSpPr>
              <a:cxnSpLocks/>
              <a:stCxn id="40" idx="2"/>
              <a:endCxn id="35" idx="1"/>
            </p:cNvCxnSpPr>
            <p:nvPr/>
          </p:nvCxnSpPr>
          <p:spPr>
            <a:xfrm>
              <a:off x="462331" y="1092236"/>
              <a:ext cx="272336" cy="198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9D06206-9311-85B9-4052-0C22343C4576}"/>
                </a:ext>
              </a:extLst>
            </p:cNvPr>
            <p:cNvSpPr/>
            <p:nvPr/>
          </p:nvSpPr>
          <p:spPr>
            <a:xfrm>
              <a:off x="79154" y="700350"/>
              <a:ext cx="766354" cy="391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</a:t>
              </a:r>
            </a:p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D]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A26C6485-37C6-DA97-9828-76C3D6453B6D}"/>
                    </a:ext>
                  </a:extLst>
                </p:cNvPr>
                <p:cNvSpPr/>
                <p:nvPr/>
              </p:nvSpPr>
              <p:spPr>
                <a:xfrm>
                  <a:off x="956348" y="700350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err="1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ks</a:t>
                  </a:r>
                  <a:endParaRPr kumimoji="1" lang="en-US" altLang="zh-CN" sz="1200" b="1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][D,1]</a:t>
                  </a:r>
                </a:p>
              </p:txBody>
            </p:sp>
          </mc:Choice>
          <mc:Fallback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A26C6485-37C6-DA97-9828-76C3D6453B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348" y="700350"/>
                  <a:ext cx="766354" cy="391886"/>
                </a:xfrm>
                <a:prstGeom prst="rect">
                  <a:avLst/>
                </a:prstGeom>
                <a:blipFill>
                  <a:blip r:embed="rId14"/>
                  <a:stretch>
                    <a:fillRect t="-625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2B72B25D-33F7-D19E-31C3-95C74EF9972E}"/>
                </a:ext>
              </a:extLst>
            </p:cNvPr>
            <p:cNvCxnSpPr>
              <a:cxnSpLocks/>
              <a:stCxn id="41" idx="2"/>
              <a:endCxn id="35" idx="7"/>
            </p:cNvCxnSpPr>
            <p:nvPr/>
          </p:nvCxnSpPr>
          <p:spPr>
            <a:xfrm flipH="1">
              <a:off x="956350" y="1092236"/>
              <a:ext cx="383175" cy="198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030F7DAD-DB08-05BC-1532-E2C7C674D2E9}"/>
                </a:ext>
              </a:extLst>
            </p:cNvPr>
            <p:cNvCxnSpPr>
              <a:cxnSpLocks/>
              <a:stCxn id="35" idx="4"/>
              <a:endCxn id="36" idx="0"/>
            </p:cNvCxnSpPr>
            <p:nvPr/>
          </p:nvCxnSpPr>
          <p:spPr>
            <a:xfrm>
              <a:off x="845509" y="1558142"/>
              <a:ext cx="459183" cy="2050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FB498B4A-46B6-8547-8B9F-45050CAB8188}"/>
                    </a:ext>
                  </a:extLst>
                </p:cNvPr>
                <p:cNvSpPr/>
                <p:nvPr/>
              </p:nvSpPr>
              <p:spPr>
                <a:xfrm>
                  <a:off x="688755" y="2281763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FB498B4A-46B6-8547-8B9F-45050CAB81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5" y="2281763"/>
                  <a:ext cx="313507" cy="31350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75499ABF-E381-C327-6803-99737A199CC4}"/>
                </a:ext>
              </a:extLst>
            </p:cNvPr>
            <p:cNvCxnSpPr>
              <a:cxnSpLocks/>
              <a:stCxn id="36" idx="4"/>
              <a:endCxn id="45" idx="7"/>
            </p:cNvCxnSpPr>
            <p:nvPr/>
          </p:nvCxnSpPr>
          <p:spPr>
            <a:xfrm flipH="1">
              <a:off x="956350" y="2076706"/>
              <a:ext cx="348342" cy="250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A84ABE43-FB0D-1716-2FDC-1F4135B591D3}"/>
                </a:ext>
              </a:extLst>
            </p:cNvPr>
            <p:cNvCxnSpPr>
              <a:cxnSpLocks/>
              <a:stCxn id="35" idx="4"/>
              <a:endCxn id="45" idx="0"/>
            </p:cNvCxnSpPr>
            <p:nvPr/>
          </p:nvCxnSpPr>
          <p:spPr>
            <a:xfrm>
              <a:off x="845509" y="1558142"/>
              <a:ext cx="0" cy="7236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81CD5EE5-851B-660E-7C94-AF01A362326E}"/>
                </a:ext>
              </a:extLst>
            </p:cNvPr>
            <p:cNvCxnSpPr>
              <a:cxnSpLocks/>
              <a:stCxn id="45" idx="4"/>
              <a:endCxn id="76" idx="0"/>
            </p:cNvCxnSpPr>
            <p:nvPr/>
          </p:nvCxnSpPr>
          <p:spPr>
            <a:xfrm flipH="1">
              <a:off x="845508" y="2595270"/>
              <a:ext cx="1" cy="2498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5ED84EF3-01EE-9096-BE3E-593C5E14B834}"/>
                    </a:ext>
                  </a:extLst>
                </p:cNvPr>
                <p:cNvSpPr/>
                <p:nvPr/>
              </p:nvSpPr>
              <p:spPr>
                <a:xfrm>
                  <a:off x="1182772" y="3318891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um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5ED84EF3-01EE-9096-BE3E-593C5E14B8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772" y="3318891"/>
                  <a:ext cx="313507" cy="313507"/>
                </a:xfrm>
                <a:prstGeom prst="ellipse">
                  <a:avLst/>
                </a:prstGeom>
                <a:blipFill>
                  <a:blip r:embed="rId16"/>
                  <a:stretch>
                    <a:fillRect l="-19231" r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142AFA9C-9A10-7BED-9A37-2B1B4897912A}"/>
                    </a:ext>
                  </a:extLst>
                </p:cNvPr>
                <p:cNvSpPr/>
                <p:nvPr/>
              </p:nvSpPr>
              <p:spPr>
                <a:xfrm>
                  <a:off x="688754" y="3837455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142AFA9C-9A10-7BED-9A37-2B1B489791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4" y="3837455"/>
                  <a:ext cx="313507" cy="313507"/>
                </a:xfrm>
                <a:prstGeom prst="ellipse">
                  <a:avLst/>
                </a:prstGeom>
                <a:blipFill>
                  <a:blip r:embed="rId17"/>
                  <a:stretch>
                    <a:fillRect b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D43A125F-9BB1-5B2A-C02B-10BCE31B2AE4}"/>
                </a:ext>
              </a:extLst>
            </p:cNvPr>
            <p:cNvCxnSpPr>
              <a:cxnSpLocks/>
              <a:stCxn id="76" idx="4"/>
              <a:endCxn id="49" idx="0"/>
            </p:cNvCxnSpPr>
            <p:nvPr/>
          </p:nvCxnSpPr>
          <p:spPr>
            <a:xfrm>
              <a:off x="845508" y="3158613"/>
              <a:ext cx="494018" cy="1602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B7FD9D2F-E05B-660F-3F72-486F78A8B86E}"/>
                </a:ext>
              </a:extLst>
            </p:cNvPr>
            <p:cNvCxnSpPr>
              <a:cxnSpLocks/>
              <a:stCxn id="49" idx="4"/>
              <a:endCxn id="50" idx="7"/>
            </p:cNvCxnSpPr>
            <p:nvPr/>
          </p:nvCxnSpPr>
          <p:spPr>
            <a:xfrm flipH="1">
              <a:off x="956349" y="3632398"/>
              <a:ext cx="383177" cy="250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C0529626-27B6-577C-1E70-8A703EA9F306}"/>
                </a:ext>
              </a:extLst>
            </p:cNvPr>
            <p:cNvCxnSpPr>
              <a:cxnSpLocks/>
              <a:stCxn id="76" idx="4"/>
              <a:endCxn id="50" idx="0"/>
            </p:cNvCxnSpPr>
            <p:nvPr/>
          </p:nvCxnSpPr>
          <p:spPr>
            <a:xfrm>
              <a:off x="845508" y="3158613"/>
              <a:ext cx="0" cy="6788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AA441549-9435-880D-2694-F80D2E5DF76D}"/>
                    </a:ext>
                  </a:extLst>
                </p:cNvPr>
                <p:cNvSpPr/>
                <p:nvPr/>
              </p:nvSpPr>
              <p:spPr>
                <a:xfrm>
                  <a:off x="1141600" y="4356021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AA441549-9435-880D-2694-F80D2E5DF7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600" y="4356021"/>
                  <a:ext cx="313507" cy="31350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E2A12189-CEC7-972F-6AB3-DE1AE92F0638}"/>
                </a:ext>
              </a:extLst>
            </p:cNvPr>
            <p:cNvCxnSpPr>
              <a:cxnSpLocks/>
              <a:stCxn id="50" idx="4"/>
              <a:endCxn id="54" idx="1"/>
            </p:cNvCxnSpPr>
            <p:nvPr/>
          </p:nvCxnSpPr>
          <p:spPr>
            <a:xfrm>
              <a:off x="845508" y="4150962"/>
              <a:ext cx="342004" cy="2509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55">
              <a:extLst>
                <a:ext uri="{FF2B5EF4-FFF2-40B4-BE49-F238E27FC236}">
                  <a16:creationId xmlns:a16="http://schemas.microsoft.com/office/drawing/2014/main" id="{9691FB50-D347-33ED-D9C9-3E3DC6EA2596}"/>
                </a:ext>
              </a:extLst>
            </p:cNvPr>
            <p:cNvCxnSpPr>
              <a:cxnSpLocks/>
              <a:stCxn id="57" idx="2"/>
              <a:endCxn id="54" idx="7"/>
            </p:cNvCxnSpPr>
            <p:nvPr/>
          </p:nvCxnSpPr>
          <p:spPr>
            <a:xfrm flipH="1">
              <a:off x="1409195" y="4119949"/>
              <a:ext cx="389334" cy="281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BAE3757E-C916-7965-B84A-B3EEC34014ED}"/>
                    </a:ext>
                  </a:extLst>
                </p:cNvPr>
                <p:cNvSpPr/>
                <p:nvPr/>
              </p:nvSpPr>
              <p:spPr>
                <a:xfrm>
                  <a:off x="1415352" y="3728063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vs</a:t>
                  </a:r>
                </a:p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][1,D</a:t>
                  </a:r>
                  <a:r>
                    <a:rPr kumimoji="1" lang="zh-CN" altLang="en-US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</a:t>
                  </a:r>
                </a:p>
              </p:txBody>
            </p:sp>
          </mc:Choice>
          <mc:Fallback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BAE3757E-C916-7965-B84A-B3EEC34014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352" y="3728063"/>
                  <a:ext cx="766354" cy="391886"/>
                </a:xfrm>
                <a:prstGeom prst="rect">
                  <a:avLst/>
                </a:prstGeom>
                <a:blipFill>
                  <a:blip r:embed="rId19"/>
                  <a:stretch>
                    <a:fillRect t="-3125" b="-1562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9E0BF6AD-5BF9-F055-C180-2E356FA13178}"/>
                </a:ext>
              </a:extLst>
            </p:cNvPr>
            <p:cNvCxnSpPr>
              <a:cxnSpLocks/>
              <a:stCxn id="54" idx="4"/>
              <a:endCxn id="88" idx="0"/>
            </p:cNvCxnSpPr>
            <p:nvPr/>
          </p:nvCxnSpPr>
          <p:spPr>
            <a:xfrm>
              <a:off x="1298354" y="4669528"/>
              <a:ext cx="0" cy="3237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87A84BCF-291E-2D1A-7CBC-6FE9C76DA7C9}"/>
                    </a:ext>
                  </a:extLst>
                </p:cNvPr>
                <p:cNvSpPr/>
                <p:nvPr/>
              </p:nvSpPr>
              <p:spPr>
                <a:xfrm>
                  <a:off x="1239247" y="4349917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][1,D]</a:t>
                  </a:r>
                </a:p>
              </p:txBody>
            </p:sp>
          </mc:Choice>
          <mc:Fallback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87A84BCF-291E-2D1A-7CBC-6FE9C76DA7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247" y="4349917"/>
                  <a:ext cx="766354" cy="39188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62464FF3-407B-B9FF-3436-A7119B11FFBC}"/>
                    </a:ext>
                  </a:extLst>
                </p:cNvPr>
                <p:cNvSpPr txBox="1"/>
                <p:nvPr/>
              </p:nvSpPr>
              <p:spPr>
                <a:xfrm>
                  <a:off x="860324" y="1405962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][1]</a:t>
                  </a:r>
                </a:p>
              </p:txBody>
            </p:sp>
          </mc:Choice>
          <mc:Fallback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62464FF3-407B-B9FF-3436-A7119B11FF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24" y="1405962"/>
                  <a:ext cx="520700" cy="246221"/>
                </a:xfrm>
                <a:prstGeom prst="rect">
                  <a:avLst/>
                </a:prstGeom>
                <a:blipFill>
                  <a:blip r:embed="rId21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0E0C877C-61FE-9E7C-6E8F-419C51FAB3B4}"/>
                    </a:ext>
                  </a:extLst>
                </p:cNvPr>
                <p:cNvSpPr txBox="1"/>
                <p:nvPr/>
              </p:nvSpPr>
              <p:spPr>
                <a:xfrm>
                  <a:off x="791703" y="3884160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][1,]</a:t>
                  </a:r>
                </a:p>
              </p:txBody>
            </p:sp>
          </mc:Choice>
          <mc:Fallback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0E0C877C-61FE-9E7C-6E8F-419C51FAB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703" y="3884160"/>
                  <a:ext cx="520700" cy="246221"/>
                </a:xfrm>
                <a:prstGeom prst="rect">
                  <a:avLst/>
                </a:prstGeom>
                <a:blipFill>
                  <a:blip r:embed="rId22"/>
                  <a:stretch>
                    <a:fillRect l="-2439" r="-2439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77424919-B270-85C6-4AB3-A68EA757EED5}"/>
                    </a:ext>
                  </a:extLst>
                </p:cNvPr>
                <p:cNvSpPr/>
                <p:nvPr/>
              </p:nvSpPr>
              <p:spPr>
                <a:xfrm>
                  <a:off x="688754" y="2845106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77424919-B270-85C6-4AB3-A68EA757EE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4" y="2845106"/>
                  <a:ext cx="313507" cy="313507"/>
                </a:xfrm>
                <a:prstGeom prst="ellipse">
                  <a:avLst/>
                </a:prstGeom>
                <a:blipFill>
                  <a:blip r:embed="rId23"/>
                  <a:stretch>
                    <a:fillRect l="-24000" r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CDBA70F0-3598-FBCD-4FA0-ED93BB746F82}"/>
                    </a:ext>
                  </a:extLst>
                </p:cNvPr>
                <p:cNvSpPr txBox="1"/>
                <p:nvPr/>
              </p:nvSpPr>
              <p:spPr>
                <a:xfrm>
                  <a:off x="927195" y="1180058"/>
                  <a:ext cx="381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CDBA70F0-3598-FBCD-4FA0-ED93BB746F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195" y="1180058"/>
                  <a:ext cx="381065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A471FD3C-AE97-E759-B9B0-4C8C0499308C}"/>
                    </a:ext>
                  </a:extLst>
                </p:cNvPr>
                <p:cNvSpPr txBox="1"/>
                <p:nvPr/>
              </p:nvSpPr>
              <p:spPr>
                <a:xfrm>
                  <a:off x="1213920" y="1922920"/>
                  <a:ext cx="381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A471FD3C-AE97-E759-B9B0-4C8C04993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920" y="1922920"/>
                  <a:ext cx="381065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E8DAAF8C-3169-F708-0066-42B4603FEA22}"/>
                    </a:ext>
                  </a:extLst>
                </p:cNvPr>
                <p:cNvSpPr txBox="1"/>
                <p:nvPr/>
              </p:nvSpPr>
              <p:spPr>
                <a:xfrm>
                  <a:off x="433685" y="2390209"/>
                  <a:ext cx="360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E8DAAF8C-3169-F708-0066-42B4603FE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85" y="2390209"/>
                  <a:ext cx="360291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0799279B-F8BE-D2AD-FF45-63C6B3D221C9}"/>
                    </a:ext>
                  </a:extLst>
                </p:cNvPr>
                <p:cNvSpPr txBox="1"/>
                <p:nvPr/>
              </p:nvSpPr>
              <p:spPr>
                <a:xfrm>
                  <a:off x="464427" y="3013655"/>
                  <a:ext cx="3875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0799279B-F8BE-D2AD-FF45-63C6B3D221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27" y="3013655"/>
                  <a:ext cx="387542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EC4A1EED-6DC6-8773-CC9D-2907208A274F}"/>
                    </a:ext>
                  </a:extLst>
                </p:cNvPr>
                <p:cNvSpPr txBox="1"/>
                <p:nvPr/>
              </p:nvSpPr>
              <p:spPr>
                <a:xfrm>
                  <a:off x="1278414" y="3433632"/>
                  <a:ext cx="3660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EC4A1EED-6DC6-8773-CC9D-2907208A27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414" y="3433632"/>
                  <a:ext cx="366061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F3701A82-F4D8-2BD9-125F-7FE7C9782635}"/>
                    </a:ext>
                  </a:extLst>
                </p:cNvPr>
                <p:cNvSpPr txBox="1"/>
                <p:nvPr/>
              </p:nvSpPr>
              <p:spPr>
                <a:xfrm>
                  <a:off x="464955" y="4000586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F3701A82-F4D8-2BD9-125F-7FE7C9782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955" y="4000586"/>
                  <a:ext cx="380552" cy="369332"/>
                </a:xfrm>
                <a:prstGeom prst="rect">
                  <a:avLst/>
                </a:prstGeom>
                <a:blipFill>
                  <a:blip r:embed="rId2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C0ED6507-E135-BB10-BEEB-7FA5C588D743}"/>
                </a:ext>
              </a:extLst>
            </p:cNvPr>
            <p:cNvSpPr txBox="1"/>
            <p:nvPr/>
          </p:nvSpPr>
          <p:spPr>
            <a:xfrm>
              <a:off x="1400617" y="1885727"/>
              <a:ext cx="520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[][1,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ACBAF54C-ED2C-1BE5-69C2-E39D1B0675A7}"/>
                    </a:ext>
                  </a:extLst>
                </p:cNvPr>
                <p:cNvSpPr txBox="1"/>
                <p:nvPr/>
              </p:nvSpPr>
              <p:spPr>
                <a:xfrm>
                  <a:off x="875406" y="2443879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][1,]</a:t>
                  </a:r>
                </a:p>
              </p:txBody>
            </p:sp>
          </mc:Choice>
          <mc:Fallback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ACBAF54C-ED2C-1BE5-69C2-E39D1B0675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406" y="2443879"/>
                  <a:ext cx="520700" cy="246221"/>
                </a:xfrm>
                <a:prstGeom prst="rect">
                  <a:avLst/>
                </a:prstGeom>
                <a:blipFill>
                  <a:blip r:embed="rId30"/>
                  <a:stretch>
                    <a:fillRect r="-2381"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04FA7586-FDE4-57A1-9263-656133C4DC23}"/>
                    </a:ext>
                  </a:extLst>
                </p:cNvPr>
                <p:cNvSpPr txBox="1"/>
                <p:nvPr/>
              </p:nvSpPr>
              <p:spPr>
                <a:xfrm>
                  <a:off x="896298" y="2961841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][1,]</a:t>
                  </a:r>
                </a:p>
              </p:txBody>
            </p:sp>
          </mc:Choice>
          <mc:Fallback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04FA7586-FDE4-57A1-9263-656133C4D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298" y="2961841"/>
                  <a:ext cx="520700" cy="246221"/>
                </a:xfrm>
                <a:prstGeom prst="rect">
                  <a:avLst/>
                </a:prstGeom>
                <a:blipFill>
                  <a:blip r:embed="rId31"/>
                  <a:stretch>
                    <a:fillRect l="-2381" r="-2381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9B82FBC1-D208-42EE-DA13-14A4E31C57B0}"/>
                </a:ext>
              </a:extLst>
            </p:cNvPr>
            <p:cNvSpPr txBox="1"/>
            <p:nvPr/>
          </p:nvSpPr>
          <p:spPr>
            <a:xfrm>
              <a:off x="1409979" y="3519974"/>
              <a:ext cx="520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0E600B71-83E4-48B4-811D-DC38C8BD74A9}"/>
                    </a:ext>
                  </a:extLst>
                </p:cNvPr>
                <p:cNvSpPr txBox="1"/>
                <p:nvPr/>
              </p:nvSpPr>
              <p:spPr>
                <a:xfrm>
                  <a:off x="1110514" y="5565646"/>
                  <a:ext cx="3756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0E600B71-83E4-48B4-811D-DC38C8BD7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514" y="5565646"/>
                  <a:ext cx="375679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椭圆 87">
                  <a:extLst>
                    <a:ext uri="{FF2B5EF4-FFF2-40B4-BE49-F238E27FC236}">
                      <a16:creationId xmlns:a16="http://schemas.microsoft.com/office/drawing/2014/main" id="{0C01E374-53FD-A099-8BD3-8F5A2F6980E2}"/>
                    </a:ext>
                  </a:extLst>
                </p:cNvPr>
                <p:cNvSpPr/>
                <p:nvPr/>
              </p:nvSpPr>
              <p:spPr>
                <a:xfrm>
                  <a:off x="1141600" y="4993296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um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8" name="椭圆 87">
                  <a:extLst>
                    <a:ext uri="{FF2B5EF4-FFF2-40B4-BE49-F238E27FC236}">
                      <a16:creationId xmlns:a16="http://schemas.microsoft.com/office/drawing/2014/main" id="{0C01E374-53FD-A099-8BD3-8F5A2F6980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600" y="4993296"/>
                  <a:ext cx="313507" cy="313507"/>
                </a:xfrm>
                <a:prstGeom prst="ellipse">
                  <a:avLst/>
                </a:prstGeom>
                <a:blipFill>
                  <a:blip r:embed="rId33"/>
                  <a:stretch>
                    <a:fillRect l="-23077" r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直线箭头连接符 88">
              <a:extLst>
                <a:ext uri="{FF2B5EF4-FFF2-40B4-BE49-F238E27FC236}">
                  <a16:creationId xmlns:a16="http://schemas.microsoft.com/office/drawing/2014/main" id="{0AD3F15E-E393-78BA-72D7-34F93938BD28}"/>
                </a:ext>
              </a:extLst>
            </p:cNvPr>
            <p:cNvCxnSpPr>
              <a:cxnSpLocks/>
              <a:stCxn id="88" idx="4"/>
              <a:endCxn id="87" idx="0"/>
            </p:cNvCxnSpPr>
            <p:nvPr/>
          </p:nvCxnSpPr>
          <p:spPr>
            <a:xfrm>
              <a:off x="1298354" y="5306803"/>
              <a:ext cx="0" cy="2588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9804B369-B35F-E159-BC41-B81D4B0E81FE}"/>
                </a:ext>
              </a:extLst>
            </p:cNvPr>
            <p:cNvSpPr/>
            <p:nvPr/>
          </p:nvSpPr>
          <p:spPr>
            <a:xfrm>
              <a:off x="1268242" y="4962111"/>
              <a:ext cx="766354" cy="391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[][1,D]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4829A226-A620-79BF-7725-6C53DEE15150}"/>
                    </a:ext>
                  </a:extLst>
                </p:cNvPr>
                <p:cNvSpPr txBox="1"/>
                <p:nvPr/>
              </p:nvSpPr>
              <p:spPr>
                <a:xfrm>
                  <a:off x="912468" y="4463358"/>
                  <a:ext cx="3922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4829A226-A620-79BF-7725-6C53DEE15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468" y="4463358"/>
                  <a:ext cx="392223" cy="369332"/>
                </a:xfrm>
                <a:prstGeom prst="rect">
                  <a:avLst/>
                </a:prstGeom>
                <a:blipFill>
                  <a:blip r:embed="rId3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40874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938295CA-22AB-F9EB-7E1D-C3327F799DCC}"/>
              </a:ext>
            </a:extLst>
          </p:cNvPr>
          <p:cNvGrpSpPr/>
          <p:nvPr/>
        </p:nvGrpSpPr>
        <p:grpSpPr>
          <a:xfrm>
            <a:off x="4804733" y="3411300"/>
            <a:ext cx="6167291" cy="2113155"/>
            <a:chOff x="5461830" y="3515279"/>
            <a:chExt cx="6167291" cy="211315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99D309BD-E812-43F8-1F9C-77F3CE367C8D}"/>
                    </a:ext>
                  </a:extLst>
                </p:cNvPr>
                <p:cNvSpPr txBox="1"/>
                <p:nvPr/>
              </p:nvSpPr>
              <p:spPr>
                <a:xfrm>
                  <a:off x="5461830" y="3877668"/>
                  <a:ext cx="375809" cy="13825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eqArr>
                                      <m:eqArrPr>
                                        <m:ctrlPr>
                                          <a:rPr kumimoji="1"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kumimoji="1"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</m:eqAr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99D309BD-E812-43F8-1F9C-77F3CE367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1830" y="3877668"/>
                  <a:ext cx="375809" cy="1382558"/>
                </a:xfrm>
                <a:prstGeom prst="rect">
                  <a:avLst/>
                </a:prstGeom>
                <a:blipFill>
                  <a:blip r:embed="rId3"/>
                  <a:stretch>
                    <a:fillRect t="-909" b="-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575F8C3-FF73-0D7B-2A4A-9E131C858E07}"/>
                    </a:ext>
                  </a:extLst>
                </p:cNvPr>
                <p:cNvSpPr txBox="1"/>
                <p:nvPr/>
              </p:nvSpPr>
              <p:spPr>
                <a:xfrm>
                  <a:off x="6052353" y="3877668"/>
                  <a:ext cx="382989" cy="13825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eqArr>
                                      <m:eqArrPr>
                                        <m:ctrlPr>
                                          <a:rPr kumimoji="1"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kumimoji="1"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</m:eqAr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575F8C3-FF73-0D7B-2A4A-9E131C858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2353" y="3877668"/>
                  <a:ext cx="382989" cy="1382558"/>
                </a:xfrm>
                <a:prstGeom prst="rect">
                  <a:avLst/>
                </a:prstGeom>
                <a:blipFill>
                  <a:blip r:embed="rId4"/>
                  <a:stretch>
                    <a:fillRect t="-909" b="-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14CE94AC-6C93-09E4-9E47-51AA4EE9E316}"/>
                    </a:ext>
                  </a:extLst>
                </p:cNvPr>
                <p:cNvSpPr txBox="1"/>
                <p:nvPr/>
              </p:nvSpPr>
              <p:spPr>
                <a:xfrm>
                  <a:off x="5691496" y="4341775"/>
                  <a:ext cx="46756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⊙</m:t>
                        </m:r>
                      </m:oMath>
                    </m:oMathPara>
                  </a14:m>
                  <a:endParaRPr lang="zh-CN" altLang="en-US" sz="1200"/>
                </a:p>
              </p:txBody>
            </p:sp>
          </mc:Choice>
          <mc:Fallback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14CE94AC-6C93-09E4-9E47-51AA4EE9E3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496" y="4341775"/>
                  <a:ext cx="46756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148A46DA-AF7A-93B5-80E0-984BCD1DBB73}"/>
                    </a:ext>
                  </a:extLst>
                </p:cNvPr>
                <p:cNvSpPr txBox="1"/>
                <p:nvPr/>
              </p:nvSpPr>
              <p:spPr>
                <a:xfrm>
                  <a:off x="6665776" y="3722591"/>
                  <a:ext cx="4963345" cy="19058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sz="1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kumimoji="1" lang="zh-CN" alt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kumimoji="1" lang="zh-CN" alt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kumimoji="1" lang="zh-CN" alt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sum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kumimoji="1"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kumimoji="1" lang="en-US" altLang="zh-CN" sz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kumimoji="1"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kumimoji="1" lang="en-US" altLang="zh-CN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zh-CN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zh-CN" sz="12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sz="12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12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zh-CN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zh-CN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zh-CN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sum</m:t>
                                        </m:r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zh-CN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zh-CN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1"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latin typeface="Cambria Math" panose="02040503050406030204" pitchFamily="18" charset="0"/>
                                          </a:rPr>
                                          <m:t>sum</m:t>
                                        </m:r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zh-CN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1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den>
                                </m:f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f>
                                  <m:fPr>
                                    <m:ctrlP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zh-CN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latin typeface="Cambria Math" panose="02040503050406030204" pitchFamily="18" charset="0"/>
                                          </a:rPr>
                                          <m:t>sum</m:t>
                                        </m:r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zh-CN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1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148A46DA-AF7A-93B5-80E0-984BCD1DBB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5776" y="3722591"/>
                  <a:ext cx="4963345" cy="1905843"/>
                </a:xfrm>
                <a:prstGeom prst="rect">
                  <a:avLst/>
                </a:prstGeom>
                <a:blipFill>
                  <a:blip r:embed="rId6"/>
                  <a:stretch>
                    <a:fillRect t="-667" b="-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3559EBA3-D5EF-B58B-F889-00FE8CB17330}"/>
                    </a:ext>
                  </a:extLst>
                </p:cNvPr>
                <p:cNvSpPr txBox="1"/>
                <p:nvPr/>
              </p:nvSpPr>
              <p:spPr>
                <a:xfrm>
                  <a:off x="6424773" y="4341775"/>
                  <a:ext cx="2356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3559EBA3-D5EF-B58B-F889-00FE8CB173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4773" y="4341775"/>
                  <a:ext cx="235641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0526" r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11EC630-3C63-A8F3-B141-AA9DF0FA6B24}"/>
                </a:ext>
              </a:extLst>
            </p:cNvPr>
            <p:cNvSpPr/>
            <p:nvPr/>
          </p:nvSpPr>
          <p:spPr>
            <a:xfrm>
              <a:off x="8129132" y="3515279"/>
              <a:ext cx="147034" cy="1366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CF5CB03-3FE7-E891-845C-9FE2E10012A5}"/>
                  </a:ext>
                </a:extLst>
              </p:cNvPr>
              <p:cNvSpPr txBox="1"/>
              <p:nvPr/>
            </p:nvSpPr>
            <p:spPr>
              <a:xfrm>
                <a:off x="0" y="179725"/>
                <a:ext cx="1219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Calibri" panose="020F0502020204030204" pitchFamily="34" charset="0"/>
                    <a:cs typeface="Calibri" panose="020F0502020204030204" pitchFamily="34" charset="0"/>
                  </a:rPr>
                  <a:t>Update</a:t>
                </a:r>
                <a:r>
                  <a:rPr kumimoji="1" lang="zh-CN" altLang="en-US" sz="2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</m:oMath>
                </a14:m>
                <a:endParaRPr kumimoji="1" lang="zh-CN" altLang="en-US" sz="28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CF5CB03-3FE7-E891-845C-9FE2E1001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9725"/>
                <a:ext cx="12192000" cy="523220"/>
              </a:xfrm>
              <a:prstGeom prst="rect">
                <a:avLst/>
              </a:prstGeom>
              <a:blipFill>
                <a:blip r:embed="rId8"/>
                <a:stretch>
                  <a:fillRect t="-9302" b="-30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79CF1E76-0A7D-2B3F-8920-F5B3B6E2CF0B}"/>
              </a:ext>
            </a:extLst>
          </p:cNvPr>
          <p:cNvGrpSpPr/>
          <p:nvPr/>
        </p:nvGrpSpPr>
        <p:grpSpPr>
          <a:xfrm>
            <a:off x="5309429" y="1020484"/>
            <a:ext cx="3380006" cy="2069997"/>
            <a:chOff x="4358011" y="913891"/>
            <a:chExt cx="3380006" cy="20699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12D16EF5-7D02-D036-BC1C-0391EC4F8F09}"/>
                    </a:ext>
                  </a:extLst>
                </p:cNvPr>
                <p:cNvSpPr txBox="1"/>
                <p:nvPr/>
              </p:nvSpPr>
              <p:spPr>
                <a:xfrm>
                  <a:off x="4358011" y="1218084"/>
                  <a:ext cx="1591919" cy="1765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dot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 i="1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inf</m:t>
                            </m:r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zh-CN" altLang="en-US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zh-CN" altLang="en-US" sz="1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/>
                </a:p>
              </p:txBody>
            </p:sp>
          </mc:Choice>
          <mc:Fallback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12D16EF5-7D02-D036-BC1C-0391EC4F8F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011" y="1218084"/>
                  <a:ext cx="1591919" cy="176580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B15F4A6-8F65-1B20-ABB5-5E444346B924}"/>
                </a:ext>
              </a:extLst>
            </p:cNvPr>
            <p:cNvSpPr txBox="1"/>
            <p:nvPr/>
          </p:nvSpPr>
          <p:spPr>
            <a:xfrm>
              <a:off x="4387236" y="913891"/>
              <a:ext cx="1533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Local</a:t>
              </a:r>
              <a:r>
                <a:rPr kumimoji="1" lang="zh-CN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reducer</a:t>
              </a:r>
              <a:endParaRPr kumimoji="1" lang="zh-CN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CA54A0E5-04AA-C6B2-F90C-5661060447C3}"/>
                    </a:ext>
                  </a:extLst>
                </p:cNvPr>
                <p:cNvSpPr txBox="1"/>
                <p:nvPr/>
              </p:nvSpPr>
              <p:spPr>
                <a:xfrm>
                  <a:off x="6204549" y="1218084"/>
                  <a:ext cx="1533468" cy="1765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dot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 i="1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inf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(0,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zh-CN" alt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/>
                </a:p>
              </p:txBody>
            </p:sp>
          </mc:Choice>
          <mc:Fallback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CA54A0E5-04AA-C6B2-F90C-5661060447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549" y="1218084"/>
                  <a:ext cx="1533468" cy="176580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2E9CE17-40BA-62D8-EDA7-9EB2475B4E10}"/>
                </a:ext>
              </a:extLst>
            </p:cNvPr>
            <p:cNvSpPr txBox="1"/>
            <p:nvPr/>
          </p:nvSpPr>
          <p:spPr>
            <a:xfrm>
              <a:off x="6204549" y="913891"/>
              <a:ext cx="1533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Local</a:t>
              </a:r>
              <a:r>
                <a:rPr kumimoji="1" lang="zh-CN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reducer</a:t>
              </a:r>
              <a:endParaRPr kumimoji="1" lang="zh-CN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74F12F6-C277-5621-601A-15DC2AE29409}"/>
              </a:ext>
            </a:extLst>
          </p:cNvPr>
          <p:cNvGrpSpPr/>
          <p:nvPr/>
        </p:nvGrpSpPr>
        <p:grpSpPr>
          <a:xfrm>
            <a:off x="610376" y="728663"/>
            <a:ext cx="2102552" cy="5234628"/>
            <a:chOff x="79154" y="700350"/>
            <a:chExt cx="2102552" cy="52346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57C00244-62AF-08E5-3172-8571B43AAD4C}"/>
                    </a:ext>
                  </a:extLst>
                </p:cNvPr>
                <p:cNvSpPr/>
                <p:nvPr/>
              </p:nvSpPr>
              <p:spPr>
                <a:xfrm>
                  <a:off x="688755" y="1244635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dot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57C00244-62AF-08E5-3172-8571B43AAD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5" y="1244635"/>
                  <a:ext cx="313507" cy="313507"/>
                </a:xfrm>
                <a:prstGeom prst="ellipse">
                  <a:avLst/>
                </a:prstGeom>
                <a:blipFill>
                  <a:blip r:embed="rId11"/>
                  <a:stretch>
                    <a:fillRect l="-20000" r="-4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CC553497-E019-9926-C2D2-F6334B32320E}"/>
                    </a:ext>
                  </a:extLst>
                </p:cNvPr>
                <p:cNvSpPr/>
                <p:nvPr/>
              </p:nvSpPr>
              <p:spPr>
                <a:xfrm>
                  <a:off x="1147938" y="1763199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CC553497-E019-9926-C2D2-F6334B3232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938" y="1763199"/>
                  <a:ext cx="313507" cy="313507"/>
                </a:xfrm>
                <a:prstGeom prst="ellipse">
                  <a:avLst/>
                </a:prstGeom>
                <a:blipFill>
                  <a:blip r:embed="rId12"/>
                  <a:stretch>
                    <a:fillRect l="-24000" r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4A26D65C-7036-147E-E878-BABF45B169A2}"/>
                </a:ext>
              </a:extLst>
            </p:cNvPr>
            <p:cNvCxnSpPr>
              <a:cxnSpLocks/>
              <a:stCxn id="40" idx="2"/>
              <a:endCxn id="35" idx="1"/>
            </p:cNvCxnSpPr>
            <p:nvPr/>
          </p:nvCxnSpPr>
          <p:spPr>
            <a:xfrm>
              <a:off x="462331" y="1092236"/>
              <a:ext cx="272336" cy="198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9D06206-9311-85B9-4052-0C22343C4576}"/>
                </a:ext>
              </a:extLst>
            </p:cNvPr>
            <p:cNvSpPr/>
            <p:nvPr/>
          </p:nvSpPr>
          <p:spPr>
            <a:xfrm>
              <a:off x="79154" y="700350"/>
              <a:ext cx="766354" cy="391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</a:t>
              </a:r>
            </a:p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D]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A26C6485-37C6-DA97-9828-76C3D6453B6D}"/>
                    </a:ext>
                  </a:extLst>
                </p:cNvPr>
                <p:cNvSpPr/>
                <p:nvPr/>
              </p:nvSpPr>
              <p:spPr>
                <a:xfrm>
                  <a:off x="956348" y="700350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err="1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ks</a:t>
                  </a:r>
                  <a:endParaRPr kumimoji="1" lang="en-US" altLang="zh-CN" sz="1200" b="1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][D,1]</a:t>
                  </a:r>
                </a:p>
              </p:txBody>
            </p:sp>
          </mc:Choice>
          <mc:Fallback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A26C6485-37C6-DA97-9828-76C3D6453B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348" y="700350"/>
                  <a:ext cx="766354" cy="391886"/>
                </a:xfrm>
                <a:prstGeom prst="rect">
                  <a:avLst/>
                </a:prstGeom>
                <a:blipFill>
                  <a:blip r:embed="rId13"/>
                  <a:stretch>
                    <a:fillRect t="-625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2B72B25D-33F7-D19E-31C3-95C74EF9972E}"/>
                </a:ext>
              </a:extLst>
            </p:cNvPr>
            <p:cNvCxnSpPr>
              <a:cxnSpLocks/>
              <a:stCxn id="41" idx="2"/>
              <a:endCxn id="35" idx="7"/>
            </p:cNvCxnSpPr>
            <p:nvPr/>
          </p:nvCxnSpPr>
          <p:spPr>
            <a:xfrm flipH="1">
              <a:off x="956350" y="1092236"/>
              <a:ext cx="383175" cy="198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030F7DAD-DB08-05BC-1532-E2C7C674D2E9}"/>
                </a:ext>
              </a:extLst>
            </p:cNvPr>
            <p:cNvCxnSpPr>
              <a:cxnSpLocks/>
              <a:stCxn id="35" idx="4"/>
              <a:endCxn id="36" idx="0"/>
            </p:cNvCxnSpPr>
            <p:nvPr/>
          </p:nvCxnSpPr>
          <p:spPr>
            <a:xfrm>
              <a:off x="845509" y="1558142"/>
              <a:ext cx="459183" cy="2050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FB498B4A-46B6-8547-8B9F-45050CAB8188}"/>
                    </a:ext>
                  </a:extLst>
                </p:cNvPr>
                <p:cNvSpPr/>
                <p:nvPr/>
              </p:nvSpPr>
              <p:spPr>
                <a:xfrm>
                  <a:off x="688755" y="2281763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FB498B4A-46B6-8547-8B9F-45050CAB81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5" y="2281763"/>
                  <a:ext cx="313507" cy="313507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75499ABF-E381-C327-6803-99737A199CC4}"/>
                </a:ext>
              </a:extLst>
            </p:cNvPr>
            <p:cNvCxnSpPr>
              <a:cxnSpLocks/>
              <a:stCxn id="36" idx="4"/>
              <a:endCxn id="45" idx="7"/>
            </p:cNvCxnSpPr>
            <p:nvPr/>
          </p:nvCxnSpPr>
          <p:spPr>
            <a:xfrm flipH="1">
              <a:off x="956350" y="2076706"/>
              <a:ext cx="348342" cy="250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A84ABE43-FB0D-1716-2FDC-1F4135B591D3}"/>
                </a:ext>
              </a:extLst>
            </p:cNvPr>
            <p:cNvCxnSpPr>
              <a:cxnSpLocks/>
              <a:stCxn id="35" idx="4"/>
              <a:endCxn id="45" idx="0"/>
            </p:cNvCxnSpPr>
            <p:nvPr/>
          </p:nvCxnSpPr>
          <p:spPr>
            <a:xfrm>
              <a:off x="845509" y="1558142"/>
              <a:ext cx="0" cy="7236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81CD5EE5-851B-660E-7C94-AF01A362326E}"/>
                </a:ext>
              </a:extLst>
            </p:cNvPr>
            <p:cNvCxnSpPr>
              <a:cxnSpLocks/>
              <a:stCxn id="45" idx="4"/>
              <a:endCxn id="76" idx="0"/>
            </p:cNvCxnSpPr>
            <p:nvPr/>
          </p:nvCxnSpPr>
          <p:spPr>
            <a:xfrm flipH="1">
              <a:off x="845508" y="2595270"/>
              <a:ext cx="1" cy="2498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5ED84EF3-01EE-9096-BE3E-593C5E14B834}"/>
                    </a:ext>
                  </a:extLst>
                </p:cNvPr>
                <p:cNvSpPr/>
                <p:nvPr/>
              </p:nvSpPr>
              <p:spPr>
                <a:xfrm>
                  <a:off x="1182772" y="3318891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um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5ED84EF3-01EE-9096-BE3E-593C5E14B8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772" y="3318891"/>
                  <a:ext cx="313507" cy="313507"/>
                </a:xfrm>
                <a:prstGeom prst="ellipse">
                  <a:avLst/>
                </a:prstGeom>
                <a:blipFill>
                  <a:blip r:embed="rId15"/>
                  <a:stretch>
                    <a:fillRect l="-19231" r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142AFA9C-9A10-7BED-9A37-2B1B4897912A}"/>
                    </a:ext>
                  </a:extLst>
                </p:cNvPr>
                <p:cNvSpPr/>
                <p:nvPr/>
              </p:nvSpPr>
              <p:spPr>
                <a:xfrm>
                  <a:off x="688754" y="3837455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142AFA9C-9A10-7BED-9A37-2B1B489791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4" y="3837455"/>
                  <a:ext cx="313507" cy="313507"/>
                </a:xfrm>
                <a:prstGeom prst="ellipse">
                  <a:avLst/>
                </a:prstGeom>
                <a:blipFill>
                  <a:blip r:embed="rId16"/>
                  <a:stretch>
                    <a:fillRect b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D43A125F-9BB1-5B2A-C02B-10BCE31B2AE4}"/>
                </a:ext>
              </a:extLst>
            </p:cNvPr>
            <p:cNvCxnSpPr>
              <a:cxnSpLocks/>
              <a:stCxn id="76" idx="4"/>
              <a:endCxn id="49" idx="0"/>
            </p:cNvCxnSpPr>
            <p:nvPr/>
          </p:nvCxnSpPr>
          <p:spPr>
            <a:xfrm>
              <a:off x="845508" y="3158613"/>
              <a:ext cx="494018" cy="1602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B7FD9D2F-E05B-660F-3F72-486F78A8B86E}"/>
                </a:ext>
              </a:extLst>
            </p:cNvPr>
            <p:cNvCxnSpPr>
              <a:cxnSpLocks/>
              <a:stCxn id="49" idx="4"/>
              <a:endCxn id="50" idx="7"/>
            </p:cNvCxnSpPr>
            <p:nvPr/>
          </p:nvCxnSpPr>
          <p:spPr>
            <a:xfrm flipH="1">
              <a:off x="956349" y="3632398"/>
              <a:ext cx="383177" cy="250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C0529626-27B6-577C-1E70-8A703EA9F306}"/>
                </a:ext>
              </a:extLst>
            </p:cNvPr>
            <p:cNvCxnSpPr>
              <a:cxnSpLocks/>
              <a:stCxn id="76" idx="4"/>
              <a:endCxn id="50" idx="0"/>
            </p:cNvCxnSpPr>
            <p:nvPr/>
          </p:nvCxnSpPr>
          <p:spPr>
            <a:xfrm>
              <a:off x="845508" y="3158613"/>
              <a:ext cx="0" cy="6788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AA441549-9435-880D-2694-F80D2E5DF76D}"/>
                    </a:ext>
                  </a:extLst>
                </p:cNvPr>
                <p:cNvSpPr/>
                <p:nvPr/>
              </p:nvSpPr>
              <p:spPr>
                <a:xfrm>
                  <a:off x="1141600" y="4356021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AA441549-9435-880D-2694-F80D2E5DF7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600" y="4356021"/>
                  <a:ext cx="313507" cy="313507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E2A12189-CEC7-972F-6AB3-DE1AE92F0638}"/>
                </a:ext>
              </a:extLst>
            </p:cNvPr>
            <p:cNvCxnSpPr>
              <a:cxnSpLocks/>
              <a:stCxn id="50" idx="4"/>
              <a:endCxn id="54" idx="1"/>
            </p:cNvCxnSpPr>
            <p:nvPr/>
          </p:nvCxnSpPr>
          <p:spPr>
            <a:xfrm>
              <a:off x="845508" y="4150962"/>
              <a:ext cx="342004" cy="2509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55">
              <a:extLst>
                <a:ext uri="{FF2B5EF4-FFF2-40B4-BE49-F238E27FC236}">
                  <a16:creationId xmlns:a16="http://schemas.microsoft.com/office/drawing/2014/main" id="{9691FB50-D347-33ED-D9C9-3E3DC6EA2596}"/>
                </a:ext>
              </a:extLst>
            </p:cNvPr>
            <p:cNvCxnSpPr>
              <a:cxnSpLocks/>
              <a:stCxn id="57" idx="2"/>
              <a:endCxn id="54" idx="7"/>
            </p:cNvCxnSpPr>
            <p:nvPr/>
          </p:nvCxnSpPr>
          <p:spPr>
            <a:xfrm flipH="1">
              <a:off x="1409195" y="4119949"/>
              <a:ext cx="389334" cy="281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BAE3757E-C916-7965-B84A-B3EEC34014ED}"/>
                    </a:ext>
                  </a:extLst>
                </p:cNvPr>
                <p:cNvSpPr/>
                <p:nvPr/>
              </p:nvSpPr>
              <p:spPr>
                <a:xfrm>
                  <a:off x="1415352" y="3728063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vs</a:t>
                  </a:r>
                </a:p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][1,D</a:t>
                  </a:r>
                  <a:r>
                    <a:rPr kumimoji="1" lang="zh-CN" altLang="en-US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</a:t>
                  </a:r>
                </a:p>
              </p:txBody>
            </p:sp>
          </mc:Choice>
          <mc:Fallback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BAE3757E-C916-7965-B84A-B3EEC34014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352" y="3728063"/>
                  <a:ext cx="766354" cy="391886"/>
                </a:xfrm>
                <a:prstGeom prst="rect">
                  <a:avLst/>
                </a:prstGeom>
                <a:blipFill>
                  <a:blip r:embed="rId18"/>
                  <a:stretch>
                    <a:fillRect t="-3125" b="-1562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9E0BF6AD-5BF9-F055-C180-2E356FA13178}"/>
                </a:ext>
              </a:extLst>
            </p:cNvPr>
            <p:cNvCxnSpPr>
              <a:cxnSpLocks/>
              <a:stCxn id="54" idx="4"/>
              <a:endCxn id="88" idx="0"/>
            </p:cNvCxnSpPr>
            <p:nvPr/>
          </p:nvCxnSpPr>
          <p:spPr>
            <a:xfrm>
              <a:off x="1298354" y="4669528"/>
              <a:ext cx="0" cy="3237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87A84BCF-291E-2D1A-7CBC-6FE9C76DA7C9}"/>
                    </a:ext>
                  </a:extLst>
                </p:cNvPr>
                <p:cNvSpPr/>
                <p:nvPr/>
              </p:nvSpPr>
              <p:spPr>
                <a:xfrm>
                  <a:off x="1239247" y="4349917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][1,D]</a:t>
                  </a:r>
                </a:p>
              </p:txBody>
            </p:sp>
          </mc:Choice>
          <mc:Fallback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87A84BCF-291E-2D1A-7CBC-6FE9C76DA7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247" y="4349917"/>
                  <a:ext cx="766354" cy="39188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62464FF3-407B-B9FF-3436-A7119B11FFBC}"/>
                    </a:ext>
                  </a:extLst>
                </p:cNvPr>
                <p:cNvSpPr txBox="1"/>
                <p:nvPr/>
              </p:nvSpPr>
              <p:spPr>
                <a:xfrm>
                  <a:off x="860324" y="1405962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][1]</a:t>
                  </a:r>
                </a:p>
              </p:txBody>
            </p:sp>
          </mc:Choice>
          <mc:Fallback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62464FF3-407B-B9FF-3436-A7119B11FF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24" y="1405962"/>
                  <a:ext cx="520700" cy="246221"/>
                </a:xfrm>
                <a:prstGeom prst="rect">
                  <a:avLst/>
                </a:prstGeom>
                <a:blipFill>
                  <a:blip r:embed="rId20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0E0C877C-61FE-9E7C-6E8F-419C51FAB3B4}"/>
                    </a:ext>
                  </a:extLst>
                </p:cNvPr>
                <p:cNvSpPr txBox="1"/>
                <p:nvPr/>
              </p:nvSpPr>
              <p:spPr>
                <a:xfrm>
                  <a:off x="791703" y="3884160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][1,]</a:t>
                  </a:r>
                </a:p>
              </p:txBody>
            </p:sp>
          </mc:Choice>
          <mc:Fallback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0E0C877C-61FE-9E7C-6E8F-419C51FAB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703" y="3884160"/>
                  <a:ext cx="520700" cy="246221"/>
                </a:xfrm>
                <a:prstGeom prst="rect">
                  <a:avLst/>
                </a:prstGeom>
                <a:blipFill>
                  <a:blip r:embed="rId21"/>
                  <a:stretch>
                    <a:fillRect l="-2439" r="-2439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77424919-B270-85C6-4AB3-A68EA757EED5}"/>
                    </a:ext>
                  </a:extLst>
                </p:cNvPr>
                <p:cNvSpPr/>
                <p:nvPr/>
              </p:nvSpPr>
              <p:spPr>
                <a:xfrm>
                  <a:off x="688754" y="2845106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77424919-B270-85C6-4AB3-A68EA757EE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4" y="2845106"/>
                  <a:ext cx="313507" cy="313507"/>
                </a:xfrm>
                <a:prstGeom prst="ellipse">
                  <a:avLst/>
                </a:prstGeom>
                <a:blipFill>
                  <a:blip r:embed="rId22"/>
                  <a:stretch>
                    <a:fillRect l="-24000" r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CDBA70F0-3598-FBCD-4FA0-ED93BB746F82}"/>
                    </a:ext>
                  </a:extLst>
                </p:cNvPr>
                <p:cNvSpPr txBox="1"/>
                <p:nvPr/>
              </p:nvSpPr>
              <p:spPr>
                <a:xfrm>
                  <a:off x="927195" y="1180058"/>
                  <a:ext cx="381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CDBA70F0-3598-FBCD-4FA0-ED93BB746F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195" y="1180058"/>
                  <a:ext cx="381065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A471FD3C-AE97-E759-B9B0-4C8C0499308C}"/>
                    </a:ext>
                  </a:extLst>
                </p:cNvPr>
                <p:cNvSpPr txBox="1"/>
                <p:nvPr/>
              </p:nvSpPr>
              <p:spPr>
                <a:xfrm>
                  <a:off x="1213920" y="1922920"/>
                  <a:ext cx="381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A471FD3C-AE97-E759-B9B0-4C8C04993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920" y="1922920"/>
                  <a:ext cx="381065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E8DAAF8C-3169-F708-0066-42B4603FEA22}"/>
                    </a:ext>
                  </a:extLst>
                </p:cNvPr>
                <p:cNvSpPr txBox="1"/>
                <p:nvPr/>
              </p:nvSpPr>
              <p:spPr>
                <a:xfrm>
                  <a:off x="433685" y="2390209"/>
                  <a:ext cx="360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E8DAAF8C-3169-F708-0066-42B4603FE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85" y="2390209"/>
                  <a:ext cx="360291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0799279B-F8BE-D2AD-FF45-63C6B3D221C9}"/>
                    </a:ext>
                  </a:extLst>
                </p:cNvPr>
                <p:cNvSpPr txBox="1"/>
                <p:nvPr/>
              </p:nvSpPr>
              <p:spPr>
                <a:xfrm>
                  <a:off x="464427" y="3013655"/>
                  <a:ext cx="3875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0799279B-F8BE-D2AD-FF45-63C6B3D221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27" y="3013655"/>
                  <a:ext cx="387542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EC4A1EED-6DC6-8773-CC9D-2907208A274F}"/>
                    </a:ext>
                  </a:extLst>
                </p:cNvPr>
                <p:cNvSpPr txBox="1"/>
                <p:nvPr/>
              </p:nvSpPr>
              <p:spPr>
                <a:xfrm>
                  <a:off x="1278414" y="3433632"/>
                  <a:ext cx="3660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EC4A1EED-6DC6-8773-CC9D-2907208A27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414" y="3433632"/>
                  <a:ext cx="366061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F3701A82-F4D8-2BD9-125F-7FE7C9782635}"/>
                    </a:ext>
                  </a:extLst>
                </p:cNvPr>
                <p:cNvSpPr txBox="1"/>
                <p:nvPr/>
              </p:nvSpPr>
              <p:spPr>
                <a:xfrm>
                  <a:off x="464955" y="4000586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F3701A82-F4D8-2BD9-125F-7FE7C9782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955" y="4000586"/>
                  <a:ext cx="380552" cy="369332"/>
                </a:xfrm>
                <a:prstGeom prst="rect">
                  <a:avLst/>
                </a:prstGeom>
                <a:blipFill>
                  <a:blip r:embed="rId2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C0ED6507-E135-BB10-BEEB-7FA5C588D743}"/>
                </a:ext>
              </a:extLst>
            </p:cNvPr>
            <p:cNvSpPr txBox="1"/>
            <p:nvPr/>
          </p:nvSpPr>
          <p:spPr>
            <a:xfrm>
              <a:off x="1400617" y="1885727"/>
              <a:ext cx="520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[][1,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ACBAF54C-ED2C-1BE5-69C2-E39D1B0675A7}"/>
                    </a:ext>
                  </a:extLst>
                </p:cNvPr>
                <p:cNvSpPr txBox="1"/>
                <p:nvPr/>
              </p:nvSpPr>
              <p:spPr>
                <a:xfrm>
                  <a:off x="875406" y="2443879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][1,]</a:t>
                  </a:r>
                </a:p>
              </p:txBody>
            </p:sp>
          </mc:Choice>
          <mc:Fallback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ACBAF54C-ED2C-1BE5-69C2-E39D1B0675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406" y="2443879"/>
                  <a:ext cx="520700" cy="246221"/>
                </a:xfrm>
                <a:prstGeom prst="rect">
                  <a:avLst/>
                </a:prstGeom>
                <a:blipFill>
                  <a:blip r:embed="rId29"/>
                  <a:stretch>
                    <a:fillRect r="-2381"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04FA7586-FDE4-57A1-9263-656133C4DC23}"/>
                    </a:ext>
                  </a:extLst>
                </p:cNvPr>
                <p:cNvSpPr txBox="1"/>
                <p:nvPr/>
              </p:nvSpPr>
              <p:spPr>
                <a:xfrm>
                  <a:off x="896298" y="2961841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][1,]</a:t>
                  </a:r>
                </a:p>
              </p:txBody>
            </p:sp>
          </mc:Choice>
          <mc:Fallback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04FA7586-FDE4-57A1-9263-656133C4D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298" y="2961841"/>
                  <a:ext cx="520700" cy="246221"/>
                </a:xfrm>
                <a:prstGeom prst="rect">
                  <a:avLst/>
                </a:prstGeom>
                <a:blipFill>
                  <a:blip r:embed="rId30"/>
                  <a:stretch>
                    <a:fillRect l="-2381" r="-2381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9B82FBC1-D208-42EE-DA13-14A4E31C57B0}"/>
                </a:ext>
              </a:extLst>
            </p:cNvPr>
            <p:cNvSpPr txBox="1"/>
            <p:nvPr/>
          </p:nvSpPr>
          <p:spPr>
            <a:xfrm>
              <a:off x="1409979" y="3519974"/>
              <a:ext cx="520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0E600B71-83E4-48B4-811D-DC38C8BD74A9}"/>
                    </a:ext>
                  </a:extLst>
                </p:cNvPr>
                <p:cNvSpPr txBox="1"/>
                <p:nvPr/>
              </p:nvSpPr>
              <p:spPr>
                <a:xfrm>
                  <a:off x="1110514" y="5565646"/>
                  <a:ext cx="3756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0E600B71-83E4-48B4-811D-DC38C8BD7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514" y="5565646"/>
                  <a:ext cx="375679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椭圆 87">
                  <a:extLst>
                    <a:ext uri="{FF2B5EF4-FFF2-40B4-BE49-F238E27FC236}">
                      <a16:creationId xmlns:a16="http://schemas.microsoft.com/office/drawing/2014/main" id="{0C01E374-53FD-A099-8BD3-8F5A2F6980E2}"/>
                    </a:ext>
                  </a:extLst>
                </p:cNvPr>
                <p:cNvSpPr/>
                <p:nvPr/>
              </p:nvSpPr>
              <p:spPr>
                <a:xfrm>
                  <a:off x="1141600" y="4993296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um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8" name="椭圆 87">
                  <a:extLst>
                    <a:ext uri="{FF2B5EF4-FFF2-40B4-BE49-F238E27FC236}">
                      <a16:creationId xmlns:a16="http://schemas.microsoft.com/office/drawing/2014/main" id="{0C01E374-53FD-A099-8BD3-8F5A2F6980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600" y="4993296"/>
                  <a:ext cx="313507" cy="313507"/>
                </a:xfrm>
                <a:prstGeom prst="ellipse">
                  <a:avLst/>
                </a:prstGeom>
                <a:blipFill>
                  <a:blip r:embed="rId32"/>
                  <a:stretch>
                    <a:fillRect l="-23077" r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直线箭头连接符 88">
              <a:extLst>
                <a:ext uri="{FF2B5EF4-FFF2-40B4-BE49-F238E27FC236}">
                  <a16:creationId xmlns:a16="http://schemas.microsoft.com/office/drawing/2014/main" id="{0AD3F15E-E393-78BA-72D7-34F93938BD28}"/>
                </a:ext>
              </a:extLst>
            </p:cNvPr>
            <p:cNvCxnSpPr>
              <a:cxnSpLocks/>
              <a:stCxn id="88" idx="4"/>
              <a:endCxn id="87" idx="0"/>
            </p:cNvCxnSpPr>
            <p:nvPr/>
          </p:nvCxnSpPr>
          <p:spPr>
            <a:xfrm>
              <a:off x="1298354" y="5306803"/>
              <a:ext cx="0" cy="2588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9804B369-B35F-E159-BC41-B81D4B0E81FE}"/>
                </a:ext>
              </a:extLst>
            </p:cNvPr>
            <p:cNvSpPr/>
            <p:nvPr/>
          </p:nvSpPr>
          <p:spPr>
            <a:xfrm>
              <a:off x="1268242" y="4962111"/>
              <a:ext cx="766354" cy="391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[][1,D]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4829A226-A620-79BF-7725-6C53DEE15150}"/>
                    </a:ext>
                  </a:extLst>
                </p:cNvPr>
                <p:cNvSpPr txBox="1"/>
                <p:nvPr/>
              </p:nvSpPr>
              <p:spPr>
                <a:xfrm>
                  <a:off x="912468" y="4463358"/>
                  <a:ext cx="3922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4829A226-A620-79BF-7725-6C53DEE15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468" y="4463358"/>
                  <a:ext cx="392223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63616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401335B4-C55B-3438-539A-92F12CA75518}"/>
              </a:ext>
            </a:extLst>
          </p:cNvPr>
          <p:cNvGrpSpPr/>
          <p:nvPr/>
        </p:nvGrpSpPr>
        <p:grpSpPr>
          <a:xfrm>
            <a:off x="4537137" y="2975040"/>
            <a:ext cx="6167292" cy="2200089"/>
            <a:chOff x="5551806" y="2671856"/>
            <a:chExt cx="6167292" cy="22000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99D309BD-E812-43F8-1F9C-77F3CE367C8D}"/>
                    </a:ext>
                  </a:extLst>
                </p:cNvPr>
                <p:cNvSpPr txBox="1"/>
                <p:nvPr/>
              </p:nvSpPr>
              <p:spPr>
                <a:xfrm>
                  <a:off x="5551806" y="2826933"/>
                  <a:ext cx="307713" cy="14132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99D309BD-E812-43F8-1F9C-77F3CE367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806" y="2826933"/>
                  <a:ext cx="307713" cy="1413272"/>
                </a:xfrm>
                <a:prstGeom prst="rect">
                  <a:avLst/>
                </a:prstGeom>
                <a:blipFill>
                  <a:blip r:embed="rId3"/>
                  <a:stretch>
                    <a:fillRect t="-893" b="-17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575F8C3-FF73-0D7B-2A4A-9E131C858E07}"/>
                    </a:ext>
                  </a:extLst>
                </p:cNvPr>
                <p:cNvSpPr txBox="1"/>
                <p:nvPr/>
              </p:nvSpPr>
              <p:spPr>
                <a:xfrm>
                  <a:off x="6142329" y="2826933"/>
                  <a:ext cx="311304" cy="14132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575F8C3-FF73-0D7B-2A4A-9E131C858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329" y="2826933"/>
                  <a:ext cx="311304" cy="1413272"/>
                </a:xfrm>
                <a:prstGeom prst="rect">
                  <a:avLst/>
                </a:prstGeom>
                <a:blipFill>
                  <a:blip r:embed="rId4"/>
                  <a:stretch>
                    <a:fillRect t="-893" b="-17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14CE94AC-6C93-09E4-9E47-51AA4EE9E316}"/>
                    </a:ext>
                  </a:extLst>
                </p:cNvPr>
                <p:cNvSpPr txBox="1"/>
                <p:nvPr/>
              </p:nvSpPr>
              <p:spPr>
                <a:xfrm>
                  <a:off x="5781472" y="3291040"/>
                  <a:ext cx="46756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⊙</m:t>
                        </m:r>
                      </m:oMath>
                    </m:oMathPara>
                  </a14:m>
                  <a:endParaRPr lang="zh-CN" altLang="en-US" sz="1200"/>
                </a:p>
              </p:txBody>
            </p:sp>
          </mc:Choice>
          <mc:Fallback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14CE94AC-6C93-09E4-9E47-51AA4EE9E3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472" y="3291040"/>
                  <a:ext cx="46756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148A46DA-AF7A-93B5-80E0-984BCD1DBB73}"/>
                    </a:ext>
                  </a:extLst>
                </p:cNvPr>
                <p:cNvSpPr txBox="1"/>
                <p:nvPr/>
              </p:nvSpPr>
              <p:spPr>
                <a:xfrm>
                  <a:off x="6755752" y="2671856"/>
                  <a:ext cx="4963346" cy="22000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sz="1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zh-CN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kumimoji="1" lang="zh-CN" alt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kumimoji="1" lang="zh-CN" alt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kumimoji="1"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kumimoji="1" lang="zh-CN" alt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sum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kumimoji="1"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kumimoji="1" lang="en-US" altLang="zh-CN" sz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kumimoji="1"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en-US" altLang="zh-CN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kumimoji="1" lang="en-US" altLang="zh-CN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zh-CN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zh-CN" sz="12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sz="12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12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zh-CN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altLang="zh-CN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zh-CN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zh-CN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sum</m:t>
                                        </m:r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zh-CN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zh-CN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1"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latin typeface="Cambria Math" panose="02040503050406030204" pitchFamily="18" charset="0"/>
                                          </a:rPr>
                                          <m:t>sum</m:t>
                                        </m:r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zh-CN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1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den>
                                </m:f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f>
                                  <m:fPr>
                                    <m:ctrlP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zh-CN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latin typeface="Cambria Math" panose="02040503050406030204" pitchFamily="18" charset="0"/>
                                          </a:rPr>
                                          <m:t>sum</m:t>
                                        </m:r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zh-CN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1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altLang="zh-CN" sz="12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sz="1200" i="1"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kumimoji="1" lang="en-US" altLang="zh-CN" sz="1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zh-CN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zh-CN" altLang="en-US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kumimoji="1" lang="en-US" altLang="zh-CN" sz="1200" dirty="0">
                                        <a:solidFill>
                                          <a:srgbClr val="FF0000"/>
                                        </a:solidFill>
                                      </a:rPr>
                                      <m:t> </m:t>
                                    </m:r>
                                    <m:func>
                                      <m:funcPr>
                                        <m:ctrlP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kumimoji="1" lang="zh-CN" altLang="en-US" sz="12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zh-CN" sz="1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zh-CN" sz="12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sz="120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12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kumimoji="1" lang="en-US" altLang="zh-CN" sz="12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o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zh-CN" altLang="en-US" sz="12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zh-CN" altLang="en-US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1" lang="en-US" altLang="zh-CN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sum</m:t>
                                        </m:r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12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zh-CN" sz="1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zh-CN" sz="120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sz="12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12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altLang="zh-CN" sz="12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2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2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den>
                                </m:f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148A46DA-AF7A-93B5-80E0-984BCD1DBB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5752" y="2671856"/>
                  <a:ext cx="4963346" cy="2200089"/>
                </a:xfrm>
                <a:prstGeom prst="rect">
                  <a:avLst/>
                </a:prstGeom>
                <a:blipFill>
                  <a:blip r:embed="rId6"/>
                  <a:stretch>
                    <a:fillRect t="-1149" b="-229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3559EBA3-D5EF-B58B-F889-00FE8CB17330}"/>
                    </a:ext>
                  </a:extLst>
                </p:cNvPr>
                <p:cNvSpPr txBox="1"/>
                <p:nvPr/>
              </p:nvSpPr>
              <p:spPr>
                <a:xfrm>
                  <a:off x="6462496" y="3291040"/>
                  <a:ext cx="2356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3559EBA3-D5EF-B58B-F889-00FE8CB173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96" y="3291040"/>
                  <a:ext cx="235641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0526" r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CF5CB03-3FE7-E891-845C-9FE2E10012A5}"/>
                  </a:ext>
                </a:extLst>
              </p:cNvPr>
              <p:cNvSpPr txBox="1"/>
              <p:nvPr/>
            </p:nvSpPr>
            <p:spPr>
              <a:xfrm>
                <a:off x="0" y="179725"/>
                <a:ext cx="1219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Calibri" panose="020F0502020204030204" pitchFamily="34" charset="0"/>
                    <a:cs typeface="Calibri" panose="020F0502020204030204" pitchFamily="34" charset="0"/>
                  </a:rPr>
                  <a:t>Update</a:t>
                </a:r>
                <a:r>
                  <a:rPr kumimoji="1" lang="zh-CN" altLang="en-US" sz="2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𝑜</m:t>
                    </m:r>
                  </m:oMath>
                </a14:m>
                <a:endParaRPr kumimoji="1" lang="zh-CN" altLang="en-US" sz="28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CF5CB03-3FE7-E891-845C-9FE2E1001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9725"/>
                <a:ext cx="12192000" cy="523220"/>
              </a:xfrm>
              <a:prstGeom prst="rect">
                <a:avLst/>
              </a:prstGeom>
              <a:blipFill>
                <a:blip r:embed="rId8"/>
                <a:stretch>
                  <a:fillRect t="-9302" b="-30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DE94279-F467-F68B-B3FC-9460BF5D7014}"/>
                  </a:ext>
                </a:extLst>
              </p:cNvPr>
              <p:cNvSpPr txBox="1"/>
              <p:nvPr/>
            </p:nvSpPr>
            <p:spPr>
              <a:xfrm>
                <a:off x="4537137" y="5291319"/>
                <a:ext cx="5491503" cy="1284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m:rPr>
                          <m:aln/>
                        </m:rP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>
                  <a:latin typeface="Cambria Math" panose="02040503050406030204" pitchFamily="18" charset="0"/>
                </a:endParaRPr>
              </a:p>
              <a:p>
                <a:r>
                  <a:rPr kumimoji="1" lang="zh-CN" altLang="en-US" sz="1400" b="0"/>
                  <a:t>   </a:t>
                </a:r>
                <a14:m>
                  <m:oMath xmlns:m="http://schemas.openxmlformats.org/officeDocument/2006/math">
                    <m:r>
                      <a:rPr kumimoji="1" lang="en-US" altLang="zh-CN" sz="1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kumimoji="1" lang="zh-CN" alt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sum</m:t>
                            </m:r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  <m:r>
                          <a:rPr kumimoji="1"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kumimoji="1" lang="en-US" altLang="zh-C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kumimoji="1"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den>
                    </m:f>
                    <m:r>
                      <a:rPr kumimoji="1"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@</m:t>
                    </m:r>
                    <m:r>
                      <a:rPr kumimoji="1"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kumimoji="1"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kumimoji="1"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kumimoji="1" lang="zh-CN" alt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sum</m:t>
                            </m:r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  <m:r>
                          <a:rPr kumimoji="1"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kumimoji="1" lang="en-US" altLang="zh-C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kumimoji="1"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den>
                    </m:f>
                  </m:oMath>
                </a14:m>
                <a:r>
                  <a:rPr kumimoji="1" lang="en-US" altLang="zh-CN" sz="140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400" i="1">
                        <a:latin typeface="Cambria Math" panose="02040503050406030204" pitchFamily="18" charset="0"/>
                      </a:rPr>
                      <m:t>@</m:t>
                    </m:r>
                    <m:r>
                      <a:rPr kumimoji="1" lang="en-US" altLang="zh-CN" sz="1400" i="1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kumimoji="1" lang="en-US" altLang="zh-CN" sz="1400" b="0" i="1">
                    <a:latin typeface="Cambria Math" panose="02040503050406030204" pitchFamily="18" charset="0"/>
                  </a:rPr>
                </a:br>
                <a:r>
                  <a:rPr kumimoji="1" lang="zh-CN" altLang="en-US" sz="1400" b="0" i="1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kumimoji="1"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4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4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1400">
                                <a:latin typeface="Cambria Math" panose="02040503050406030204" pitchFamily="18" charset="0"/>
                              </a:rPr>
                              <m:t>sum</m:t>
                            </m:r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4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kumimoji="1" lang="en-US" altLang="zh-CN" sz="140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))</m:t>
                        </m:r>
                      </m:den>
                    </m:f>
                  </m:oMath>
                </a14:m>
                <a:br>
                  <a:rPr kumimoji="1" lang="en-US" altLang="zh-CN" sz="1400" b="0" i="1">
                    <a:latin typeface="Cambria Math" panose="02040503050406030204" pitchFamily="18" charset="0"/>
                  </a:rPr>
                </a:br>
                <a:r>
                  <a:rPr kumimoji="1" lang="zh-CN" altLang="en-US" sz="1400" b="0" i="1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kumimoji="1"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zh-CN" altLang="en-US" sz="1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kumimoji="1" lang="zh-CN" altLang="en-US" sz="140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14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  <m:r>
                          <a:rPr kumimoji="1" lang="en-US" altLang="zh-CN" sz="14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1400">
                                <a:latin typeface="Cambria Math" panose="02040503050406030204" pitchFamily="18" charset="0"/>
                              </a:rPr>
                              <m:t>o</m:t>
                            </m:r>
                          </m:e>
                          <m:sub>
                            <m:r>
                              <a:rPr kumimoji="1" lang="en-US" altLang="zh-CN" sz="1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zh-CN" altLang="en-US" sz="140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14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kumimoji="1" lang="en-US" altLang="zh-CN" sz="1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zh-CN" alt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kumimoji="1" lang="zh-CN" alt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4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1400">
                                <a:latin typeface="Cambria Math" panose="02040503050406030204" pitchFamily="18" charset="0"/>
                              </a:rPr>
                              <m:t>sum</m:t>
                            </m:r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4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kumimoji="1" lang="en-US" altLang="zh-CN" sz="140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))</m:t>
                        </m:r>
                      </m:den>
                    </m:f>
                  </m:oMath>
                </a14:m>
                <a:endParaRPr kumimoji="1" lang="en-US" altLang="zh-CN" sz="1400" b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DE94279-F467-F68B-B3FC-9460BF5D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137" y="5291319"/>
                <a:ext cx="5491503" cy="1284134"/>
              </a:xfrm>
              <a:prstGeom prst="rect">
                <a:avLst/>
              </a:prstGeom>
              <a:blipFill>
                <a:blip r:embed="rId9"/>
                <a:stretch>
                  <a:fillRect l="-924" b="-4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0D59B9D-ECCD-0E89-71B4-2CD7285B80F8}"/>
                  </a:ext>
                </a:extLst>
              </p:cNvPr>
              <p:cNvSpPr txBox="1"/>
              <p:nvPr/>
            </p:nvSpPr>
            <p:spPr>
              <a:xfrm>
                <a:off x="8462466" y="964938"/>
                <a:ext cx="3233212" cy="6276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𝑣𝑠</m:t>
                          </m:r>
                        </m:num>
                        <m:den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kumimoji="1" lang="en-US" altLang="zh-CN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zh-CN" sz="1200" i="1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kumimoji="1" lang="en-US" altLang="zh-CN" sz="1200" i="1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200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kumimoji="1" lang="zh-CN" altLang="en-US" sz="12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en-US" altLang="zh-CN" sz="1200" b="0"/>
              </a:p>
            </p:txBody>
          </p:sp>
        </mc:Choice>
        <mc:Fallback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0D59B9D-ECCD-0E89-71B4-2CD7285B8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466" y="964938"/>
                <a:ext cx="3233212" cy="6276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24C94572-7C28-8437-E279-FA11386F64CF}"/>
              </a:ext>
            </a:extLst>
          </p:cNvPr>
          <p:cNvGrpSpPr/>
          <p:nvPr/>
        </p:nvGrpSpPr>
        <p:grpSpPr>
          <a:xfrm>
            <a:off x="610376" y="728663"/>
            <a:ext cx="2102552" cy="5234628"/>
            <a:chOff x="79154" y="700350"/>
            <a:chExt cx="2102552" cy="52346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358A3EBD-8F60-C0D6-E551-771C05E962A6}"/>
                    </a:ext>
                  </a:extLst>
                </p:cNvPr>
                <p:cNvSpPr/>
                <p:nvPr/>
              </p:nvSpPr>
              <p:spPr>
                <a:xfrm>
                  <a:off x="688755" y="1244635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dot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358A3EBD-8F60-C0D6-E551-771C05E962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5" y="1244635"/>
                  <a:ext cx="313507" cy="313507"/>
                </a:xfrm>
                <a:prstGeom prst="ellipse">
                  <a:avLst/>
                </a:prstGeom>
                <a:blipFill>
                  <a:blip r:embed="rId11"/>
                  <a:stretch>
                    <a:fillRect l="-20000" r="-4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66EBF297-7D8F-A4F2-5FA0-55D613E70DD7}"/>
                    </a:ext>
                  </a:extLst>
                </p:cNvPr>
                <p:cNvSpPr/>
                <p:nvPr/>
              </p:nvSpPr>
              <p:spPr>
                <a:xfrm>
                  <a:off x="1147938" y="1763199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66EBF297-7D8F-A4F2-5FA0-55D613E70D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938" y="1763199"/>
                  <a:ext cx="313507" cy="313507"/>
                </a:xfrm>
                <a:prstGeom prst="ellipse">
                  <a:avLst/>
                </a:prstGeom>
                <a:blipFill>
                  <a:blip r:embed="rId12"/>
                  <a:stretch>
                    <a:fillRect l="-24000" r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52B8E9D4-9DC9-2F11-BB5C-EB71FD013826}"/>
                </a:ext>
              </a:extLst>
            </p:cNvPr>
            <p:cNvCxnSpPr>
              <a:cxnSpLocks/>
              <a:stCxn id="30" idx="2"/>
              <a:endCxn id="22" idx="1"/>
            </p:cNvCxnSpPr>
            <p:nvPr/>
          </p:nvCxnSpPr>
          <p:spPr>
            <a:xfrm>
              <a:off x="462331" y="1092236"/>
              <a:ext cx="272336" cy="198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5B46C95-7D1B-CA14-D09B-FC16EF68CDC9}"/>
                </a:ext>
              </a:extLst>
            </p:cNvPr>
            <p:cNvSpPr/>
            <p:nvPr/>
          </p:nvSpPr>
          <p:spPr>
            <a:xfrm>
              <a:off x="79154" y="700350"/>
              <a:ext cx="766354" cy="391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</a:t>
              </a:r>
            </a:p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D]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3BC7E3FA-B4AE-25B6-7785-E0D049BC0F86}"/>
                    </a:ext>
                  </a:extLst>
                </p:cNvPr>
                <p:cNvSpPr/>
                <p:nvPr/>
              </p:nvSpPr>
              <p:spPr>
                <a:xfrm>
                  <a:off x="956348" y="700350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err="1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ks</a:t>
                  </a:r>
                  <a:endParaRPr kumimoji="1" lang="en-US" altLang="zh-CN" sz="1200" b="1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][D,1]</a:t>
                  </a:r>
                </a:p>
              </p:txBody>
            </p:sp>
          </mc:Choice>
          <mc:Fallback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3BC7E3FA-B4AE-25B6-7785-E0D049BC0F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348" y="700350"/>
                  <a:ext cx="766354" cy="391886"/>
                </a:xfrm>
                <a:prstGeom prst="rect">
                  <a:avLst/>
                </a:prstGeom>
                <a:blipFill>
                  <a:blip r:embed="rId13"/>
                  <a:stretch>
                    <a:fillRect t="-625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03C3C25B-BBD8-EC6A-5E04-BF715A6B9735}"/>
                </a:ext>
              </a:extLst>
            </p:cNvPr>
            <p:cNvCxnSpPr>
              <a:cxnSpLocks/>
              <a:stCxn id="31" idx="2"/>
              <a:endCxn id="22" idx="7"/>
            </p:cNvCxnSpPr>
            <p:nvPr/>
          </p:nvCxnSpPr>
          <p:spPr>
            <a:xfrm flipH="1">
              <a:off x="956350" y="1092236"/>
              <a:ext cx="383175" cy="198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118C5C11-6C5F-55E9-4F18-6EC3A15927ED}"/>
                </a:ext>
              </a:extLst>
            </p:cNvPr>
            <p:cNvCxnSpPr>
              <a:cxnSpLocks/>
              <a:stCxn id="22" idx="4"/>
              <a:endCxn id="24" idx="0"/>
            </p:cNvCxnSpPr>
            <p:nvPr/>
          </p:nvCxnSpPr>
          <p:spPr>
            <a:xfrm>
              <a:off x="845509" y="1558142"/>
              <a:ext cx="459183" cy="2050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58C6B504-8E96-6DD5-1864-F4232F88A0C7}"/>
                    </a:ext>
                  </a:extLst>
                </p:cNvPr>
                <p:cNvSpPr/>
                <p:nvPr/>
              </p:nvSpPr>
              <p:spPr>
                <a:xfrm>
                  <a:off x="688755" y="2281763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58C6B504-8E96-6DD5-1864-F4232F88A0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5" y="2281763"/>
                  <a:ext cx="313507" cy="313507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2EBEA150-8762-7D88-4674-F0EFC852AC4C}"/>
                </a:ext>
              </a:extLst>
            </p:cNvPr>
            <p:cNvCxnSpPr>
              <a:cxnSpLocks/>
              <a:stCxn id="24" idx="4"/>
              <a:endCxn id="38" idx="7"/>
            </p:cNvCxnSpPr>
            <p:nvPr/>
          </p:nvCxnSpPr>
          <p:spPr>
            <a:xfrm flipH="1">
              <a:off x="956350" y="2076706"/>
              <a:ext cx="348342" cy="250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5EA477A8-EB96-5732-E63B-30CE5AD26228}"/>
                </a:ext>
              </a:extLst>
            </p:cNvPr>
            <p:cNvCxnSpPr>
              <a:cxnSpLocks/>
              <a:stCxn id="22" idx="4"/>
              <a:endCxn id="38" idx="0"/>
            </p:cNvCxnSpPr>
            <p:nvPr/>
          </p:nvCxnSpPr>
          <p:spPr>
            <a:xfrm>
              <a:off x="845509" y="1558142"/>
              <a:ext cx="0" cy="7236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49A796FD-C758-5CDF-23F7-673D6F4DAD33}"/>
                </a:ext>
              </a:extLst>
            </p:cNvPr>
            <p:cNvCxnSpPr>
              <a:cxnSpLocks/>
              <a:stCxn id="38" idx="4"/>
              <a:endCxn id="57" idx="0"/>
            </p:cNvCxnSpPr>
            <p:nvPr/>
          </p:nvCxnSpPr>
          <p:spPr>
            <a:xfrm flipH="1">
              <a:off x="845508" y="2595270"/>
              <a:ext cx="1" cy="2498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8BAD9D81-1A77-08FC-6BF2-0780BD726B19}"/>
                    </a:ext>
                  </a:extLst>
                </p:cNvPr>
                <p:cNvSpPr/>
                <p:nvPr/>
              </p:nvSpPr>
              <p:spPr>
                <a:xfrm>
                  <a:off x="1182772" y="3318891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um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8BAD9D81-1A77-08FC-6BF2-0780BD726B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772" y="3318891"/>
                  <a:ext cx="313507" cy="313507"/>
                </a:xfrm>
                <a:prstGeom prst="ellipse">
                  <a:avLst/>
                </a:prstGeom>
                <a:blipFill>
                  <a:blip r:embed="rId15"/>
                  <a:stretch>
                    <a:fillRect l="-19231" r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EEA9A6FF-2931-2198-A055-70CA880B26F5}"/>
                    </a:ext>
                  </a:extLst>
                </p:cNvPr>
                <p:cNvSpPr/>
                <p:nvPr/>
              </p:nvSpPr>
              <p:spPr>
                <a:xfrm>
                  <a:off x="688754" y="3837455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EEA9A6FF-2931-2198-A055-70CA880B26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4" y="3837455"/>
                  <a:ext cx="313507" cy="313507"/>
                </a:xfrm>
                <a:prstGeom prst="ellipse">
                  <a:avLst/>
                </a:prstGeom>
                <a:blipFill>
                  <a:blip r:embed="rId16"/>
                  <a:stretch>
                    <a:fillRect b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B4316AE4-C320-C27C-EA2D-5C48F03954CD}"/>
                </a:ext>
              </a:extLst>
            </p:cNvPr>
            <p:cNvCxnSpPr>
              <a:cxnSpLocks/>
              <a:stCxn id="57" idx="4"/>
              <a:endCxn id="44" idx="0"/>
            </p:cNvCxnSpPr>
            <p:nvPr/>
          </p:nvCxnSpPr>
          <p:spPr>
            <a:xfrm>
              <a:off x="845508" y="3158613"/>
              <a:ext cx="494018" cy="1602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924B56C6-EA5A-29F9-0114-595F02D0DACC}"/>
                </a:ext>
              </a:extLst>
            </p:cNvPr>
            <p:cNvCxnSpPr>
              <a:cxnSpLocks/>
              <a:stCxn id="44" idx="4"/>
              <a:endCxn id="45" idx="7"/>
            </p:cNvCxnSpPr>
            <p:nvPr/>
          </p:nvCxnSpPr>
          <p:spPr>
            <a:xfrm flipH="1">
              <a:off x="956349" y="3632398"/>
              <a:ext cx="383177" cy="250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A5849BD2-1E9E-F368-8621-5A73707D854E}"/>
                </a:ext>
              </a:extLst>
            </p:cNvPr>
            <p:cNvCxnSpPr>
              <a:cxnSpLocks/>
              <a:stCxn id="57" idx="4"/>
              <a:endCxn id="45" idx="0"/>
            </p:cNvCxnSpPr>
            <p:nvPr/>
          </p:nvCxnSpPr>
          <p:spPr>
            <a:xfrm>
              <a:off x="845508" y="3158613"/>
              <a:ext cx="0" cy="6788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4CAB6E1D-7E3A-75F1-A1A3-CC21D895CC34}"/>
                    </a:ext>
                  </a:extLst>
                </p:cNvPr>
                <p:cNvSpPr/>
                <p:nvPr/>
              </p:nvSpPr>
              <p:spPr>
                <a:xfrm>
                  <a:off x="1141600" y="4356021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4CAB6E1D-7E3A-75F1-A1A3-CC21D895CC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600" y="4356021"/>
                  <a:ext cx="313507" cy="313507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1ACF0D63-1A84-DC91-5218-6243ADB3DD57}"/>
                </a:ext>
              </a:extLst>
            </p:cNvPr>
            <p:cNvCxnSpPr>
              <a:cxnSpLocks/>
              <a:stCxn id="45" idx="4"/>
              <a:endCxn id="49" idx="1"/>
            </p:cNvCxnSpPr>
            <p:nvPr/>
          </p:nvCxnSpPr>
          <p:spPr>
            <a:xfrm>
              <a:off x="845508" y="4150962"/>
              <a:ext cx="342004" cy="2509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80727E5B-C36D-89A2-C11D-31CFA8335A59}"/>
                </a:ext>
              </a:extLst>
            </p:cNvPr>
            <p:cNvCxnSpPr>
              <a:cxnSpLocks/>
              <a:stCxn id="52" idx="2"/>
              <a:endCxn id="49" idx="7"/>
            </p:cNvCxnSpPr>
            <p:nvPr/>
          </p:nvCxnSpPr>
          <p:spPr>
            <a:xfrm flipH="1">
              <a:off x="1409195" y="4119949"/>
              <a:ext cx="389334" cy="281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4286CB0A-070E-B34E-A986-5862DD23C481}"/>
                    </a:ext>
                  </a:extLst>
                </p:cNvPr>
                <p:cNvSpPr/>
                <p:nvPr/>
              </p:nvSpPr>
              <p:spPr>
                <a:xfrm>
                  <a:off x="1415352" y="3728063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vs</a:t>
                  </a:r>
                </a:p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][1,D</a:t>
                  </a:r>
                  <a:r>
                    <a:rPr kumimoji="1" lang="zh-CN" altLang="en-US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</a:t>
                  </a:r>
                </a:p>
              </p:txBody>
            </p:sp>
          </mc:Choice>
          <mc:Fallback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4286CB0A-070E-B34E-A986-5862DD23C4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352" y="3728063"/>
                  <a:ext cx="766354" cy="391886"/>
                </a:xfrm>
                <a:prstGeom prst="rect">
                  <a:avLst/>
                </a:prstGeom>
                <a:blipFill>
                  <a:blip r:embed="rId18"/>
                  <a:stretch>
                    <a:fillRect t="-3125" b="-1562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79845274-DAB2-DF8F-FDE8-179CA4DA754D}"/>
                </a:ext>
              </a:extLst>
            </p:cNvPr>
            <p:cNvCxnSpPr>
              <a:cxnSpLocks/>
              <a:stCxn id="49" idx="4"/>
              <a:endCxn id="83" idx="0"/>
            </p:cNvCxnSpPr>
            <p:nvPr/>
          </p:nvCxnSpPr>
          <p:spPr>
            <a:xfrm>
              <a:off x="1298354" y="4669528"/>
              <a:ext cx="0" cy="3237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B90DF76B-D385-8EBA-E694-F8D8B1A26B92}"/>
                    </a:ext>
                  </a:extLst>
                </p:cNvPr>
                <p:cNvSpPr/>
                <p:nvPr/>
              </p:nvSpPr>
              <p:spPr>
                <a:xfrm>
                  <a:off x="1239247" y="4349917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][1,D]</a:t>
                  </a:r>
                </a:p>
              </p:txBody>
            </p:sp>
          </mc:Choice>
          <mc:Fallback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B90DF76B-D385-8EBA-E694-F8D8B1A26B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247" y="4349917"/>
                  <a:ext cx="766354" cy="39188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30D1483C-5E1D-476C-1496-58ED746ABAB2}"/>
                    </a:ext>
                  </a:extLst>
                </p:cNvPr>
                <p:cNvSpPr txBox="1"/>
                <p:nvPr/>
              </p:nvSpPr>
              <p:spPr>
                <a:xfrm>
                  <a:off x="860324" y="1405962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][1]</a:t>
                  </a:r>
                </a:p>
              </p:txBody>
            </p:sp>
          </mc:Choice>
          <mc:Fallback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30D1483C-5E1D-476C-1496-58ED746AB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24" y="1405962"/>
                  <a:ext cx="520700" cy="246221"/>
                </a:xfrm>
                <a:prstGeom prst="rect">
                  <a:avLst/>
                </a:prstGeom>
                <a:blipFill>
                  <a:blip r:embed="rId20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0AB9CE6C-39E7-8CDD-C474-C0D68AF9FCD7}"/>
                    </a:ext>
                  </a:extLst>
                </p:cNvPr>
                <p:cNvSpPr txBox="1"/>
                <p:nvPr/>
              </p:nvSpPr>
              <p:spPr>
                <a:xfrm>
                  <a:off x="791703" y="3884160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][1,]</a:t>
                  </a:r>
                </a:p>
              </p:txBody>
            </p:sp>
          </mc:Choice>
          <mc:Fallback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0AB9CE6C-39E7-8CDD-C474-C0D68AF9FC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703" y="3884160"/>
                  <a:ext cx="520700" cy="246221"/>
                </a:xfrm>
                <a:prstGeom prst="rect">
                  <a:avLst/>
                </a:prstGeom>
                <a:blipFill>
                  <a:blip r:embed="rId21"/>
                  <a:stretch>
                    <a:fillRect l="-2439" r="-2439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F4F59F3C-2786-BC5B-8070-073B50875D2D}"/>
                    </a:ext>
                  </a:extLst>
                </p:cNvPr>
                <p:cNvSpPr/>
                <p:nvPr/>
              </p:nvSpPr>
              <p:spPr>
                <a:xfrm>
                  <a:off x="688754" y="2845106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F4F59F3C-2786-BC5B-8070-073B50875D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4" y="2845106"/>
                  <a:ext cx="313507" cy="313507"/>
                </a:xfrm>
                <a:prstGeom prst="ellipse">
                  <a:avLst/>
                </a:prstGeom>
                <a:blipFill>
                  <a:blip r:embed="rId22"/>
                  <a:stretch>
                    <a:fillRect l="-24000" r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FA256C5E-6FFC-5F10-1483-E8613995CE0A}"/>
                    </a:ext>
                  </a:extLst>
                </p:cNvPr>
                <p:cNvSpPr txBox="1"/>
                <p:nvPr/>
              </p:nvSpPr>
              <p:spPr>
                <a:xfrm>
                  <a:off x="927195" y="1180058"/>
                  <a:ext cx="381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FA256C5E-6FFC-5F10-1483-E8613995CE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195" y="1180058"/>
                  <a:ext cx="381065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AD527A73-201A-8E3E-1C51-D4381E3326A8}"/>
                    </a:ext>
                  </a:extLst>
                </p:cNvPr>
                <p:cNvSpPr txBox="1"/>
                <p:nvPr/>
              </p:nvSpPr>
              <p:spPr>
                <a:xfrm>
                  <a:off x="1213920" y="1922920"/>
                  <a:ext cx="381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AD527A73-201A-8E3E-1C51-D4381E332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920" y="1922920"/>
                  <a:ext cx="381065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206BE6D8-D6FB-DAAB-265B-9BA06D849FDC}"/>
                    </a:ext>
                  </a:extLst>
                </p:cNvPr>
                <p:cNvSpPr txBox="1"/>
                <p:nvPr/>
              </p:nvSpPr>
              <p:spPr>
                <a:xfrm>
                  <a:off x="433685" y="2390209"/>
                  <a:ext cx="360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206BE6D8-D6FB-DAAB-265B-9BA06D849F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85" y="2390209"/>
                  <a:ext cx="360291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28123F24-DBB4-E440-F3AF-16A062ED8FA8}"/>
                    </a:ext>
                  </a:extLst>
                </p:cNvPr>
                <p:cNvSpPr txBox="1"/>
                <p:nvPr/>
              </p:nvSpPr>
              <p:spPr>
                <a:xfrm>
                  <a:off x="464427" y="3013655"/>
                  <a:ext cx="3875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28123F24-DBB4-E440-F3AF-16A062ED8F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27" y="3013655"/>
                  <a:ext cx="387542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AF1359CA-B796-B370-7F62-078BF11F8C62}"/>
                    </a:ext>
                  </a:extLst>
                </p:cNvPr>
                <p:cNvSpPr txBox="1"/>
                <p:nvPr/>
              </p:nvSpPr>
              <p:spPr>
                <a:xfrm>
                  <a:off x="1278414" y="3433632"/>
                  <a:ext cx="3660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AF1359CA-B796-B370-7F62-078BF11F8C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414" y="3433632"/>
                  <a:ext cx="366061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53448A53-6B47-B756-F810-02C17576AF26}"/>
                    </a:ext>
                  </a:extLst>
                </p:cNvPr>
                <p:cNvSpPr txBox="1"/>
                <p:nvPr/>
              </p:nvSpPr>
              <p:spPr>
                <a:xfrm>
                  <a:off x="464955" y="4000586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53448A53-6B47-B756-F810-02C17576AF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955" y="4000586"/>
                  <a:ext cx="380552" cy="369332"/>
                </a:xfrm>
                <a:prstGeom prst="rect">
                  <a:avLst/>
                </a:prstGeom>
                <a:blipFill>
                  <a:blip r:embed="rId2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9A9D3FE-161D-4D7E-44E5-20DE0863DE9B}"/>
                </a:ext>
              </a:extLst>
            </p:cNvPr>
            <p:cNvSpPr txBox="1"/>
            <p:nvPr/>
          </p:nvSpPr>
          <p:spPr>
            <a:xfrm>
              <a:off x="1400617" y="1885727"/>
              <a:ext cx="520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[][1,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7BA49DB4-B5F4-F66C-48D8-9B8CC7E39E90}"/>
                    </a:ext>
                  </a:extLst>
                </p:cNvPr>
                <p:cNvSpPr txBox="1"/>
                <p:nvPr/>
              </p:nvSpPr>
              <p:spPr>
                <a:xfrm>
                  <a:off x="875406" y="2443879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][1,]</a:t>
                  </a:r>
                </a:p>
              </p:txBody>
            </p:sp>
          </mc:Choice>
          <mc:Fallback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7BA49DB4-B5F4-F66C-48D8-9B8CC7E39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406" y="2443879"/>
                  <a:ext cx="520700" cy="246221"/>
                </a:xfrm>
                <a:prstGeom prst="rect">
                  <a:avLst/>
                </a:prstGeom>
                <a:blipFill>
                  <a:blip r:embed="rId29"/>
                  <a:stretch>
                    <a:fillRect r="-2381"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BA6E733E-1F04-274A-1AC0-AF7044B5155A}"/>
                    </a:ext>
                  </a:extLst>
                </p:cNvPr>
                <p:cNvSpPr txBox="1"/>
                <p:nvPr/>
              </p:nvSpPr>
              <p:spPr>
                <a:xfrm>
                  <a:off x="896298" y="2961841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][1,]</a:t>
                  </a:r>
                </a:p>
              </p:txBody>
            </p:sp>
          </mc:Choice>
          <mc:Fallback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BA6E733E-1F04-274A-1AC0-AF7044B515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298" y="2961841"/>
                  <a:ext cx="520700" cy="246221"/>
                </a:xfrm>
                <a:prstGeom prst="rect">
                  <a:avLst/>
                </a:prstGeom>
                <a:blipFill>
                  <a:blip r:embed="rId30"/>
                  <a:stretch>
                    <a:fillRect l="-2381" r="-2381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08BAE3F-63B0-AA7A-3FFE-ABF56ABF13CA}"/>
                </a:ext>
              </a:extLst>
            </p:cNvPr>
            <p:cNvSpPr txBox="1"/>
            <p:nvPr/>
          </p:nvSpPr>
          <p:spPr>
            <a:xfrm>
              <a:off x="1409979" y="3519974"/>
              <a:ext cx="520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418B65CC-8AD3-6F92-4881-07C7F3C0B97C}"/>
                    </a:ext>
                  </a:extLst>
                </p:cNvPr>
                <p:cNvSpPr txBox="1"/>
                <p:nvPr/>
              </p:nvSpPr>
              <p:spPr>
                <a:xfrm>
                  <a:off x="1110514" y="5565646"/>
                  <a:ext cx="3756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418B65CC-8AD3-6F92-4881-07C7F3C0B9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514" y="5565646"/>
                  <a:ext cx="375679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FBB31966-B3B8-6C3C-3ACD-2DC2FDA47AF2}"/>
                    </a:ext>
                  </a:extLst>
                </p:cNvPr>
                <p:cNvSpPr/>
                <p:nvPr/>
              </p:nvSpPr>
              <p:spPr>
                <a:xfrm>
                  <a:off x="1141600" y="4993296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um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FBB31966-B3B8-6C3C-3ACD-2DC2FDA47A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600" y="4993296"/>
                  <a:ext cx="313507" cy="313507"/>
                </a:xfrm>
                <a:prstGeom prst="ellipse">
                  <a:avLst/>
                </a:prstGeom>
                <a:blipFill>
                  <a:blip r:embed="rId32"/>
                  <a:stretch>
                    <a:fillRect l="-23077" r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直线箭头连接符 83">
              <a:extLst>
                <a:ext uri="{FF2B5EF4-FFF2-40B4-BE49-F238E27FC236}">
                  <a16:creationId xmlns:a16="http://schemas.microsoft.com/office/drawing/2014/main" id="{E5468994-53CE-9587-7F8C-A852B134BFF3}"/>
                </a:ext>
              </a:extLst>
            </p:cNvPr>
            <p:cNvCxnSpPr>
              <a:cxnSpLocks/>
              <a:stCxn id="83" idx="4"/>
              <a:endCxn id="82" idx="0"/>
            </p:cNvCxnSpPr>
            <p:nvPr/>
          </p:nvCxnSpPr>
          <p:spPr>
            <a:xfrm>
              <a:off x="1298354" y="5306803"/>
              <a:ext cx="0" cy="2588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2E0E5778-5FB9-5BED-85E6-C4780820B2BE}"/>
                </a:ext>
              </a:extLst>
            </p:cNvPr>
            <p:cNvSpPr/>
            <p:nvPr/>
          </p:nvSpPr>
          <p:spPr>
            <a:xfrm>
              <a:off x="1268242" y="4962111"/>
              <a:ext cx="766354" cy="391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[][1,D]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2C4C3BFA-3FE2-BCA9-23ED-706605896565}"/>
                    </a:ext>
                  </a:extLst>
                </p:cNvPr>
                <p:cNvSpPr txBox="1"/>
                <p:nvPr/>
              </p:nvSpPr>
              <p:spPr>
                <a:xfrm>
                  <a:off x="912468" y="4463358"/>
                  <a:ext cx="3922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2C4C3BFA-3FE2-BCA9-23ED-7066058965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468" y="4463358"/>
                  <a:ext cx="392223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96495379-159F-EE4D-1C5E-0B3C32713E1F}"/>
              </a:ext>
            </a:extLst>
          </p:cNvPr>
          <p:cNvGrpSpPr/>
          <p:nvPr/>
        </p:nvGrpSpPr>
        <p:grpSpPr>
          <a:xfrm>
            <a:off x="4954743" y="735993"/>
            <a:ext cx="3380006" cy="2069997"/>
            <a:chOff x="4358011" y="913891"/>
            <a:chExt cx="3380006" cy="20699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4E60F7E7-69D5-0EB2-D6AF-5DE13151454D}"/>
                    </a:ext>
                  </a:extLst>
                </p:cNvPr>
                <p:cNvSpPr txBox="1"/>
                <p:nvPr/>
              </p:nvSpPr>
              <p:spPr>
                <a:xfrm>
                  <a:off x="4358011" y="1218084"/>
                  <a:ext cx="1591919" cy="1765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dot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 i="1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inf</m:t>
                            </m:r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zh-CN" altLang="en-US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zh-CN" altLang="en-US" sz="1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/>
                </a:p>
              </p:txBody>
            </p:sp>
          </mc:Choice>
          <mc:Fallback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4E60F7E7-69D5-0EB2-D6AF-5DE1315145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011" y="1218084"/>
                  <a:ext cx="1591919" cy="1765804"/>
                </a:xfrm>
                <a:prstGeom prst="rect">
                  <a:avLst/>
                </a:prstGeom>
                <a:blipFill>
                  <a:blip r:embed="rId34"/>
                  <a:stretch>
                    <a:fillRect b="-7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C760BCBF-A76F-918B-7618-9505891F58EB}"/>
                </a:ext>
              </a:extLst>
            </p:cNvPr>
            <p:cNvSpPr txBox="1"/>
            <p:nvPr/>
          </p:nvSpPr>
          <p:spPr>
            <a:xfrm>
              <a:off x="4387236" y="913891"/>
              <a:ext cx="1533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Local</a:t>
              </a:r>
              <a:r>
                <a:rPr kumimoji="1" lang="zh-CN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reducer</a:t>
              </a:r>
              <a:endParaRPr kumimoji="1" lang="zh-CN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32DE05D0-25F2-2D4E-0B8E-19A987D060F3}"/>
                    </a:ext>
                  </a:extLst>
                </p:cNvPr>
                <p:cNvSpPr txBox="1"/>
                <p:nvPr/>
              </p:nvSpPr>
              <p:spPr>
                <a:xfrm>
                  <a:off x="6204549" y="1218084"/>
                  <a:ext cx="1533468" cy="1765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dot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 i="1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inf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(0,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zh-CN" alt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/>
                </a:p>
              </p:txBody>
            </p:sp>
          </mc:Choice>
          <mc:Fallback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32DE05D0-25F2-2D4E-0B8E-19A987D060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549" y="1218084"/>
                  <a:ext cx="1533468" cy="1765804"/>
                </a:xfrm>
                <a:prstGeom prst="rect">
                  <a:avLst/>
                </a:prstGeom>
                <a:blipFill>
                  <a:blip r:embed="rId35"/>
                  <a:stretch>
                    <a:fillRect b="-7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27C677BC-4EBE-72AF-B45E-844E3CBBA868}"/>
                </a:ext>
              </a:extLst>
            </p:cNvPr>
            <p:cNvSpPr txBox="1"/>
            <p:nvPr/>
          </p:nvSpPr>
          <p:spPr>
            <a:xfrm>
              <a:off x="6204549" y="913891"/>
              <a:ext cx="1533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Local</a:t>
              </a:r>
              <a:r>
                <a:rPr kumimoji="1" lang="zh-CN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reducer</a:t>
              </a:r>
              <a:endParaRPr kumimoji="1" lang="zh-CN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68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D5F8DF37-3A53-C287-C55E-3DABE151F829}"/>
                  </a:ext>
                </a:extLst>
              </p:cNvPr>
              <p:cNvSpPr/>
              <p:nvPr/>
            </p:nvSpPr>
            <p:spPr>
              <a:xfrm>
                <a:off x="3117529" y="1194483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𝒒𝒔</m:t>
                      </m:r>
                      <m:r>
                        <a:rPr kumimoji="1" lang="en-US" altLang="zh-CN" sz="1000" b="1" i="1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𝒔</m:t>
                      </m:r>
                    </m:oMath>
                  </m:oMathPara>
                </a14:m>
                <a:endParaRPr kumimoji="1" lang="zh-CN" altLang="en-US" sz="1000" b="1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D5F8DF37-3A53-C287-C55E-3DABE151F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529" y="1194483"/>
                <a:ext cx="549690" cy="18260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28A6AA20-27B9-9081-7CB5-DC536F6C092C}"/>
                  </a:ext>
                </a:extLst>
              </p:cNvPr>
              <p:cNvSpPr/>
              <p:nvPr/>
            </p:nvSpPr>
            <p:spPr>
              <a:xfrm>
                <a:off x="6444678" y="2157044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𝒘𝒐𝒔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28A6AA20-27B9-9081-7CB5-DC536F6C09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678" y="2157044"/>
                <a:ext cx="549690" cy="18260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63621C8-E0F7-99F6-1564-896724069DE4}"/>
                  </a:ext>
                </a:extLst>
              </p:cNvPr>
              <p:cNvSpPr/>
              <p:nvPr/>
            </p:nvSpPr>
            <p:spPr>
              <a:xfrm>
                <a:off x="3810773" y="1194483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𝒘𝒒𝒔𝒔</m:t>
                      </m:r>
                    </m:oMath>
                  </m:oMathPara>
                </a14:m>
                <a:endParaRPr kumimoji="1" lang="zh-CN" altLang="en-US" sz="1000" b="1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63621C8-E0F7-99F6-1564-896724069D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773" y="1194483"/>
                <a:ext cx="549690" cy="18260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六边形 237">
                <a:extLst>
                  <a:ext uri="{FF2B5EF4-FFF2-40B4-BE49-F238E27FC236}">
                    <a16:creationId xmlns:a16="http://schemas.microsoft.com/office/drawing/2014/main" id="{BCE9A381-DD0F-68B4-DF45-391E2276692E}"/>
                  </a:ext>
                </a:extLst>
              </p:cNvPr>
              <p:cNvSpPr/>
              <p:nvPr/>
            </p:nvSpPr>
            <p:spPr>
              <a:xfrm>
                <a:off x="2987868" y="1607008"/>
                <a:ext cx="4292401" cy="355222"/>
              </a:xfrm>
              <a:prstGeom prst="hexagon">
                <a:avLst>
                  <a:gd name="adj" fmla="val 23987"/>
                  <a:gd name="vf" fmla="val 115470"/>
                </a:avLst>
              </a:prstGeom>
              <a:noFill/>
              <a:ln w="19050">
                <a:solidFill>
                  <a:schemeClr val="tx1"/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𝑼𝑫</m:t>
                      </m:r>
                      <m:sSub>
                        <m:sSubPr>
                          <m:ctrlPr>
                            <a:rPr kumimoji="1" lang="en-US" altLang="zh-CN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zh-CN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1" lang="en-US" altLang="zh-CN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8" name="六边形 237">
                <a:extLst>
                  <a:ext uri="{FF2B5EF4-FFF2-40B4-BE49-F238E27FC236}">
                    <a16:creationId xmlns:a16="http://schemas.microsoft.com/office/drawing/2014/main" id="{BCE9A381-DD0F-68B4-DF45-391E227669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68" y="1607008"/>
                <a:ext cx="4292401" cy="355222"/>
              </a:xfrm>
              <a:prstGeom prst="hexagon">
                <a:avLst>
                  <a:gd name="adj" fmla="val 23987"/>
                  <a:gd name="vf" fmla="val 115470"/>
                </a:avLst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椭圆 279">
                <a:extLst>
                  <a:ext uri="{FF2B5EF4-FFF2-40B4-BE49-F238E27FC236}">
                    <a16:creationId xmlns:a16="http://schemas.microsoft.com/office/drawing/2014/main" id="{E0BE02D8-5A1D-8140-EF7F-9ACAF5CE5D36}"/>
                  </a:ext>
                </a:extLst>
              </p:cNvPr>
              <p:cNvSpPr/>
              <p:nvPr/>
            </p:nvSpPr>
            <p:spPr>
              <a:xfrm>
                <a:off x="4535881" y="1194483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𝒌𝒔</m:t>
                      </m:r>
                      <m:r>
                        <a:rPr kumimoji="1" lang="en-US" altLang="zh-CN" sz="1000" b="1" i="1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𝒔</m:t>
                      </m:r>
                    </m:oMath>
                  </m:oMathPara>
                </a14:m>
                <a:endParaRPr kumimoji="1" lang="zh-CN" altLang="en-US" sz="1000" b="1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0" name="椭圆 279">
                <a:extLst>
                  <a:ext uri="{FF2B5EF4-FFF2-40B4-BE49-F238E27FC236}">
                    <a16:creationId xmlns:a16="http://schemas.microsoft.com/office/drawing/2014/main" id="{E0BE02D8-5A1D-8140-EF7F-9ACAF5CE5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881" y="1194483"/>
                <a:ext cx="549690" cy="18260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1" name="椭圆 280">
                <a:extLst>
                  <a:ext uri="{FF2B5EF4-FFF2-40B4-BE49-F238E27FC236}">
                    <a16:creationId xmlns:a16="http://schemas.microsoft.com/office/drawing/2014/main" id="{E807A470-8B56-0DB5-4611-7D812C26C3D8}"/>
                  </a:ext>
                </a:extLst>
              </p:cNvPr>
              <p:cNvSpPr/>
              <p:nvPr/>
            </p:nvSpPr>
            <p:spPr>
              <a:xfrm>
                <a:off x="5245057" y="1194483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𝒘𝒌𝒔𝒔</m:t>
                      </m:r>
                    </m:oMath>
                  </m:oMathPara>
                </a14:m>
                <a:endParaRPr kumimoji="1" lang="zh-CN" altLang="en-US" sz="1000" b="1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1" name="椭圆 280">
                <a:extLst>
                  <a:ext uri="{FF2B5EF4-FFF2-40B4-BE49-F238E27FC236}">
                    <a16:creationId xmlns:a16="http://schemas.microsoft.com/office/drawing/2014/main" id="{E807A470-8B56-0DB5-4611-7D812C26C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057" y="1194483"/>
                <a:ext cx="549690" cy="18260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椭圆 286">
                <a:extLst>
                  <a:ext uri="{FF2B5EF4-FFF2-40B4-BE49-F238E27FC236}">
                    <a16:creationId xmlns:a16="http://schemas.microsoft.com/office/drawing/2014/main" id="{3AEC8602-5AA9-DE28-E2FD-643A42BCFCC2}"/>
                  </a:ext>
                </a:extLst>
              </p:cNvPr>
              <p:cNvSpPr/>
              <p:nvPr/>
            </p:nvSpPr>
            <p:spPr>
              <a:xfrm>
                <a:off x="5954233" y="1194483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𝒗𝒔</m:t>
                      </m:r>
                      <m:r>
                        <a:rPr kumimoji="1" lang="en-US" altLang="zh-CN" sz="1000" b="1" i="1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𝒔</m:t>
                      </m:r>
                    </m:oMath>
                  </m:oMathPara>
                </a14:m>
                <a:endParaRPr kumimoji="1" lang="zh-CN" altLang="en-US" sz="1000" b="1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7" name="椭圆 286">
                <a:extLst>
                  <a:ext uri="{FF2B5EF4-FFF2-40B4-BE49-F238E27FC236}">
                    <a16:creationId xmlns:a16="http://schemas.microsoft.com/office/drawing/2014/main" id="{3AEC8602-5AA9-DE28-E2FD-643A42BCFC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233" y="1194483"/>
                <a:ext cx="549690" cy="18260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椭圆 287">
                <a:extLst>
                  <a:ext uri="{FF2B5EF4-FFF2-40B4-BE49-F238E27FC236}">
                    <a16:creationId xmlns:a16="http://schemas.microsoft.com/office/drawing/2014/main" id="{A824EE2F-ACF3-5AAE-201D-8B20331A97E8}"/>
                  </a:ext>
                </a:extLst>
              </p:cNvPr>
              <p:cNvSpPr/>
              <p:nvPr/>
            </p:nvSpPr>
            <p:spPr>
              <a:xfrm>
                <a:off x="6663409" y="1194483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𝒘𝒗𝒔𝒔</m:t>
                      </m:r>
                    </m:oMath>
                  </m:oMathPara>
                </a14:m>
                <a:endParaRPr kumimoji="1" lang="zh-CN" altLang="en-US" sz="1000" b="1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8" name="椭圆 287">
                <a:extLst>
                  <a:ext uri="{FF2B5EF4-FFF2-40B4-BE49-F238E27FC236}">
                    <a16:creationId xmlns:a16="http://schemas.microsoft.com/office/drawing/2014/main" id="{A824EE2F-ACF3-5AAE-201D-8B20331A9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409" y="1194483"/>
                <a:ext cx="549690" cy="18260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5" name="文本框 294">
                <a:extLst>
                  <a:ext uri="{FF2B5EF4-FFF2-40B4-BE49-F238E27FC236}">
                    <a16:creationId xmlns:a16="http://schemas.microsoft.com/office/drawing/2014/main" id="{7FA21FC6-7B88-881F-D71B-959959FEE1AD}"/>
                  </a:ext>
                </a:extLst>
              </p:cNvPr>
              <p:cNvSpPr txBox="1"/>
              <p:nvPr/>
            </p:nvSpPr>
            <p:spPr>
              <a:xfrm>
                <a:off x="2914163" y="991995"/>
                <a:ext cx="956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,∗,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,∗ 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95" name="文本框 294">
                <a:extLst>
                  <a:ext uri="{FF2B5EF4-FFF2-40B4-BE49-F238E27FC236}">
                    <a16:creationId xmlns:a16="http://schemas.microsoft.com/office/drawing/2014/main" id="{7FA21FC6-7B88-881F-D71B-959959FEE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163" y="991995"/>
                <a:ext cx="956421" cy="215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7" name="文本框 296">
                <a:extLst>
                  <a:ext uri="{FF2B5EF4-FFF2-40B4-BE49-F238E27FC236}">
                    <a16:creationId xmlns:a16="http://schemas.microsoft.com/office/drawing/2014/main" id="{4405A396-EE1F-F710-1445-D136D2E5286C}"/>
                  </a:ext>
                </a:extLst>
              </p:cNvPr>
              <p:cNvSpPr txBox="1"/>
              <p:nvPr/>
            </p:nvSpPr>
            <p:spPr>
              <a:xfrm>
                <a:off x="3607408" y="1001772"/>
                <a:ext cx="956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,∗,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97" name="文本框 296">
                <a:extLst>
                  <a:ext uri="{FF2B5EF4-FFF2-40B4-BE49-F238E27FC236}">
                    <a16:creationId xmlns:a16="http://schemas.microsoft.com/office/drawing/2014/main" id="{4405A396-EE1F-F710-1445-D136D2E52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408" y="1001772"/>
                <a:ext cx="956421" cy="2154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2" name="文本框 301">
                <a:extLst>
                  <a:ext uri="{FF2B5EF4-FFF2-40B4-BE49-F238E27FC236}">
                    <a16:creationId xmlns:a16="http://schemas.microsoft.com/office/drawing/2014/main" id="{00625B36-7BE7-4991-8B59-FEAD2D063309}"/>
                  </a:ext>
                </a:extLst>
              </p:cNvPr>
              <p:cNvSpPr txBox="1"/>
              <p:nvPr/>
            </p:nvSpPr>
            <p:spPr>
              <a:xfrm>
                <a:off x="4314599" y="991995"/>
                <a:ext cx="956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,∗,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,∗ 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2" name="文本框 301">
                <a:extLst>
                  <a:ext uri="{FF2B5EF4-FFF2-40B4-BE49-F238E27FC236}">
                    <a16:creationId xmlns:a16="http://schemas.microsoft.com/office/drawing/2014/main" id="{00625B36-7BE7-4991-8B59-FEAD2D063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599" y="991995"/>
                <a:ext cx="956421" cy="215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861ABEDB-8332-BDA8-8B92-97EA613E25C5}"/>
                  </a:ext>
                </a:extLst>
              </p:cNvPr>
              <p:cNvSpPr txBox="1"/>
              <p:nvPr/>
            </p:nvSpPr>
            <p:spPr>
              <a:xfrm>
                <a:off x="5043557" y="991995"/>
                <a:ext cx="956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,∗,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861ABEDB-8332-BDA8-8B92-97EA613E2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557" y="991995"/>
                <a:ext cx="956421" cy="215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5CC946E5-3B02-19C7-E8D7-172ABDCE5D66}"/>
                  </a:ext>
                </a:extLst>
              </p:cNvPr>
              <p:cNvSpPr txBox="1"/>
              <p:nvPr/>
            </p:nvSpPr>
            <p:spPr>
              <a:xfrm>
                <a:off x="5791982" y="991995"/>
                <a:ext cx="956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,∗,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,∗ 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5CC946E5-3B02-19C7-E8D7-172ABDCE5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982" y="991995"/>
                <a:ext cx="956421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5D4A33E5-0BA1-D5F6-272A-EDCC94B7AE25}"/>
                  </a:ext>
                </a:extLst>
              </p:cNvPr>
              <p:cNvSpPr txBox="1"/>
              <p:nvPr/>
            </p:nvSpPr>
            <p:spPr>
              <a:xfrm>
                <a:off x="6520940" y="991995"/>
                <a:ext cx="956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,∗,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5D4A33E5-0BA1-D5F6-272A-EDCC94B7A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940" y="991995"/>
                <a:ext cx="956421" cy="2154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939BCA42-77B7-AB5D-EF0B-EEB3E8E6922F}"/>
              </a:ext>
            </a:extLst>
          </p:cNvPr>
          <p:cNvCxnSpPr>
            <a:cxnSpLocks/>
            <a:stCxn id="8" idx="4"/>
            <a:endCxn id="24" idx="0"/>
          </p:cNvCxnSpPr>
          <p:nvPr/>
        </p:nvCxnSpPr>
        <p:spPr>
          <a:xfrm>
            <a:off x="3392374" y="1377088"/>
            <a:ext cx="1" cy="2299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1E489191-5D49-6E9C-697D-2CAE57C1EFFA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4085618" y="1377088"/>
            <a:ext cx="0" cy="23664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FA82D5E-B856-2892-8F80-755F89BA9A9E}"/>
              </a:ext>
            </a:extLst>
          </p:cNvPr>
          <p:cNvCxnSpPr>
            <a:cxnSpLocks/>
            <a:stCxn id="280" idx="4"/>
            <a:endCxn id="28" idx="0"/>
          </p:cNvCxnSpPr>
          <p:nvPr/>
        </p:nvCxnSpPr>
        <p:spPr>
          <a:xfrm>
            <a:off x="4810726" y="1377088"/>
            <a:ext cx="0" cy="23795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C04D18A-7CE6-2BEB-97E9-21A057F111C1}"/>
              </a:ext>
            </a:extLst>
          </p:cNvPr>
          <p:cNvCxnSpPr>
            <a:cxnSpLocks/>
            <a:stCxn id="281" idx="4"/>
            <a:endCxn id="29" idx="0"/>
          </p:cNvCxnSpPr>
          <p:nvPr/>
        </p:nvCxnSpPr>
        <p:spPr>
          <a:xfrm>
            <a:off x="5519902" y="1377088"/>
            <a:ext cx="444" cy="2299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9937A2B-2975-3F57-BF93-A62C66F241EA}"/>
              </a:ext>
            </a:extLst>
          </p:cNvPr>
          <p:cNvCxnSpPr>
            <a:cxnSpLocks/>
            <a:stCxn id="287" idx="4"/>
            <a:endCxn id="30" idx="0"/>
          </p:cNvCxnSpPr>
          <p:nvPr/>
        </p:nvCxnSpPr>
        <p:spPr>
          <a:xfrm flipH="1">
            <a:off x="6228613" y="1377088"/>
            <a:ext cx="465" cy="23664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17C2C6EF-A700-0288-604B-F188DF3142A9}"/>
              </a:ext>
            </a:extLst>
          </p:cNvPr>
          <p:cNvCxnSpPr>
            <a:cxnSpLocks/>
            <a:stCxn id="288" idx="4"/>
            <a:endCxn id="31" idx="0"/>
          </p:cNvCxnSpPr>
          <p:nvPr/>
        </p:nvCxnSpPr>
        <p:spPr>
          <a:xfrm>
            <a:off x="6938254" y="1377088"/>
            <a:ext cx="119" cy="2299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54D4DDBB-415A-39B2-9E8A-281CB90DD727}"/>
              </a:ext>
            </a:extLst>
          </p:cNvPr>
          <p:cNvSpPr/>
          <p:nvPr/>
        </p:nvSpPr>
        <p:spPr>
          <a:xfrm>
            <a:off x="3284260" y="1607008"/>
            <a:ext cx="216229" cy="198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2049CDF-88EB-321C-821C-F6BD3238D07E}"/>
              </a:ext>
            </a:extLst>
          </p:cNvPr>
          <p:cNvSpPr/>
          <p:nvPr/>
        </p:nvSpPr>
        <p:spPr>
          <a:xfrm>
            <a:off x="3983620" y="1613732"/>
            <a:ext cx="216229" cy="198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3C28A6A-01A0-8EF6-7567-4476D60E6EFF}"/>
              </a:ext>
            </a:extLst>
          </p:cNvPr>
          <p:cNvSpPr/>
          <p:nvPr/>
        </p:nvSpPr>
        <p:spPr>
          <a:xfrm>
            <a:off x="4702611" y="1615039"/>
            <a:ext cx="216229" cy="198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8051215-6822-271B-4AD8-C9BB4BB200BB}"/>
              </a:ext>
            </a:extLst>
          </p:cNvPr>
          <p:cNvSpPr/>
          <p:nvPr/>
        </p:nvSpPr>
        <p:spPr>
          <a:xfrm>
            <a:off x="5412231" y="1607008"/>
            <a:ext cx="216229" cy="198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E4A72E6-373E-A600-31FE-BF2679BCFB97}"/>
              </a:ext>
            </a:extLst>
          </p:cNvPr>
          <p:cNvSpPr/>
          <p:nvPr/>
        </p:nvSpPr>
        <p:spPr>
          <a:xfrm>
            <a:off x="6120498" y="1613732"/>
            <a:ext cx="216229" cy="198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6012550-057C-F569-59D8-6020993EE9AD}"/>
              </a:ext>
            </a:extLst>
          </p:cNvPr>
          <p:cNvSpPr/>
          <p:nvPr/>
        </p:nvSpPr>
        <p:spPr>
          <a:xfrm>
            <a:off x="6830258" y="1607008"/>
            <a:ext cx="216229" cy="198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六边形 47">
                <a:extLst>
                  <a:ext uri="{FF2B5EF4-FFF2-40B4-BE49-F238E27FC236}">
                    <a16:creationId xmlns:a16="http://schemas.microsoft.com/office/drawing/2014/main" id="{960E115F-9084-9C45-D6DD-406C3BFA1231}"/>
                  </a:ext>
                </a:extLst>
              </p:cNvPr>
              <p:cNvSpPr/>
              <p:nvPr/>
            </p:nvSpPr>
            <p:spPr>
              <a:xfrm>
                <a:off x="3071894" y="2272534"/>
                <a:ext cx="1600970" cy="355222"/>
              </a:xfrm>
              <a:prstGeom prst="hexagon">
                <a:avLst>
                  <a:gd name="adj" fmla="val 23987"/>
                  <a:gd name="vf" fmla="val 115470"/>
                </a:avLst>
              </a:prstGeom>
              <a:noFill/>
              <a:ln w="19050">
                <a:solidFill>
                  <a:schemeClr val="tx1"/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𝑼𝑫</m:t>
                      </m:r>
                      <m:sSub>
                        <m:sSubPr>
                          <m:ctrlPr>
                            <a:rPr kumimoji="1" lang="en-US" altLang="zh-CN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zh-CN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en-US" altLang="zh-CN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8" name="六边形 47">
                <a:extLst>
                  <a:ext uri="{FF2B5EF4-FFF2-40B4-BE49-F238E27FC236}">
                    <a16:creationId xmlns:a16="http://schemas.microsoft.com/office/drawing/2014/main" id="{960E115F-9084-9C45-D6DD-406C3BFA12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894" y="2272534"/>
                <a:ext cx="1600970" cy="355222"/>
              </a:xfrm>
              <a:prstGeom prst="hexagon">
                <a:avLst>
                  <a:gd name="adj" fmla="val 23987"/>
                  <a:gd name="vf" fmla="val 115470"/>
                </a:avLst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chemeClr val="tx1"/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>
            <a:extLst>
              <a:ext uri="{FF2B5EF4-FFF2-40B4-BE49-F238E27FC236}">
                <a16:creationId xmlns:a16="http://schemas.microsoft.com/office/drawing/2014/main" id="{2DEC371F-912A-D054-BCEB-AD434E45E444}"/>
              </a:ext>
            </a:extLst>
          </p:cNvPr>
          <p:cNvSpPr/>
          <p:nvPr/>
        </p:nvSpPr>
        <p:spPr>
          <a:xfrm>
            <a:off x="3425597" y="1768783"/>
            <a:ext cx="216229" cy="198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E66DD77-EA68-6553-F2B8-49075BC6FEAF}"/>
              </a:ext>
            </a:extLst>
          </p:cNvPr>
          <p:cNvSpPr/>
          <p:nvPr/>
        </p:nvSpPr>
        <p:spPr>
          <a:xfrm>
            <a:off x="4129022" y="1772938"/>
            <a:ext cx="216229" cy="198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0E7A952-7471-73A1-F017-6AFC91DA3AFF}"/>
              </a:ext>
            </a:extLst>
          </p:cNvPr>
          <p:cNvSpPr/>
          <p:nvPr/>
        </p:nvSpPr>
        <p:spPr>
          <a:xfrm>
            <a:off x="4808250" y="1764020"/>
            <a:ext cx="216229" cy="198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2FA35A17-9753-38CD-3B50-C72D1CE9733E}"/>
              </a:ext>
            </a:extLst>
          </p:cNvPr>
          <p:cNvCxnSpPr>
            <a:cxnSpLocks/>
            <a:stCxn id="49" idx="2"/>
            <a:endCxn id="236" idx="0"/>
          </p:cNvCxnSpPr>
          <p:nvPr/>
        </p:nvCxnSpPr>
        <p:spPr>
          <a:xfrm>
            <a:off x="3533712" y="1966993"/>
            <a:ext cx="0" cy="31936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D20E589F-1528-0688-07A3-905825C118BB}"/>
              </a:ext>
            </a:extLst>
          </p:cNvPr>
          <p:cNvCxnSpPr>
            <a:cxnSpLocks/>
            <a:stCxn id="50" idx="2"/>
            <a:endCxn id="233" idx="0"/>
          </p:cNvCxnSpPr>
          <p:nvPr/>
        </p:nvCxnSpPr>
        <p:spPr>
          <a:xfrm>
            <a:off x="4237137" y="1971148"/>
            <a:ext cx="0" cy="30798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六边形 59">
                <a:extLst>
                  <a:ext uri="{FF2B5EF4-FFF2-40B4-BE49-F238E27FC236}">
                    <a16:creationId xmlns:a16="http://schemas.microsoft.com/office/drawing/2014/main" id="{83E074B4-B374-C23F-2F16-D0938108A0E2}"/>
                  </a:ext>
                </a:extLst>
              </p:cNvPr>
              <p:cNvSpPr/>
              <p:nvPr/>
            </p:nvSpPr>
            <p:spPr>
              <a:xfrm>
                <a:off x="3070099" y="2858842"/>
                <a:ext cx="1600970" cy="355222"/>
              </a:xfrm>
              <a:prstGeom prst="hexagon">
                <a:avLst>
                  <a:gd name="adj" fmla="val 23987"/>
                  <a:gd name="vf" fmla="val 115470"/>
                </a:avLst>
              </a:prstGeom>
              <a:noFill/>
              <a:ln w="19050">
                <a:solidFill>
                  <a:schemeClr val="tx1"/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𝑼𝑫</m:t>
                      </m:r>
                      <m:sSub>
                        <m:sSubPr>
                          <m:ctrlPr>
                            <a:rPr kumimoji="1" lang="en-US" altLang="zh-CN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zh-CN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en-US" altLang="zh-CN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0" name="六边形 59">
                <a:extLst>
                  <a:ext uri="{FF2B5EF4-FFF2-40B4-BE49-F238E27FC236}">
                    <a16:creationId xmlns:a16="http://schemas.microsoft.com/office/drawing/2014/main" id="{83E074B4-B374-C23F-2F16-D0938108A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099" y="2858842"/>
                <a:ext cx="1600970" cy="355222"/>
              </a:xfrm>
              <a:prstGeom prst="hexagon">
                <a:avLst>
                  <a:gd name="adj" fmla="val 23987"/>
                  <a:gd name="vf" fmla="val 115470"/>
                </a:avLst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tx1"/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CEDF8214-F4F4-C142-FE9B-2AACC18B7D13}"/>
              </a:ext>
            </a:extLst>
          </p:cNvPr>
          <p:cNvCxnSpPr>
            <a:cxnSpLocks/>
            <a:stCxn id="236" idx="2"/>
            <a:endCxn id="213" idx="0"/>
          </p:cNvCxnSpPr>
          <p:nvPr/>
        </p:nvCxnSpPr>
        <p:spPr>
          <a:xfrm>
            <a:off x="3533712" y="2637282"/>
            <a:ext cx="0" cy="20916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六边形 198">
                <a:extLst>
                  <a:ext uri="{FF2B5EF4-FFF2-40B4-BE49-F238E27FC236}">
                    <a16:creationId xmlns:a16="http://schemas.microsoft.com/office/drawing/2014/main" id="{CEF54CAE-DA89-55C3-DD9A-878C4CD1596B}"/>
                  </a:ext>
                </a:extLst>
              </p:cNvPr>
              <p:cNvSpPr/>
              <p:nvPr/>
            </p:nvSpPr>
            <p:spPr>
              <a:xfrm>
                <a:off x="3070099" y="3508151"/>
                <a:ext cx="1600970" cy="355222"/>
              </a:xfrm>
              <a:prstGeom prst="hexagon">
                <a:avLst>
                  <a:gd name="adj" fmla="val 23987"/>
                  <a:gd name="vf" fmla="val 115470"/>
                </a:avLst>
              </a:prstGeom>
              <a:noFill/>
              <a:ln w="19050">
                <a:solidFill>
                  <a:schemeClr val="tx1"/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𝑼𝑫</m:t>
                      </m:r>
                      <m:sSub>
                        <m:sSubPr>
                          <m:ctrlPr>
                            <a:rPr kumimoji="1" lang="en-US" altLang="zh-CN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zh-CN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en-US" altLang="zh-CN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9" name="六边形 198">
                <a:extLst>
                  <a:ext uri="{FF2B5EF4-FFF2-40B4-BE49-F238E27FC236}">
                    <a16:creationId xmlns:a16="http://schemas.microsoft.com/office/drawing/2014/main" id="{CEF54CAE-DA89-55C3-DD9A-878C4CD15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099" y="3508151"/>
                <a:ext cx="1600970" cy="355222"/>
              </a:xfrm>
              <a:prstGeom prst="hexagon">
                <a:avLst>
                  <a:gd name="adj" fmla="val 23987"/>
                  <a:gd name="vf" fmla="val 115470"/>
                </a:avLst>
              </a:prstGeom>
              <a:blipFill>
                <a:blip r:embed="rId19"/>
                <a:stretch>
                  <a:fillRect/>
                </a:stretch>
              </a:blipFill>
              <a:ln w="19050">
                <a:solidFill>
                  <a:schemeClr val="tx1"/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矩形 199">
            <a:extLst>
              <a:ext uri="{FF2B5EF4-FFF2-40B4-BE49-F238E27FC236}">
                <a16:creationId xmlns:a16="http://schemas.microsoft.com/office/drawing/2014/main" id="{08564679-CFEF-A4B5-29B8-17B03D4E0E7E}"/>
              </a:ext>
            </a:extLst>
          </p:cNvPr>
          <p:cNvSpPr/>
          <p:nvPr/>
        </p:nvSpPr>
        <p:spPr>
          <a:xfrm>
            <a:off x="3425597" y="3517677"/>
            <a:ext cx="216229" cy="355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1" name="直线箭头连接符 200">
            <a:extLst>
              <a:ext uri="{FF2B5EF4-FFF2-40B4-BE49-F238E27FC236}">
                <a16:creationId xmlns:a16="http://schemas.microsoft.com/office/drawing/2014/main" id="{93BFD64B-3CB5-9DE6-D991-E9DA2A6E0BB7}"/>
              </a:ext>
            </a:extLst>
          </p:cNvPr>
          <p:cNvCxnSpPr>
            <a:cxnSpLocks/>
            <a:stCxn id="213" idx="2"/>
            <a:endCxn id="200" idx="0"/>
          </p:cNvCxnSpPr>
          <p:nvPr/>
        </p:nvCxnSpPr>
        <p:spPr>
          <a:xfrm>
            <a:off x="3533712" y="3201672"/>
            <a:ext cx="0" cy="31600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线箭头连接符 203">
            <a:extLst>
              <a:ext uri="{FF2B5EF4-FFF2-40B4-BE49-F238E27FC236}">
                <a16:creationId xmlns:a16="http://schemas.microsoft.com/office/drawing/2014/main" id="{DB8A8915-4F91-B06F-B924-4E24D6C158FE}"/>
              </a:ext>
            </a:extLst>
          </p:cNvPr>
          <p:cNvCxnSpPr>
            <a:cxnSpLocks/>
            <a:stCxn id="216" idx="2"/>
            <a:endCxn id="205" idx="0"/>
          </p:cNvCxnSpPr>
          <p:nvPr/>
        </p:nvCxnSpPr>
        <p:spPr>
          <a:xfrm>
            <a:off x="4237137" y="3217670"/>
            <a:ext cx="0" cy="29048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>
            <a:extLst>
              <a:ext uri="{FF2B5EF4-FFF2-40B4-BE49-F238E27FC236}">
                <a16:creationId xmlns:a16="http://schemas.microsoft.com/office/drawing/2014/main" id="{05F28C0C-C37E-F04C-3310-1EAA160333DA}"/>
              </a:ext>
            </a:extLst>
          </p:cNvPr>
          <p:cNvSpPr/>
          <p:nvPr/>
        </p:nvSpPr>
        <p:spPr>
          <a:xfrm>
            <a:off x="4129022" y="3508151"/>
            <a:ext cx="216229" cy="355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B259221D-122B-1767-5F55-3F317C4F2912}"/>
              </a:ext>
            </a:extLst>
          </p:cNvPr>
          <p:cNvSpPr/>
          <p:nvPr/>
        </p:nvSpPr>
        <p:spPr>
          <a:xfrm>
            <a:off x="3425597" y="2846451"/>
            <a:ext cx="216229" cy="355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443CFDDD-89D0-AFC5-91DE-676DBC11C5DC}"/>
              </a:ext>
            </a:extLst>
          </p:cNvPr>
          <p:cNvSpPr/>
          <p:nvPr/>
        </p:nvSpPr>
        <p:spPr>
          <a:xfrm>
            <a:off x="4129022" y="2862449"/>
            <a:ext cx="216229" cy="355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6" name="肘形连接符 225">
            <a:extLst>
              <a:ext uri="{FF2B5EF4-FFF2-40B4-BE49-F238E27FC236}">
                <a16:creationId xmlns:a16="http://schemas.microsoft.com/office/drawing/2014/main" id="{58ADEA73-F80A-3A1E-2B2B-3D237A427535}"/>
              </a:ext>
            </a:extLst>
          </p:cNvPr>
          <p:cNvCxnSpPr>
            <a:cxnSpLocks/>
            <a:stCxn id="51" idx="2"/>
            <a:endCxn id="199" idx="0"/>
          </p:cNvCxnSpPr>
          <p:nvPr/>
        </p:nvCxnSpPr>
        <p:spPr>
          <a:xfrm rot="5400000">
            <a:off x="3931951" y="2701348"/>
            <a:ext cx="1723532" cy="245296"/>
          </a:xfrm>
          <a:prstGeom prst="bentConnector2">
            <a:avLst/>
          </a:prstGeom>
          <a:ln>
            <a:solidFill>
              <a:schemeClr val="tx1"/>
            </a:solidFill>
            <a:headEnd w="med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六边形 229">
                <a:extLst>
                  <a:ext uri="{FF2B5EF4-FFF2-40B4-BE49-F238E27FC236}">
                    <a16:creationId xmlns:a16="http://schemas.microsoft.com/office/drawing/2014/main" id="{DBAE2347-F5A8-D2B7-D6E7-B8E73EA2B95E}"/>
                  </a:ext>
                </a:extLst>
              </p:cNvPr>
              <p:cNvSpPr/>
              <p:nvPr/>
            </p:nvSpPr>
            <p:spPr>
              <a:xfrm>
                <a:off x="5426814" y="2596845"/>
                <a:ext cx="1600970" cy="355222"/>
              </a:xfrm>
              <a:prstGeom prst="hexagon">
                <a:avLst>
                  <a:gd name="adj" fmla="val 23987"/>
                  <a:gd name="vf" fmla="val 115470"/>
                </a:avLst>
              </a:prstGeom>
              <a:noFill/>
              <a:ln w="19050">
                <a:solidFill>
                  <a:schemeClr val="tx1"/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𝑼𝑫</m:t>
                      </m:r>
                      <m:sSub>
                        <m:sSubPr>
                          <m:ctrlPr>
                            <a:rPr kumimoji="1" lang="en-US" altLang="zh-CN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zh-CN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en-US" altLang="zh-CN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0" name="六边形 229">
                <a:extLst>
                  <a:ext uri="{FF2B5EF4-FFF2-40B4-BE49-F238E27FC236}">
                    <a16:creationId xmlns:a16="http://schemas.microsoft.com/office/drawing/2014/main" id="{DBAE2347-F5A8-D2B7-D6E7-B8E73EA2B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814" y="2596845"/>
                <a:ext cx="1600970" cy="355222"/>
              </a:xfrm>
              <a:prstGeom prst="hexagon">
                <a:avLst>
                  <a:gd name="adj" fmla="val 23987"/>
                  <a:gd name="vf" fmla="val 115470"/>
                </a:avLst>
              </a:prstGeom>
              <a:blipFill>
                <a:blip r:embed="rId20"/>
                <a:stretch>
                  <a:fillRect/>
                </a:stretch>
              </a:blipFill>
              <a:ln w="19050">
                <a:solidFill>
                  <a:schemeClr val="tx1"/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矩形 232">
            <a:extLst>
              <a:ext uri="{FF2B5EF4-FFF2-40B4-BE49-F238E27FC236}">
                <a16:creationId xmlns:a16="http://schemas.microsoft.com/office/drawing/2014/main" id="{00850DB1-6D0F-B774-F088-B8B4753F8836}"/>
              </a:ext>
            </a:extLst>
          </p:cNvPr>
          <p:cNvSpPr/>
          <p:nvPr/>
        </p:nvSpPr>
        <p:spPr>
          <a:xfrm>
            <a:off x="4129022" y="2279131"/>
            <a:ext cx="216229" cy="358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1546E156-DD0E-9903-9A49-1AFDD23A46E8}"/>
              </a:ext>
            </a:extLst>
          </p:cNvPr>
          <p:cNvSpPr/>
          <p:nvPr/>
        </p:nvSpPr>
        <p:spPr>
          <a:xfrm>
            <a:off x="3425597" y="2286358"/>
            <a:ext cx="216229" cy="350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0" name="肘形连接符 249">
            <a:extLst>
              <a:ext uri="{FF2B5EF4-FFF2-40B4-BE49-F238E27FC236}">
                <a16:creationId xmlns:a16="http://schemas.microsoft.com/office/drawing/2014/main" id="{107E55D9-268A-DB38-0C01-25F3EC8AAB02}"/>
              </a:ext>
            </a:extLst>
          </p:cNvPr>
          <p:cNvCxnSpPr>
            <a:cxnSpLocks/>
            <a:stCxn id="253" idx="2"/>
            <a:endCxn id="230" idx="3"/>
          </p:cNvCxnSpPr>
          <p:nvPr/>
        </p:nvCxnSpPr>
        <p:spPr>
          <a:xfrm rot="5400000" flipH="1" flipV="1">
            <a:off x="4104240" y="2540800"/>
            <a:ext cx="1088917" cy="1556229"/>
          </a:xfrm>
          <a:prstGeom prst="bentConnector4">
            <a:avLst>
              <a:gd name="adj1" fmla="val -20993"/>
              <a:gd name="adj2" fmla="val 82086"/>
            </a:avLst>
          </a:prstGeom>
          <a:ln>
            <a:solidFill>
              <a:schemeClr val="tx1"/>
            </a:solidFill>
            <a:headEnd w="med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矩形 252">
            <a:extLst>
              <a:ext uri="{FF2B5EF4-FFF2-40B4-BE49-F238E27FC236}">
                <a16:creationId xmlns:a16="http://schemas.microsoft.com/office/drawing/2014/main" id="{02C51088-5BBC-2A0E-66EA-07CC74D8D1F0}"/>
              </a:ext>
            </a:extLst>
          </p:cNvPr>
          <p:cNvSpPr/>
          <p:nvPr/>
        </p:nvSpPr>
        <p:spPr>
          <a:xfrm>
            <a:off x="3762470" y="3508151"/>
            <a:ext cx="216229" cy="355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5" name="直线箭头连接符 254">
            <a:extLst>
              <a:ext uri="{FF2B5EF4-FFF2-40B4-BE49-F238E27FC236}">
                <a16:creationId xmlns:a16="http://schemas.microsoft.com/office/drawing/2014/main" id="{348EC6F9-6AC7-0D1E-322D-6894719D065E}"/>
              </a:ext>
            </a:extLst>
          </p:cNvPr>
          <p:cNvCxnSpPr>
            <a:cxnSpLocks/>
            <a:stCxn id="10" idx="4"/>
            <a:endCxn id="256" idx="0"/>
          </p:cNvCxnSpPr>
          <p:nvPr/>
        </p:nvCxnSpPr>
        <p:spPr>
          <a:xfrm>
            <a:off x="6719523" y="2339649"/>
            <a:ext cx="1" cy="25719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 255">
            <a:extLst>
              <a:ext uri="{FF2B5EF4-FFF2-40B4-BE49-F238E27FC236}">
                <a16:creationId xmlns:a16="http://schemas.microsoft.com/office/drawing/2014/main" id="{C07C939F-B320-CA29-3868-263CED568FFB}"/>
              </a:ext>
            </a:extLst>
          </p:cNvPr>
          <p:cNvSpPr/>
          <p:nvPr/>
        </p:nvSpPr>
        <p:spPr>
          <a:xfrm>
            <a:off x="6611409" y="2596845"/>
            <a:ext cx="216229" cy="355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58331819-AA0B-E7E0-6CB6-E84575F28FA1}"/>
                  </a:ext>
                </a:extLst>
              </p:cNvPr>
              <p:cNvSpPr/>
              <p:nvPr/>
            </p:nvSpPr>
            <p:spPr>
              <a:xfrm>
                <a:off x="5952454" y="3160207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𝒐𝒔</m:t>
                      </m:r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𝒔</m:t>
                      </m:r>
                    </m:oMath>
                  </m:oMathPara>
                </a14:m>
                <a:endParaRPr kumimoji="1" lang="zh-CN" altLang="en-US" sz="1000" b="1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58331819-AA0B-E7E0-6CB6-E84575F2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454" y="3160207"/>
                <a:ext cx="549690" cy="182605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2" name="直线箭头连接符 261">
            <a:extLst>
              <a:ext uri="{FF2B5EF4-FFF2-40B4-BE49-F238E27FC236}">
                <a16:creationId xmlns:a16="http://schemas.microsoft.com/office/drawing/2014/main" id="{51742418-899A-0DDE-FA41-CB63E7CC40DB}"/>
              </a:ext>
            </a:extLst>
          </p:cNvPr>
          <p:cNvCxnSpPr>
            <a:cxnSpLocks/>
            <a:stCxn id="264" idx="2"/>
            <a:endCxn id="261" idx="0"/>
          </p:cNvCxnSpPr>
          <p:nvPr/>
        </p:nvCxnSpPr>
        <p:spPr>
          <a:xfrm>
            <a:off x="6225472" y="2952067"/>
            <a:ext cx="1827" cy="20814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矩形 263">
            <a:extLst>
              <a:ext uri="{FF2B5EF4-FFF2-40B4-BE49-F238E27FC236}">
                <a16:creationId xmlns:a16="http://schemas.microsoft.com/office/drawing/2014/main" id="{48F6F7FB-8FEC-6B37-06E3-88E1E65E7AD8}"/>
              </a:ext>
            </a:extLst>
          </p:cNvPr>
          <p:cNvSpPr/>
          <p:nvPr/>
        </p:nvSpPr>
        <p:spPr>
          <a:xfrm>
            <a:off x="6117357" y="2596845"/>
            <a:ext cx="216229" cy="355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237FAEBD-CDC7-9A71-155B-066ECE72C94E}"/>
                  </a:ext>
                </a:extLst>
              </p:cNvPr>
              <p:cNvSpPr txBox="1"/>
              <p:nvPr/>
            </p:nvSpPr>
            <p:spPr>
              <a:xfrm>
                <a:off x="2779244" y="2076176"/>
                <a:ext cx="81187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,∗,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237FAEBD-CDC7-9A71-155B-066ECE72C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244" y="2076176"/>
                <a:ext cx="811874" cy="21544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DA50989A-A40A-E384-13B2-5839C020D1A5}"/>
                  </a:ext>
                </a:extLst>
              </p:cNvPr>
              <p:cNvSpPr txBox="1"/>
              <p:nvPr/>
            </p:nvSpPr>
            <p:spPr>
              <a:xfrm>
                <a:off x="4188475" y="2076176"/>
                <a:ext cx="81187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,∗,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DA50989A-A40A-E384-13B2-5839C020D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475" y="2076176"/>
                <a:ext cx="811874" cy="21544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6" name="直线箭头连接符 475">
            <a:extLst>
              <a:ext uri="{FF2B5EF4-FFF2-40B4-BE49-F238E27FC236}">
                <a16:creationId xmlns:a16="http://schemas.microsoft.com/office/drawing/2014/main" id="{07FC46E7-F036-FB6E-03FF-B686BA54B00D}"/>
              </a:ext>
            </a:extLst>
          </p:cNvPr>
          <p:cNvCxnSpPr>
            <a:cxnSpLocks/>
            <a:stCxn id="233" idx="2"/>
            <a:endCxn id="216" idx="0"/>
          </p:cNvCxnSpPr>
          <p:nvPr/>
        </p:nvCxnSpPr>
        <p:spPr>
          <a:xfrm>
            <a:off x="4237137" y="2637282"/>
            <a:ext cx="0" cy="22516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7" name="文本框 566">
                <a:extLst>
                  <a:ext uri="{FF2B5EF4-FFF2-40B4-BE49-F238E27FC236}">
                    <a16:creationId xmlns:a16="http://schemas.microsoft.com/office/drawing/2014/main" id="{5CE576C1-234F-F7B7-FCDE-F81E74FF1614}"/>
                  </a:ext>
                </a:extLst>
              </p:cNvPr>
              <p:cNvSpPr txBox="1"/>
              <p:nvPr/>
            </p:nvSpPr>
            <p:spPr>
              <a:xfrm>
                <a:off x="2634697" y="2635145"/>
                <a:ext cx="956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67" name="文本框 566">
                <a:extLst>
                  <a:ext uri="{FF2B5EF4-FFF2-40B4-BE49-F238E27FC236}">
                    <a16:creationId xmlns:a16="http://schemas.microsoft.com/office/drawing/2014/main" id="{5CE576C1-234F-F7B7-FCDE-F81E74FF1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697" y="2635145"/>
                <a:ext cx="956421" cy="21544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8" name="文本框 567">
                <a:extLst>
                  <a:ext uri="{FF2B5EF4-FFF2-40B4-BE49-F238E27FC236}">
                    <a16:creationId xmlns:a16="http://schemas.microsoft.com/office/drawing/2014/main" id="{64CF1F1D-7539-F1F8-5A8A-8AAC766BED7A}"/>
                  </a:ext>
                </a:extLst>
              </p:cNvPr>
              <p:cNvSpPr txBox="1"/>
              <p:nvPr/>
            </p:nvSpPr>
            <p:spPr>
              <a:xfrm>
                <a:off x="4188475" y="2635145"/>
                <a:ext cx="956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68" name="文本框 567">
                <a:extLst>
                  <a:ext uri="{FF2B5EF4-FFF2-40B4-BE49-F238E27FC236}">
                    <a16:creationId xmlns:a16="http://schemas.microsoft.com/office/drawing/2014/main" id="{64CF1F1D-7539-F1F8-5A8A-8AAC766BE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475" y="2635145"/>
                <a:ext cx="956421" cy="21544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9" name="文本框 568">
                <a:extLst>
                  <a:ext uri="{FF2B5EF4-FFF2-40B4-BE49-F238E27FC236}">
                    <a16:creationId xmlns:a16="http://schemas.microsoft.com/office/drawing/2014/main" id="{1C173E40-08E3-762B-F6B3-428C565A2BE7}"/>
                  </a:ext>
                </a:extLst>
              </p:cNvPr>
              <p:cNvSpPr txBox="1"/>
              <p:nvPr/>
            </p:nvSpPr>
            <p:spPr>
              <a:xfrm>
                <a:off x="2634697" y="3245459"/>
                <a:ext cx="956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69" name="文本框 568">
                <a:extLst>
                  <a:ext uri="{FF2B5EF4-FFF2-40B4-BE49-F238E27FC236}">
                    <a16:creationId xmlns:a16="http://schemas.microsoft.com/office/drawing/2014/main" id="{1C173E40-08E3-762B-F6B3-428C565A2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697" y="3245459"/>
                <a:ext cx="956421" cy="21544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0" name="文本框 569">
                <a:extLst>
                  <a:ext uri="{FF2B5EF4-FFF2-40B4-BE49-F238E27FC236}">
                    <a16:creationId xmlns:a16="http://schemas.microsoft.com/office/drawing/2014/main" id="{8B7BCE22-E16C-F0D5-3BBA-31CD958A082D}"/>
                  </a:ext>
                </a:extLst>
              </p:cNvPr>
              <p:cNvSpPr txBox="1"/>
              <p:nvPr/>
            </p:nvSpPr>
            <p:spPr>
              <a:xfrm>
                <a:off x="4188475" y="3245459"/>
                <a:ext cx="956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70" name="文本框 569">
                <a:extLst>
                  <a:ext uri="{FF2B5EF4-FFF2-40B4-BE49-F238E27FC236}">
                    <a16:creationId xmlns:a16="http://schemas.microsoft.com/office/drawing/2014/main" id="{8B7BCE22-E16C-F0D5-3BBA-31CD958A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475" y="3245459"/>
                <a:ext cx="956421" cy="21544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1" name="文本框 570">
                <a:extLst>
                  <a:ext uri="{FF2B5EF4-FFF2-40B4-BE49-F238E27FC236}">
                    <a16:creationId xmlns:a16="http://schemas.microsoft.com/office/drawing/2014/main" id="{481C14C1-399A-1408-A676-87509AFE34C9}"/>
                  </a:ext>
                </a:extLst>
              </p:cNvPr>
              <p:cNvSpPr txBox="1"/>
              <p:nvPr/>
            </p:nvSpPr>
            <p:spPr>
              <a:xfrm>
                <a:off x="4333554" y="3904653"/>
                <a:ext cx="956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71" name="文本框 570">
                <a:extLst>
                  <a:ext uri="{FF2B5EF4-FFF2-40B4-BE49-F238E27FC236}">
                    <a16:creationId xmlns:a16="http://schemas.microsoft.com/office/drawing/2014/main" id="{481C14C1-399A-1408-A676-87509AFE3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554" y="3904653"/>
                <a:ext cx="956421" cy="21544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2" name="文本框 571">
                <a:extLst>
                  <a:ext uri="{FF2B5EF4-FFF2-40B4-BE49-F238E27FC236}">
                    <a16:creationId xmlns:a16="http://schemas.microsoft.com/office/drawing/2014/main" id="{F8B9BBD4-63AC-DB06-788B-7A4D4EE68009}"/>
                  </a:ext>
                </a:extLst>
              </p:cNvPr>
              <p:cNvSpPr txBox="1"/>
              <p:nvPr/>
            </p:nvSpPr>
            <p:spPr>
              <a:xfrm>
                <a:off x="6263236" y="1950069"/>
                <a:ext cx="956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,∗ 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72" name="文本框 571">
                <a:extLst>
                  <a:ext uri="{FF2B5EF4-FFF2-40B4-BE49-F238E27FC236}">
                    <a16:creationId xmlns:a16="http://schemas.microsoft.com/office/drawing/2014/main" id="{F8B9BBD4-63AC-DB06-788B-7A4D4EE68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236" y="1950069"/>
                <a:ext cx="956421" cy="21544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4" name="六边形 573">
                <a:extLst>
                  <a:ext uri="{FF2B5EF4-FFF2-40B4-BE49-F238E27FC236}">
                    <a16:creationId xmlns:a16="http://schemas.microsoft.com/office/drawing/2014/main" id="{6270D851-3FD2-130F-261F-4AA99B846616}"/>
                  </a:ext>
                </a:extLst>
              </p:cNvPr>
              <p:cNvSpPr/>
              <p:nvPr/>
            </p:nvSpPr>
            <p:spPr>
              <a:xfrm>
                <a:off x="5426814" y="3525403"/>
                <a:ext cx="1600970" cy="355222"/>
              </a:xfrm>
              <a:prstGeom prst="hexagon">
                <a:avLst>
                  <a:gd name="adj" fmla="val 23987"/>
                  <a:gd name="vf" fmla="val 115470"/>
                </a:avLst>
              </a:prstGeom>
              <a:noFill/>
              <a:ln w="19050">
                <a:solidFill>
                  <a:schemeClr val="tx1"/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𝑼𝑫</m:t>
                      </m:r>
                      <m:sSub>
                        <m:sSubPr>
                          <m:ctrlPr>
                            <a:rPr kumimoji="1" lang="en-US" altLang="zh-CN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zh-CN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en-US" altLang="zh-CN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74" name="六边形 573">
                <a:extLst>
                  <a:ext uri="{FF2B5EF4-FFF2-40B4-BE49-F238E27FC236}">
                    <a16:creationId xmlns:a16="http://schemas.microsoft.com/office/drawing/2014/main" id="{6270D851-3FD2-130F-261F-4AA99B846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814" y="3525403"/>
                <a:ext cx="1600970" cy="355222"/>
              </a:xfrm>
              <a:prstGeom prst="hexagon">
                <a:avLst>
                  <a:gd name="adj" fmla="val 23987"/>
                  <a:gd name="vf" fmla="val 115470"/>
                </a:avLst>
              </a:prstGeom>
              <a:blipFill>
                <a:blip r:embed="rId30"/>
                <a:stretch>
                  <a:fillRect/>
                </a:stretch>
              </a:blipFill>
              <a:ln w="19050">
                <a:solidFill>
                  <a:schemeClr val="tx1"/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5" name="椭圆 574">
                <a:extLst>
                  <a:ext uri="{FF2B5EF4-FFF2-40B4-BE49-F238E27FC236}">
                    <a16:creationId xmlns:a16="http://schemas.microsoft.com/office/drawing/2014/main" id="{06C7A296-F8F9-FD66-1721-F77DF6F0C82C}"/>
                  </a:ext>
                </a:extLst>
              </p:cNvPr>
              <p:cNvSpPr/>
              <p:nvPr/>
            </p:nvSpPr>
            <p:spPr>
              <a:xfrm>
                <a:off x="5954283" y="4119352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𝒐𝒔</m:t>
                      </m:r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𝒔</m:t>
                      </m:r>
                    </m:oMath>
                  </m:oMathPara>
                </a14:m>
                <a:endParaRPr kumimoji="1" lang="zh-CN" altLang="en-US" sz="1000" b="1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75" name="椭圆 574">
                <a:extLst>
                  <a:ext uri="{FF2B5EF4-FFF2-40B4-BE49-F238E27FC236}">
                    <a16:creationId xmlns:a16="http://schemas.microsoft.com/office/drawing/2014/main" id="{06C7A296-F8F9-FD66-1721-F77DF6F0C8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283" y="4119352"/>
                <a:ext cx="549690" cy="182605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6" name="直线箭头连接符 575">
            <a:extLst>
              <a:ext uri="{FF2B5EF4-FFF2-40B4-BE49-F238E27FC236}">
                <a16:creationId xmlns:a16="http://schemas.microsoft.com/office/drawing/2014/main" id="{17275C45-D2EF-DD7B-F9BB-1967DBF1284E}"/>
              </a:ext>
            </a:extLst>
          </p:cNvPr>
          <p:cNvCxnSpPr>
            <a:cxnSpLocks/>
            <a:endCxn id="575" idx="0"/>
          </p:cNvCxnSpPr>
          <p:nvPr/>
        </p:nvCxnSpPr>
        <p:spPr>
          <a:xfrm flipH="1">
            <a:off x="6229128" y="3887359"/>
            <a:ext cx="1" cy="23199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线箭头连接符 576">
            <a:extLst>
              <a:ext uri="{FF2B5EF4-FFF2-40B4-BE49-F238E27FC236}">
                <a16:creationId xmlns:a16="http://schemas.microsoft.com/office/drawing/2014/main" id="{AA8F0A7B-6E19-2962-82F7-BCF430D0C27F}"/>
              </a:ext>
            </a:extLst>
          </p:cNvPr>
          <p:cNvCxnSpPr>
            <a:cxnSpLocks/>
            <a:stCxn id="261" idx="4"/>
            <a:endCxn id="580" idx="0"/>
          </p:cNvCxnSpPr>
          <p:nvPr/>
        </p:nvCxnSpPr>
        <p:spPr>
          <a:xfrm>
            <a:off x="6227299" y="3342812"/>
            <a:ext cx="1830" cy="19318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矩形 579">
            <a:extLst>
              <a:ext uri="{FF2B5EF4-FFF2-40B4-BE49-F238E27FC236}">
                <a16:creationId xmlns:a16="http://schemas.microsoft.com/office/drawing/2014/main" id="{6460BE83-A996-FF9A-53DB-76DB7A825464}"/>
              </a:ext>
            </a:extLst>
          </p:cNvPr>
          <p:cNvSpPr/>
          <p:nvPr/>
        </p:nvSpPr>
        <p:spPr>
          <a:xfrm>
            <a:off x="6121014" y="3536000"/>
            <a:ext cx="216229" cy="355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2" name="椭圆 581">
                <a:extLst>
                  <a:ext uri="{FF2B5EF4-FFF2-40B4-BE49-F238E27FC236}">
                    <a16:creationId xmlns:a16="http://schemas.microsoft.com/office/drawing/2014/main" id="{8CB6E3C8-ACBF-F7D3-80C4-7DCFB98CAC95}"/>
                  </a:ext>
                </a:extLst>
              </p:cNvPr>
              <p:cNvSpPr/>
              <p:nvPr/>
            </p:nvSpPr>
            <p:spPr>
              <a:xfrm>
                <a:off x="5730384" y="2166394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𝒛𝒆𝒓𝒐𝒔</m:t>
                      </m:r>
                    </m:oMath>
                  </m:oMathPara>
                </a14:m>
                <a:endParaRPr kumimoji="1" lang="zh-CN" altLang="en-US" sz="1000" b="1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82" name="椭圆 581">
                <a:extLst>
                  <a:ext uri="{FF2B5EF4-FFF2-40B4-BE49-F238E27FC236}">
                    <a16:creationId xmlns:a16="http://schemas.microsoft.com/office/drawing/2014/main" id="{8CB6E3C8-ACBF-F7D3-80C4-7DCFB98CA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384" y="2166394"/>
                <a:ext cx="549690" cy="182605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3" name="文本框 582">
                <a:extLst>
                  <a:ext uri="{FF2B5EF4-FFF2-40B4-BE49-F238E27FC236}">
                    <a16:creationId xmlns:a16="http://schemas.microsoft.com/office/drawing/2014/main" id="{F7C98851-BFEC-AE72-C2BA-FC5D1C7F1F92}"/>
                  </a:ext>
                </a:extLst>
              </p:cNvPr>
              <p:cNvSpPr txBox="1"/>
              <p:nvPr/>
            </p:nvSpPr>
            <p:spPr>
              <a:xfrm>
                <a:off x="5548942" y="1959419"/>
                <a:ext cx="956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∗,</m:t>
                          </m:r>
                          <m:r>
                            <a:rPr kumimoji="1" lang="zh-CN" alt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83" name="文本框 582">
                <a:extLst>
                  <a:ext uri="{FF2B5EF4-FFF2-40B4-BE49-F238E27FC236}">
                    <a16:creationId xmlns:a16="http://schemas.microsoft.com/office/drawing/2014/main" id="{F7C98851-BFEC-AE72-C2BA-FC5D1C7F1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942" y="1959419"/>
                <a:ext cx="956421" cy="21544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4" name="矩形 583">
            <a:extLst>
              <a:ext uri="{FF2B5EF4-FFF2-40B4-BE49-F238E27FC236}">
                <a16:creationId xmlns:a16="http://schemas.microsoft.com/office/drawing/2014/main" id="{C5C62A1E-3A4D-1068-A06D-DE7C6E6A0D23}"/>
              </a:ext>
            </a:extLst>
          </p:cNvPr>
          <p:cNvSpPr/>
          <p:nvPr/>
        </p:nvSpPr>
        <p:spPr>
          <a:xfrm>
            <a:off x="5897115" y="2596845"/>
            <a:ext cx="216229" cy="355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85" name="直线箭头连接符 584">
            <a:extLst>
              <a:ext uri="{FF2B5EF4-FFF2-40B4-BE49-F238E27FC236}">
                <a16:creationId xmlns:a16="http://schemas.microsoft.com/office/drawing/2014/main" id="{65641DDD-D1EB-4031-2EB3-080A133BB191}"/>
              </a:ext>
            </a:extLst>
          </p:cNvPr>
          <p:cNvCxnSpPr>
            <a:cxnSpLocks/>
            <a:stCxn id="582" idx="4"/>
            <a:endCxn id="584" idx="0"/>
          </p:cNvCxnSpPr>
          <p:nvPr/>
        </p:nvCxnSpPr>
        <p:spPr>
          <a:xfrm>
            <a:off x="6005229" y="2348999"/>
            <a:ext cx="1" cy="24784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肘形连接符 589">
            <a:extLst>
              <a:ext uri="{FF2B5EF4-FFF2-40B4-BE49-F238E27FC236}">
                <a16:creationId xmlns:a16="http://schemas.microsoft.com/office/drawing/2014/main" id="{312C243A-1474-7F90-9FC5-3712FE74C397}"/>
              </a:ext>
            </a:extLst>
          </p:cNvPr>
          <p:cNvCxnSpPr>
            <a:cxnSpLocks/>
            <a:stCxn id="10" idx="6"/>
            <a:endCxn id="574" idx="0"/>
          </p:cNvCxnSpPr>
          <p:nvPr/>
        </p:nvCxnSpPr>
        <p:spPr>
          <a:xfrm>
            <a:off x="6994368" y="2248347"/>
            <a:ext cx="33416" cy="1454667"/>
          </a:xfrm>
          <a:prstGeom prst="bentConnector3">
            <a:avLst>
              <a:gd name="adj1" fmla="val 784103"/>
            </a:avLst>
          </a:prstGeom>
          <a:ln>
            <a:solidFill>
              <a:schemeClr val="tx1"/>
            </a:solidFill>
            <a:headEnd w="med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5" name="文本框 594">
                <a:extLst>
                  <a:ext uri="{FF2B5EF4-FFF2-40B4-BE49-F238E27FC236}">
                    <a16:creationId xmlns:a16="http://schemas.microsoft.com/office/drawing/2014/main" id="{621AC61F-83EE-D3D2-59AF-BA4B2843F962}"/>
                  </a:ext>
                </a:extLst>
              </p:cNvPr>
              <p:cNvSpPr txBox="1"/>
              <p:nvPr/>
            </p:nvSpPr>
            <p:spPr>
              <a:xfrm>
                <a:off x="5739811" y="4301957"/>
                <a:ext cx="956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,∗,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 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95" name="文本框 594">
                <a:extLst>
                  <a:ext uri="{FF2B5EF4-FFF2-40B4-BE49-F238E27FC236}">
                    <a16:creationId xmlns:a16="http://schemas.microsoft.com/office/drawing/2014/main" id="{621AC61F-83EE-D3D2-59AF-BA4B2843F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811" y="4301957"/>
                <a:ext cx="956421" cy="21544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6" name="文本框 595">
                <a:extLst>
                  <a:ext uri="{FF2B5EF4-FFF2-40B4-BE49-F238E27FC236}">
                    <a16:creationId xmlns:a16="http://schemas.microsoft.com/office/drawing/2014/main" id="{3CFA5AEA-D79E-3F12-EB02-4A59520C84F6}"/>
                  </a:ext>
                </a:extLst>
              </p:cNvPr>
              <p:cNvSpPr txBox="1"/>
              <p:nvPr/>
            </p:nvSpPr>
            <p:spPr>
              <a:xfrm>
                <a:off x="6329929" y="3149952"/>
                <a:ext cx="956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,∗,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 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96" name="文本框 595">
                <a:extLst>
                  <a:ext uri="{FF2B5EF4-FFF2-40B4-BE49-F238E27FC236}">
                    <a16:creationId xmlns:a16="http://schemas.microsoft.com/office/drawing/2014/main" id="{3CFA5AEA-D79E-3F12-EB02-4A59520C8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929" y="3149952"/>
                <a:ext cx="956421" cy="215444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7" name="直线箭头连接符 596">
            <a:extLst>
              <a:ext uri="{FF2B5EF4-FFF2-40B4-BE49-F238E27FC236}">
                <a16:creationId xmlns:a16="http://schemas.microsoft.com/office/drawing/2014/main" id="{355DE2BD-414B-3B69-A756-9A3A134F9379}"/>
              </a:ext>
            </a:extLst>
          </p:cNvPr>
          <p:cNvCxnSpPr>
            <a:cxnSpLocks/>
            <a:stCxn id="599" idx="3"/>
            <a:endCxn id="574" idx="3"/>
          </p:cNvCxnSpPr>
          <p:nvPr/>
        </p:nvCxnSpPr>
        <p:spPr>
          <a:xfrm>
            <a:off x="5153137" y="3701797"/>
            <a:ext cx="273677" cy="121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矩形 598">
            <a:extLst>
              <a:ext uri="{FF2B5EF4-FFF2-40B4-BE49-F238E27FC236}">
                <a16:creationId xmlns:a16="http://schemas.microsoft.com/office/drawing/2014/main" id="{B611AD48-5152-4C6E-5C5C-7CBDF2524262}"/>
              </a:ext>
            </a:extLst>
          </p:cNvPr>
          <p:cNvSpPr/>
          <p:nvPr/>
        </p:nvSpPr>
        <p:spPr>
          <a:xfrm>
            <a:off x="4936908" y="3524186"/>
            <a:ext cx="216229" cy="355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28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组合 281">
            <a:extLst>
              <a:ext uri="{FF2B5EF4-FFF2-40B4-BE49-F238E27FC236}">
                <a16:creationId xmlns:a16="http://schemas.microsoft.com/office/drawing/2014/main" id="{FA3EB8EC-BF71-F8C8-6FB5-9BB3C0C5B74B}"/>
              </a:ext>
            </a:extLst>
          </p:cNvPr>
          <p:cNvGrpSpPr/>
          <p:nvPr/>
        </p:nvGrpSpPr>
        <p:grpSpPr>
          <a:xfrm>
            <a:off x="1301872" y="545092"/>
            <a:ext cx="4563198" cy="1601773"/>
            <a:chOff x="1092702" y="392795"/>
            <a:chExt cx="4563198" cy="16017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0" name="椭圆 269">
                  <a:extLst>
                    <a:ext uri="{FF2B5EF4-FFF2-40B4-BE49-F238E27FC236}">
                      <a16:creationId xmlns:a16="http://schemas.microsoft.com/office/drawing/2014/main" id="{8B71E15D-860E-2BE9-2AF4-57085837E894}"/>
                    </a:ext>
                  </a:extLst>
                </p:cNvPr>
                <p:cNvSpPr/>
                <p:nvPr/>
              </p:nvSpPr>
              <p:spPr>
                <a:xfrm>
                  <a:off x="1296068" y="595283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𝒒𝒔</m:t>
                        </m:r>
                        <m:r>
                          <a:rPr kumimoji="1" lang="en-US" altLang="zh-CN" sz="1000" b="1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</m:oMath>
                    </m:oMathPara>
                  </a14:m>
                  <a:endParaRPr kumimoji="1" lang="zh-CN" altLang="en-US" sz="1000" b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70" name="椭圆 269">
                  <a:extLst>
                    <a:ext uri="{FF2B5EF4-FFF2-40B4-BE49-F238E27FC236}">
                      <a16:creationId xmlns:a16="http://schemas.microsoft.com/office/drawing/2014/main" id="{8B71E15D-860E-2BE9-2AF4-57085837E8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068" y="595283"/>
                  <a:ext cx="549690" cy="182605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1" name="椭圆 270">
                  <a:extLst>
                    <a:ext uri="{FF2B5EF4-FFF2-40B4-BE49-F238E27FC236}">
                      <a16:creationId xmlns:a16="http://schemas.microsoft.com/office/drawing/2014/main" id="{551F525C-0FB5-EE5D-0AE8-13F97FE989D8}"/>
                    </a:ext>
                  </a:extLst>
                </p:cNvPr>
                <p:cNvSpPr/>
                <p:nvPr/>
              </p:nvSpPr>
              <p:spPr>
                <a:xfrm>
                  <a:off x="1988227" y="595283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𝒘𝒒𝒔𝒔</m:t>
                        </m:r>
                      </m:oMath>
                    </m:oMathPara>
                  </a14:m>
                  <a:endParaRPr kumimoji="1" lang="zh-CN" altLang="en-US" sz="1000" b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71" name="椭圆 270">
                  <a:extLst>
                    <a:ext uri="{FF2B5EF4-FFF2-40B4-BE49-F238E27FC236}">
                      <a16:creationId xmlns:a16="http://schemas.microsoft.com/office/drawing/2014/main" id="{551F525C-0FB5-EE5D-0AE8-13F97FE989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227" y="595283"/>
                  <a:ext cx="549690" cy="182605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2" name="直线箭头连接符 271">
              <a:extLst>
                <a:ext uri="{FF2B5EF4-FFF2-40B4-BE49-F238E27FC236}">
                  <a16:creationId xmlns:a16="http://schemas.microsoft.com/office/drawing/2014/main" id="{5D19E222-3806-8A1C-664B-05E2F6D18457}"/>
                </a:ext>
              </a:extLst>
            </p:cNvPr>
            <p:cNvCxnSpPr>
              <a:cxnSpLocks/>
              <a:stCxn id="270" idx="4"/>
              <a:endCxn id="273" idx="1"/>
            </p:cNvCxnSpPr>
            <p:nvPr/>
          </p:nvCxnSpPr>
          <p:spPr>
            <a:xfrm>
              <a:off x="1570913" y="777888"/>
              <a:ext cx="254578" cy="3030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3" name="椭圆 272">
                  <a:extLst>
                    <a:ext uri="{FF2B5EF4-FFF2-40B4-BE49-F238E27FC236}">
                      <a16:creationId xmlns:a16="http://schemas.microsoft.com/office/drawing/2014/main" id="{0A27894D-904F-4C78-C2A5-F3DF8BAC8D2E}"/>
                    </a:ext>
                  </a:extLst>
                </p:cNvPr>
                <p:cNvSpPr/>
                <p:nvPr/>
              </p:nvSpPr>
              <p:spPr>
                <a:xfrm>
                  <a:off x="1797570" y="1052975"/>
                  <a:ext cx="190657" cy="19065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𝐝𝐨𝐭</m:t>
                        </m:r>
                      </m:oMath>
                    </m:oMathPara>
                  </a14:m>
                  <a:endParaRPr kumimoji="1" lang="zh-CN" altLang="en-US" sz="1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3" name="椭圆 272">
                  <a:extLst>
                    <a:ext uri="{FF2B5EF4-FFF2-40B4-BE49-F238E27FC236}">
                      <a16:creationId xmlns:a16="http://schemas.microsoft.com/office/drawing/2014/main" id="{0A27894D-904F-4C78-C2A5-F3DF8BAC8D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570" y="1052975"/>
                  <a:ext cx="190657" cy="190657"/>
                </a:xfrm>
                <a:prstGeom prst="ellipse">
                  <a:avLst/>
                </a:prstGeom>
                <a:blipFill>
                  <a:blip r:embed="rId5"/>
                  <a:stretch>
                    <a:fillRect l="-31250" r="-187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4" name="直线箭头连接符 273">
              <a:extLst>
                <a:ext uri="{FF2B5EF4-FFF2-40B4-BE49-F238E27FC236}">
                  <a16:creationId xmlns:a16="http://schemas.microsoft.com/office/drawing/2014/main" id="{31B43FE1-D11D-C65A-30C3-BDEF660F6937}"/>
                </a:ext>
              </a:extLst>
            </p:cNvPr>
            <p:cNvCxnSpPr>
              <a:cxnSpLocks/>
              <a:stCxn id="271" idx="4"/>
              <a:endCxn id="273" idx="7"/>
            </p:cNvCxnSpPr>
            <p:nvPr/>
          </p:nvCxnSpPr>
          <p:spPr>
            <a:xfrm flipH="1">
              <a:off x="1960306" y="777888"/>
              <a:ext cx="302766" cy="3030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线箭头连接符 274">
              <a:extLst>
                <a:ext uri="{FF2B5EF4-FFF2-40B4-BE49-F238E27FC236}">
                  <a16:creationId xmlns:a16="http://schemas.microsoft.com/office/drawing/2014/main" id="{E293E1C8-C779-84A1-BBE2-00F6FF99A617}"/>
                </a:ext>
              </a:extLst>
            </p:cNvPr>
            <p:cNvCxnSpPr>
              <a:cxnSpLocks/>
              <a:stCxn id="273" idx="4"/>
              <a:endCxn id="357" idx="0"/>
            </p:cNvCxnSpPr>
            <p:nvPr/>
          </p:nvCxnSpPr>
          <p:spPr>
            <a:xfrm flipH="1">
              <a:off x="1892897" y="1243632"/>
              <a:ext cx="2" cy="3750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六边形 275">
              <a:extLst>
                <a:ext uri="{FF2B5EF4-FFF2-40B4-BE49-F238E27FC236}">
                  <a16:creationId xmlns:a16="http://schemas.microsoft.com/office/drawing/2014/main" id="{D0EEB50C-D46D-2CEA-EE5B-9EBC4D75A944}"/>
                </a:ext>
              </a:extLst>
            </p:cNvPr>
            <p:cNvSpPr/>
            <p:nvPr/>
          </p:nvSpPr>
          <p:spPr>
            <a:xfrm>
              <a:off x="1401253" y="868896"/>
              <a:ext cx="3958891" cy="558814"/>
            </a:xfrm>
            <a:prstGeom prst="hexagon">
              <a:avLst>
                <a:gd name="adj" fmla="val 23987"/>
                <a:gd name="vf" fmla="val 115470"/>
              </a:avLst>
            </a:prstGeom>
            <a:noFill/>
            <a:ln w="19050">
              <a:solidFill>
                <a:schemeClr val="tx1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zh-CN" sz="1200" b="1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7" name="椭圆 276">
                  <a:extLst>
                    <a:ext uri="{FF2B5EF4-FFF2-40B4-BE49-F238E27FC236}">
                      <a16:creationId xmlns:a16="http://schemas.microsoft.com/office/drawing/2014/main" id="{42F230CB-FDA0-6171-75D6-B06D6D82A2F6}"/>
                    </a:ext>
                  </a:extLst>
                </p:cNvPr>
                <p:cNvSpPr/>
                <p:nvPr/>
              </p:nvSpPr>
              <p:spPr>
                <a:xfrm>
                  <a:off x="2762918" y="595283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𝒌𝒔</m:t>
                        </m:r>
                        <m:r>
                          <a:rPr kumimoji="1" lang="en-US" altLang="zh-CN" sz="1000" b="1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</m:oMath>
                    </m:oMathPara>
                  </a14:m>
                  <a:endParaRPr kumimoji="1" lang="zh-CN" altLang="en-US" sz="1000" b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77" name="椭圆 276">
                  <a:extLst>
                    <a:ext uri="{FF2B5EF4-FFF2-40B4-BE49-F238E27FC236}">
                      <a16:creationId xmlns:a16="http://schemas.microsoft.com/office/drawing/2014/main" id="{42F230CB-FDA0-6171-75D6-B06D6D82A2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2918" y="595283"/>
                  <a:ext cx="549690" cy="182605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8" name="椭圆 277">
                  <a:extLst>
                    <a:ext uri="{FF2B5EF4-FFF2-40B4-BE49-F238E27FC236}">
                      <a16:creationId xmlns:a16="http://schemas.microsoft.com/office/drawing/2014/main" id="{B2B26829-67E9-D850-0F28-658CBF3350F2}"/>
                    </a:ext>
                  </a:extLst>
                </p:cNvPr>
                <p:cNvSpPr/>
                <p:nvPr/>
              </p:nvSpPr>
              <p:spPr>
                <a:xfrm>
                  <a:off x="3455077" y="595283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𝒘𝒌𝒔𝒔</m:t>
                        </m:r>
                      </m:oMath>
                    </m:oMathPara>
                  </a14:m>
                  <a:endParaRPr kumimoji="1" lang="zh-CN" altLang="en-US" sz="1000" b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78" name="椭圆 277">
                  <a:extLst>
                    <a:ext uri="{FF2B5EF4-FFF2-40B4-BE49-F238E27FC236}">
                      <a16:creationId xmlns:a16="http://schemas.microsoft.com/office/drawing/2014/main" id="{B2B26829-67E9-D850-0F28-658CBF3350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077" y="595283"/>
                  <a:ext cx="549690" cy="182605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9" name="直线箭头连接符 278">
              <a:extLst>
                <a:ext uri="{FF2B5EF4-FFF2-40B4-BE49-F238E27FC236}">
                  <a16:creationId xmlns:a16="http://schemas.microsoft.com/office/drawing/2014/main" id="{E38508F0-42DC-385D-D5F6-B1AEFB7C7EF9}"/>
                </a:ext>
              </a:extLst>
            </p:cNvPr>
            <p:cNvCxnSpPr>
              <a:cxnSpLocks/>
              <a:stCxn id="277" idx="4"/>
              <a:endCxn id="286" idx="1"/>
            </p:cNvCxnSpPr>
            <p:nvPr/>
          </p:nvCxnSpPr>
          <p:spPr>
            <a:xfrm>
              <a:off x="3037763" y="777888"/>
              <a:ext cx="254578" cy="3030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6" name="椭圆 285">
                  <a:extLst>
                    <a:ext uri="{FF2B5EF4-FFF2-40B4-BE49-F238E27FC236}">
                      <a16:creationId xmlns:a16="http://schemas.microsoft.com/office/drawing/2014/main" id="{9436B420-2FA3-FAA6-6F4C-EF928CBB82EF}"/>
                    </a:ext>
                  </a:extLst>
                </p:cNvPr>
                <p:cNvSpPr/>
                <p:nvPr/>
              </p:nvSpPr>
              <p:spPr>
                <a:xfrm>
                  <a:off x="3264420" y="1052975"/>
                  <a:ext cx="190657" cy="19065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𝐝𝐨𝐭</m:t>
                        </m:r>
                      </m:oMath>
                    </m:oMathPara>
                  </a14:m>
                  <a:endParaRPr kumimoji="1" lang="zh-CN" altLang="en-US" sz="1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6" name="椭圆 285">
                  <a:extLst>
                    <a:ext uri="{FF2B5EF4-FFF2-40B4-BE49-F238E27FC236}">
                      <a16:creationId xmlns:a16="http://schemas.microsoft.com/office/drawing/2014/main" id="{9436B420-2FA3-FAA6-6F4C-EF928CBB82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4420" y="1052975"/>
                  <a:ext cx="190657" cy="190657"/>
                </a:xfrm>
                <a:prstGeom prst="ellipse">
                  <a:avLst/>
                </a:prstGeom>
                <a:blipFill>
                  <a:blip r:embed="rId8"/>
                  <a:stretch>
                    <a:fillRect l="-37500" r="-187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3" name="直线箭头连接符 292">
              <a:extLst>
                <a:ext uri="{FF2B5EF4-FFF2-40B4-BE49-F238E27FC236}">
                  <a16:creationId xmlns:a16="http://schemas.microsoft.com/office/drawing/2014/main" id="{C036405D-10EF-2388-C67C-B0F11B00F81D}"/>
                </a:ext>
              </a:extLst>
            </p:cNvPr>
            <p:cNvCxnSpPr>
              <a:cxnSpLocks/>
              <a:stCxn id="278" idx="4"/>
              <a:endCxn id="286" idx="7"/>
            </p:cNvCxnSpPr>
            <p:nvPr/>
          </p:nvCxnSpPr>
          <p:spPr>
            <a:xfrm flipH="1">
              <a:off x="3427156" y="777888"/>
              <a:ext cx="302766" cy="3030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线箭头连接符 295">
              <a:extLst>
                <a:ext uri="{FF2B5EF4-FFF2-40B4-BE49-F238E27FC236}">
                  <a16:creationId xmlns:a16="http://schemas.microsoft.com/office/drawing/2014/main" id="{01A9D4DA-23B7-D06E-E1EA-02292DC9B3AB}"/>
                </a:ext>
              </a:extLst>
            </p:cNvPr>
            <p:cNvCxnSpPr>
              <a:cxnSpLocks/>
              <a:stCxn id="286" idx="4"/>
              <a:endCxn id="356" idx="0"/>
            </p:cNvCxnSpPr>
            <p:nvPr/>
          </p:nvCxnSpPr>
          <p:spPr>
            <a:xfrm flipH="1">
              <a:off x="3359747" y="1243632"/>
              <a:ext cx="2" cy="3750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8" name="椭圆 297">
                  <a:extLst>
                    <a:ext uri="{FF2B5EF4-FFF2-40B4-BE49-F238E27FC236}">
                      <a16:creationId xmlns:a16="http://schemas.microsoft.com/office/drawing/2014/main" id="{9B121B59-663F-DC1F-B11A-866A1FAF53D4}"/>
                    </a:ext>
                  </a:extLst>
                </p:cNvPr>
                <p:cNvSpPr/>
                <p:nvPr/>
              </p:nvSpPr>
              <p:spPr>
                <a:xfrm>
                  <a:off x="4149789" y="595283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𝒗𝒔</m:t>
                        </m:r>
                        <m:r>
                          <a:rPr kumimoji="1" lang="en-US" altLang="zh-CN" sz="1000" b="1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</m:oMath>
                    </m:oMathPara>
                  </a14:m>
                  <a:endParaRPr kumimoji="1" lang="zh-CN" altLang="en-US" sz="1000" b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98" name="椭圆 297">
                  <a:extLst>
                    <a:ext uri="{FF2B5EF4-FFF2-40B4-BE49-F238E27FC236}">
                      <a16:creationId xmlns:a16="http://schemas.microsoft.com/office/drawing/2014/main" id="{9B121B59-663F-DC1F-B11A-866A1FAF53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789" y="595283"/>
                  <a:ext cx="549690" cy="182605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9" name="椭圆 298">
                  <a:extLst>
                    <a:ext uri="{FF2B5EF4-FFF2-40B4-BE49-F238E27FC236}">
                      <a16:creationId xmlns:a16="http://schemas.microsoft.com/office/drawing/2014/main" id="{141D769D-003D-11C7-47C6-35707E13F499}"/>
                    </a:ext>
                  </a:extLst>
                </p:cNvPr>
                <p:cNvSpPr/>
                <p:nvPr/>
              </p:nvSpPr>
              <p:spPr>
                <a:xfrm>
                  <a:off x="4841948" y="595283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𝒘𝒗𝒔𝒔</m:t>
                        </m:r>
                      </m:oMath>
                    </m:oMathPara>
                  </a14:m>
                  <a:endParaRPr kumimoji="1" lang="zh-CN" altLang="en-US" sz="1000" b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99" name="椭圆 298">
                  <a:extLst>
                    <a:ext uri="{FF2B5EF4-FFF2-40B4-BE49-F238E27FC236}">
                      <a16:creationId xmlns:a16="http://schemas.microsoft.com/office/drawing/2014/main" id="{141D769D-003D-11C7-47C6-35707E13F4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948" y="595283"/>
                  <a:ext cx="549690" cy="182605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0" name="直线箭头连接符 299">
              <a:extLst>
                <a:ext uri="{FF2B5EF4-FFF2-40B4-BE49-F238E27FC236}">
                  <a16:creationId xmlns:a16="http://schemas.microsoft.com/office/drawing/2014/main" id="{33F70549-BC54-CA66-8F2A-E0EC8500883F}"/>
                </a:ext>
              </a:extLst>
            </p:cNvPr>
            <p:cNvCxnSpPr>
              <a:cxnSpLocks/>
              <a:stCxn id="298" idx="4"/>
              <a:endCxn id="306" idx="1"/>
            </p:cNvCxnSpPr>
            <p:nvPr/>
          </p:nvCxnSpPr>
          <p:spPr>
            <a:xfrm>
              <a:off x="4424634" y="777888"/>
              <a:ext cx="254578" cy="3030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6" name="椭圆 305">
                  <a:extLst>
                    <a:ext uri="{FF2B5EF4-FFF2-40B4-BE49-F238E27FC236}">
                      <a16:creationId xmlns:a16="http://schemas.microsoft.com/office/drawing/2014/main" id="{F09D086C-DAC9-4C0F-1FC8-497354F29E8B}"/>
                    </a:ext>
                  </a:extLst>
                </p:cNvPr>
                <p:cNvSpPr/>
                <p:nvPr/>
              </p:nvSpPr>
              <p:spPr>
                <a:xfrm>
                  <a:off x="4651291" y="1052975"/>
                  <a:ext cx="190657" cy="19065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𝐝𝐨𝐭</m:t>
                        </m:r>
                      </m:oMath>
                    </m:oMathPara>
                  </a14:m>
                  <a:endParaRPr kumimoji="1" lang="zh-CN" altLang="en-US" sz="1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06" name="椭圆 305">
                  <a:extLst>
                    <a:ext uri="{FF2B5EF4-FFF2-40B4-BE49-F238E27FC236}">
                      <a16:creationId xmlns:a16="http://schemas.microsoft.com/office/drawing/2014/main" id="{F09D086C-DAC9-4C0F-1FC8-497354F29E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291" y="1052975"/>
                  <a:ext cx="190657" cy="190657"/>
                </a:xfrm>
                <a:prstGeom prst="ellipse">
                  <a:avLst/>
                </a:prstGeom>
                <a:blipFill>
                  <a:blip r:embed="rId11"/>
                  <a:stretch>
                    <a:fillRect l="-31250" r="-187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0" name="直线箭头连接符 309">
              <a:extLst>
                <a:ext uri="{FF2B5EF4-FFF2-40B4-BE49-F238E27FC236}">
                  <a16:creationId xmlns:a16="http://schemas.microsoft.com/office/drawing/2014/main" id="{3FFF5042-44D9-58B1-C310-58A238800052}"/>
                </a:ext>
              </a:extLst>
            </p:cNvPr>
            <p:cNvCxnSpPr>
              <a:cxnSpLocks/>
              <a:stCxn id="299" idx="4"/>
              <a:endCxn id="306" idx="7"/>
            </p:cNvCxnSpPr>
            <p:nvPr/>
          </p:nvCxnSpPr>
          <p:spPr>
            <a:xfrm flipH="1">
              <a:off x="4814027" y="777888"/>
              <a:ext cx="302766" cy="3030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线箭头连接符 310">
              <a:extLst>
                <a:ext uri="{FF2B5EF4-FFF2-40B4-BE49-F238E27FC236}">
                  <a16:creationId xmlns:a16="http://schemas.microsoft.com/office/drawing/2014/main" id="{BF0941C3-5836-0D5C-2888-6BDFAFE9CBEE}"/>
                </a:ext>
              </a:extLst>
            </p:cNvPr>
            <p:cNvCxnSpPr>
              <a:cxnSpLocks/>
              <a:stCxn id="306" idx="4"/>
              <a:endCxn id="318" idx="0"/>
            </p:cNvCxnSpPr>
            <p:nvPr/>
          </p:nvCxnSpPr>
          <p:spPr>
            <a:xfrm flipH="1">
              <a:off x="4746619" y="1243632"/>
              <a:ext cx="1" cy="3750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8" name="椭圆 317">
                  <a:extLst>
                    <a:ext uri="{FF2B5EF4-FFF2-40B4-BE49-F238E27FC236}">
                      <a16:creationId xmlns:a16="http://schemas.microsoft.com/office/drawing/2014/main" id="{4DB6E479-DEFC-06E6-EEB0-8DBAF87EF967}"/>
                    </a:ext>
                  </a:extLst>
                </p:cNvPr>
                <p:cNvSpPr/>
                <p:nvPr/>
              </p:nvSpPr>
              <p:spPr>
                <a:xfrm>
                  <a:off x="4471774" y="1618662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𝒕𝒎</m:t>
                        </m:r>
                        <m:sSub>
                          <m:sSubPr>
                            <m:ctrlP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b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18" name="椭圆 317">
                  <a:extLst>
                    <a:ext uri="{FF2B5EF4-FFF2-40B4-BE49-F238E27FC236}">
                      <a16:creationId xmlns:a16="http://schemas.microsoft.com/office/drawing/2014/main" id="{4DB6E479-DEFC-06E6-EEB0-8DBAF87EF9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1774" y="1618662"/>
                  <a:ext cx="549690" cy="182605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0" name="文本框 319">
                  <a:extLst>
                    <a:ext uri="{FF2B5EF4-FFF2-40B4-BE49-F238E27FC236}">
                      <a16:creationId xmlns:a16="http://schemas.microsoft.com/office/drawing/2014/main" id="{8A7DB703-D756-7BE7-9B8A-F49B487C818A}"/>
                    </a:ext>
                  </a:extLst>
                </p:cNvPr>
                <p:cNvSpPr txBox="1"/>
                <p:nvPr/>
              </p:nvSpPr>
              <p:spPr>
                <a:xfrm>
                  <a:off x="1092702" y="392795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,∗,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,∗ 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20" name="文本框 319">
                  <a:extLst>
                    <a:ext uri="{FF2B5EF4-FFF2-40B4-BE49-F238E27FC236}">
                      <a16:creationId xmlns:a16="http://schemas.microsoft.com/office/drawing/2014/main" id="{8A7DB703-D756-7BE7-9B8A-F49B487C8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702" y="392795"/>
                  <a:ext cx="956421" cy="21544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1" name="文本框 320">
                  <a:extLst>
                    <a:ext uri="{FF2B5EF4-FFF2-40B4-BE49-F238E27FC236}">
                      <a16:creationId xmlns:a16="http://schemas.microsoft.com/office/drawing/2014/main" id="{1E2F0E93-E222-9296-2361-D01A0A373611}"/>
                    </a:ext>
                  </a:extLst>
                </p:cNvPr>
                <p:cNvSpPr txBox="1"/>
                <p:nvPr/>
              </p:nvSpPr>
              <p:spPr>
                <a:xfrm>
                  <a:off x="1821660" y="392795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,∗,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21" name="文本框 320">
                  <a:extLst>
                    <a:ext uri="{FF2B5EF4-FFF2-40B4-BE49-F238E27FC236}">
                      <a16:creationId xmlns:a16="http://schemas.microsoft.com/office/drawing/2014/main" id="{1E2F0E93-E222-9296-2361-D01A0A373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1660" y="392795"/>
                  <a:ext cx="956421" cy="21544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3" name="文本框 322">
                  <a:extLst>
                    <a:ext uri="{FF2B5EF4-FFF2-40B4-BE49-F238E27FC236}">
                      <a16:creationId xmlns:a16="http://schemas.microsoft.com/office/drawing/2014/main" id="{17187DE8-7DDF-69BC-1D39-4164584D16B1}"/>
                    </a:ext>
                  </a:extLst>
                </p:cNvPr>
                <p:cNvSpPr txBox="1"/>
                <p:nvPr/>
              </p:nvSpPr>
              <p:spPr>
                <a:xfrm>
                  <a:off x="2493138" y="392795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,∗,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,∗ 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23" name="文本框 322">
                  <a:extLst>
                    <a:ext uri="{FF2B5EF4-FFF2-40B4-BE49-F238E27FC236}">
                      <a16:creationId xmlns:a16="http://schemas.microsoft.com/office/drawing/2014/main" id="{17187DE8-7DDF-69BC-1D39-4164584D16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3138" y="392795"/>
                  <a:ext cx="956421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4" name="文本框 323">
                  <a:extLst>
                    <a:ext uri="{FF2B5EF4-FFF2-40B4-BE49-F238E27FC236}">
                      <a16:creationId xmlns:a16="http://schemas.microsoft.com/office/drawing/2014/main" id="{C1B49F93-EC61-FA75-01F4-A27AAA80474B}"/>
                    </a:ext>
                  </a:extLst>
                </p:cNvPr>
                <p:cNvSpPr txBox="1"/>
                <p:nvPr/>
              </p:nvSpPr>
              <p:spPr>
                <a:xfrm>
                  <a:off x="3222096" y="392795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,∗,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24" name="文本框 323">
                  <a:extLst>
                    <a:ext uri="{FF2B5EF4-FFF2-40B4-BE49-F238E27FC236}">
                      <a16:creationId xmlns:a16="http://schemas.microsoft.com/office/drawing/2014/main" id="{C1B49F93-EC61-FA75-01F4-A27AAA804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2096" y="392795"/>
                  <a:ext cx="956421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5" name="文本框 324">
                  <a:extLst>
                    <a:ext uri="{FF2B5EF4-FFF2-40B4-BE49-F238E27FC236}">
                      <a16:creationId xmlns:a16="http://schemas.microsoft.com/office/drawing/2014/main" id="{3AA13FD0-D280-1E31-FD86-25171839D6E3}"/>
                    </a:ext>
                  </a:extLst>
                </p:cNvPr>
                <p:cNvSpPr txBox="1"/>
                <p:nvPr/>
              </p:nvSpPr>
              <p:spPr>
                <a:xfrm>
                  <a:off x="3970521" y="392795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,∗,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,∗ 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25" name="文本框 324">
                  <a:extLst>
                    <a:ext uri="{FF2B5EF4-FFF2-40B4-BE49-F238E27FC236}">
                      <a16:creationId xmlns:a16="http://schemas.microsoft.com/office/drawing/2014/main" id="{3AA13FD0-D280-1E31-FD86-25171839D6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0521" y="392795"/>
                  <a:ext cx="956421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6" name="文本框 325">
                  <a:extLst>
                    <a:ext uri="{FF2B5EF4-FFF2-40B4-BE49-F238E27FC236}">
                      <a16:creationId xmlns:a16="http://schemas.microsoft.com/office/drawing/2014/main" id="{3698C585-1729-EE53-C5E9-EAFDF42D7204}"/>
                    </a:ext>
                  </a:extLst>
                </p:cNvPr>
                <p:cNvSpPr txBox="1"/>
                <p:nvPr/>
              </p:nvSpPr>
              <p:spPr>
                <a:xfrm>
                  <a:off x="4699479" y="392795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,∗,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26" name="文本框 325">
                  <a:extLst>
                    <a:ext uri="{FF2B5EF4-FFF2-40B4-BE49-F238E27FC236}">
                      <a16:creationId xmlns:a16="http://schemas.microsoft.com/office/drawing/2014/main" id="{3698C585-1729-EE53-C5E9-EAFDF42D72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9479" y="392795"/>
                  <a:ext cx="956421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9" name="文本框 328">
                  <a:extLst>
                    <a:ext uri="{FF2B5EF4-FFF2-40B4-BE49-F238E27FC236}">
                      <a16:creationId xmlns:a16="http://schemas.microsoft.com/office/drawing/2014/main" id="{06540C9B-F3C8-A881-4CA5-75676B8E0E03}"/>
                    </a:ext>
                  </a:extLst>
                </p:cNvPr>
                <p:cNvSpPr txBox="1"/>
                <p:nvPr/>
              </p:nvSpPr>
              <p:spPr>
                <a:xfrm>
                  <a:off x="1365006" y="908752"/>
                  <a:ext cx="52042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29" name="文本框 328">
                  <a:extLst>
                    <a:ext uri="{FF2B5EF4-FFF2-40B4-BE49-F238E27FC236}">
                      <a16:creationId xmlns:a16="http://schemas.microsoft.com/office/drawing/2014/main" id="{06540C9B-F3C8-A881-4CA5-75676B8E0E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5006" y="908752"/>
                  <a:ext cx="520428" cy="21544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0" name="文本框 329">
                  <a:extLst>
                    <a:ext uri="{FF2B5EF4-FFF2-40B4-BE49-F238E27FC236}">
                      <a16:creationId xmlns:a16="http://schemas.microsoft.com/office/drawing/2014/main" id="{F79D98A3-54A7-3902-07AB-93A804BE9513}"/>
                    </a:ext>
                  </a:extLst>
                </p:cNvPr>
                <p:cNvSpPr txBox="1"/>
                <p:nvPr/>
              </p:nvSpPr>
              <p:spPr>
                <a:xfrm>
                  <a:off x="1943159" y="908752"/>
                  <a:ext cx="52042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30" name="文本框 329">
                  <a:extLst>
                    <a:ext uri="{FF2B5EF4-FFF2-40B4-BE49-F238E27FC236}">
                      <a16:creationId xmlns:a16="http://schemas.microsoft.com/office/drawing/2014/main" id="{F79D98A3-54A7-3902-07AB-93A804BE9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3159" y="908752"/>
                  <a:ext cx="520428" cy="21544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1" name="文本框 330">
                  <a:extLst>
                    <a:ext uri="{FF2B5EF4-FFF2-40B4-BE49-F238E27FC236}">
                      <a16:creationId xmlns:a16="http://schemas.microsoft.com/office/drawing/2014/main" id="{6BDAA6BA-4DFA-0BE5-2354-660F5AD3B61D}"/>
                    </a:ext>
                  </a:extLst>
                </p:cNvPr>
                <p:cNvSpPr txBox="1"/>
                <p:nvPr/>
              </p:nvSpPr>
              <p:spPr>
                <a:xfrm>
                  <a:off x="1797570" y="1149980"/>
                  <a:ext cx="52042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31" name="文本框 330">
                  <a:extLst>
                    <a:ext uri="{FF2B5EF4-FFF2-40B4-BE49-F238E27FC236}">
                      <a16:creationId xmlns:a16="http://schemas.microsoft.com/office/drawing/2014/main" id="{6BDAA6BA-4DFA-0BE5-2354-660F5AD3B6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570" y="1149980"/>
                  <a:ext cx="520428" cy="21544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2" name="文本框 331">
                  <a:extLst>
                    <a:ext uri="{FF2B5EF4-FFF2-40B4-BE49-F238E27FC236}">
                      <a16:creationId xmlns:a16="http://schemas.microsoft.com/office/drawing/2014/main" id="{2D764879-B4FF-F3FC-7AA7-4CE285540803}"/>
                    </a:ext>
                  </a:extLst>
                </p:cNvPr>
                <p:cNvSpPr txBox="1"/>
                <p:nvPr/>
              </p:nvSpPr>
              <p:spPr>
                <a:xfrm>
                  <a:off x="2816498" y="908752"/>
                  <a:ext cx="52042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32" name="文本框 331">
                  <a:extLst>
                    <a:ext uri="{FF2B5EF4-FFF2-40B4-BE49-F238E27FC236}">
                      <a16:creationId xmlns:a16="http://schemas.microsoft.com/office/drawing/2014/main" id="{2D764879-B4FF-F3FC-7AA7-4CE2855408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6498" y="908752"/>
                  <a:ext cx="520428" cy="21544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3" name="文本框 332">
                  <a:extLst>
                    <a:ext uri="{FF2B5EF4-FFF2-40B4-BE49-F238E27FC236}">
                      <a16:creationId xmlns:a16="http://schemas.microsoft.com/office/drawing/2014/main" id="{704483EF-A0A1-2362-8061-99C9FD59EA63}"/>
                    </a:ext>
                  </a:extLst>
                </p:cNvPr>
                <p:cNvSpPr txBox="1"/>
                <p:nvPr/>
              </p:nvSpPr>
              <p:spPr>
                <a:xfrm>
                  <a:off x="3394651" y="908752"/>
                  <a:ext cx="52042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33" name="文本框 332">
                  <a:extLst>
                    <a:ext uri="{FF2B5EF4-FFF2-40B4-BE49-F238E27FC236}">
                      <a16:creationId xmlns:a16="http://schemas.microsoft.com/office/drawing/2014/main" id="{704483EF-A0A1-2362-8061-99C9FD59EA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4651" y="908752"/>
                  <a:ext cx="520428" cy="21544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9" name="文本框 348">
                  <a:extLst>
                    <a:ext uri="{FF2B5EF4-FFF2-40B4-BE49-F238E27FC236}">
                      <a16:creationId xmlns:a16="http://schemas.microsoft.com/office/drawing/2014/main" id="{F97B7E93-3683-5CF0-E208-871987AF1733}"/>
                    </a:ext>
                  </a:extLst>
                </p:cNvPr>
                <p:cNvSpPr txBox="1"/>
                <p:nvPr/>
              </p:nvSpPr>
              <p:spPr>
                <a:xfrm>
                  <a:off x="3249062" y="1149980"/>
                  <a:ext cx="52042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49" name="文本框 348">
                  <a:extLst>
                    <a:ext uri="{FF2B5EF4-FFF2-40B4-BE49-F238E27FC236}">
                      <a16:creationId xmlns:a16="http://schemas.microsoft.com/office/drawing/2014/main" id="{F97B7E93-3683-5CF0-E208-871987AF17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9062" y="1149980"/>
                  <a:ext cx="520428" cy="21544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0" name="文本框 349">
                  <a:extLst>
                    <a:ext uri="{FF2B5EF4-FFF2-40B4-BE49-F238E27FC236}">
                      <a16:creationId xmlns:a16="http://schemas.microsoft.com/office/drawing/2014/main" id="{AA92F755-D41D-6346-B905-98D065E5BB89}"/>
                    </a:ext>
                  </a:extLst>
                </p:cNvPr>
                <p:cNvSpPr txBox="1"/>
                <p:nvPr/>
              </p:nvSpPr>
              <p:spPr>
                <a:xfrm>
                  <a:off x="4210167" y="908752"/>
                  <a:ext cx="52042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50" name="文本框 349">
                  <a:extLst>
                    <a:ext uri="{FF2B5EF4-FFF2-40B4-BE49-F238E27FC236}">
                      <a16:creationId xmlns:a16="http://schemas.microsoft.com/office/drawing/2014/main" id="{AA92F755-D41D-6346-B905-98D065E5BB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167" y="908752"/>
                  <a:ext cx="520428" cy="21544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1" name="文本框 350">
                  <a:extLst>
                    <a:ext uri="{FF2B5EF4-FFF2-40B4-BE49-F238E27FC236}">
                      <a16:creationId xmlns:a16="http://schemas.microsoft.com/office/drawing/2014/main" id="{9DEC1C4D-60BB-619C-0702-2851F453B8B9}"/>
                    </a:ext>
                  </a:extLst>
                </p:cNvPr>
                <p:cNvSpPr txBox="1"/>
                <p:nvPr/>
              </p:nvSpPr>
              <p:spPr>
                <a:xfrm>
                  <a:off x="4788320" y="908752"/>
                  <a:ext cx="52042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51" name="文本框 350">
                  <a:extLst>
                    <a:ext uri="{FF2B5EF4-FFF2-40B4-BE49-F238E27FC236}">
                      <a16:creationId xmlns:a16="http://schemas.microsoft.com/office/drawing/2014/main" id="{9DEC1C4D-60BB-619C-0702-2851F453B8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320" y="908752"/>
                  <a:ext cx="520428" cy="21544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2" name="文本框 351">
                  <a:extLst>
                    <a:ext uri="{FF2B5EF4-FFF2-40B4-BE49-F238E27FC236}">
                      <a16:creationId xmlns:a16="http://schemas.microsoft.com/office/drawing/2014/main" id="{D664DB59-21A5-123C-92AA-F0947C23B258}"/>
                    </a:ext>
                  </a:extLst>
                </p:cNvPr>
                <p:cNvSpPr txBox="1"/>
                <p:nvPr/>
              </p:nvSpPr>
              <p:spPr>
                <a:xfrm>
                  <a:off x="4642731" y="1149980"/>
                  <a:ext cx="52042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52" name="文本框 351">
                  <a:extLst>
                    <a:ext uri="{FF2B5EF4-FFF2-40B4-BE49-F238E27FC236}">
                      <a16:creationId xmlns:a16="http://schemas.microsoft.com/office/drawing/2014/main" id="{D664DB59-21A5-123C-92AA-F0947C23B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2731" y="1149980"/>
                  <a:ext cx="520428" cy="215444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3" name="文本框 352">
                  <a:extLst>
                    <a:ext uri="{FF2B5EF4-FFF2-40B4-BE49-F238E27FC236}">
                      <a16:creationId xmlns:a16="http://schemas.microsoft.com/office/drawing/2014/main" id="{B2BD7E3F-481C-FFD5-BA24-3FB18B1E31CA}"/>
                    </a:ext>
                  </a:extLst>
                </p:cNvPr>
                <p:cNvSpPr txBox="1"/>
                <p:nvPr/>
              </p:nvSpPr>
              <p:spPr>
                <a:xfrm>
                  <a:off x="4268408" y="1770693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53" name="文本框 352">
                  <a:extLst>
                    <a:ext uri="{FF2B5EF4-FFF2-40B4-BE49-F238E27FC236}">
                      <a16:creationId xmlns:a16="http://schemas.microsoft.com/office/drawing/2014/main" id="{B2BD7E3F-481C-FFD5-BA24-3FB18B1E3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8408" y="1770693"/>
                  <a:ext cx="956421" cy="21544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4" name="文本框 353">
                  <a:extLst>
                    <a:ext uri="{FF2B5EF4-FFF2-40B4-BE49-F238E27FC236}">
                      <a16:creationId xmlns:a16="http://schemas.microsoft.com/office/drawing/2014/main" id="{6A468F34-8850-43CC-B3B9-134D95EE6D9E}"/>
                    </a:ext>
                  </a:extLst>
                </p:cNvPr>
                <p:cNvSpPr txBox="1"/>
                <p:nvPr/>
              </p:nvSpPr>
              <p:spPr>
                <a:xfrm>
                  <a:off x="1414687" y="1779124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54" name="文本框 353">
                  <a:extLst>
                    <a:ext uri="{FF2B5EF4-FFF2-40B4-BE49-F238E27FC236}">
                      <a16:creationId xmlns:a16="http://schemas.microsoft.com/office/drawing/2014/main" id="{6A468F34-8850-43CC-B3B9-134D95EE6D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4687" y="1779124"/>
                  <a:ext cx="956421" cy="21544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3088CE0B-AB30-E61F-8BA2-9A0B00769266}"/>
                    </a:ext>
                  </a:extLst>
                </p:cNvPr>
                <p:cNvSpPr txBox="1"/>
                <p:nvPr/>
              </p:nvSpPr>
              <p:spPr>
                <a:xfrm>
                  <a:off x="2893396" y="1763029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3088CE0B-AB30-E61F-8BA2-9A0B007692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3396" y="1763029"/>
                  <a:ext cx="956421" cy="21544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6" name="椭圆 355">
                  <a:extLst>
                    <a:ext uri="{FF2B5EF4-FFF2-40B4-BE49-F238E27FC236}">
                      <a16:creationId xmlns:a16="http://schemas.microsoft.com/office/drawing/2014/main" id="{9014B069-94CA-B49F-7F4F-B5252305E767}"/>
                    </a:ext>
                  </a:extLst>
                </p:cNvPr>
                <p:cNvSpPr/>
                <p:nvPr/>
              </p:nvSpPr>
              <p:spPr>
                <a:xfrm>
                  <a:off x="3084902" y="1618662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𝒕𝒎</m:t>
                        </m:r>
                        <m:sSub>
                          <m:sSubPr>
                            <m:ctrlPr>
                              <a:rPr kumimoji="1" lang="en-US" altLang="zh-CN" sz="1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sz="1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b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56" name="椭圆 355">
                  <a:extLst>
                    <a:ext uri="{FF2B5EF4-FFF2-40B4-BE49-F238E27FC236}">
                      <a16:creationId xmlns:a16="http://schemas.microsoft.com/office/drawing/2014/main" id="{9014B069-94CA-B49F-7F4F-B5252305E7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4902" y="1618662"/>
                  <a:ext cx="549690" cy="182605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7" name="椭圆 356">
                  <a:extLst>
                    <a:ext uri="{FF2B5EF4-FFF2-40B4-BE49-F238E27FC236}">
                      <a16:creationId xmlns:a16="http://schemas.microsoft.com/office/drawing/2014/main" id="{7C229392-663A-27BB-7440-FB7DBE3D754B}"/>
                    </a:ext>
                  </a:extLst>
                </p:cNvPr>
                <p:cNvSpPr/>
                <p:nvPr/>
              </p:nvSpPr>
              <p:spPr>
                <a:xfrm>
                  <a:off x="1618052" y="1618662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𝒕𝒎</m:t>
                        </m:r>
                        <m:sSub>
                          <m:sSubPr>
                            <m:ctrlPr>
                              <a:rPr kumimoji="1" lang="en-US" altLang="zh-CN" sz="1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sz="1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b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57" name="椭圆 356">
                  <a:extLst>
                    <a:ext uri="{FF2B5EF4-FFF2-40B4-BE49-F238E27FC236}">
                      <a16:creationId xmlns:a16="http://schemas.microsoft.com/office/drawing/2014/main" id="{7C229392-663A-27BB-7440-FB7DBE3D75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052" y="1618662"/>
                  <a:ext cx="549690" cy="182605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0C010A5F-2907-A615-C41C-1A8A65A63534}"/>
                    </a:ext>
                  </a:extLst>
                </p:cNvPr>
                <p:cNvSpPr txBox="1"/>
                <p:nvPr/>
              </p:nvSpPr>
              <p:spPr>
                <a:xfrm>
                  <a:off x="2208193" y="1170775"/>
                  <a:ext cx="113754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𝑼𝑫</m:t>
                        </m:r>
                        <m:sSub>
                          <m:sSubPr>
                            <m:ctrlPr>
                              <a:rPr kumimoji="1" lang="en-US" altLang="zh-CN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kumimoji="1" lang="en-US" altLang="zh-CN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0C010A5F-2907-A615-C41C-1A8A65A635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193" y="1170775"/>
                  <a:ext cx="1137542" cy="276999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4B52DF61-6D40-1715-73D1-9F69AAC0E618}"/>
              </a:ext>
            </a:extLst>
          </p:cNvPr>
          <p:cNvGrpSpPr/>
          <p:nvPr/>
        </p:nvGrpSpPr>
        <p:grpSpPr>
          <a:xfrm>
            <a:off x="1181509" y="2385915"/>
            <a:ext cx="2506134" cy="2994797"/>
            <a:chOff x="211450" y="2138168"/>
            <a:chExt cx="2506134" cy="29947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9" name="文本框 358">
                  <a:extLst>
                    <a:ext uri="{FF2B5EF4-FFF2-40B4-BE49-F238E27FC236}">
                      <a16:creationId xmlns:a16="http://schemas.microsoft.com/office/drawing/2014/main" id="{EDE59BE0-BFCD-A510-6C9A-DA4018BDA671}"/>
                    </a:ext>
                  </a:extLst>
                </p:cNvPr>
                <p:cNvSpPr txBox="1"/>
                <p:nvPr/>
              </p:nvSpPr>
              <p:spPr>
                <a:xfrm>
                  <a:off x="811250" y="2138168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59" name="文本框 358">
                  <a:extLst>
                    <a:ext uri="{FF2B5EF4-FFF2-40B4-BE49-F238E27FC236}">
                      <a16:creationId xmlns:a16="http://schemas.microsoft.com/office/drawing/2014/main" id="{EDE59BE0-BFCD-A510-6C9A-DA4018BDA6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250" y="2138168"/>
                  <a:ext cx="956421" cy="215444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0" name="文本框 359">
                  <a:extLst>
                    <a:ext uri="{FF2B5EF4-FFF2-40B4-BE49-F238E27FC236}">
                      <a16:creationId xmlns:a16="http://schemas.microsoft.com/office/drawing/2014/main" id="{C1F5FF55-C75A-5EC2-8AAE-137C24C90E0F}"/>
                    </a:ext>
                  </a:extLst>
                </p:cNvPr>
                <p:cNvSpPr txBox="1"/>
                <p:nvPr/>
              </p:nvSpPr>
              <p:spPr>
                <a:xfrm>
                  <a:off x="1749296" y="2142887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60" name="文本框 359">
                  <a:extLst>
                    <a:ext uri="{FF2B5EF4-FFF2-40B4-BE49-F238E27FC236}">
                      <a16:creationId xmlns:a16="http://schemas.microsoft.com/office/drawing/2014/main" id="{C1F5FF55-C75A-5EC2-8AAE-137C24C90E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9296" y="2142887"/>
                  <a:ext cx="956421" cy="215444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2" name="椭圆 361">
                  <a:extLst>
                    <a:ext uri="{FF2B5EF4-FFF2-40B4-BE49-F238E27FC236}">
                      <a16:creationId xmlns:a16="http://schemas.microsoft.com/office/drawing/2014/main" id="{23097108-4F1D-164A-0F0D-4B6A1B40B3E2}"/>
                    </a:ext>
                  </a:extLst>
                </p:cNvPr>
                <p:cNvSpPr/>
                <p:nvPr/>
              </p:nvSpPr>
              <p:spPr>
                <a:xfrm>
                  <a:off x="1113979" y="2373932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𝒕𝒎</m:t>
                        </m:r>
                        <m:sSub>
                          <m:sSubPr>
                            <m:ctrlPr>
                              <a:rPr kumimoji="1" lang="en-US" altLang="zh-CN" sz="1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sz="1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b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62" name="椭圆 361">
                  <a:extLst>
                    <a:ext uri="{FF2B5EF4-FFF2-40B4-BE49-F238E27FC236}">
                      <a16:creationId xmlns:a16="http://schemas.microsoft.com/office/drawing/2014/main" id="{23097108-4F1D-164A-0F0D-4B6A1B40B3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979" y="2373932"/>
                  <a:ext cx="549690" cy="182605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3" name="六边形 362">
              <a:extLst>
                <a:ext uri="{FF2B5EF4-FFF2-40B4-BE49-F238E27FC236}">
                  <a16:creationId xmlns:a16="http://schemas.microsoft.com/office/drawing/2014/main" id="{80ACB255-770C-5CF3-D23E-F1F0A56180FD}"/>
                </a:ext>
              </a:extLst>
            </p:cNvPr>
            <p:cNvSpPr/>
            <p:nvPr/>
          </p:nvSpPr>
          <p:spPr>
            <a:xfrm>
              <a:off x="211450" y="2706340"/>
              <a:ext cx="2506134" cy="1856862"/>
            </a:xfrm>
            <a:prstGeom prst="hexagon">
              <a:avLst>
                <a:gd name="adj" fmla="val 23987"/>
                <a:gd name="vf" fmla="val 115470"/>
              </a:avLst>
            </a:prstGeom>
            <a:noFill/>
            <a:ln w="19050">
              <a:solidFill>
                <a:schemeClr val="tx1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zh-CN" sz="1200" b="1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369" name="直线箭头连接符 368">
              <a:extLst>
                <a:ext uri="{FF2B5EF4-FFF2-40B4-BE49-F238E27FC236}">
                  <a16:creationId xmlns:a16="http://schemas.microsoft.com/office/drawing/2014/main" id="{D93648C4-9414-29B7-1FD1-DF1B34B56D0E}"/>
                </a:ext>
              </a:extLst>
            </p:cNvPr>
            <p:cNvCxnSpPr>
              <a:cxnSpLocks/>
              <a:stCxn id="362" idx="4"/>
              <a:endCxn id="371" idx="1"/>
            </p:cNvCxnSpPr>
            <p:nvPr/>
          </p:nvCxnSpPr>
          <p:spPr>
            <a:xfrm>
              <a:off x="1388824" y="2556537"/>
              <a:ext cx="236156" cy="3463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线箭头连接符 369">
              <a:extLst>
                <a:ext uri="{FF2B5EF4-FFF2-40B4-BE49-F238E27FC236}">
                  <a16:creationId xmlns:a16="http://schemas.microsoft.com/office/drawing/2014/main" id="{314FF12A-A0B7-7326-69A9-BEFBD9EF4BFC}"/>
                </a:ext>
              </a:extLst>
            </p:cNvPr>
            <p:cNvCxnSpPr>
              <a:cxnSpLocks/>
              <a:stCxn id="401" idx="4"/>
              <a:endCxn id="371" idx="7"/>
            </p:cNvCxnSpPr>
            <p:nvPr/>
          </p:nvCxnSpPr>
          <p:spPr>
            <a:xfrm flipH="1">
              <a:off x="1759795" y="2562473"/>
              <a:ext cx="369376" cy="340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1" name="椭圆 370">
                  <a:extLst>
                    <a:ext uri="{FF2B5EF4-FFF2-40B4-BE49-F238E27FC236}">
                      <a16:creationId xmlns:a16="http://schemas.microsoft.com/office/drawing/2014/main" id="{8626F94A-DDC8-03B4-70BD-6D61CEC2C507}"/>
                    </a:ext>
                  </a:extLst>
                </p:cNvPr>
                <p:cNvSpPr/>
                <p:nvPr/>
              </p:nvSpPr>
              <p:spPr>
                <a:xfrm>
                  <a:off x="1597059" y="2874925"/>
                  <a:ext cx="190657" cy="19065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𝐝𝐨𝐭</m:t>
                        </m:r>
                      </m:oMath>
                    </m:oMathPara>
                  </a14:m>
                  <a:endParaRPr kumimoji="1" lang="zh-CN" altLang="en-US" sz="1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71" name="椭圆 370">
                  <a:extLst>
                    <a:ext uri="{FF2B5EF4-FFF2-40B4-BE49-F238E27FC236}">
                      <a16:creationId xmlns:a16="http://schemas.microsoft.com/office/drawing/2014/main" id="{8626F94A-DDC8-03B4-70BD-6D61CEC2C5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7059" y="2874925"/>
                  <a:ext cx="190657" cy="190657"/>
                </a:xfrm>
                <a:prstGeom prst="ellipse">
                  <a:avLst/>
                </a:prstGeom>
                <a:blipFill>
                  <a:blip r:embed="rId37"/>
                  <a:stretch>
                    <a:fillRect l="-40000" r="-2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8" name="文本框 377">
                  <a:extLst>
                    <a:ext uri="{FF2B5EF4-FFF2-40B4-BE49-F238E27FC236}">
                      <a16:creationId xmlns:a16="http://schemas.microsoft.com/office/drawing/2014/main" id="{909AE025-FEB0-B7C4-3420-C347F86CF6D8}"/>
                    </a:ext>
                  </a:extLst>
                </p:cNvPr>
                <p:cNvSpPr txBox="1"/>
                <p:nvPr/>
              </p:nvSpPr>
              <p:spPr>
                <a:xfrm>
                  <a:off x="1173250" y="2707546"/>
                  <a:ext cx="388813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en-US" altLang="zh-CN" sz="8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78" name="文本框 377">
                  <a:extLst>
                    <a:ext uri="{FF2B5EF4-FFF2-40B4-BE49-F238E27FC236}">
                      <a16:creationId xmlns:a16="http://schemas.microsoft.com/office/drawing/2014/main" id="{909AE025-FEB0-B7C4-3420-C347F86CF6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3250" y="2707546"/>
                  <a:ext cx="388813" cy="215444"/>
                </a:xfrm>
                <a:prstGeom prst="rect">
                  <a:avLst/>
                </a:prstGeom>
                <a:blipFill>
                  <a:blip r:embed="rId38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1" name="文本框 380">
                  <a:extLst>
                    <a:ext uri="{FF2B5EF4-FFF2-40B4-BE49-F238E27FC236}">
                      <a16:creationId xmlns:a16="http://schemas.microsoft.com/office/drawing/2014/main" id="{2B88A79E-2131-0B76-5D7A-3F8942AEDBBC}"/>
                    </a:ext>
                  </a:extLst>
                </p:cNvPr>
                <p:cNvSpPr txBox="1"/>
                <p:nvPr/>
              </p:nvSpPr>
              <p:spPr>
                <a:xfrm>
                  <a:off x="1944838" y="2706173"/>
                  <a:ext cx="388813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en-US" altLang="zh-CN" sz="8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81" name="文本框 380">
                  <a:extLst>
                    <a:ext uri="{FF2B5EF4-FFF2-40B4-BE49-F238E27FC236}">
                      <a16:creationId xmlns:a16="http://schemas.microsoft.com/office/drawing/2014/main" id="{2B88A79E-2131-0B76-5D7A-3F8942AEDB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4838" y="2706173"/>
                  <a:ext cx="388813" cy="215444"/>
                </a:xfrm>
                <a:prstGeom prst="rect">
                  <a:avLst/>
                </a:prstGeom>
                <a:blipFill>
                  <a:blip r:embed="rId39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2" name="椭圆 381">
                  <a:extLst>
                    <a:ext uri="{FF2B5EF4-FFF2-40B4-BE49-F238E27FC236}">
                      <a16:creationId xmlns:a16="http://schemas.microsoft.com/office/drawing/2014/main" id="{30214BE1-BC09-196A-0D01-6FE496A9F594}"/>
                    </a:ext>
                  </a:extLst>
                </p:cNvPr>
                <p:cNvSpPr/>
                <p:nvPr/>
              </p:nvSpPr>
              <p:spPr>
                <a:xfrm>
                  <a:off x="1036816" y="3175694"/>
                  <a:ext cx="190657" cy="19065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82" name="椭圆 381">
                  <a:extLst>
                    <a:ext uri="{FF2B5EF4-FFF2-40B4-BE49-F238E27FC236}">
                      <a16:creationId xmlns:a16="http://schemas.microsoft.com/office/drawing/2014/main" id="{30214BE1-BC09-196A-0D01-6FE496A9F5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816" y="3175694"/>
                  <a:ext cx="190657" cy="190657"/>
                </a:xfrm>
                <a:prstGeom prst="ellipse">
                  <a:avLst/>
                </a:prstGeom>
                <a:blipFill>
                  <a:blip r:embed="rId40"/>
                  <a:stretch>
                    <a:fillRect l="-43750" r="-312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3" name="椭圆 382">
                  <a:extLst>
                    <a:ext uri="{FF2B5EF4-FFF2-40B4-BE49-F238E27FC236}">
                      <a16:creationId xmlns:a16="http://schemas.microsoft.com/office/drawing/2014/main" id="{96C6164D-1D32-FA34-DC68-B5C7653C16F1}"/>
                    </a:ext>
                  </a:extLst>
                </p:cNvPr>
                <p:cNvSpPr/>
                <p:nvPr/>
              </p:nvSpPr>
              <p:spPr>
                <a:xfrm>
                  <a:off x="857299" y="3536821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𝒎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83" name="椭圆 382">
                  <a:extLst>
                    <a:ext uri="{FF2B5EF4-FFF2-40B4-BE49-F238E27FC236}">
                      <a16:creationId xmlns:a16="http://schemas.microsoft.com/office/drawing/2014/main" id="{96C6164D-1D32-FA34-DC68-B5C7653C16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299" y="3536821"/>
                  <a:ext cx="549690" cy="182605"/>
                </a:xfrm>
                <a:prstGeom prst="ellipse">
                  <a:avLst/>
                </a:prstGeom>
                <a:blipFill>
                  <a:blip r:embed="rId41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4" name="直线箭头连接符 383">
              <a:extLst>
                <a:ext uri="{FF2B5EF4-FFF2-40B4-BE49-F238E27FC236}">
                  <a16:creationId xmlns:a16="http://schemas.microsoft.com/office/drawing/2014/main" id="{C90DC5B7-6D79-86E3-EE2C-026C3F27BAC6}"/>
                </a:ext>
              </a:extLst>
            </p:cNvPr>
            <p:cNvCxnSpPr>
              <a:cxnSpLocks/>
              <a:stCxn id="382" idx="4"/>
              <a:endCxn id="383" idx="0"/>
            </p:cNvCxnSpPr>
            <p:nvPr/>
          </p:nvCxnSpPr>
          <p:spPr>
            <a:xfrm flipH="1">
              <a:off x="1132144" y="3366351"/>
              <a:ext cx="1" cy="1704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5" name="椭圆 384">
                  <a:extLst>
                    <a:ext uri="{FF2B5EF4-FFF2-40B4-BE49-F238E27FC236}">
                      <a16:creationId xmlns:a16="http://schemas.microsoft.com/office/drawing/2014/main" id="{BFF04992-E63E-A3BB-9F51-135435C673E9}"/>
                    </a:ext>
                  </a:extLst>
                </p:cNvPr>
                <p:cNvSpPr/>
                <p:nvPr/>
              </p:nvSpPr>
              <p:spPr>
                <a:xfrm>
                  <a:off x="1036816" y="3899133"/>
                  <a:ext cx="190657" cy="19065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85" name="椭圆 384">
                  <a:extLst>
                    <a:ext uri="{FF2B5EF4-FFF2-40B4-BE49-F238E27FC236}">
                      <a16:creationId xmlns:a16="http://schemas.microsoft.com/office/drawing/2014/main" id="{BFF04992-E63E-A3BB-9F51-135435C673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816" y="3899133"/>
                  <a:ext cx="190657" cy="190657"/>
                </a:xfrm>
                <a:prstGeom prst="ellipse">
                  <a:avLst/>
                </a:prstGeom>
                <a:blipFill>
                  <a:blip r:embed="rId40"/>
                  <a:stretch>
                    <a:fillRect l="-43750" r="-312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6" name="直线箭头连接符 385">
              <a:extLst>
                <a:ext uri="{FF2B5EF4-FFF2-40B4-BE49-F238E27FC236}">
                  <a16:creationId xmlns:a16="http://schemas.microsoft.com/office/drawing/2014/main" id="{D4A2264A-2ED7-F798-6052-CBD28946B423}"/>
                </a:ext>
              </a:extLst>
            </p:cNvPr>
            <p:cNvCxnSpPr>
              <a:cxnSpLocks/>
              <a:stCxn id="383" idx="4"/>
              <a:endCxn id="385" idx="0"/>
            </p:cNvCxnSpPr>
            <p:nvPr/>
          </p:nvCxnSpPr>
          <p:spPr>
            <a:xfrm>
              <a:off x="1132144" y="3719426"/>
              <a:ext cx="1" cy="1797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7" name="椭圆 386">
                  <a:extLst>
                    <a:ext uri="{FF2B5EF4-FFF2-40B4-BE49-F238E27FC236}">
                      <a16:creationId xmlns:a16="http://schemas.microsoft.com/office/drawing/2014/main" id="{329F6CF5-2098-345F-180D-77114733D2ED}"/>
                    </a:ext>
                  </a:extLst>
                </p:cNvPr>
                <p:cNvSpPr/>
                <p:nvPr/>
              </p:nvSpPr>
              <p:spPr>
                <a:xfrm>
                  <a:off x="857299" y="4238698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𝒎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87" name="椭圆 386">
                  <a:extLst>
                    <a:ext uri="{FF2B5EF4-FFF2-40B4-BE49-F238E27FC236}">
                      <a16:creationId xmlns:a16="http://schemas.microsoft.com/office/drawing/2014/main" id="{329F6CF5-2098-345F-180D-77114733D2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299" y="4238698"/>
                  <a:ext cx="549690" cy="182605"/>
                </a:xfrm>
                <a:prstGeom prst="ellipse">
                  <a:avLst/>
                </a:prstGeom>
                <a:blipFill>
                  <a:blip r:embed="rId42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8" name="直线箭头连接符 387">
              <a:extLst>
                <a:ext uri="{FF2B5EF4-FFF2-40B4-BE49-F238E27FC236}">
                  <a16:creationId xmlns:a16="http://schemas.microsoft.com/office/drawing/2014/main" id="{184987E0-CC14-44FB-D6A5-3167D4F0B493}"/>
                </a:ext>
              </a:extLst>
            </p:cNvPr>
            <p:cNvCxnSpPr>
              <a:cxnSpLocks/>
              <a:stCxn id="385" idx="4"/>
              <a:endCxn id="387" idx="0"/>
            </p:cNvCxnSpPr>
            <p:nvPr/>
          </p:nvCxnSpPr>
          <p:spPr>
            <a:xfrm flipH="1">
              <a:off x="1132144" y="4089790"/>
              <a:ext cx="1" cy="148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线箭头连接符 388">
              <a:extLst>
                <a:ext uri="{FF2B5EF4-FFF2-40B4-BE49-F238E27FC236}">
                  <a16:creationId xmlns:a16="http://schemas.microsoft.com/office/drawing/2014/main" id="{31F223E2-0A5E-5FB7-E469-6BB528F6E0E3}"/>
                </a:ext>
              </a:extLst>
            </p:cNvPr>
            <p:cNvCxnSpPr>
              <a:cxnSpLocks/>
              <a:stCxn id="396" idx="4"/>
              <a:endCxn id="382" idx="1"/>
            </p:cNvCxnSpPr>
            <p:nvPr/>
          </p:nvCxnSpPr>
          <p:spPr>
            <a:xfrm>
              <a:off x="901933" y="3101526"/>
              <a:ext cx="162804" cy="1020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0" name="文本框 389">
                  <a:extLst>
                    <a:ext uri="{FF2B5EF4-FFF2-40B4-BE49-F238E27FC236}">
                      <a16:creationId xmlns:a16="http://schemas.microsoft.com/office/drawing/2014/main" id="{7D890E26-6DB4-E4B8-D21C-B424D3F38139}"/>
                    </a:ext>
                  </a:extLst>
                </p:cNvPr>
                <p:cNvSpPr txBox="1"/>
                <p:nvPr/>
              </p:nvSpPr>
              <p:spPr>
                <a:xfrm>
                  <a:off x="1079244" y="3323100"/>
                  <a:ext cx="388813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en-US" altLang="zh-CN" sz="800" b="1" i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90" name="文本框 389">
                  <a:extLst>
                    <a:ext uri="{FF2B5EF4-FFF2-40B4-BE49-F238E27FC236}">
                      <a16:creationId xmlns:a16="http://schemas.microsoft.com/office/drawing/2014/main" id="{7D890E26-6DB4-E4B8-D21C-B424D3F381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244" y="3323100"/>
                  <a:ext cx="388813" cy="215444"/>
                </a:xfrm>
                <a:prstGeom prst="rect">
                  <a:avLst/>
                </a:prstGeom>
                <a:blipFill>
                  <a:blip r:embed="rId43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1" name="直线箭头连接符 390">
              <a:extLst>
                <a:ext uri="{FF2B5EF4-FFF2-40B4-BE49-F238E27FC236}">
                  <a16:creationId xmlns:a16="http://schemas.microsoft.com/office/drawing/2014/main" id="{FA5A0E87-9D99-F0E2-86AA-661999678E80}"/>
                </a:ext>
              </a:extLst>
            </p:cNvPr>
            <p:cNvCxnSpPr>
              <a:cxnSpLocks/>
              <a:stCxn id="371" idx="4"/>
              <a:endCxn id="382" idx="7"/>
            </p:cNvCxnSpPr>
            <p:nvPr/>
          </p:nvCxnSpPr>
          <p:spPr>
            <a:xfrm flipH="1">
              <a:off x="1199552" y="3065582"/>
              <a:ext cx="492836" cy="1380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2" name="文本框 391">
                  <a:extLst>
                    <a:ext uri="{FF2B5EF4-FFF2-40B4-BE49-F238E27FC236}">
                      <a16:creationId xmlns:a16="http://schemas.microsoft.com/office/drawing/2014/main" id="{E5BBA55B-3A61-3AC3-F1D8-DF8DA17D06D0}"/>
                    </a:ext>
                  </a:extLst>
                </p:cNvPr>
                <p:cNvSpPr txBox="1"/>
                <p:nvPr/>
              </p:nvSpPr>
              <p:spPr>
                <a:xfrm>
                  <a:off x="1079244" y="3728538"/>
                  <a:ext cx="388813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en-US" altLang="zh-CN" sz="800" b="1" i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92" name="文本框 391">
                  <a:extLst>
                    <a:ext uri="{FF2B5EF4-FFF2-40B4-BE49-F238E27FC236}">
                      <a16:creationId xmlns:a16="http://schemas.microsoft.com/office/drawing/2014/main" id="{E5BBA55B-3A61-3AC3-F1D8-DF8DA17D06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244" y="3728538"/>
                  <a:ext cx="388813" cy="215444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3" name="文本框 392">
                  <a:extLst>
                    <a:ext uri="{FF2B5EF4-FFF2-40B4-BE49-F238E27FC236}">
                      <a16:creationId xmlns:a16="http://schemas.microsoft.com/office/drawing/2014/main" id="{22726CB6-BC26-B3DA-7755-527CF4BAC6AD}"/>
                    </a:ext>
                  </a:extLst>
                </p:cNvPr>
                <p:cNvSpPr txBox="1"/>
                <p:nvPr/>
              </p:nvSpPr>
              <p:spPr>
                <a:xfrm>
                  <a:off x="1079244" y="4053440"/>
                  <a:ext cx="388813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en-US" altLang="zh-CN" sz="800" b="1" i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93" name="文本框 392">
                  <a:extLst>
                    <a:ext uri="{FF2B5EF4-FFF2-40B4-BE49-F238E27FC236}">
                      <a16:creationId xmlns:a16="http://schemas.microsoft.com/office/drawing/2014/main" id="{22726CB6-BC26-B3DA-7755-527CF4BAC6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244" y="4053440"/>
                  <a:ext cx="388813" cy="215444"/>
                </a:xfrm>
                <a:prstGeom prst="rect">
                  <a:avLst/>
                </a:prstGeom>
                <a:blipFill>
                  <a:blip r:embed="rId44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4" name="文本框 393">
                  <a:extLst>
                    <a:ext uri="{FF2B5EF4-FFF2-40B4-BE49-F238E27FC236}">
                      <a16:creationId xmlns:a16="http://schemas.microsoft.com/office/drawing/2014/main" id="{5836B06C-79C3-2B28-E559-9A22722E03BC}"/>
                    </a:ext>
                  </a:extLst>
                </p:cNvPr>
                <p:cNvSpPr txBox="1"/>
                <p:nvPr/>
              </p:nvSpPr>
              <p:spPr>
                <a:xfrm>
                  <a:off x="1079244" y="4388813"/>
                  <a:ext cx="388813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en-US" altLang="zh-CN" sz="8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94" name="文本框 393">
                  <a:extLst>
                    <a:ext uri="{FF2B5EF4-FFF2-40B4-BE49-F238E27FC236}">
                      <a16:creationId xmlns:a16="http://schemas.microsoft.com/office/drawing/2014/main" id="{5836B06C-79C3-2B28-E559-9A22722E03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244" y="4388813"/>
                  <a:ext cx="388813" cy="215444"/>
                </a:xfrm>
                <a:prstGeom prst="rect">
                  <a:avLst/>
                </a:prstGeom>
                <a:blipFill>
                  <a:blip r:embed="rId45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5" name="肘形连接符 394">
              <a:extLst>
                <a:ext uri="{FF2B5EF4-FFF2-40B4-BE49-F238E27FC236}">
                  <a16:creationId xmlns:a16="http://schemas.microsoft.com/office/drawing/2014/main" id="{CD44C86D-9FF9-6427-4105-ADEE05982B66}"/>
                </a:ext>
              </a:extLst>
            </p:cNvPr>
            <p:cNvCxnSpPr>
              <a:cxnSpLocks/>
              <a:stCxn id="371" idx="4"/>
              <a:endCxn id="387" idx="6"/>
            </p:cNvCxnSpPr>
            <p:nvPr/>
          </p:nvCxnSpPr>
          <p:spPr>
            <a:xfrm rot="5400000">
              <a:off x="917480" y="3555092"/>
              <a:ext cx="1264419" cy="285399"/>
            </a:xfrm>
            <a:prstGeom prst="bentConnector2">
              <a:avLst/>
            </a:prstGeom>
            <a:ln>
              <a:solidFill>
                <a:schemeClr val="tx1"/>
              </a:solidFill>
              <a:headEnd w="med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6" name="椭圆 395">
                  <a:extLst>
                    <a:ext uri="{FF2B5EF4-FFF2-40B4-BE49-F238E27FC236}">
                      <a16:creationId xmlns:a16="http://schemas.microsoft.com/office/drawing/2014/main" id="{BC063C36-2C46-D1D0-FFDE-A7BE19BB72F7}"/>
                    </a:ext>
                  </a:extLst>
                </p:cNvPr>
                <p:cNvSpPr/>
                <p:nvPr/>
              </p:nvSpPr>
              <p:spPr>
                <a:xfrm>
                  <a:off x="806604" y="2910869"/>
                  <a:ext cx="190657" cy="19065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𝐢𝐧𝐟</m:t>
                        </m:r>
                      </m:oMath>
                    </m:oMathPara>
                  </a14:m>
                  <a:endParaRPr kumimoji="1" lang="zh-CN" altLang="en-US" sz="1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6" name="椭圆 395">
                  <a:extLst>
                    <a:ext uri="{FF2B5EF4-FFF2-40B4-BE49-F238E27FC236}">
                      <a16:creationId xmlns:a16="http://schemas.microsoft.com/office/drawing/2014/main" id="{BC063C36-2C46-D1D0-FFDE-A7BE19BB72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604" y="2910869"/>
                  <a:ext cx="190657" cy="190657"/>
                </a:xfrm>
                <a:prstGeom prst="ellipse">
                  <a:avLst/>
                </a:prstGeom>
                <a:blipFill>
                  <a:blip r:embed="rId46"/>
                  <a:stretch>
                    <a:fillRect l="-35294" r="-2941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1" name="椭圆 400">
                  <a:extLst>
                    <a:ext uri="{FF2B5EF4-FFF2-40B4-BE49-F238E27FC236}">
                      <a16:creationId xmlns:a16="http://schemas.microsoft.com/office/drawing/2014/main" id="{B2AEB83F-4E54-534D-8447-E711BF94A5D7}"/>
                    </a:ext>
                  </a:extLst>
                </p:cNvPr>
                <p:cNvSpPr/>
                <p:nvPr/>
              </p:nvSpPr>
              <p:spPr>
                <a:xfrm>
                  <a:off x="1854326" y="2379868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𝒕𝒎</m:t>
                        </m:r>
                        <m:sSub>
                          <m:sSubPr>
                            <m:ctrlP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b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01" name="椭圆 400">
                  <a:extLst>
                    <a:ext uri="{FF2B5EF4-FFF2-40B4-BE49-F238E27FC236}">
                      <a16:creationId xmlns:a16="http://schemas.microsoft.com/office/drawing/2014/main" id="{B2AEB83F-4E54-534D-8447-E711BF94A5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4326" y="2379868"/>
                  <a:ext cx="549690" cy="182605"/>
                </a:xfrm>
                <a:prstGeom prst="ellipse">
                  <a:avLst/>
                </a:prstGeom>
                <a:blipFill>
                  <a:blip r:embed="rId47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4" name="直线箭头连接符 403">
              <a:extLst>
                <a:ext uri="{FF2B5EF4-FFF2-40B4-BE49-F238E27FC236}">
                  <a16:creationId xmlns:a16="http://schemas.microsoft.com/office/drawing/2014/main" id="{600E4030-84FD-BC6C-215F-04C4AA239DC5}"/>
                </a:ext>
              </a:extLst>
            </p:cNvPr>
            <p:cNvCxnSpPr>
              <a:cxnSpLocks/>
              <a:stCxn id="387" idx="4"/>
              <a:endCxn id="407" idx="0"/>
            </p:cNvCxnSpPr>
            <p:nvPr/>
          </p:nvCxnSpPr>
          <p:spPr>
            <a:xfrm flipH="1">
              <a:off x="874920" y="4421303"/>
              <a:ext cx="257224" cy="3254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7" name="椭圆 406">
                  <a:extLst>
                    <a:ext uri="{FF2B5EF4-FFF2-40B4-BE49-F238E27FC236}">
                      <a16:creationId xmlns:a16="http://schemas.microsoft.com/office/drawing/2014/main" id="{9818B7D6-2229-42E7-D9C7-E2BF1A645DFE}"/>
                    </a:ext>
                  </a:extLst>
                </p:cNvPr>
                <p:cNvSpPr/>
                <p:nvPr/>
              </p:nvSpPr>
              <p:spPr>
                <a:xfrm>
                  <a:off x="600075" y="4746780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𝒕𝒎</m:t>
                        </m:r>
                        <m:sSub>
                          <m:sSubPr>
                            <m:ctrlP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b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07" name="椭圆 406">
                  <a:extLst>
                    <a:ext uri="{FF2B5EF4-FFF2-40B4-BE49-F238E27FC236}">
                      <a16:creationId xmlns:a16="http://schemas.microsoft.com/office/drawing/2014/main" id="{9818B7D6-2229-42E7-D9C7-E2BF1A645D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75" y="4746780"/>
                  <a:ext cx="549690" cy="182605"/>
                </a:xfrm>
                <a:prstGeom prst="ellipse">
                  <a:avLst/>
                </a:prstGeom>
                <a:blipFill>
                  <a:blip r:embed="rId48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0" name="文本框 409">
                  <a:extLst>
                    <a:ext uri="{FF2B5EF4-FFF2-40B4-BE49-F238E27FC236}">
                      <a16:creationId xmlns:a16="http://schemas.microsoft.com/office/drawing/2014/main" id="{9A704EE3-4012-1361-8555-CE5E9C86027A}"/>
                    </a:ext>
                  </a:extLst>
                </p:cNvPr>
                <p:cNvSpPr txBox="1"/>
                <p:nvPr/>
              </p:nvSpPr>
              <p:spPr>
                <a:xfrm>
                  <a:off x="355592" y="4917521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10" name="文本框 409">
                  <a:extLst>
                    <a:ext uri="{FF2B5EF4-FFF2-40B4-BE49-F238E27FC236}">
                      <a16:creationId xmlns:a16="http://schemas.microsoft.com/office/drawing/2014/main" id="{9A704EE3-4012-1361-8555-CE5E9C8602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92" y="4917521"/>
                  <a:ext cx="956421" cy="215444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9" name="文本框 418">
                  <a:extLst>
                    <a:ext uri="{FF2B5EF4-FFF2-40B4-BE49-F238E27FC236}">
                      <a16:creationId xmlns:a16="http://schemas.microsoft.com/office/drawing/2014/main" id="{AC7266A8-CC22-9322-2C1D-F11363528994}"/>
                    </a:ext>
                  </a:extLst>
                </p:cNvPr>
                <p:cNvSpPr txBox="1"/>
                <p:nvPr/>
              </p:nvSpPr>
              <p:spPr>
                <a:xfrm>
                  <a:off x="1446676" y="4293823"/>
                  <a:ext cx="1049023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𝑼𝑫</m:t>
                        </m:r>
                        <m:sSub>
                          <m:sSubPr>
                            <m:ctrlPr>
                              <a:rPr kumimoji="1" lang="en-US" altLang="zh-CN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kumimoji="1" lang="en-US" altLang="zh-CN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419" name="文本框 418">
                  <a:extLst>
                    <a:ext uri="{FF2B5EF4-FFF2-40B4-BE49-F238E27FC236}">
                      <a16:creationId xmlns:a16="http://schemas.microsoft.com/office/drawing/2014/main" id="{AC7266A8-CC22-9322-2C1D-F113635289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676" y="4293823"/>
                  <a:ext cx="1049023" cy="276999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5" name="椭圆 444">
                  <a:extLst>
                    <a:ext uri="{FF2B5EF4-FFF2-40B4-BE49-F238E27FC236}">
                      <a16:creationId xmlns:a16="http://schemas.microsoft.com/office/drawing/2014/main" id="{7BD4F2C4-F8F2-C18A-059D-139C65F40B7A}"/>
                    </a:ext>
                  </a:extLst>
                </p:cNvPr>
                <p:cNvSpPr/>
                <p:nvPr/>
              </p:nvSpPr>
              <p:spPr>
                <a:xfrm>
                  <a:off x="1417542" y="4753979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𝒕𝒎</m:t>
                        </m:r>
                        <m:sSub>
                          <m:sSubPr>
                            <m:ctrlP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b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45" name="椭圆 444">
                  <a:extLst>
                    <a:ext uri="{FF2B5EF4-FFF2-40B4-BE49-F238E27FC236}">
                      <a16:creationId xmlns:a16="http://schemas.microsoft.com/office/drawing/2014/main" id="{7BD4F2C4-F8F2-C18A-059D-139C65F40B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7542" y="4753979"/>
                  <a:ext cx="549690" cy="182605"/>
                </a:xfrm>
                <a:prstGeom prst="ellipse">
                  <a:avLst/>
                </a:prstGeom>
                <a:blipFill>
                  <a:blip r:embed="rId51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7" name="直线箭头连接符 446">
              <a:extLst>
                <a:ext uri="{FF2B5EF4-FFF2-40B4-BE49-F238E27FC236}">
                  <a16:creationId xmlns:a16="http://schemas.microsoft.com/office/drawing/2014/main" id="{2DE0D2D5-CA31-7930-3545-DBDA42CE1FE2}"/>
                </a:ext>
              </a:extLst>
            </p:cNvPr>
            <p:cNvCxnSpPr>
              <a:cxnSpLocks/>
              <a:stCxn id="371" idx="4"/>
              <a:endCxn id="445" idx="0"/>
            </p:cNvCxnSpPr>
            <p:nvPr/>
          </p:nvCxnSpPr>
          <p:spPr>
            <a:xfrm flipH="1">
              <a:off x="1692387" y="3065582"/>
              <a:ext cx="1" cy="16883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8" name="文本框 467">
                  <a:extLst>
                    <a:ext uri="{FF2B5EF4-FFF2-40B4-BE49-F238E27FC236}">
                      <a16:creationId xmlns:a16="http://schemas.microsoft.com/office/drawing/2014/main" id="{C2B940E8-5F2A-9ACE-0607-87B9A5DFB2C6}"/>
                    </a:ext>
                  </a:extLst>
                </p:cNvPr>
                <p:cNvSpPr txBox="1"/>
                <p:nvPr/>
              </p:nvSpPr>
              <p:spPr>
                <a:xfrm>
                  <a:off x="1220816" y="4917521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68" name="文本框 467">
                  <a:extLst>
                    <a:ext uri="{FF2B5EF4-FFF2-40B4-BE49-F238E27FC236}">
                      <a16:creationId xmlns:a16="http://schemas.microsoft.com/office/drawing/2014/main" id="{C2B940E8-5F2A-9ACE-0607-87B9A5DFB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0816" y="4917521"/>
                  <a:ext cx="956421" cy="215444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6" name="组合 265">
            <a:extLst>
              <a:ext uri="{FF2B5EF4-FFF2-40B4-BE49-F238E27FC236}">
                <a16:creationId xmlns:a16="http://schemas.microsoft.com/office/drawing/2014/main" id="{1C81C0D6-AE23-787F-D654-46201DACD233}"/>
              </a:ext>
            </a:extLst>
          </p:cNvPr>
          <p:cNvGrpSpPr/>
          <p:nvPr/>
        </p:nvGrpSpPr>
        <p:grpSpPr>
          <a:xfrm>
            <a:off x="3834864" y="2199448"/>
            <a:ext cx="2031968" cy="3367730"/>
            <a:chOff x="2864805" y="2173547"/>
            <a:chExt cx="2031968" cy="336773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0" name="椭圆 419">
                  <a:extLst>
                    <a:ext uri="{FF2B5EF4-FFF2-40B4-BE49-F238E27FC236}">
                      <a16:creationId xmlns:a16="http://schemas.microsoft.com/office/drawing/2014/main" id="{9CD5DDD7-33CE-1D14-9125-4FDAF9E86FBA}"/>
                    </a:ext>
                  </a:extLst>
                </p:cNvPr>
                <p:cNvSpPr/>
                <p:nvPr/>
              </p:nvSpPr>
              <p:spPr>
                <a:xfrm>
                  <a:off x="3991080" y="3345488"/>
                  <a:ext cx="190657" cy="19065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𝐞𝐱𝐩</m:t>
                        </m:r>
                      </m:oMath>
                    </m:oMathPara>
                  </a14:m>
                  <a:endParaRPr kumimoji="1" lang="zh-CN" altLang="en-US" sz="1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20" name="椭圆 419">
                  <a:extLst>
                    <a:ext uri="{FF2B5EF4-FFF2-40B4-BE49-F238E27FC236}">
                      <a16:creationId xmlns:a16="http://schemas.microsoft.com/office/drawing/2014/main" id="{9CD5DDD7-33CE-1D14-9125-4FDAF9E86F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1080" y="3345488"/>
                  <a:ext cx="190657" cy="190657"/>
                </a:xfrm>
                <a:prstGeom prst="ellipse">
                  <a:avLst/>
                </a:prstGeom>
                <a:blipFill>
                  <a:blip r:embed="rId53"/>
                  <a:stretch>
                    <a:fillRect l="-37500" r="-18750" b="-62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1" name="椭圆 420">
                  <a:extLst>
                    <a:ext uri="{FF2B5EF4-FFF2-40B4-BE49-F238E27FC236}">
                      <a16:creationId xmlns:a16="http://schemas.microsoft.com/office/drawing/2014/main" id="{A9E46050-5663-C56E-FDFE-9E984BFAD9E3}"/>
                    </a:ext>
                  </a:extLst>
                </p:cNvPr>
                <p:cNvSpPr/>
                <p:nvPr/>
              </p:nvSpPr>
              <p:spPr>
                <a:xfrm>
                  <a:off x="3991080" y="2862510"/>
                  <a:ext cx="190657" cy="19065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kumimoji="1" lang="zh-CN" altLang="en-US" sz="1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21" name="椭圆 420">
                  <a:extLst>
                    <a:ext uri="{FF2B5EF4-FFF2-40B4-BE49-F238E27FC236}">
                      <a16:creationId xmlns:a16="http://schemas.microsoft.com/office/drawing/2014/main" id="{A9E46050-5663-C56E-FDFE-9E984BFAD9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1080" y="2862510"/>
                  <a:ext cx="190657" cy="190657"/>
                </a:xfrm>
                <a:prstGeom prst="ellipse">
                  <a:avLst/>
                </a:prstGeom>
                <a:blipFill>
                  <a:blip r:embed="rId5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2" name="直线箭头连接符 421">
              <a:extLst>
                <a:ext uri="{FF2B5EF4-FFF2-40B4-BE49-F238E27FC236}">
                  <a16:creationId xmlns:a16="http://schemas.microsoft.com/office/drawing/2014/main" id="{ABA6383C-F052-9291-9C24-AEB6B858EAA4}"/>
                </a:ext>
              </a:extLst>
            </p:cNvPr>
            <p:cNvCxnSpPr>
              <a:cxnSpLocks/>
            </p:cNvCxnSpPr>
            <p:nvPr/>
          </p:nvCxnSpPr>
          <p:spPr>
            <a:xfrm>
              <a:off x="4070867" y="3053167"/>
              <a:ext cx="0" cy="2923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椭圆 423">
              <a:extLst>
                <a:ext uri="{FF2B5EF4-FFF2-40B4-BE49-F238E27FC236}">
                  <a16:creationId xmlns:a16="http://schemas.microsoft.com/office/drawing/2014/main" id="{BD150E84-45A1-BA1B-B446-1A1C1BF866F3}"/>
                </a:ext>
              </a:extLst>
            </p:cNvPr>
            <p:cNvSpPr/>
            <p:nvPr/>
          </p:nvSpPr>
          <p:spPr>
            <a:xfrm>
              <a:off x="3504300" y="3674847"/>
              <a:ext cx="190657" cy="19065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i="0">
                  <a:solidFill>
                    <a:schemeClr val="tx1"/>
                  </a:solidFill>
                  <a:latin typeface="+mj-lt"/>
                </a:rPr>
                <a:t>+</a:t>
              </a:r>
              <a:endParaRPr kumimoji="1" lang="zh-CN" altLang="en-US" sz="1000" b="1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5" name="椭圆 424">
                  <a:extLst>
                    <a:ext uri="{FF2B5EF4-FFF2-40B4-BE49-F238E27FC236}">
                      <a16:creationId xmlns:a16="http://schemas.microsoft.com/office/drawing/2014/main" id="{0225EC6C-89F5-5960-6432-0CD11BB8B226}"/>
                    </a:ext>
                  </a:extLst>
                </p:cNvPr>
                <p:cNvSpPr/>
                <p:nvPr/>
              </p:nvSpPr>
              <p:spPr>
                <a:xfrm>
                  <a:off x="3324783" y="4035974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𝒍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25" name="椭圆 424">
                  <a:extLst>
                    <a:ext uri="{FF2B5EF4-FFF2-40B4-BE49-F238E27FC236}">
                      <a16:creationId xmlns:a16="http://schemas.microsoft.com/office/drawing/2014/main" id="{0225EC6C-89F5-5960-6432-0CD11BB8B2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783" y="4035974"/>
                  <a:ext cx="549690" cy="182605"/>
                </a:xfrm>
                <a:prstGeom prst="ellipse">
                  <a:avLst/>
                </a:prstGeom>
                <a:blipFill>
                  <a:blip r:embed="rId55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6" name="直线箭头连接符 425">
              <a:extLst>
                <a:ext uri="{FF2B5EF4-FFF2-40B4-BE49-F238E27FC236}">
                  <a16:creationId xmlns:a16="http://schemas.microsoft.com/office/drawing/2014/main" id="{AFED54AB-38F3-9607-95C5-E94A559CC1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9628" y="3865504"/>
              <a:ext cx="1" cy="1704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7" name="椭圆 426">
              <a:extLst>
                <a:ext uri="{FF2B5EF4-FFF2-40B4-BE49-F238E27FC236}">
                  <a16:creationId xmlns:a16="http://schemas.microsoft.com/office/drawing/2014/main" id="{800DBBEA-AB84-AFF6-9C9D-5C6F90D82A4F}"/>
                </a:ext>
              </a:extLst>
            </p:cNvPr>
            <p:cNvSpPr/>
            <p:nvPr/>
          </p:nvSpPr>
          <p:spPr>
            <a:xfrm>
              <a:off x="3504300" y="4398286"/>
              <a:ext cx="190657" cy="19065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>
                  <a:solidFill>
                    <a:schemeClr val="tx1"/>
                  </a:solidFill>
                </a:rPr>
                <a:t>+</a:t>
              </a:r>
              <a:endParaRPr kumimoji="1" lang="zh-CN" altLang="en-US" sz="1000" b="1">
                <a:solidFill>
                  <a:schemeClr val="tx1"/>
                </a:solidFill>
              </a:endParaRPr>
            </a:p>
          </p:txBody>
        </p:sp>
        <p:cxnSp>
          <p:nvCxnSpPr>
            <p:cNvPr id="428" name="直线箭头连接符 427">
              <a:extLst>
                <a:ext uri="{FF2B5EF4-FFF2-40B4-BE49-F238E27FC236}">
                  <a16:creationId xmlns:a16="http://schemas.microsoft.com/office/drawing/2014/main" id="{B17E6C9A-6F3F-78BC-5087-C6AEBF6FD20C}"/>
                </a:ext>
              </a:extLst>
            </p:cNvPr>
            <p:cNvCxnSpPr>
              <a:cxnSpLocks/>
            </p:cNvCxnSpPr>
            <p:nvPr/>
          </p:nvCxnSpPr>
          <p:spPr>
            <a:xfrm>
              <a:off x="3599628" y="4218579"/>
              <a:ext cx="1" cy="1797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六边形 428">
              <a:extLst>
                <a:ext uri="{FF2B5EF4-FFF2-40B4-BE49-F238E27FC236}">
                  <a16:creationId xmlns:a16="http://schemas.microsoft.com/office/drawing/2014/main" id="{8582EBB6-91B2-3B67-5384-EFA68BF3DDA3}"/>
                </a:ext>
              </a:extLst>
            </p:cNvPr>
            <p:cNvSpPr/>
            <p:nvPr/>
          </p:nvSpPr>
          <p:spPr>
            <a:xfrm>
              <a:off x="2864805" y="2649821"/>
              <a:ext cx="1943775" cy="2380856"/>
            </a:xfrm>
            <a:prstGeom prst="hexagon">
              <a:avLst>
                <a:gd name="adj" fmla="val 12833"/>
                <a:gd name="vf" fmla="val 115470"/>
              </a:avLst>
            </a:prstGeom>
            <a:noFill/>
            <a:ln w="19050">
              <a:solidFill>
                <a:schemeClr val="tx1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zh-CN" sz="1200" b="1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0" name="椭圆 429">
                  <a:extLst>
                    <a:ext uri="{FF2B5EF4-FFF2-40B4-BE49-F238E27FC236}">
                      <a16:creationId xmlns:a16="http://schemas.microsoft.com/office/drawing/2014/main" id="{49F676BC-5507-9394-2638-7D5E2E56BDEF}"/>
                    </a:ext>
                  </a:extLst>
                </p:cNvPr>
                <p:cNvSpPr/>
                <p:nvPr/>
              </p:nvSpPr>
              <p:spPr>
                <a:xfrm>
                  <a:off x="3324783" y="4737851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𝒍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30" name="椭圆 429">
                  <a:extLst>
                    <a:ext uri="{FF2B5EF4-FFF2-40B4-BE49-F238E27FC236}">
                      <a16:creationId xmlns:a16="http://schemas.microsoft.com/office/drawing/2014/main" id="{49F676BC-5507-9394-2638-7D5E2E56BD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783" y="4737851"/>
                  <a:ext cx="549690" cy="182605"/>
                </a:xfrm>
                <a:prstGeom prst="ellipse">
                  <a:avLst/>
                </a:prstGeom>
                <a:blipFill>
                  <a:blip r:embed="rId56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1" name="直线箭头连接符 430">
              <a:extLst>
                <a:ext uri="{FF2B5EF4-FFF2-40B4-BE49-F238E27FC236}">
                  <a16:creationId xmlns:a16="http://schemas.microsoft.com/office/drawing/2014/main" id="{D86268D6-F4AB-9124-1C9B-20B3AA8C5C70}"/>
                </a:ext>
              </a:extLst>
            </p:cNvPr>
            <p:cNvCxnSpPr>
              <a:cxnSpLocks/>
              <a:stCxn id="427" idx="4"/>
            </p:cNvCxnSpPr>
            <p:nvPr/>
          </p:nvCxnSpPr>
          <p:spPr>
            <a:xfrm flipH="1">
              <a:off x="3599628" y="4588943"/>
              <a:ext cx="1" cy="148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2" name="椭圆 431">
                  <a:extLst>
                    <a:ext uri="{FF2B5EF4-FFF2-40B4-BE49-F238E27FC236}">
                      <a16:creationId xmlns:a16="http://schemas.microsoft.com/office/drawing/2014/main" id="{3EFECCEE-915C-C9CC-FDD2-3554DCBAD821}"/>
                    </a:ext>
                  </a:extLst>
                </p:cNvPr>
                <p:cNvSpPr/>
                <p:nvPr/>
              </p:nvSpPr>
              <p:spPr>
                <a:xfrm>
                  <a:off x="3398919" y="3423099"/>
                  <a:ext cx="190657" cy="19065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sz="1000" i="1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2" name="椭圆 431">
                  <a:extLst>
                    <a:ext uri="{FF2B5EF4-FFF2-40B4-BE49-F238E27FC236}">
                      <a16:creationId xmlns:a16="http://schemas.microsoft.com/office/drawing/2014/main" id="{3EFECCEE-915C-C9CC-FDD2-3554DCBAD8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919" y="3423099"/>
                  <a:ext cx="190657" cy="190657"/>
                </a:xfrm>
                <a:prstGeom prst="ellipse">
                  <a:avLst/>
                </a:prstGeom>
                <a:blipFill>
                  <a:blip r:embed="rId57"/>
                  <a:stretch>
                    <a:fillRect l="-62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3" name="直线箭头连接符 432">
              <a:extLst>
                <a:ext uri="{FF2B5EF4-FFF2-40B4-BE49-F238E27FC236}">
                  <a16:creationId xmlns:a16="http://schemas.microsoft.com/office/drawing/2014/main" id="{D84D43A6-DC01-9529-3B2C-ED467A1C2B2B}"/>
                </a:ext>
              </a:extLst>
            </p:cNvPr>
            <p:cNvCxnSpPr>
              <a:cxnSpLocks/>
              <a:endCxn id="424" idx="1"/>
            </p:cNvCxnSpPr>
            <p:nvPr/>
          </p:nvCxnSpPr>
          <p:spPr>
            <a:xfrm>
              <a:off x="3360581" y="3643032"/>
              <a:ext cx="171640" cy="59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肘形连接符 433">
              <a:extLst>
                <a:ext uri="{FF2B5EF4-FFF2-40B4-BE49-F238E27FC236}">
                  <a16:creationId xmlns:a16="http://schemas.microsoft.com/office/drawing/2014/main" id="{241FC203-1AF5-A370-668E-51B2A4DFB449}"/>
                </a:ext>
              </a:extLst>
            </p:cNvPr>
            <p:cNvCxnSpPr>
              <a:cxnSpLocks/>
              <a:stCxn id="420" idx="4"/>
              <a:endCxn id="430" idx="6"/>
            </p:cNvCxnSpPr>
            <p:nvPr/>
          </p:nvCxnSpPr>
          <p:spPr>
            <a:xfrm rot="5400000">
              <a:off x="3333937" y="4076681"/>
              <a:ext cx="1293009" cy="211936"/>
            </a:xfrm>
            <a:prstGeom prst="bentConnector2">
              <a:avLst/>
            </a:prstGeom>
            <a:ln>
              <a:solidFill>
                <a:schemeClr val="tx1"/>
              </a:solidFill>
              <a:headEnd w="med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5" name="文本框 434">
                  <a:extLst>
                    <a:ext uri="{FF2B5EF4-FFF2-40B4-BE49-F238E27FC236}">
                      <a16:creationId xmlns:a16="http://schemas.microsoft.com/office/drawing/2014/main" id="{5172980A-0E00-E179-E477-9D1867C7B79C}"/>
                    </a:ext>
                  </a:extLst>
                </p:cNvPr>
                <p:cNvSpPr txBox="1"/>
                <p:nvPr/>
              </p:nvSpPr>
              <p:spPr>
                <a:xfrm>
                  <a:off x="3589576" y="2974001"/>
                  <a:ext cx="388813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en-US" altLang="zh-CN" sz="800" b="1" i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35" name="文本框 434">
                  <a:extLst>
                    <a:ext uri="{FF2B5EF4-FFF2-40B4-BE49-F238E27FC236}">
                      <a16:creationId xmlns:a16="http://schemas.microsoft.com/office/drawing/2014/main" id="{5172980A-0E00-E179-E477-9D1867C7B7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576" y="2974001"/>
                  <a:ext cx="388813" cy="215444"/>
                </a:xfrm>
                <a:prstGeom prst="rect">
                  <a:avLst/>
                </a:prstGeom>
                <a:blipFill>
                  <a:blip r:embed="rId5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6" name="文本框 435">
                  <a:extLst>
                    <a:ext uri="{FF2B5EF4-FFF2-40B4-BE49-F238E27FC236}">
                      <a16:creationId xmlns:a16="http://schemas.microsoft.com/office/drawing/2014/main" id="{1A9047EC-1720-69EA-7841-0E74BB67BED3}"/>
                    </a:ext>
                  </a:extLst>
                </p:cNvPr>
                <p:cNvSpPr txBox="1"/>
                <p:nvPr/>
              </p:nvSpPr>
              <p:spPr>
                <a:xfrm>
                  <a:off x="3293499" y="3823841"/>
                  <a:ext cx="388813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en-US" altLang="zh-CN" sz="800" b="1" i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36" name="文本框 435">
                  <a:extLst>
                    <a:ext uri="{FF2B5EF4-FFF2-40B4-BE49-F238E27FC236}">
                      <a16:creationId xmlns:a16="http://schemas.microsoft.com/office/drawing/2014/main" id="{1A9047EC-1720-69EA-7841-0E74BB67BE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499" y="3823841"/>
                  <a:ext cx="388813" cy="215444"/>
                </a:xfrm>
                <a:prstGeom prst="rect">
                  <a:avLst/>
                </a:prstGeom>
                <a:blipFill>
                  <a:blip r:embed="rId59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7" name="文本框 436">
                  <a:extLst>
                    <a:ext uri="{FF2B5EF4-FFF2-40B4-BE49-F238E27FC236}">
                      <a16:creationId xmlns:a16="http://schemas.microsoft.com/office/drawing/2014/main" id="{B66542C0-952D-AC0A-60E8-D9DD4B1DC7D1}"/>
                    </a:ext>
                  </a:extLst>
                </p:cNvPr>
                <p:cNvSpPr txBox="1"/>
                <p:nvPr/>
              </p:nvSpPr>
              <p:spPr>
                <a:xfrm>
                  <a:off x="3293499" y="4203765"/>
                  <a:ext cx="388813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en-US" altLang="zh-CN" sz="800" b="1" i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37" name="文本框 436">
                  <a:extLst>
                    <a:ext uri="{FF2B5EF4-FFF2-40B4-BE49-F238E27FC236}">
                      <a16:creationId xmlns:a16="http://schemas.microsoft.com/office/drawing/2014/main" id="{B66542C0-952D-AC0A-60E8-D9DD4B1DC7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499" y="4203765"/>
                  <a:ext cx="388813" cy="215444"/>
                </a:xfrm>
                <a:prstGeom prst="rect">
                  <a:avLst/>
                </a:prstGeom>
                <a:blipFill>
                  <a:blip r:embed="rId6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8" name="文本框 437">
                  <a:extLst>
                    <a:ext uri="{FF2B5EF4-FFF2-40B4-BE49-F238E27FC236}">
                      <a16:creationId xmlns:a16="http://schemas.microsoft.com/office/drawing/2014/main" id="{5C75D60D-A2C5-5771-3B61-82B2C5E0717B}"/>
                    </a:ext>
                  </a:extLst>
                </p:cNvPr>
                <p:cNvSpPr txBox="1"/>
                <p:nvPr/>
              </p:nvSpPr>
              <p:spPr>
                <a:xfrm>
                  <a:off x="3293499" y="4527336"/>
                  <a:ext cx="388813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en-US" altLang="zh-CN" sz="800" b="1" i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38" name="文本框 437">
                  <a:extLst>
                    <a:ext uri="{FF2B5EF4-FFF2-40B4-BE49-F238E27FC236}">
                      <a16:creationId xmlns:a16="http://schemas.microsoft.com/office/drawing/2014/main" id="{5C75D60D-A2C5-5771-3B61-82B2C5E07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499" y="4527336"/>
                  <a:ext cx="388813" cy="215444"/>
                </a:xfrm>
                <a:prstGeom prst="rect">
                  <a:avLst/>
                </a:prstGeom>
                <a:blipFill>
                  <a:blip r:embed="rId61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9" name="直线箭头连接符 438">
              <a:extLst>
                <a:ext uri="{FF2B5EF4-FFF2-40B4-BE49-F238E27FC236}">
                  <a16:creationId xmlns:a16="http://schemas.microsoft.com/office/drawing/2014/main" id="{3495B7A8-1711-5E9C-4B2E-69D8A6097B0F}"/>
                </a:ext>
              </a:extLst>
            </p:cNvPr>
            <p:cNvCxnSpPr>
              <a:cxnSpLocks/>
              <a:stCxn id="420" idx="4"/>
              <a:endCxn id="424" idx="0"/>
            </p:cNvCxnSpPr>
            <p:nvPr/>
          </p:nvCxnSpPr>
          <p:spPr>
            <a:xfrm flipH="1">
              <a:off x="3599629" y="3536145"/>
              <a:ext cx="486780" cy="1387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0" name="文本框 439">
                  <a:extLst>
                    <a:ext uri="{FF2B5EF4-FFF2-40B4-BE49-F238E27FC236}">
                      <a16:creationId xmlns:a16="http://schemas.microsoft.com/office/drawing/2014/main" id="{02F008F5-A4BB-9A78-4FA4-C368C4C69893}"/>
                    </a:ext>
                  </a:extLst>
                </p:cNvPr>
                <p:cNvSpPr txBox="1"/>
                <p:nvPr/>
              </p:nvSpPr>
              <p:spPr>
                <a:xfrm>
                  <a:off x="4018429" y="3059911"/>
                  <a:ext cx="388813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en-US" altLang="zh-CN" sz="800" b="1" i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40" name="文本框 439">
                  <a:extLst>
                    <a:ext uri="{FF2B5EF4-FFF2-40B4-BE49-F238E27FC236}">
                      <a16:creationId xmlns:a16="http://schemas.microsoft.com/office/drawing/2014/main" id="{02F008F5-A4BB-9A78-4FA4-C368C4C698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8429" y="3059911"/>
                  <a:ext cx="388813" cy="215444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1" name="文本框 440">
                  <a:extLst>
                    <a:ext uri="{FF2B5EF4-FFF2-40B4-BE49-F238E27FC236}">
                      <a16:creationId xmlns:a16="http://schemas.microsoft.com/office/drawing/2014/main" id="{E00CE841-1A40-7B75-C777-7A157E9DD820}"/>
                    </a:ext>
                  </a:extLst>
                </p:cNvPr>
                <p:cNvSpPr txBox="1"/>
                <p:nvPr/>
              </p:nvSpPr>
              <p:spPr>
                <a:xfrm>
                  <a:off x="3624987" y="3407987"/>
                  <a:ext cx="388813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en-US" altLang="zh-CN" sz="800" b="1" i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41" name="文本框 440">
                  <a:extLst>
                    <a:ext uri="{FF2B5EF4-FFF2-40B4-BE49-F238E27FC236}">
                      <a16:creationId xmlns:a16="http://schemas.microsoft.com/office/drawing/2014/main" id="{E00CE841-1A40-7B75-C777-7A157E9DD8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987" y="3407987"/>
                  <a:ext cx="388813" cy="215444"/>
                </a:xfrm>
                <a:prstGeom prst="rect">
                  <a:avLst/>
                </a:prstGeom>
                <a:blipFill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2" name="文本框 441">
                  <a:extLst>
                    <a:ext uri="{FF2B5EF4-FFF2-40B4-BE49-F238E27FC236}">
                      <a16:creationId xmlns:a16="http://schemas.microsoft.com/office/drawing/2014/main" id="{EE8F4CFD-5D4F-7E5D-6E09-7234E969A950}"/>
                    </a:ext>
                  </a:extLst>
                </p:cNvPr>
                <p:cNvSpPr txBox="1"/>
                <p:nvPr/>
              </p:nvSpPr>
              <p:spPr>
                <a:xfrm>
                  <a:off x="4109127" y="3568994"/>
                  <a:ext cx="388813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en-US" altLang="zh-CN" sz="800" b="1" i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42" name="文本框 441">
                  <a:extLst>
                    <a:ext uri="{FF2B5EF4-FFF2-40B4-BE49-F238E27FC236}">
                      <a16:creationId xmlns:a16="http://schemas.microsoft.com/office/drawing/2014/main" id="{EE8F4CFD-5D4F-7E5D-6E09-7234E969A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9127" y="3568994"/>
                  <a:ext cx="388813" cy="215444"/>
                </a:xfrm>
                <a:prstGeom prst="rect">
                  <a:avLst/>
                </a:prstGeom>
                <a:blipFill>
                  <a:blip r:embed="rId6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3" name="文本框 442">
                  <a:extLst>
                    <a:ext uri="{FF2B5EF4-FFF2-40B4-BE49-F238E27FC236}">
                      <a16:creationId xmlns:a16="http://schemas.microsoft.com/office/drawing/2014/main" id="{81C4B6E1-7D87-C9BD-72E3-62EDEA76A58E}"/>
                    </a:ext>
                  </a:extLst>
                </p:cNvPr>
                <p:cNvSpPr txBox="1"/>
                <p:nvPr/>
              </p:nvSpPr>
              <p:spPr>
                <a:xfrm>
                  <a:off x="3738857" y="4567190"/>
                  <a:ext cx="388813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en-US" altLang="zh-CN" sz="800" b="1" i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43" name="文本框 442">
                  <a:extLst>
                    <a:ext uri="{FF2B5EF4-FFF2-40B4-BE49-F238E27FC236}">
                      <a16:creationId xmlns:a16="http://schemas.microsoft.com/office/drawing/2014/main" id="{81C4B6E1-7D87-C9BD-72E3-62EDEA76A5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857" y="4567190"/>
                  <a:ext cx="388813" cy="215444"/>
                </a:xfrm>
                <a:prstGeom prst="rect">
                  <a:avLst/>
                </a:prstGeom>
                <a:blipFill>
                  <a:blip r:embed="rId62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5" name="椭圆 454">
                  <a:extLst>
                    <a:ext uri="{FF2B5EF4-FFF2-40B4-BE49-F238E27FC236}">
                      <a16:creationId xmlns:a16="http://schemas.microsoft.com/office/drawing/2014/main" id="{3F3EEFFC-F859-CF87-7F25-06F6311F5B64}"/>
                    </a:ext>
                  </a:extLst>
                </p:cNvPr>
                <p:cNvSpPr/>
                <p:nvPr/>
              </p:nvSpPr>
              <p:spPr>
                <a:xfrm>
                  <a:off x="3811564" y="2354784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𝒕𝒎</m:t>
                        </m:r>
                        <m:sSub>
                          <m:sSubPr>
                            <m:ctrlP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b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55" name="椭圆 454">
                  <a:extLst>
                    <a:ext uri="{FF2B5EF4-FFF2-40B4-BE49-F238E27FC236}">
                      <a16:creationId xmlns:a16="http://schemas.microsoft.com/office/drawing/2014/main" id="{3F3EEFFC-F859-CF87-7F25-06F6311F5B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1564" y="2354784"/>
                  <a:ext cx="549690" cy="182605"/>
                </a:xfrm>
                <a:prstGeom prst="ellipse">
                  <a:avLst/>
                </a:prstGeom>
                <a:blipFill>
                  <a:blip r:embed="rId65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6" name="直线箭头连接符 455">
              <a:extLst>
                <a:ext uri="{FF2B5EF4-FFF2-40B4-BE49-F238E27FC236}">
                  <a16:creationId xmlns:a16="http://schemas.microsoft.com/office/drawing/2014/main" id="{526AC051-B4EE-B0B3-0F22-E14563DE91DD}"/>
                </a:ext>
              </a:extLst>
            </p:cNvPr>
            <p:cNvCxnSpPr>
              <a:cxnSpLocks/>
              <a:stCxn id="455" idx="4"/>
              <a:endCxn id="421" idx="0"/>
            </p:cNvCxnSpPr>
            <p:nvPr/>
          </p:nvCxnSpPr>
          <p:spPr>
            <a:xfrm>
              <a:off x="4086409" y="2537389"/>
              <a:ext cx="0" cy="3251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3" name="椭圆 462">
                  <a:extLst>
                    <a:ext uri="{FF2B5EF4-FFF2-40B4-BE49-F238E27FC236}">
                      <a16:creationId xmlns:a16="http://schemas.microsoft.com/office/drawing/2014/main" id="{CE42BB3C-2489-E024-BD35-8E66A4BC012B}"/>
                    </a:ext>
                  </a:extLst>
                </p:cNvPr>
                <p:cNvSpPr/>
                <p:nvPr/>
              </p:nvSpPr>
              <p:spPr>
                <a:xfrm>
                  <a:off x="3218941" y="2354784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𝒕𝒎</m:t>
                        </m:r>
                        <m:sSub>
                          <m:sSubPr>
                            <m:ctrlP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b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63" name="椭圆 462">
                  <a:extLst>
                    <a:ext uri="{FF2B5EF4-FFF2-40B4-BE49-F238E27FC236}">
                      <a16:creationId xmlns:a16="http://schemas.microsoft.com/office/drawing/2014/main" id="{CE42BB3C-2489-E024-BD35-8E66A4BC01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941" y="2354784"/>
                  <a:ext cx="549690" cy="182605"/>
                </a:xfrm>
                <a:prstGeom prst="ellipse">
                  <a:avLst/>
                </a:prstGeom>
                <a:blipFill>
                  <a:blip r:embed="rId66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4" name="直线箭头连接符 463">
              <a:extLst>
                <a:ext uri="{FF2B5EF4-FFF2-40B4-BE49-F238E27FC236}">
                  <a16:creationId xmlns:a16="http://schemas.microsoft.com/office/drawing/2014/main" id="{14DB1EA9-5EC4-FD07-95A7-EB5B7EE3F120}"/>
                </a:ext>
              </a:extLst>
            </p:cNvPr>
            <p:cNvCxnSpPr>
              <a:cxnSpLocks/>
              <a:stCxn id="463" idx="4"/>
              <a:endCxn id="421" idx="1"/>
            </p:cNvCxnSpPr>
            <p:nvPr/>
          </p:nvCxnSpPr>
          <p:spPr>
            <a:xfrm>
              <a:off x="3493786" y="2537389"/>
              <a:ext cx="525215" cy="3530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9" name="文本框 468">
                  <a:extLst>
                    <a:ext uri="{FF2B5EF4-FFF2-40B4-BE49-F238E27FC236}">
                      <a16:creationId xmlns:a16="http://schemas.microsoft.com/office/drawing/2014/main" id="{8BE6EC21-CF6E-2703-B480-DD59C8B514D8}"/>
                    </a:ext>
                  </a:extLst>
                </p:cNvPr>
                <p:cNvSpPr txBox="1"/>
                <p:nvPr/>
              </p:nvSpPr>
              <p:spPr>
                <a:xfrm>
                  <a:off x="3847750" y="4615479"/>
                  <a:ext cx="1049023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𝑼𝑫</m:t>
                        </m:r>
                        <m:sSub>
                          <m:sSubPr>
                            <m:ctrlPr>
                              <a:rPr kumimoji="1" lang="en-US" altLang="zh-CN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kumimoji="1" lang="en-US" altLang="zh-CN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469" name="文本框 468">
                  <a:extLst>
                    <a:ext uri="{FF2B5EF4-FFF2-40B4-BE49-F238E27FC236}">
                      <a16:creationId xmlns:a16="http://schemas.microsoft.com/office/drawing/2014/main" id="{8BE6EC21-CF6E-2703-B480-DD59C8B514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7750" y="4615479"/>
                  <a:ext cx="1049023" cy="276999"/>
                </a:xfrm>
                <a:prstGeom prst="rect">
                  <a:avLst/>
                </a:prstGeom>
                <a:blipFill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8" name="椭圆 487">
                  <a:extLst>
                    <a:ext uri="{FF2B5EF4-FFF2-40B4-BE49-F238E27FC236}">
                      <a16:creationId xmlns:a16="http://schemas.microsoft.com/office/drawing/2014/main" id="{4F28F7C9-DC22-922F-E12E-E63B58A883CB}"/>
                    </a:ext>
                  </a:extLst>
                </p:cNvPr>
                <p:cNvSpPr/>
                <p:nvPr/>
              </p:nvSpPr>
              <p:spPr>
                <a:xfrm>
                  <a:off x="3189167" y="5165820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𝒕𝒎</m:t>
                        </m:r>
                        <m:sSub>
                          <m:sSubPr>
                            <m:ctrlP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b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88" name="椭圆 487">
                  <a:extLst>
                    <a:ext uri="{FF2B5EF4-FFF2-40B4-BE49-F238E27FC236}">
                      <a16:creationId xmlns:a16="http://schemas.microsoft.com/office/drawing/2014/main" id="{4F28F7C9-DC22-922F-E12E-E63B58A883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9167" y="5165820"/>
                  <a:ext cx="549690" cy="182605"/>
                </a:xfrm>
                <a:prstGeom prst="ellipse">
                  <a:avLst/>
                </a:prstGeom>
                <a:blipFill>
                  <a:blip r:embed="rId68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9" name="直线箭头连接符 488">
              <a:extLst>
                <a:ext uri="{FF2B5EF4-FFF2-40B4-BE49-F238E27FC236}">
                  <a16:creationId xmlns:a16="http://schemas.microsoft.com/office/drawing/2014/main" id="{394F5B14-FBC7-FB2D-DD09-2AFA361938E4}"/>
                </a:ext>
              </a:extLst>
            </p:cNvPr>
            <p:cNvCxnSpPr>
              <a:cxnSpLocks/>
              <a:stCxn id="430" idx="4"/>
              <a:endCxn id="488" idx="0"/>
            </p:cNvCxnSpPr>
            <p:nvPr/>
          </p:nvCxnSpPr>
          <p:spPr>
            <a:xfrm flipH="1">
              <a:off x="3464012" y="4920456"/>
              <a:ext cx="135616" cy="2453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3" name="文本框 492">
                  <a:extLst>
                    <a:ext uri="{FF2B5EF4-FFF2-40B4-BE49-F238E27FC236}">
                      <a16:creationId xmlns:a16="http://schemas.microsoft.com/office/drawing/2014/main" id="{BB831BA1-4943-50CE-AB42-C886492F08CA}"/>
                    </a:ext>
                  </a:extLst>
                </p:cNvPr>
                <p:cNvSpPr txBox="1"/>
                <p:nvPr/>
              </p:nvSpPr>
              <p:spPr>
                <a:xfrm>
                  <a:off x="2932476" y="2173547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93" name="文本框 492">
                  <a:extLst>
                    <a:ext uri="{FF2B5EF4-FFF2-40B4-BE49-F238E27FC236}">
                      <a16:creationId xmlns:a16="http://schemas.microsoft.com/office/drawing/2014/main" id="{BB831BA1-4943-50CE-AB42-C886492F08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476" y="2173547"/>
                  <a:ext cx="956421" cy="215444"/>
                </a:xfrm>
                <a:prstGeom prst="rect">
                  <a:avLst/>
                </a:prstGeom>
                <a:blipFill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4" name="文本框 493">
                  <a:extLst>
                    <a:ext uri="{FF2B5EF4-FFF2-40B4-BE49-F238E27FC236}">
                      <a16:creationId xmlns:a16="http://schemas.microsoft.com/office/drawing/2014/main" id="{8CFAC1A4-EE7D-8260-0AB6-4632A162693F}"/>
                    </a:ext>
                  </a:extLst>
                </p:cNvPr>
                <p:cNvSpPr txBox="1"/>
                <p:nvPr/>
              </p:nvSpPr>
              <p:spPr>
                <a:xfrm>
                  <a:off x="3646229" y="2173547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94" name="文本框 493">
                  <a:extLst>
                    <a:ext uri="{FF2B5EF4-FFF2-40B4-BE49-F238E27FC236}">
                      <a16:creationId xmlns:a16="http://schemas.microsoft.com/office/drawing/2014/main" id="{8CFAC1A4-EE7D-8260-0AB6-4632A16269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6229" y="2173547"/>
                  <a:ext cx="956421" cy="215444"/>
                </a:xfrm>
                <a:prstGeom prst="rect">
                  <a:avLst/>
                </a:prstGeom>
                <a:blipFill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5" name="文本框 494">
                  <a:extLst>
                    <a:ext uri="{FF2B5EF4-FFF2-40B4-BE49-F238E27FC236}">
                      <a16:creationId xmlns:a16="http://schemas.microsoft.com/office/drawing/2014/main" id="{57B87317-EA04-BF89-AAD2-5B2C96DE90DF}"/>
                    </a:ext>
                  </a:extLst>
                </p:cNvPr>
                <p:cNvSpPr txBox="1"/>
                <p:nvPr/>
              </p:nvSpPr>
              <p:spPr>
                <a:xfrm>
                  <a:off x="2952989" y="5325833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95" name="文本框 494">
                  <a:extLst>
                    <a:ext uri="{FF2B5EF4-FFF2-40B4-BE49-F238E27FC236}">
                      <a16:creationId xmlns:a16="http://schemas.microsoft.com/office/drawing/2014/main" id="{57B87317-EA04-BF89-AAD2-5B2C96DE90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2989" y="5325833"/>
                  <a:ext cx="956421" cy="215444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6" name="椭圆 495">
                  <a:extLst>
                    <a:ext uri="{FF2B5EF4-FFF2-40B4-BE49-F238E27FC236}">
                      <a16:creationId xmlns:a16="http://schemas.microsoft.com/office/drawing/2014/main" id="{14AE6762-5848-E082-7445-01481F6FB339}"/>
                    </a:ext>
                  </a:extLst>
                </p:cNvPr>
                <p:cNvSpPr/>
                <p:nvPr/>
              </p:nvSpPr>
              <p:spPr>
                <a:xfrm>
                  <a:off x="3811563" y="5165821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𝒕𝒎</m:t>
                        </m:r>
                        <m:sSub>
                          <m:sSubPr>
                            <m:ctrlP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b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96" name="椭圆 495">
                  <a:extLst>
                    <a:ext uri="{FF2B5EF4-FFF2-40B4-BE49-F238E27FC236}">
                      <a16:creationId xmlns:a16="http://schemas.microsoft.com/office/drawing/2014/main" id="{14AE6762-5848-E082-7445-01481F6FB3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1563" y="5165821"/>
                  <a:ext cx="549690" cy="182605"/>
                </a:xfrm>
                <a:prstGeom prst="ellipse">
                  <a:avLst/>
                </a:prstGeom>
                <a:blipFill>
                  <a:blip r:embed="rId72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7" name="直线箭头连接符 496">
              <a:extLst>
                <a:ext uri="{FF2B5EF4-FFF2-40B4-BE49-F238E27FC236}">
                  <a16:creationId xmlns:a16="http://schemas.microsoft.com/office/drawing/2014/main" id="{84830AC2-B645-915D-902C-EC14AE58B298}"/>
                </a:ext>
              </a:extLst>
            </p:cNvPr>
            <p:cNvCxnSpPr>
              <a:cxnSpLocks/>
              <a:stCxn id="420" idx="4"/>
              <a:endCxn id="496" idx="0"/>
            </p:cNvCxnSpPr>
            <p:nvPr/>
          </p:nvCxnSpPr>
          <p:spPr>
            <a:xfrm flipH="1">
              <a:off x="4086408" y="3536145"/>
              <a:ext cx="1" cy="16296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2" name="文本框 501">
                  <a:extLst>
                    <a:ext uri="{FF2B5EF4-FFF2-40B4-BE49-F238E27FC236}">
                      <a16:creationId xmlns:a16="http://schemas.microsoft.com/office/drawing/2014/main" id="{8DFF849B-B184-BD07-516A-32504EAA21BF}"/>
                    </a:ext>
                  </a:extLst>
                </p:cNvPr>
                <p:cNvSpPr txBox="1"/>
                <p:nvPr/>
              </p:nvSpPr>
              <p:spPr>
                <a:xfrm>
                  <a:off x="3671104" y="5325833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02" name="文本框 501">
                  <a:extLst>
                    <a:ext uri="{FF2B5EF4-FFF2-40B4-BE49-F238E27FC236}">
                      <a16:creationId xmlns:a16="http://schemas.microsoft.com/office/drawing/2014/main" id="{8DFF849B-B184-BD07-516A-32504EAA21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1104" y="5325833"/>
                  <a:ext cx="956421" cy="215444"/>
                </a:xfrm>
                <a:prstGeom prst="rect">
                  <a:avLst/>
                </a:prstGeom>
                <a:blipFill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5" name="组合 264">
            <a:extLst>
              <a:ext uri="{FF2B5EF4-FFF2-40B4-BE49-F238E27FC236}">
                <a16:creationId xmlns:a16="http://schemas.microsoft.com/office/drawing/2014/main" id="{64420793-4007-0141-3EF7-53D92E04EC0E}"/>
              </a:ext>
            </a:extLst>
          </p:cNvPr>
          <p:cNvGrpSpPr/>
          <p:nvPr/>
        </p:nvGrpSpPr>
        <p:grpSpPr>
          <a:xfrm>
            <a:off x="5989440" y="2293728"/>
            <a:ext cx="2272307" cy="3303619"/>
            <a:chOff x="5049465" y="2237658"/>
            <a:chExt cx="2272307" cy="3303619"/>
          </a:xfrm>
        </p:grpSpPr>
        <p:sp>
          <p:nvSpPr>
            <p:cNvPr id="503" name="六边形 502">
              <a:extLst>
                <a:ext uri="{FF2B5EF4-FFF2-40B4-BE49-F238E27FC236}">
                  <a16:creationId xmlns:a16="http://schemas.microsoft.com/office/drawing/2014/main" id="{A9E73831-547F-BDE9-1424-614D36F47D74}"/>
                </a:ext>
              </a:extLst>
            </p:cNvPr>
            <p:cNvSpPr/>
            <p:nvPr/>
          </p:nvSpPr>
          <p:spPr>
            <a:xfrm>
              <a:off x="5076203" y="2667388"/>
              <a:ext cx="2062385" cy="2327182"/>
            </a:xfrm>
            <a:prstGeom prst="hexagon">
              <a:avLst>
                <a:gd name="adj" fmla="val 12833"/>
                <a:gd name="vf" fmla="val 115470"/>
              </a:avLst>
            </a:prstGeom>
            <a:noFill/>
            <a:ln w="19050">
              <a:solidFill>
                <a:schemeClr val="tx1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zh-CN" sz="1200" b="1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4" name="椭圆 503">
                  <a:extLst>
                    <a:ext uri="{FF2B5EF4-FFF2-40B4-BE49-F238E27FC236}">
                      <a16:creationId xmlns:a16="http://schemas.microsoft.com/office/drawing/2014/main" id="{92196190-F2F8-6C60-AB26-CC2210EE437C}"/>
                    </a:ext>
                  </a:extLst>
                </p:cNvPr>
                <p:cNvSpPr/>
                <p:nvPr/>
              </p:nvSpPr>
              <p:spPr>
                <a:xfrm>
                  <a:off x="5910557" y="2811673"/>
                  <a:ext cx="190657" cy="19065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</m:oMath>
                    </m:oMathPara>
                  </a14:m>
                  <a:endParaRPr kumimoji="1" lang="zh-CN" altLang="en-US" sz="1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04" name="椭圆 503">
                  <a:extLst>
                    <a:ext uri="{FF2B5EF4-FFF2-40B4-BE49-F238E27FC236}">
                      <a16:creationId xmlns:a16="http://schemas.microsoft.com/office/drawing/2014/main" id="{92196190-F2F8-6C60-AB26-CC2210EE43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0557" y="2811673"/>
                  <a:ext cx="190657" cy="190657"/>
                </a:xfrm>
                <a:prstGeom prst="ellipse">
                  <a:avLst/>
                </a:prstGeom>
                <a:blipFill>
                  <a:blip r:embed="rId74"/>
                  <a:stretch>
                    <a:fillRect l="-625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5" name="直线箭头连接符 504">
              <a:extLst>
                <a:ext uri="{FF2B5EF4-FFF2-40B4-BE49-F238E27FC236}">
                  <a16:creationId xmlns:a16="http://schemas.microsoft.com/office/drawing/2014/main" id="{5CDFF58C-728C-5016-CFCA-0BDB06F81E1D}"/>
                </a:ext>
              </a:extLst>
            </p:cNvPr>
            <p:cNvCxnSpPr>
              <a:cxnSpLocks/>
              <a:stCxn id="504" idx="4"/>
              <a:endCxn id="507" idx="1"/>
            </p:cNvCxnSpPr>
            <p:nvPr/>
          </p:nvCxnSpPr>
          <p:spPr>
            <a:xfrm>
              <a:off x="6005886" y="3002330"/>
              <a:ext cx="165046" cy="2013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6" name="文本框 505">
                  <a:extLst>
                    <a:ext uri="{FF2B5EF4-FFF2-40B4-BE49-F238E27FC236}">
                      <a16:creationId xmlns:a16="http://schemas.microsoft.com/office/drawing/2014/main" id="{41A15FA9-973E-329C-82A2-A8442FCD9089}"/>
                    </a:ext>
                  </a:extLst>
                </p:cNvPr>
                <p:cNvSpPr txBox="1"/>
                <p:nvPr/>
              </p:nvSpPr>
              <p:spPr>
                <a:xfrm>
                  <a:off x="5483180" y="3683795"/>
                  <a:ext cx="443141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en-US" altLang="zh-CN" sz="8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06" name="文本框 505">
                  <a:extLst>
                    <a:ext uri="{FF2B5EF4-FFF2-40B4-BE49-F238E27FC236}">
                      <a16:creationId xmlns:a16="http://schemas.microsoft.com/office/drawing/2014/main" id="{41A15FA9-973E-329C-82A2-A8442FCD90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3180" y="3683795"/>
                  <a:ext cx="443141" cy="215444"/>
                </a:xfrm>
                <a:prstGeom prst="rect">
                  <a:avLst/>
                </a:prstGeom>
                <a:blipFill>
                  <a:blip r:embed="rId75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7" name="椭圆 506">
                  <a:extLst>
                    <a:ext uri="{FF2B5EF4-FFF2-40B4-BE49-F238E27FC236}">
                      <a16:creationId xmlns:a16="http://schemas.microsoft.com/office/drawing/2014/main" id="{EB1837BE-4404-9571-B168-5EB62CC20BD9}"/>
                    </a:ext>
                  </a:extLst>
                </p:cNvPr>
                <p:cNvSpPr/>
                <p:nvPr/>
              </p:nvSpPr>
              <p:spPr>
                <a:xfrm>
                  <a:off x="6143011" y="3175717"/>
                  <a:ext cx="190657" cy="19065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07" name="椭圆 506">
                  <a:extLst>
                    <a:ext uri="{FF2B5EF4-FFF2-40B4-BE49-F238E27FC236}">
                      <a16:creationId xmlns:a16="http://schemas.microsoft.com/office/drawing/2014/main" id="{EB1837BE-4404-9571-B168-5EB62CC20B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3011" y="3175717"/>
                  <a:ext cx="190657" cy="190657"/>
                </a:xfrm>
                <a:prstGeom prst="ellipse">
                  <a:avLst/>
                </a:prstGeom>
                <a:blipFill>
                  <a:blip r:embed="rId7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8" name="文本框 507">
                  <a:extLst>
                    <a:ext uri="{FF2B5EF4-FFF2-40B4-BE49-F238E27FC236}">
                      <a16:creationId xmlns:a16="http://schemas.microsoft.com/office/drawing/2014/main" id="{D1FDA405-E5CF-623E-AAA5-428844E3B3CC}"/>
                    </a:ext>
                  </a:extLst>
                </p:cNvPr>
                <p:cNvSpPr txBox="1"/>
                <p:nvPr/>
              </p:nvSpPr>
              <p:spPr>
                <a:xfrm>
                  <a:off x="6341277" y="2989663"/>
                  <a:ext cx="47679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08" name="文本框 507">
                  <a:extLst>
                    <a:ext uri="{FF2B5EF4-FFF2-40B4-BE49-F238E27FC236}">
                      <a16:creationId xmlns:a16="http://schemas.microsoft.com/office/drawing/2014/main" id="{D1FDA405-E5CF-623E-AAA5-428844E3B3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1277" y="2989663"/>
                  <a:ext cx="476797" cy="215444"/>
                </a:xfrm>
                <a:prstGeom prst="rect">
                  <a:avLst/>
                </a:prstGeom>
                <a:blipFill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9" name="椭圆 508">
              <a:extLst>
                <a:ext uri="{FF2B5EF4-FFF2-40B4-BE49-F238E27FC236}">
                  <a16:creationId xmlns:a16="http://schemas.microsoft.com/office/drawing/2014/main" id="{9FD698E1-38A7-0000-D485-41BBFED772CB}"/>
                </a:ext>
              </a:extLst>
            </p:cNvPr>
            <p:cNvSpPr/>
            <p:nvPr/>
          </p:nvSpPr>
          <p:spPr>
            <a:xfrm>
              <a:off x="5772838" y="3534285"/>
              <a:ext cx="190657" cy="19065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i="0" dirty="0">
                  <a:solidFill>
                    <a:schemeClr val="tx1"/>
                  </a:solidFill>
                  <a:latin typeface="+mj-lt"/>
                </a:rPr>
                <a:t>+</a:t>
              </a:r>
              <a:endParaRPr kumimoji="1" lang="zh-CN" altLang="en-US" sz="10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0" name="椭圆 509">
                  <a:extLst>
                    <a:ext uri="{FF2B5EF4-FFF2-40B4-BE49-F238E27FC236}">
                      <a16:creationId xmlns:a16="http://schemas.microsoft.com/office/drawing/2014/main" id="{71D045B7-D155-8F91-FD40-7C3B94B5DF88}"/>
                    </a:ext>
                  </a:extLst>
                </p:cNvPr>
                <p:cNvSpPr/>
                <p:nvPr/>
              </p:nvSpPr>
              <p:spPr>
                <a:xfrm>
                  <a:off x="5593321" y="3899239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𝒑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510" name="椭圆 509">
                  <a:extLst>
                    <a:ext uri="{FF2B5EF4-FFF2-40B4-BE49-F238E27FC236}">
                      <a16:creationId xmlns:a16="http://schemas.microsoft.com/office/drawing/2014/main" id="{71D045B7-D155-8F91-FD40-7C3B94B5DF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3321" y="3899239"/>
                  <a:ext cx="549690" cy="182605"/>
                </a:xfrm>
                <a:prstGeom prst="ellipse">
                  <a:avLst/>
                </a:prstGeom>
                <a:blipFill>
                  <a:blip r:embed="rId78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1" name="直线箭头连接符 510">
              <a:extLst>
                <a:ext uri="{FF2B5EF4-FFF2-40B4-BE49-F238E27FC236}">
                  <a16:creationId xmlns:a16="http://schemas.microsoft.com/office/drawing/2014/main" id="{4DC4E0CD-9ADF-8811-3717-AEFC11B2E1E3}"/>
                </a:ext>
              </a:extLst>
            </p:cNvPr>
            <p:cNvCxnSpPr>
              <a:cxnSpLocks/>
              <a:stCxn id="509" idx="4"/>
              <a:endCxn id="510" idx="0"/>
            </p:cNvCxnSpPr>
            <p:nvPr/>
          </p:nvCxnSpPr>
          <p:spPr>
            <a:xfrm flipH="1">
              <a:off x="5868166" y="3724942"/>
              <a:ext cx="1" cy="1742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" name="椭圆 511">
              <a:extLst>
                <a:ext uri="{FF2B5EF4-FFF2-40B4-BE49-F238E27FC236}">
                  <a16:creationId xmlns:a16="http://schemas.microsoft.com/office/drawing/2014/main" id="{9DE1985D-E33F-FF2E-47D9-F492A48D2456}"/>
                </a:ext>
              </a:extLst>
            </p:cNvPr>
            <p:cNvSpPr/>
            <p:nvPr/>
          </p:nvSpPr>
          <p:spPr>
            <a:xfrm>
              <a:off x="5772838" y="4261551"/>
              <a:ext cx="190657" cy="19065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>
                  <a:solidFill>
                    <a:schemeClr val="tx1"/>
                  </a:solidFill>
                </a:rPr>
                <a:t>+</a:t>
              </a:r>
              <a:endParaRPr kumimoji="1" lang="zh-CN" altLang="en-US" sz="1000" b="1">
                <a:solidFill>
                  <a:schemeClr val="tx1"/>
                </a:solidFill>
              </a:endParaRPr>
            </a:p>
          </p:txBody>
        </p:sp>
        <p:cxnSp>
          <p:nvCxnSpPr>
            <p:cNvPr id="513" name="直线箭头连接符 512">
              <a:extLst>
                <a:ext uri="{FF2B5EF4-FFF2-40B4-BE49-F238E27FC236}">
                  <a16:creationId xmlns:a16="http://schemas.microsoft.com/office/drawing/2014/main" id="{49AC9668-1DA8-46DB-E03B-B963A05E7740}"/>
                </a:ext>
              </a:extLst>
            </p:cNvPr>
            <p:cNvCxnSpPr>
              <a:cxnSpLocks/>
              <a:stCxn id="510" idx="4"/>
              <a:endCxn id="512" idx="0"/>
            </p:cNvCxnSpPr>
            <p:nvPr/>
          </p:nvCxnSpPr>
          <p:spPr>
            <a:xfrm>
              <a:off x="5868166" y="4081844"/>
              <a:ext cx="1" cy="1797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4" name="椭圆 513">
                  <a:extLst>
                    <a:ext uri="{FF2B5EF4-FFF2-40B4-BE49-F238E27FC236}">
                      <a16:creationId xmlns:a16="http://schemas.microsoft.com/office/drawing/2014/main" id="{DB7C0192-E750-41B3-685B-61E598FEFE01}"/>
                    </a:ext>
                  </a:extLst>
                </p:cNvPr>
                <p:cNvSpPr/>
                <p:nvPr/>
              </p:nvSpPr>
              <p:spPr>
                <a:xfrm>
                  <a:off x="5593321" y="4601116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𝒑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514" name="椭圆 513">
                  <a:extLst>
                    <a:ext uri="{FF2B5EF4-FFF2-40B4-BE49-F238E27FC236}">
                      <a16:creationId xmlns:a16="http://schemas.microsoft.com/office/drawing/2014/main" id="{DB7C0192-E750-41B3-685B-61E598FEFE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3321" y="4601116"/>
                  <a:ext cx="549690" cy="182605"/>
                </a:xfrm>
                <a:prstGeom prst="ellipse">
                  <a:avLst/>
                </a:prstGeom>
                <a:blipFill>
                  <a:blip r:embed="rId79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5" name="直线箭头连接符 514">
              <a:extLst>
                <a:ext uri="{FF2B5EF4-FFF2-40B4-BE49-F238E27FC236}">
                  <a16:creationId xmlns:a16="http://schemas.microsoft.com/office/drawing/2014/main" id="{93CF58C6-2154-26E8-37A3-970B4872668D}"/>
                </a:ext>
              </a:extLst>
            </p:cNvPr>
            <p:cNvCxnSpPr>
              <a:cxnSpLocks/>
              <a:stCxn id="512" idx="4"/>
              <a:endCxn id="514" idx="0"/>
            </p:cNvCxnSpPr>
            <p:nvPr/>
          </p:nvCxnSpPr>
          <p:spPr>
            <a:xfrm flipH="1">
              <a:off x="5868166" y="4452208"/>
              <a:ext cx="1" cy="148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6" name="椭圆 515">
                  <a:extLst>
                    <a:ext uri="{FF2B5EF4-FFF2-40B4-BE49-F238E27FC236}">
                      <a16:creationId xmlns:a16="http://schemas.microsoft.com/office/drawing/2014/main" id="{FBE2FA18-81ED-F770-8ED8-E2251A350E1C}"/>
                    </a:ext>
                  </a:extLst>
                </p:cNvPr>
                <p:cNvSpPr/>
                <p:nvPr/>
              </p:nvSpPr>
              <p:spPr>
                <a:xfrm>
                  <a:off x="5533782" y="3265743"/>
                  <a:ext cx="190657" cy="19065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sz="1000" i="1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6" name="椭圆 515">
                  <a:extLst>
                    <a:ext uri="{FF2B5EF4-FFF2-40B4-BE49-F238E27FC236}">
                      <a16:creationId xmlns:a16="http://schemas.microsoft.com/office/drawing/2014/main" id="{FBE2FA18-81ED-F770-8ED8-E2251A350E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3782" y="3265743"/>
                  <a:ext cx="190657" cy="190657"/>
                </a:xfrm>
                <a:prstGeom prst="ellipse">
                  <a:avLst/>
                </a:prstGeom>
                <a:blipFill>
                  <a:blip r:embed="rId8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7" name="直线箭头连接符 516">
              <a:extLst>
                <a:ext uri="{FF2B5EF4-FFF2-40B4-BE49-F238E27FC236}">
                  <a16:creationId xmlns:a16="http://schemas.microsoft.com/office/drawing/2014/main" id="{D6E9C4F7-513E-F721-123D-281F20902975}"/>
                </a:ext>
              </a:extLst>
            </p:cNvPr>
            <p:cNvCxnSpPr>
              <a:cxnSpLocks/>
              <a:stCxn id="516" idx="4"/>
              <a:endCxn id="509" idx="1"/>
            </p:cNvCxnSpPr>
            <p:nvPr/>
          </p:nvCxnSpPr>
          <p:spPr>
            <a:xfrm>
              <a:off x="5629111" y="3456400"/>
              <a:ext cx="171648" cy="1058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8" name="文本框 517">
                  <a:extLst>
                    <a:ext uri="{FF2B5EF4-FFF2-40B4-BE49-F238E27FC236}">
                      <a16:creationId xmlns:a16="http://schemas.microsoft.com/office/drawing/2014/main" id="{6B172E30-2466-0282-F04F-05567B1C73CC}"/>
                    </a:ext>
                  </a:extLst>
                </p:cNvPr>
                <p:cNvSpPr txBox="1"/>
                <p:nvPr/>
              </p:nvSpPr>
              <p:spPr>
                <a:xfrm>
                  <a:off x="5483180" y="4068598"/>
                  <a:ext cx="443141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en-US" altLang="zh-CN" sz="8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18" name="文本框 517">
                  <a:extLst>
                    <a:ext uri="{FF2B5EF4-FFF2-40B4-BE49-F238E27FC236}">
                      <a16:creationId xmlns:a16="http://schemas.microsoft.com/office/drawing/2014/main" id="{6B172E30-2466-0282-F04F-05567B1C73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3180" y="4068598"/>
                  <a:ext cx="443141" cy="215444"/>
                </a:xfrm>
                <a:prstGeom prst="rect">
                  <a:avLst/>
                </a:prstGeom>
                <a:blipFill>
                  <a:blip r:embed="rId81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9" name="肘形连接符 518">
              <a:extLst>
                <a:ext uri="{FF2B5EF4-FFF2-40B4-BE49-F238E27FC236}">
                  <a16:creationId xmlns:a16="http://schemas.microsoft.com/office/drawing/2014/main" id="{A83344E8-3C57-34ED-254A-96DDF7BFC3F0}"/>
                </a:ext>
              </a:extLst>
            </p:cNvPr>
            <p:cNvCxnSpPr>
              <a:cxnSpLocks/>
              <a:stCxn id="507" idx="4"/>
              <a:endCxn id="512" idx="6"/>
            </p:cNvCxnSpPr>
            <p:nvPr/>
          </p:nvCxnSpPr>
          <p:spPr>
            <a:xfrm rot="5400000">
              <a:off x="5605665" y="3724205"/>
              <a:ext cx="990506" cy="274845"/>
            </a:xfrm>
            <a:prstGeom prst="bentConnector2">
              <a:avLst/>
            </a:prstGeom>
            <a:ln>
              <a:solidFill>
                <a:schemeClr val="tx1"/>
              </a:solidFill>
              <a:headEnd w="med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0" name="文本框 519">
                  <a:extLst>
                    <a:ext uri="{FF2B5EF4-FFF2-40B4-BE49-F238E27FC236}">
                      <a16:creationId xmlns:a16="http://schemas.microsoft.com/office/drawing/2014/main" id="{6B2CCBAC-5EDE-F310-139C-BAED5DE93D5F}"/>
                    </a:ext>
                  </a:extLst>
                </p:cNvPr>
                <p:cNvSpPr txBox="1"/>
                <p:nvPr/>
              </p:nvSpPr>
              <p:spPr>
                <a:xfrm>
                  <a:off x="5855831" y="4154805"/>
                  <a:ext cx="47679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20" name="文本框 519">
                  <a:extLst>
                    <a:ext uri="{FF2B5EF4-FFF2-40B4-BE49-F238E27FC236}">
                      <a16:creationId xmlns:a16="http://schemas.microsoft.com/office/drawing/2014/main" id="{6B2CCBAC-5EDE-F310-139C-BAED5DE93D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5831" y="4154805"/>
                  <a:ext cx="476797" cy="215444"/>
                </a:xfrm>
                <a:prstGeom prst="rect">
                  <a:avLst/>
                </a:prstGeom>
                <a:blipFill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1" name="直线箭头连接符 520">
              <a:extLst>
                <a:ext uri="{FF2B5EF4-FFF2-40B4-BE49-F238E27FC236}">
                  <a16:creationId xmlns:a16="http://schemas.microsoft.com/office/drawing/2014/main" id="{69899A35-AD4D-685B-CCAE-92646A3CA912}"/>
                </a:ext>
              </a:extLst>
            </p:cNvPr>
            <p:cNvCxnSpPr>
              <a:cxnSpLocks/>
              <a:stCxn id="507" idx="4"/>
              <a:endCxn id="509" idx="7"/>
            </p:cNvCxnSpPr>
            <p:nvPr/>
          </p:nvCxnSpPr>
          <p:spPr>
            <a:xfrm flipH="1">
              <a:off x="5935574" y="3366374"/>
              <a:ext cx="302766" cy="1958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线箭头连接符 522">
              <a:extLst>
                <a:ext uri="{FF2B5EF4-FFF2-40B4-BE49-F238E27FC236}">
                  <a16:creationId xmlns:a16="http://schemas.microsoft.com/office/drawing/2014/main" id="{90FDB483-9ED0-0964-3690-B55E25088ADF}"/>
                </a:ext>
              </a:extLst>
            </p:cNvPr>
            <p:cNvCxnSpPr>
              <a:cxnSpLocks/>
              <a:stCxn id="514" idx="4"/>
              <a:endCxn id="558" idx="0"/>
            </p:cNvCxnSpPr>
            <p:nvPr/>
          </p:nvCxnSpPr>
          <p:spPr>
            <a:xfrm>
              <a:off x="5868166" y="4783721"/>
              <a:ext cx="2377" cy="3714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7" name="文本框 526">
                  <a:extLst>
                    <a:ext uri="{FF2B5EF4-FFF2-40B4-BE49-F238E27FC236}">
                      <a16:creationId xmlns:a16="http://schemas.microsoft.com/office/drawing/2014/main" id="{B45CE71B-957C-8754-7DAA-12F064C9BE12}"/>
                    </a:ext>
                  </a:extLst>
                </p:cNvPr>
                <p:cNvSpPr txBox="1"/>
                <p:nvPr/>
              </p:nvSpPr>
              <p:spPr>
                <a:xfrm>
                  <a:off x="5763571" y="3261036"/>
                  <a:ext cx="47679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27" name="文本框 526">
                  <a:extLst>
                    <a:ext uri="{FF2B5EF4-FFF2-40B4-BE49-F238E27FC236}">
                      <a16:creationId xmlns:a16="http://schemas.microsoft.com/office/drawing/2014/main" id="{B45CE71B-957C-8754-7DAA-12F064C9B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3571" y="3261036"/>
                  <a:ext cx="476797" cy="215444"/>
                </a:xfrm>
                <a:prstGeom prst="rect">
                  <a:avLst/>
                </a:prstGeom>
                <a:blipFill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8" name="文本框 527">
                  <a:extLst>
                    <a:ext uri="{FF2B5EF4-FFF2-40B4-BE49-F238E27FC236}">
                      <a16:creationId xmlns:a16="http://schemas.microsoft.com/office/drawing/2014/main" id="{14B4999E-B14D-C630-9733-BF9AE75F83A0}"/>
                    </a:ext>
                  </a:extLst>
                </p:cNvPr>
                <p:cNvSpPr txBox="1"/>
                <p:nvPr/>
              </p:nvSpPr>
              <p:spPr>
                <a:xfrm>
                  <a:off x="5211611" y="3332259"/>
                  <a:ext cx="47679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28" name="文本框 527">
                  <a:extLst>
                    <a:ext uri="{FF2B5EF4-FFF2-40B4-BE49-F238E27FC236}">
                      <a16:creationId xmlns:a16="http://schemas.microsoft.com/office/drawing/2014/main" id="{14B4999E-B14D-C630-9733-BF9AE75F83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1611" y="3332259"/>
                  <a:ext cx="476797" cy="215444"/>
                </a:xfrm>
                <a:prstGeom prst="rect">
                  <a:avLst/>
                </a:prstGeom>
                <a:blipFill>
                  <a:blip r:embed="rId8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3" name="文本框 532">
                  <a:extLst>
                    <a:ext uri="{FF2B5EF4-FFF2-40B4-BE49-F238E27FC236}">
                      <a16:creationId xmlns:a16="http://schemas.microsoft.com/office/drawing/2014/main" id="{A58C2462-11A7-F6B8-5C59-8C87D2AF0995}"/>
                    </a:ext>
                  </a:extLst>
                </p:cNvPr>
                <p:cNvSpPr txBox="1"/>
                <p:nvPr/>
              </p:nvSpPr>
              <p:spPr>
                <a:xfrm>
                  <a:off x="5483180" y="4365181"/>
                  <a:ext cx="443141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en-US" altLang="zh-CN" sz="8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33" name="文本框 532">
                  <a:extLst>
                    <a:ext uri="{FF2B5EF4-FFF2-40B4-BE49-F238E27FC236}">
                      <a16:creationId xmlns:a16="http://schemas.microsoft.com/office/drawing/2014/main" id="{A58C2462-11A7-F6B8-5C59-8C87D2AF09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3180" y="4365181"/>
                  <a:ext cx="443141" cy="215444"/>
                </a:xfrm>
                <a:prstGeom prst="rect">
                  <a:avLst/>
                </a:prstGeom>
                <a:blipFill>
                  <a:blip r:embed="rId8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6" name="椭圆 535">
                  <a:extLst>
                    <a:ext uri="{FF2B5EF4-FFF2-40B4-BE49-F238E27FC236}">
                      <a16:creationId xmlns:a16="http://schemas.microsoft.com/office/drawing/2014/main" id="{A2D93FD3-3AB1-D7D6-A3FC-4D1C7F809F1E}"/>
                    </a:ext>
                  </a:extLst>
                </p:cNvPr>
                <p:cNvSpPr/>
                <p:nvPr/>
              </p:nvSpPr>
              <p:spPr>
                <a:xfrm>
                  <a:off x="5894639" y="2415318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𝒕𝒎</m:t>
                        </m:r>
                        <m:sSub>
                          <m:sSubPr>
                            <m:ctrlP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b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536" name="椭圆 535">
                  <a:extLst>
                    <a:ext uri="{FF2B5EF4-FFF2-40B4-BE49-F238E27FC236}">
                      <a16:creationId xmlns:a16="http://schemas.microsoft.com/office/drawing/2014/main" id="{A2D93FD3-3AB1-D7D6-A3FC-4D1C7F809F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4639" y="2415318"/>
                  <a:ext cx="549690" cy="182605"/>
                </a:xfrm>
                <a:prstGeom prst="ellipse">
                  <a:avLst/>
                </a:prstGeom>
                <a:blipFill>
                  <a:blip r:embed="rId86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7" name="椭圆 536">
                  <a:extLst>
                    <a:ext uri="{FF2B5EF4-FFF2-40B4-BE49-F238E27FC236}">
                      <a16:creationId xmlns:a16="http://schemas.microsoft.com/office/drawing/2014/main" id="{628570F0-5303-04FF-DC7D-B49CF797D322}"/>
                    </a:ext>
                  </a:extLst>
                </p:cNvPr>
                <p:cNvSpPr/>
                <p:nvPr/>
              </p:nvSpPr>
              <p:spPr>
                <a:xfrm>
                  <a:off x="5276246" y="2415318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𝒕𝒎</m:t>
                        </m:r>
                        <m:sSub>
                          <m:sSubPr>
                            <m:ctrlP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b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537" name="椭圆 536">
                  <a:extLst>
                    <a:ext uri="{FF2B5EF4-FFF2-40B4-BE49-F238E27FC236}">
                      <a16:creationId xmlns:a16="http://schemas.microsoft.com/office/drawing/2014/main" id="{628570F0-5303-04FF-DC7D-B49CF797D3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6246" y="2415318"/>
                  <a:ext cx="549690" cy="182605"/>
                </a:xfrm>
                <a:prstGeom prst="ellipse">
                  <a:avLst/>
                </a:prstGeom>
                <a:blipFill>
                  <a:blip r:embed="rId87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8" name="文本框 537">
                  <a:extLst>
                    <a:ext uri="{FF2B5EF4-FFF2-40B4-BE49-F238E27FC236}">
                      <a16:creationId xmlns:a16="http://schemas.microsoft.com/office/drawing/2014/main" id="{D28A9845-48BB-0125-B86C-052359E42A0B}"/>
                    </a:ext>
                  </a:extLst>
                </p:cNvPr>
                <p:cNvSpPr txBox="1"/>
                <p:nvPr/>
              </p:nvSpPr>
              <p:spPr>
                <a:xfrm>
                  <a:off x="5658094" y="2237658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38" name="文本框 537">
                  <a:extLst>
                    <a:ext uri="{FF2B5EF4-FFF2-40B4-BE49-F238E27FC236}">
                      <a16:creationId xmlns:a16="http://schemas.microsoft.com/office/drawing/2014/main" id="{D28A9845-48BB-0125-B86C-052359E42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094" y="2237658"/>
                  <a:ext cx="956421" cy="215444"/>
                </a:xfrm>
                <a:prstGeom prst="rect">
                  <a:avLst/>
                </a:prstGeom>
                <a:blipFill>
                  <a:blip r:embed="rId8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9" name="直线箭头连接符 538">
              <a:extLst>
                <a:ext uri="{FF2B5EF4-FFF2-40B4-BE49-F238E27FC236}">
                  <a16:creationId xmlns:a16="http://schemas.microsoft.com/office/drawing/2014/main" id="{023245DF-53CF-7712-D110-C3C273A7F370}"/>
                </a:ext>
              </a:extLst>
            </p:cNvPr>
            <p:cNvCxnSpPr>
              <a:cxnSpLocks/>
              <a:stCxn id="537" idx="4"/>
              <a:endCxn id="504" idx="1"/>
            </p:cNvCxnSpPr>
            <p:nvPr/>
          </p:nvCxnSpPr>
          <p:spPr>
            <a:xfrm>
              <a:off x="5551091" y="2597923"/>
              <a:ext cx="387387" cy="2416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直线箭头连接符 541">
              <a:extLst>
                <a:ext uri="{FF2B5EF4-FFF2-40B4-BE49-F238E27FC236}">
                  <a16:creationId xmlns:a16="http://schemas.microsoft.com/office/drawing/2014/main" id="{12379298-7FBA-018A-005A-2A97CF282DFE}"/>
                </a:ext>
              </a:extLst>
            </p:cNvPr>
            <p:cNvCxnSpPr>
              <a:cxnSpLocks/>
              <a:stCxn id="536" idx="4"/>
              <a:endCxn id="504" idx="7"/>
            </p:cNvCxnSpPr>
            <p:nvPr/>
          </p:nvCxnSpPr>
          <p:spPr>
            <a:xfrm flipH="1">
              <a:off x="6073293" y="2597923"/>
              <a:ext cx="96191" cy="2416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7" name="椭圆 546">
                  <a:extLst>
                    <a:ext uri="{FF2B5EF4-FFF2-40B4-BE49-F238E27FC236}">
                      <a16:creationId xmlns:a16="http://schemas.microsoft.com/office/drawing/2014/main" id="{FD35B1E5-7EA4-FA44-A6B4-F44E2F53A135}"/>
                    </a:ext>
                  </a:extLst>
                </p:cNvPr>
                <p:cNvSpPr/>
                <p:nvPr/>
              </p:nvSpPr>
              <p:spPr>
                <a:xfrm>
                  <a:off x="6523863" y="2415318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𝒕𝒎</m:t>
                        </m:r>
                        <m:sSub>
                          <m:sSubPr>
                            <m:ctrlP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b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547" name="椭圆 546">
                  <a:extLst>
                    <a:ext uri="{FF2B5EF4-FFF2-40B4-BE49-F238E27FC236}">
                      <a16:creationId xmlns:a16="http://schemas.microsoft.com/office/drawing/2014/main" id="{FD35B1E5-7EA4-FA44-A6B4-F44E2F53A1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863" y="2415318"/>
                  <a:ext cx="549690" cy="182605"/>
                </a:xfrm>
                <a:prstGeom prst="ellipse">
                  <a:avLst/>
                </a:prstGeom>
                <a:blipFill>
                  <a:blip r:embed="rId89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8" name="文本框 547">
                  <a:extLst>
                    <a:ext uri="{FF2B5EF4-FFF2-40B4-BE49-F238E27FC236}">
                      <a16:creationId xmlns:a16="http://schemas.microsoft.com/office/drawing/2014/main" id="{512BF8CC-C623-4D2E-68E3-F07400FD0687}"/>
                    </a:ext>
                  </a:extLst>
                </p:cNvPr>
                <p:cNvSpPr txBox="1"/>
                <p:nvPr/>
              </p:nvSpPr>
              <p:spPr>
                <a:xfrm>
                  <a:off x="6365351" y="2237658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48" name="文本框 547">
                  <a:extLst>
                    <a:ext uri="{FF2B5EF4-FFF2-40B4-BE49-F238E27FC236}">
                      <a16:creationId xmlns:a16="http://schemas.microsoft.com/office/drawing/2014/main" id="{512BF8CC-C623-4D2E-68E3-F07400FD06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5351" y="2237658"/>
                  <a:ext cx="956421" cy="215444"/>
                </a:xfrm>
                <a:prstGeom prst="rect">
                  <a:avLst/>
                </a:prstGeom>
                <a:blipFill>
                  <a:blip r:embed="rId9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2" name="直线箭头连接符 551">
              <a:extLst>
                <a:ext uri="{FF2B5EF4-FFF2-40B4-BE49-F238E27FC236}">
                  <a16:creationId xmlns:a16="http://schemas.microsoft.com/office/drawing/2014/main" id="{CC701543-D592-1633-574B-7383756E46D1}"/>
                </a:ext>
              </a:extLst>
            </p:cNvPr>
            <p:cNvCxnSpPr>
              <a:cxnSpLocks/>
              <a:stCxn id="547" idx="4"/>
              <a:endCxn id="507" idx="7"/>
            </p:cNvCxnSpPr>
            <p:nvPr/>
          </p:nvCxnSpPr>
          <p:spPr>
            <a:xfrm flipH="1">
              <a:off x="6305747" y="2597923"/>
              <a:ext cx="492961" cy="6057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7" name="文本框 556">
                  <a:extLst>
                    <a:ext uri="{FF2B5EF4-FFF2-40B4-BE49-F238E27FC236}">
                      <a16:creationId xmlns:a16="http://schemas.microsoft.com/office/drawing/2014/main" id="{8359D087-7307-1CAC-4254-83F07FBF0558}"/>
                    </a:ext>
                  </a:extLst>
                </p:cNvPr>
                <p:cNvSpPr txBox="1"/>
                <p:nvPr/>
              </p:nvSpPr>
              <p:spPr>
                <a:xfrm>
                  <a:off x="5049465" y="2237658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[1,]</m:t>
                        </m:r>
                      </m:oMath>
                    </m:oMathPara>
                  </a14:m>
                  <a:endParaRPr kumimoji="1"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57" name="文本框 556">
                  <a:extLst>
                    <a:ext uri="{FF2B5EF4-FFF2-40B4-BE49-F238E27FC236}">
                      <a16:creationId xmlns:a16="http://schemas.microsoft.com/office/drawing/2014/main" id="{8359D087-7307-1CAC-4254-83F07FBF05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9465" y="2237658"/>
                  <a:ext cx="956421" cy="215444"/>
                </a:xfrm>
                <a:prstGeom prst="rect">
                  <a:avLst/>
                </a:prstGeom>
                <a:blipFill>
                  <a:blip r:embed="rId9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8" name="椭圆 557">
                  <a:extLst>
                    <a:ext uri="{FF2B5EF4-FFF2-40B4-BE49-F238E27FC236}">
                      <a16:creationId xmlns:a16="http://schemas.microsoft.com/office/drawing/2014/main" id="{B9FBC5A1-7CE6-140D-F731-E46A7B8EAE97}"/>
                    </a:ext>
                  </a:extLst>
                </p:cNvPr>
                <p:cNvSpPr/>
                <p:nvPr/>
              </p:nvSpPr>
              <p:spPr>
                <a:xfrm>
                  <a:off x="5595698" y="5155190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𝒕𝒎</m:t>
                        </m:r>
                        <m:sSub>
                          <m:sSubPr>
                            <m:ctrlP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sz="1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b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558" name="椭圆 557">
                  <a:extLst>
                    <a:ext uri="{FF2B5EF4-FFF2-40B4-BE49-F238E27FC236}">
                      <a16:creationId xmlns:a16="http://schemas.microsoft.com/office/drawing/2014/main" id="{B9FBC5A1-7CE6-140D-F731-E46A7B8EAE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5698" y="5155190"/>
                  <a:ext cx="549690" cy="182605"/>
                </a:xfrm>
                <a:prstGeom prst="ellipse">
                  <a:avLst/>
                </a:prstGeom>
                <a:blipFill>
                  <a:blip r:embed="rId92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1" name="文本框 560">
                  <a:extLst>
                    <a:ext uri="{FF2B5EF4-FFF2-40B4-BE49-F238E27FC236}">
                      <a16:creationId xmlns:a16="http://schemas.microsoft.com/office/drawing/2014/main" id="{525F8C31-8785-2C13-ECD6-A172F616A671}"/>
                    </a:ext>
                  </a:extLst>
                </p:cNvPr>
                <p:cNvSpPr txBox="1"/>
                <p:nvPr/>
              </p:nvSpPr>
              <p:spPr>
                <a:xfrm>
                  <a:off x="5483180" y="4779125"/>
                  <a:ext cx="443141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en-US" altLang="zh-CN" sz="8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61" name="文本框 560">
                  <a:extLst>
                    <a:ext uri="{FF2B5EF4-FFF2-40B4-BE49-F238E27FC236}">
                      <a16:creationId xmlns:a16="http://schemas.microsoft.com/office/drawing/2014/main" id="{525F8C31-8785-2C13-ECD6-A172F616A6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3180" y="4779125"/>
                  <a:ext cx="443141" cy="215444"/>
                </a:xfrm>
                <a:prstGeom prst="rect">
                  <a:avLst/>
                </a:prstGeom>
                <a:blipFill>
                  <a:blip r:embed="rId81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2" name="文本框 561">
                  <a:extLst>
                    <a:ext uri="{FF2B5EF4-FFF2-40B4-BE49-F238E27FC236}">
                      <a16:creationId xmlns:a16="http://schemas.microsoft.com/office/drawing/2014/main" id="{866003E9-BF82-B9B5-9674-0CFFF7F65900}"/>
                    </a:ext>
                  </a:extLst>
                </p:cNvPr>
                <p:cNvSpPr txBox="1"/>
                <p:nvPr/>
              </p:nvSpPr>
              <p:spPr>
                <a:xfrm>
                  <a:off x="5411253" y="5325833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62" name="文本框 561">
                  <a:extLst>
                    <a:ext uri="{FF2B5EF4-FFF2-40B4-BE49-F238E27FC236}">
                      <a16:creationId xmlns:a16="http://schemas.microsoft.com/office/drawing/2014/main" id="{866003E9-BF82-B9B5-9674-0CFFF7F659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1253" y="5325833"/>
                  <a:ext cx="956421" cy="215444"/>
                </a:xfrm>
                <a:prstGeom prst="rect">
                  <a:avLst/>
                </a:prstGeom>
                <a:blipFill>
                  <a:blip r:embed="rId9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6" name="文本框 565">
                  <a:extLst>
                    <a:ext uri="{FF2B5EF4-FFF2-40B4-BE49-F238E27FC236}">
                      <a16:creationId xmlns:a16="http://schemas.microsoft.com/office/drawing/2014/main" id="{95031469-C630-8F32-0530-C84292C795B6}"/>
                    </a:ext>
                  </a:extLst>
                </p:cNvPr>
                <p:cNvSpPr txBox="1"/>
                <p:nvPr/>
              </p:nvSpPr>
              <p:spPr>
                <a:xfrm>
                  <a:off x="6019924" y="4616304"/>
                  <a:ext cx="1049023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𝑼𝑫</m:t>
                        </m:r>
                        <m:sSub>
                          <m:sSubPr>
                            <m:ctrlPr>
                              <a:rPr kumimoji="1" lang="en-US" altLang="zh-CN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kumimoji="1" lang="en-US" altLang="zh-CN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566" name="文本框 565">
                  <a:extLst>
                    <a:ext uri="{FF2B5EF4-FFF2-40B4-BE49-F238E27FC236}">
                      <a16:creationId xmlns:a16="http://schemas.microsoft.com/office/drawing/2014/main" id="{95031469-C630-8F32-0530-C84292C79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924" y="4616304"/>
                  <a:ext cx="1049023" cy="276999"/>
                </a:xfrm>
                <a:prstGeom prst="rect">
                  <a:avLst/>
                </a:prstGeom>
                <a:blipFill>
                  <a:blip r:embed="rId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2" name="组合 311">
            <a:extLst>
              <a:ext uri="{FF2B5EF4-FFF2-40B4-BE49-F238E27FC236}">
                <a16:creationId xmlns:a16="http://schemas.microsoft.com/office/drawing/2014/main" id="{839C2EDA-CECB-745F-D396-03D0A48A92CB}"/>
              </a:ext>
            </a:extLst>
          </p:cNvPr>
          <p:cNvGrpSpPr/>
          <p:nvPr/>
        </p:nvGrpSpPr>
        <p:grpSpPr>
          <a:xfrm>
            <a:off x="8126188" y="2298690"/>
            <a:ext cx="2447336" cy="1703805"/>
            <a:chOff x="8446961" y="2385985"/>
            <a:chExt cx="2447336" cy="1703805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9D82A79D-D7F5-A1A0-A5BC-8DF056BA0D73}"/>
                </a:ext>
              </a:extLst>
            </p:cNvPr>
            <p:cNvSpPr/>
            <p:nvPr/>
          </p:nvSpPr>
          <p:spPr>
            <a:xfrm>
              <a:off x="8694968" y="2931947"/>
              <a:ext cx="2062385" cy="582791"/>
            </a:xfrm>
            <a:prstGeom prst="hexagon">
              <a:avLst>
                <a:gd name="adj" fmla="val 26209"/>
                <a:gd name="vf" fmla="val 115470"/>
              </a:avLst>
            </a:prstGeom>
            <a:noFill/>
            <a:ln w="19050">
              <a:solidFill>
                <a:schemeClr val="tx1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zh-CN" sz="1200" b="1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EF155AC8-475C-1991-037E-03D2799C5C7A}"/>
                    </a:ext>
                  </a:extLst>
                </p:cNvPr>
                <p:cNvSpPr/>
                <p:nvPr/>
              </p:nvSpPr>
              <p:spPr>
                <a:xfrm>
                  <a:off x="9345984" y="2597120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𝒕𝒎</m:t>
                        </m:r>
                        <m:sSub>
                          <m:sSubPr>
                            <m:ctrlPr>
                              <a:rPr kumimoji="1" lang="en-US" altLang="zh-CN" sz="1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sz="1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EF155AC8-475C-1991-037E-03D2799C5C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5984" y="2597120"/>
                  <a:ext cx="549690" cy="182605"/>
                </a:xfrm>
                <a:prstGeom prst="ellipse">
                  <a:avLst/>
                </a:prstGeom>
                <a:blipFill>
                  <a:blip r:embed="rId95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EAEDA1F0-2759-DF6D-2012-F3957B21C79D}"/>
                    </a:ext>
                  </a:extLst>
                </p:cNvPr>
                <p:cNvSpPr/>
                <p:nvPr/>
              </p:nvSpPr>
              <p:spPr>
                <a:xfrm>
                  <a:off x="8720550" y="2581163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𝒘𝒐𝒔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EAEDA1F0-2759-DF6D-2012-F3957B21C7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0550" y="2581163"/>
                  <a:ext cx="549690" cy="182605"/>
                </a:xfrm>
                <a:prstGeom prst="ellipse">
                  <a:avLst/>
                </a:prstGeom>
                <a:blipFill>
                  <a:blip r:embed="rId96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8" name="文本框 447">
                  <a:extLst>
                    <a:ext uri="{FF2B5EF4-FFF2-40B4-BE49-F238E27FC236}">
                      <a16:creationId xmlns:a16="http://schemas.microsoft.com/office/drawing/2014/main" id="{861BDE1A-BC1A-1FF3-AE1B-7EB3269A70F6}"/>
                    </a:ext>
                  </a:extLst>
                </p:cNvPr>
                <p:cNvSpPr txBox="1"/>
                <p:nvPr/>
              </p:nvSpPr>
              <p:spPr>
                <a:xfrm>
                  <a:off x="8446961" y="2385985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,∗,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48" name="文本框 447">
                  <a:extLst>
                    <a:ext uri="{FF2B5EF4-FFF2-40B4-BE49-F238E27FC236}">
                      <a16:creationId xmlns:a16="http://schemas.microsoft.com/office/drawing/2014/main" id="{861BDE1A-BC1A-1FF3-AE1B-7EB3269A70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6961" y="2385985"/>
                  <a:ext cx="956421" cy="215444"/>
                </a:xfrm>
                <a:prstGeom prst="rect">
                  <a:avLst/>
                </a:prstGeom>
                <a:blipFill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3" name="椭圆 452">
              <a:extLst>
                <a:ext uri="{FF2B5EF4-FFF2-40B4-BE49-F238E27FC236}">
                  <a16:creationId xmlns:a16="http://schemas.microsoft.com/office/drawing/2014/main" id="{4446305A-875D-3E9B-F9CC-5A5118063A03}"/>
                </a:ext>
              </a:extLst>
            </p:cNvPr>
            <p:cNvSpPr/>
            <p:nvPr/>
          </p:nvSpPr>
          <p:spPr>
            <a:xfrm>
              <a:off x="9601245" y="3274481"/>
              <a:ext cx="190657" cy="19065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i="0">
                  <a:solidFill>
                    <a:schemeClr val="tx1"/>
                  </a:solidFill>
                  <a:latin typeface="+mj-lt"/>
                </a:rPr>
                <a:t>+</a:t>
              </a:r>
              <a:endParaRPr kumimoji="1" lang="zh-CN" altLang="en-US" sz="1000" b="1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4" name="椭圆 453">
                  <a:extLst>
                    <a:ext uri="{FF2B5EF4-FFF2-40B4-BE49-F238E27FC236}">
                      <a16:creationId xmlns:a16="http://schemas.microsoft.com/office/drawing/2014/main" id="{1C341495-3B8E-B1EE-0347-BE4EB5D25CD1}"/>
                    </a:ext>
                  </a:extLst>
                </p:cNvPr>
                <p:cNvSpPr/>
                <p:nvPr/>
              </p:nvSpPr>
              <p:spPr>
                <a:xfrm>
                  <a:off x="9215922" y="3032997"/>
                  <a:ext cx="190657" cy="19065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54" name="椭圆 453">
                  <a:extLst>
                    <a:ext uri="{FF2B5EF4-FFF2-40B4-BE49-F238E27FC236}">
                      <a16:creationId xmlns:a16="http://schemas.microsoft.com/office/drawing/2014/main" id="{1C341495-3B8E-B1EE-0347-BE4EB5D25C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5922" y="3032997"/>
                  <a:ext cx="190657" cy="190657"/>
                </a:xfrm>
                <a:prstGeom prst="ellipse">
                  <a:avLst/>
                </a:prstGeom>
                <a:blipFill>
                  <a:blip r:embed="rId98"/>
                  <a:stretch>
                    <a:fillRect l="-18750" b="-62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7" name="直线箭头连接符 456">
              <a:extLst>
                <a:ext uri="{FF2B5EF4-FFF2-40B4-BE49-F238E27FC236}">
                  <a16:creationId xmlns:a16="http://schemas.microsoft.com/office/drawing/2014/main" id="{8F96ABF2-2E87-8837-BC1A-13997464934A}"/>
                </a:ext>
              </a:extLst>
            </p:cNvPr>
            <p:cNvCxnSpPr>
              <a:cxnSpLocks/>
              <a:stCxn id="59" idx="4"/>
              <a:endCxn id="454" idx="7"/>
            </p:cNvCxnSpPr>
            <p:nvPr/>
          </p:nvCxnSpPr>
          <p:spPr>
            <a:xfrm flipH="1">
              <a:off x="9378658" y="2779725"/>
              <a:ext cx="242171" cy="2811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直线箭头连接符 459">
              <a:extLst>
                <a:ext uri="{FF2B5EF4-FFF2-40B4-BE49-F238E27FC236}">
                  <a16:creationId xmlns:a16="http://schemas.microsoft.com/office/drawing/2014/main" id="{16012BD7-0790-3E10-C52E-4FC13A35F38A}"/>
                </a:ext>
              </a:extLst>
            </p:cNvPr>
            <p:cNvCxnSpPr>
              <a:cxnSpLocks/>
              <a:stCxn id="63" idx="4"/>
              <a:endCxn id="454" idx="1"/>
            </p:cNvCxnSpPr>
            <p:nvPr/>
          </p:nvCxnSpPr>
          <p:spPr>
            <a:xfrm>
              <a:off x="8995395" y="2763768"/>
              <a:ext cx="248448" cy="297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5" name="椭圆 464">
                  <a:extLst>
                    <a:ext uri="{FF2B5EF4-FFF2-40B4-BE49-F238E27FC236}">
                      <a16:creationId xmlns:a16="http://schemas.microsoft.com/office/drawing/2014/main" id="{7829DF29-78EC-315B-BDCF-48384C11A9A8}"/>
                    </a:ext>
                  </a:extLst>
                </p:cNvPr>
                <p:cNvSpPr/>
                <p:nvPr/>
              </p:nvSpPr>
              <p:spPr>
                <a:xfrm>
                  <a:off x="9971418" y="2597120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𝒛𝒆𝒓𝒐𝒔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65" name="椭圆 464">
                  <a:extLst>
                    <a:ext uri="{FF2B5EF4-FFF2-40B4-BE49-F238E27FC236}">
                      <a16:creationId xmlns:a16="http://schemas.microsoft.com/office/drawing/2014/main" id="{7829DF29-78EC-315B-BDCF-48384C11A9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1418" y="2597120"/>
                  <a:ext cx="549690" cy="182605"/>
                </a:xfrm>
                <a:prstGeom prst="ellipse">
                  <a:avLst/>
                </a:prstGeom>
                <a:blipFill>
                  <a:blip r:embed="rId99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6" name="直线箭头连接符 465">
              <a:extLst>
                <a:ext uri="{FF2B5EF4-FFF2-40B4-BE49-F238E27FC236}">
                  <a16:creationId xmlns:a16="http://schemas.microsoft.com/office/drawing/2014/main" id="{741ACCBD-9904-8980-0D9B-65FB90C437D5}"/>
                </a:ext>
              </a:extLst>
            </p:cNvPr>
            <p:cNvCxnSpPr>
              <a:cxnSpLocks/>
              <a:stCxn id="465" idx="4"/>
              <a:endCxn id="453" idx="7"/>
            </p:cNvCxnSpPr>
            <p:nvPr/>
          </p:nvCxnSpPr>
          <p:spPr>
            <a:xfrm flipH="1">
              <a:off x="9763981" y="2779725"/>
              <a:ext cx="482282" cy="5226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线箭头连接符 471">
              <a:extLst>
                <a:ext uri="{FF2B5EF4-FFF2-40B4-BE49-F238E27FC236}">
                  <a16:creationId xmlns:a16="http://schemas.microsoft.com/office/drawing/2014/main" id="{757E41B0-5624-98F8-48C8-3974E861F27C}"/>
                </a:ext>
              </a:extLst>
            </p:cNvPr>
            <p:cNvCxnSpPr>
              <a:cxnSpLocks/>
              <a:stCxn id="454" idx="4"/>
              <a:endCxn id="453" idx="1"/>
            </p:cNvCxnSpPr>
            <p:nvPr/>
          </p:nvCxnSpPr>
          <p:spPr>
            <a:xfrm>
              <a:off x="9311251" y="3223654"/>
              <a:ext cx="317915" cy="787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线箭头连接符 481">
              <a:extLst>
                <a:ext uri="{FF2B5EF4-FFF2-40B4-BE49-F238E27FC236}">
                  <a16:creationId xmlns:a16="http://schemas.microsoft.com/office/drawing/2014/main" id="{D647BEF7-A278-F903-E83C-A45603C38353}"/>
                </a:ext>
              </a:extLst>
            </p:cNvPr>
            <p:cNvCxnSpPr>
              <a:cxnSpLocks/>
              <a:stCxn id="453" idx="4"/>
              <a:endCxn id="525" idx="0"/>
            </p:cNvCxnSpPr>
            <p:nvPr/>
          </p:nvCxnSpPr>
          <p:spPr>
            <a:xfrm>
              <a:off x="9696574" y="3465138"/>
              <a:ext cx="7780" cy="2177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5" name="椭圆 524">
                  <a:extLst>
                    <a:ext uri="{FF2B5EF4-FFF2-40B4-BE49-F238E27FC236}">
                      <a16:creationId xmlns:a16="http://schemas.microsoft.com/office/drawing/2014/main" id="{5395FEF8-FE98-8F5D-B459-59EC9E173D65}"/>
                    </a:ext>
                  </a:extLst>
                </p:cNvPr>
                <p:cNvSpPr/>
                <p:nvPr/>
              </p:nvSpPr>
              <p:spPr>
                <a:xfrm>
                  <a:off x="9429509" y="3682917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𝒐𝒔𝒔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525" name="椭圆 524">
                  <a:extLst>
                    <a:ext uri="{FF2B5EF4-FFF2-40B4-BE49-F238E27FC236}">
                      <a16:creationId xmlns:a16="http://schemas.microsoft.com/office/drawing/2014/main" id="{5395FEF8-FE98-8F5D-B459-59EC9E173D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9509" y="3682917"/>
                  <a:ext cx="549690" cy="182605"/>
                </a:xfrm>
                <a:prstGeom prst="ellipse">
                  <a:avLst/>
                </a:prstGeom>
                <a:blipFill>
                  <a:blip r:embed="rId100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1" name="文本框 240">
                  <a:extLst>
                    <a:ext uri="{FF2B5EF4-FFF2-40B4-BE49-F238E27FC236}">
                      <a16:creationId xmlns:a16="http://schemas.microsoft.com/office/drawing/2014/main" id="{1B79B7AA-DD04-6920-4665-BB715BB73B1E}"/>
                    </a:ext>
                  </a:extLst>
                </p:cNvPr>
                <p:cNvSpPr txBox="1"/>
                <p:nvPr/>
              </p:nvSpPr>
              <p:spPr>
                <a:xfrm>
                  <a:off x="9853369" y="2385985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zh-CN" altLang="en-US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zh-CN" altLang="en-US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 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41" name="文本框 240">
                  <a:extLst>
                    <a:ext uri="{FF2B5EF4-FFF2-40B4-BE49-F238E27FC236}">
                      <a16:creationId xmlns:a16="http://schemas.microsoft.com/office/drawing/2014/main" id="{1B79B7AA-DD04-6920-4665-BB715BB73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3369" y="2385985"/>
                  <a:ext cx="956421" cy="215444"/>
                </a:xfrm>
                <a:prstGeom prst="rect">
                  <a:avLst/>
                </a:prstGeom>
                <a:blipFill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4" name="文本框 243">
                  <a:extLst>
                    <a:ext uri="{FF2B5EF4-FFF2-40B4-BE49-F238E27FC236}">
                      <a16:creationId xmlns:a16="http://schemas.microsoft.com/office/drawing/2014/main" id="{A09DADCC-75AD-1DC4-7B36-3CC7D3D1E261}"/>
                    </a:ext>
                  </a:extLst>
                </p:cNvPr>
                <p:cNvSpPr txBox="1"/>
                <p:nvPr/>
              </p:nvSpPr>
              <p:spPr>
                <a:xfrm>
                  <a:off x="8757519" y="2946524"/>
                  <a:ext cx="5124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44" name="文本框 243">
                  <a:extLst>
                    <a:ext uri="{FF2B5EF4-FFF2-40B4-BE49-F238E27FC236}">
                      <a16:creationId xmlns:a16="http://schemas.microsoft.com/office/drawing/2014/main" id="{A09DADCC-75AD-1DC4-7B36-3CC7D3D1E2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7519" y="2946524"/>
                  <a:ext cx="512498" cy="215444"/>
                </a:xfrm>
                <a:prstGeom prst="rect">
                  <a:avLst/>
                </a:prstGeom>
                <a:blipFill>
                  <a:blip r:embed="rId10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5" name="文本框 244">
                  <a:extLst>
                    <a:ext uri="{FF2B5EF4-FFF2-40B4-BE49-F238E27FC236}">
                      <a16:creationId xmlns:a16="http://schemas.microsoft.com/office/drawing/2014/main" id="{A190EDA1-5F7C-377D-9598-711AC7BFBACC}"/>
                    </a:ext>
                  </a:extLst>
                </p:cNvPr>
                <p:cNvSpPr txBox="1"/>
                <p:nvPr/>
              </p:nvSpPr>
              <p:spPr>
                <a:xfrm>
                  <a:off x="9320099" y="2963806"/>
                  <a:ext cx="5124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45" name="文本框 244">
                  <a:extLst>
                    <a:ext uri="{FF2B5EF4-FFF2-40B4-BE49-F238E27FC236}">
                      <a16:creationId xmlns:a16="http://schemas.microsoft.com/office/drawing/2014/main" id="{A190EDA1-5F7C-377D-9598-711AC7BFB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0099" y="2963806"/>
                  <a:ext cx="512498" cy="215444"/>
                </a:xfrm>
                <a:prstGeom prst="rect">
                  <a:avLst/>
                </a:prstGeom>
                <a:blipFill>
                  <a:blip r:embed="rId10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6" name="文本框 245">
                  <a:extLst>
                    <a:ext uri="{FF2B5EF4-FFF2-40B4-BE49-F238E27FC236}">
                      <a16:creationId xmlns:a16="http://schemas.microsoft.com/office/drawing/2014/main" id="{9C736F94-A33B-F0CC-45A2-405799F45353}"/>
                    </a:ext>
                  </a:extLst>
                </p:cNvPr>
                <p:cNvSpPr txBox="1"/>
                <p:nvPr/>
              </p:nvSpPr>
              <p:spPr>
                <a:xfrm>
                  <a:off x="9942693" y="2972196"/>
                  <a:ext cx="5124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46" name="文本框 245">
                  <a:extLst>
                    <a:ext uri="{FF2B5EF4-FFF2-40B4-BE49-F238E27FC236}">
                      <a16:creationId xmlns:a16="http://schemas.microsoft.com/office/drawing/2014/main" id="{9C736F94-A33B-F0CC-45A2-405799F453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693" y="2972196"/>
                  <a:ext cx="512498" cy="215444"/>
                </a:xfrm>
                <a:prstGeom prst="rect">
                  <a:avLst/>
                </a:prstGeom>
                <a:blipFill>
                  <a:blip r:embed="rId10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7" name="文本框 246">
                  <a:extLst>
                    <a:ext uri="{FF2B5EF4-FFF2-40B4-BE49-F238E27FC236}">
                      <a16:creationId xmlns:a16="http://schemas.microsoft.com/office/drawing/2014/main" id="{7D7A6B2B-42D0-745B-2F2D-DC054B26429D}"/>
                    </a:ext>
                  </a:extLst>
                </p:cNvPr>
                <p:cNvSpPr txBox="1"/>
                <p:nvPr/>
              </p:nvSpPr>
              <p:spPr>
                <a:xfrm>
                  <a:off x="9678805" y="3261916"/>
                  <a:ext cx="5124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47" name="文本框 246">
                  <a:extLst>
                    <a:ext uri="{FF2B5EF4-FFF2-40B4-BE49-F238E27FC236}">
                      <a16:creationId xmlns:a16="http://schemas.microsoft.com/office/drawing/2014/main" id="{7D7A6B2B-42D0-745B-2F2D-DC054B2642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8805" y="3261916"/>
                  <a:ext cx="512498" cy="215444"/>
                </a:xfrm>
                <a:prstGeom prst="rect">
                  <a:avLst/>
                </a:prstGeom>
                <a:blipFill>
                  <a:blip r:embed="rId10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9" name="文本框 248">
                  <a:extLst>
                    <a:ext uri="{FF2B5EF4-FFF2-40B4-BE49-F238E27FC236}">
                      <a16:creationId xmlns:a16="http://schemas.microsoft.com/office/drawing/2014/main" id="{9AE6FADA-1117-05D1-18C6-065D5CC4B167}"/>
                    </a:ext>
                  </a:extLst>
                </p:cNvPr>
                <p:cNvSpPr txBox="1"/>
                <p:nvPr/>
              </p:nvSpPr>
              <p:spPr>
                <a:xfrm>
                  <a:off x="9234882" y="3874346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,∗,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 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49" name="文本框 248">
                  <a:extLst>
                    <a:ext uri="{FF2B5EF4-FFF2-40B4-BE49-F238E27FC236}">
                      <a16:creationId xmlns:a16="http://schemas.microsoft.com/office/drawing/2014/main" id="{9AE6FADA-1117-05D1-18C6-065D5CC4B1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4882" y="3874346"/>
                  <a:ext cx="956421" cy="215444"/>
                </a:xfrm>
                <a:prstGeom prst="rect">
                  <a:avLst/>
                </a:prstGeom>
                <a:blipFill>
                  <a:blip r:embed="rId10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9" name="文本框 258">
                  <a:extLst>
                    <a:ext uri="{FF2B5EF4-FFF2-40B4-BE49-F238E27FC236}">
                      <a16:creationId xmlns:a16="http://schemas.microsoft.com/office/drawing/2014/main" id="{A99A3203-F213-8DEC-D2F6-4CF6043E6BC7}"/>
                    </a:ext>
                  </a:extLst>
                </p:cNvPr>
                <p:cNvSpPr txBox="1"/>
                <p:nvPr/>
              </p:nvSpPr>
              <p:spPr>
                <a:xfrm>
                  <a:off x="9845274" y="3252222"/>
                  <a:ext cx="1049023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𝑼𝑫</m:t>
                        </m:r>
                        <m:sSub>
                          <m:sSubPr>
                            <m:ctrlPr>
                              <a:rPr kumimoji="1" lang="en-US" altLang="zh-CN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kumimoji="1" lang="en-US" altLang="zh-CN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CN" altLang="en-US" sz="1200"/>
                </a:p>
              </p:txBody>
            </p:sp>
          </mc:Choice>
          <mc:Fallback>
            <p:sp>
              <p:nvSpPr>
                <p:cNvPr id="259" name="文本框 258">
                  <a:extLst>
                    <a:ext uri="{FF2B5EF4-FFF2-40B4-BE49-F238E27FC236}">
                      <a16:creationId xmlns:a16="http://schemas.microsoft.com/office/drawing/2014/main" id="{A99A3203-F213-8DEC-D2F6-4CF6043E6B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5274" y="3252222"/>
                  <a:ext cx="1049023" cy="276999"/>
                </a:xfrm>
                <a:prstGeom prst="rect">
                  <a:avLst/>
                </a:prstGeom>
                <a:blipFill>
                  <a:blip r:embed="rId10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5" name="文本框 284">
                  <a:extLst>
                    <a:ext uri="{FF2B5EF4-FFF2-40B4-BE49-F238E27FC236}">
                      <a16:creationId xmlns:a16="http://schemas.microsoft.com/office/drawing/2014/main" id="{222E322A-EC61-EDB4-FAAB-C4205316AF72}"/>
                    </a:ext>
                  </a:extLst>
                </p:cNvPr>
                <p:cNvSpPr txBox="1"/>
                <p:nvPr/>
              </p:nvSpPr>
              <p:spPr>
                <a:xfrm>
                  <a:off x="9128398" y="2385985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85" name="文本框 284">
                  <a:extLst>
                    <a:ext uri="{FF2B5EF4-FFF2-40B4-BE49-F238E27FC236}">
                      <a16:creationId xmlns:a16="http://schemas.microsoft.com/office/drawing/2014/main" id="{222E322A-EC61-EDB4-FAAB-C4205316AF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8398" y="2385985"/>
                  <a:ext cx="956421" cy="215444"/>
                </a:xfrm>
                <a:prstGeom prst="rect">
                  <a:avLst/>
                </a:prstGeom>
                <a:blipFill>
                  <a:blip r:embed="rId10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1" name="组合 360">
            <a:extLst>
              <a:ext uri="{FF2B5EF4-FFF2-40B4-BE49-F238E27FC236}">
                <a16:creationId xmlns:a16="http://schemas.microsoft.com/office/drawing/2014/main" id="{519AD390-7DE0-6D2C-106D-4CC91D4BE2A5}"/>
              </a:ext>
            </a:extLst>
          </p:cNvPr>
          <p:cNvGrpSpPr/>
          <p:nvPr/>
        </p:nvGrpSpPr>
        <p:grpSpPr>
          <a:xfrm>
            <a:off x="8070657" y="4064209"/>
            <a:ext cx="2447336" cy="1701599"/>
            <a:chOff x="8282592" y="3986430"/>
            <a:chExt cx="2447336" cy="1701599"/>
          </a:xfrm>
        </p:grpSpPr>
        <p:sp>
          <p:nvSpPr>
            <p:cNvPr id="314" name="六边形 313">
              <a:extLst>
                <a:ext uri="{FF2B5EF4-FFF2-40B4-BE49-F238E27FC236}">
                  <a16:creationId xmlns:a16="http://schemas.microsoft.com/office/drawing/2014/main" id="{4BC3353A-4233-9F2D-CC36-71E9C8C73AF0}"/>
                </a:ext>
              </a:extLst>
            </p:cNvPr>
            <p:cNvSpPr/>
            <p:nvPr/>
          </p:nvSpPr>
          <p:spPr>
            <a:xfrm>
              <a:off x="8530599" y="4530186"/>
              <a:ext cx="2062385" cy="582791"/>
            </a:xfrm>
            <a:prstGeom prst="hexagon">
              <a:avLst>
                <a:gd name="adj" fmla="val 26209"/>
                <a:gd name="vf" fmla="val 115470"/>
              </a:avLst>
            </a:prstGeom>
            <a:noFill/>
            <a:ln w="19050">
              <a:solidFill>
                <a:schemeClr val="tx1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zh-CN" sz="1200" b="1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5" name="椭圆 314">
                  <a:extLst>
                    <a:ext uri="{FF2B5EF4-FFF2-40B4-BE49-F238E27FC236}">
                      <a16:creationId xmlns:a16="http://schemas.microsoft.com/office/drawing/2014/main" id="{18427696-DF74-260D-1C8C-C48713DF1DA4}"/>
                    </a:ext>
                  </a:extLst>
                </p:cNvPr>
                <p:cNvSpPr/>
                <p:nvPr/>
              </p:nvSpPr>
              <p:spPr>
                <a:xfrm>
                  <a:off x="9181615" y="4195359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𝒕𝒎</m:t>
                        </m:r>
                        <m:sSub>
                          <m:sSubPr>
                            <m:ctrlPr>
                              <a:rPr kumimoji="1" lang="en-US" altLang="zh-CN" sz="1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sz="1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15" name="椭圆 314">
                  <a:extLst>
                    <a:ext uri="{FF2B5EF4-FFF2-40B4-BE49-F238E27FC236}">
                      <a16:creationId xmlns:a16="http://schemas.microsoft.com/office/drawing/2014/main" id="{18427696-DF74-260D-1C8C-C48713DF1D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615" y="4195359"/>
                  <a:ext cx="549690" cy="182605"/>
                </a:xfrm>
                <a:prstGeom prst="ellipse">
                  <a:avLst/>
                </a:prstGeom>
                <a:blipFill>
                  <a:blip r:embed="rId109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6" name="椭圆 315">
                  <a:extLst>
                    <a:ext uri="{FF2B5EF4-FFF2-40B4-BE49-F238E27FC236}">
                      <a16:creationId xmlns:a16="http://schemas.microsoft.com/office/drawing/2014/main" id="{DA62DEB8-C560-EFBA-4E1E-1AEC08F0D354}"/>
                    </a:ext>
                  </a:extLst>
                </p:cNvPr>
                <p:cNvSpPr/>
                <p:nvPr/>
              </p:nvSpPr>
              <p:spPr>
                <a:xfrm>
                  <a:off x="8556181" y="4179402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𝒘𝒐𝒔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16" name="椭圆 315">
                  <a:extLst>
                    <a:ext uri="{FF2B5EF4-FFF2-40B4-BE49-F238E27FC236}">
                      <a16:creationId xmlns:a16="http://schemas.microsoft.com/office/drawing/2014/main" id="{DA62DEB8-C560-EFBA-4E1E-1AEC08F0D3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6181" y="4179402"/>
                  <a:ext cx="549690" cy="182605"/>
                </a:xfrm>
                <a:prstGeom prst="ellipse">
                  <a:avLst/>
                </a:prstGeom>
                <a:blipFill>
                  <a:blip r:embed="rId110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7" name="文本框 316">
                  <a:extLst>
                    <a:ext uri="{FF2B5EF4-FFF2-40B4-BE49-F238E27FC236}">
                      <a16:creationId xmlns:a16="http://schemas.microsoft.com/office/drawing/2014/main" id="{8D8C15A2-AAF3-D9AE-35DC-732BE5A9B9BA}"/>
                    </a:ext>
                  </a:extLst>
                </p:cNvPr>
                <p:cNvSpPr txBox="1"/>
                <p:nvPr/>
              </p:nvSpPr>
              <p:spPr>
                <a:xfrm>
                  <a:off x="8282592" y="3986430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,∗,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17" name="文本框 316">
                  <a:extLst>
                    <a:ext uri="{FF2B5EF4-FFF2-40B4-BE49-F238E27FC236}">
                      <a16:creationId xmlns:a16="http://schemas.microsoft.com/office/drawing/2014/main" id="{8D8C15A2-AAF3-D9AE-35DC-732BE5A9B9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2592" y="3986430"/>
                  <a:ext cx="956421" cy="215444"/>
                </a:xfrm>
                <a:prstGeom prst="rect">
                  <a:avLst/>
                </a:prstGeom>
                <a:blipFill>
                  <a:blip r:embed="rId1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9" name="椭圆 318">
              <a:extLst>
                <a:ext uri="{FF2B5EF4-FFF2-40B4-BE49-F238E27FC236}">
                  <a16:creationId xmlns:a16="http://schemas.microsoft.com/office/drawing/2014/main" id="{23134A0F-6070-EE40-3223-CDE003AEB0F0}"/>
                </a:ext>
              </a:extLst>
            </p:cNvPr>
            <p:cNvSpPr/>
            <p:nvPr/>
          </p:nvSpPr>
          <p:spPr>
            <a:xfrm>
              <a:off x="9436876" y="4872720"/>
              <a:ext cx="190657" cy="19065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i="0">
                  <a:solidFill>
                    <a:schemeClr val="tx1"/>
                  </a:solidFill>
                  <a:latin typeface="+mj-lt"/>
                </a:rPr>
                <a:t>+</a:t>
              </a:r>
              <a:endParaRPr kumimoji="1" lang="zh-CN" altLang="en-US" sz="1000" b="1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2" name="椭圆 321">
                  <a:extLst>
                    <a:ext uri="{FF2B5EF4-FFF2-40B4-BE49-F238E27FC236}">
                      <a16:creationId xmlns:a16="http://schemas.microsoft.com/office/drawing/2014/main" id="{2537B3CE-0105-8075-8D4B-1E23587329AA}"/>
                    </a:ext>
                  </a:extLst>
                </p:cNvPr>
                <p:cNvSpPr/>
                <p:nvPr/>
              </p:nvSpPr>
              <p:spPr>
                <a:xfrm>
                  <a:off x="9051553" y="4631236"/>
                  <a:ext cx="190657" cy="19065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2" name="椭圆 321">
                  <a:extLst>
                    <a:ext uri="{FF2B5EF4-FFF2-40B4-BE49-F238E27FC236}">
                      <a16:creationId xmlns:a16="http://schemas.microsoft.com/office/drawing/2014/main" id="{2537B3CE-0105-8075-8D4B-1E23587329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1553" y="4631236"/>
                  <a:ext cx="190657" cy="190657"/>
                </a:xfrm>
                <a:prstGeom prst="ellipse">
                  <a:avLst/>
                </a:prstGeom>
                <a:blipFill>
                  <a:blip r:embed="rId112"/>
                  <a:stretch>
                    <a:fillRect l="-20000" b="-62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7" name="直线箭头连接符 326">
              <a:extLst>
                <a:ext uri="{FF2B5EF4-FFF2-40B4-BE49-F238E27FC236}">
                  <a16:creationId xmlns:a16="http://schemas.microsoft.com/office/drawing/2014/main" id="{D2A0B06E-3B0A-4F75-14E0-2ADFB87AEBCF}"/>
                </a:ext>
              </a:extLst>
            </p:cNvPr>
            <p:cNvCxnSpPr>
              <a:cxnSpLocks/>
              <a:stCxn id="315" idx="4"/>
              <a:endCxn id="322" idx="7"/>
            </p:cNvCxnSpPr>
            <p:nvPr/>
          </p:nvCxnSpPr>
          <p:spPr>
            <a:xfrm flipH="1">
              <a:off x="9214289" y="4377964"/>
              <a:ext cx="242171" cy="2811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线箭头连接符 327">
              <a:extLst>
                <a:ext uri="{FF2B5EF4-FFF2-40B4-BE49-F238E27FC236}">
                  <a16:creationId xmlns:a16="http://schemas.microsoft.com/office/drawing/2014/main" id="{4DB6A822-D6DF-3721-D481-77121B70497E}"/>
                </a:ext>
              </a:extLst>
            </p:cNvPr>
            <p:cNvCxnSpPr>
              <a:cxnSpLocks/>
              <a:stCxn id="316" idx="4"/>
              <a:endCxn id="322" idx="1"/>
            </p:cNvCxnSpPr>
            <p:nvPr/>
          </p:nvCxnSpPr>
          <p:spPr>
            <a:xfrm>
              <a:off x="8831026" y="4362007"/>
              <a:ext cx="248448" cy="297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4" name="椭圆 333">
                  <a:extLst>
                    <a:ext uri="{FF2B5EF4-FFF2-40B4-BE49-F238E27FC236}">
                      <a16:creationId xmlns:a16="http://schemas.microsoft.com/office/drawing/2014/main" id="{D9E743B1-AAA1-EA4F-09C2-1C936233918E}"/>
                    </a:ext>
                  </a:extLst>
                </p:cNvPr>
                <p:cNvSpPr/>
                <p:nvPr/>
              </p:nvSpPr>
              <p:spPr>
                <a:xfrm>
                  <a:off x="9807049" y="4195359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𝒐𝒔𝒔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34" name="椭圆 333">
                  <a:extLst>
                    <a:ext uri="{FF2B5EF4-FFF2-40B4-BE49-F238E27FC236}">
                      <a16:creationId xmlns:a16="http://schemas.microsoft.com/office/drawing/2014/main" id="{D9E743B1-AAA1-EA4F-09C2-1C93623391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049" y="4195359"/>
                  <a:ext cx="549690" cy="182605"/>
                </a:xfrm>
                <a:prstGeom prst="ellipse">
                  <a:avLst/>
                </a:prstGeom>
                <a:blipFill>
                  <a:blip r:embed="rId113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5" name="直线箭头连接符 334">
              <a:extLst>
                <a:ext uri="{FF2B5EF4-FFF2-40B4-BE49-F238E27FC236}">
                  <a16:creationId xmlns:a16="http://schemas.microsoft.com/office/drawing/2014/main" id="{9B8390D2-52FA-25D3-0621-C6A69BF30751}"/>
                </a:ext>
              </a:extLst>
            </p:cNvPr>
            <p:cNvCxnSpPr>
              <a:cxnSpLocks/>
              <a:stCxn id="334" idx="4"/>
              <a:endCxn id="319" idx="7"/>
            </p:cNvCxnSpPr>
            <p:nvPr/>
          </p:nvCxnSpPr>
          <p:spPr>
            <a:xfrm flipH="1">
              <a:off x="9599612" y="4377964"/>
              <a:ext cx="482282" cy="5226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线箭头连接符 335">
              <a:extLst>
                <a:ext uri="{FF2B5EF4-FFF2-40B4-BE49-F238E27FC236}">
                  <a16:creationId xmlns:a16="http://schemas.microsoft.com/office/drawing/2014/main" id="{C6B4332D-57FF-88B2-5240-997C04F797F2}"/>
                </a:ext>
              </a:extLst>
            </p:cNvPr>
            <p:cNvCxnSpPr>
              <a:cxnSpLocks/>
              <a:stCxn id="322" idx="4"/>
              <a:endCxn id="319" idx="1"/>
            </p:cNvCxnSpPr>
            <p:nvPr/>
          </p:nvCxnSpPr>
          <p:spPr>
            <a:xfrm>
              <a:off x="9146882" y="4821893"/>
              <a:ext cx="317915" cy="787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线箭头连接符 336">
              <a:extLst>
                <a:ext uri="{FF2B5EF4-FFF2-40B4-BE49-F238E27FC236}">
                  <a16:creationId xmlns:a16="http://schemas.microsoft.com/office/drawing/2014/main" id="{00467A85-EC95-C4A0-FBCA-663EC878F73E}"/>
                </a:ext>
              </a:extLst>
            </p:cNvPr>
            <p:cNvCxnSpPr>
              <a:cxnSpLocks/>
              <a:stCxn id="319" idx="4"/>
              <a:endCxn id="338" idx="0"/>
            </p:cNvCxnSpPr>
            <p:nvPr/>
          </p:nvCxnSpPr>
          <p:spPr>
            <a:xfrm>
              <a:off x="9532205" y="5063377"/>
              <a:ext cx="7780" cy="2177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8" name="椭圆 337">
                  <a:extLst>
                    <a:ext uri="{FF2B5EF4-FFF2-40B4-BE49-F238E27FC236}">
                      <a16:creationId xmlns:a16="http://schemas.microsoft.com/office/drawing/2014/main" id="{7811D3D8-BE0F-76CD-774A-5BFB245CA89A}"/>
                    </a:ext>
                  </a:extLst>
                </p:cNvPr>
                <p:cNvSpPr/>
                <p:nvPr/>
              </p:nvSpPr>
              <p:spPr>
                <a:xfrm>
                  <a:off x="9265140" y="5281156"/>
                  <a:ext cx="549690" cy="182605"/>
                </a:xfrm>
                <a:prstGeom prst="ellipse">
                  <a:avLst/>
                </a:prstGeom>
                <a:noFill/>
                <a:ln w="28575" cmpd="thickThin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𝒐𝒔𝒔</m:t>
                        </m:r>
                      </m:oMath>
                    </m:oMathPara>
                  </a14:m>
                  <a:endParaRPr kumimoji="1" lang="zh-CN" altLang="en-US" sz="1000" b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38" name="椭圆 337">
                  <a:extLst>
                    <a:ext uri="{FF2B5EF4-FFF2-40B4-BE49-F238E27FC236}">
                      <a16:creationId xmlns:a16="http://schemas.microsoft.com/office/drawing/2014/main" id="{7811D3D8-BE0F-76CD-774A-5BFB245CA8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5140" y="5281156"/>
                  <a:ext cx="549690" cy="182605"/>
                </a:xfrm>
                <a:prstGeom prst="ellipse">
                  <a:avLst/>
                </a:prstGeom>
                <a:blipFill>
                  <a:blip r:embed="rId114"/>
                  <a:stretch>
                    <a:fillRect/>
                  </a:stretch>
                </a:blipFill>
                <a:ln w="28575" cmpd="thickThin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0" name="文本框 339">
                  <a:extLst>
                    <a:ext uri="{FF2B5EF4-FFF2-40B4-BE49-F238E27FC236}">
                      <a16:creationId xmlns:a16="http://schemas.microsoft.com/office/drawing/2014/main" id="{EE264235-77AF-EBDC-C84F-A1317AEA9902}"/>
                    </a:ext>
                  </a:extLst>
                </p:cNvPr>
                <p:cNvSpPr txBox="1"/>
                <p:nvPr/>
              </p:nvSpPr>
              <p:spPr>
                <a:xfrm>
                  <a:off x="8593150" y="4544763"/>
                  <a:ext cx="5124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40" name="文本框 339">
                  <a:extLst>
                    <a:ext uri="{FF2B5EF4-FFF2-40B4-BE49-F238E27FC236}">
                      <a16:creationId xmlns:a16="http://schemas.microsoft.com/office/drawing/2014/main" id="{EE264235-77AF-EBDC-C84F-A1317AEA9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150" y="4544763"/>
                  <a:ext cx="512498" cy="215444"/>
                </a:xfrm>
                <a:prstGeom prst="rect">
                  <a:avLst/>
                </a:prstGeom>
                <a:blipFill>
                  <a:blip r:embed="rId1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1" name="文本框 340">
                  <a:extLst>
                    <a:ext uri="{FF2B5EF4-FFF2-40B4-BE49-F238E27FC236}">
                      <a16:creationId xmlns:a16="http://schemas.microsoft.com/office/drawing/2014/main" id="{BF319053-024B-6CEA-CF38-FF4C1A78D275}"/>
                    </a:ext>
                  </a:extLst>
                </p:cNvPr>
                <p:cNvSpPr txBox="1"/>
                <p:nvPr/>
              </p:nvSpPr>
              <p:spPr>
                <a:xfrm>
                  <a:off x="9155730" y="4562045"/>
                  <a:ext cx="5124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41" name="文本框 340">
                  <a:extLst>
                    <a:ext uri="{FF2B5EF4-FFF2-40B4-BE49-F238E27FC236}">
                      <a16:creationId xmlns:a16="http://schemas.microsoft.com/office/drawing/2014/main" id="{BF319053-024B-6CEA-CF38-FF4C1A78D2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730" y="4562045"/>
                  <a:ext cx="512498" cy="215444"/>
                </a:xfrm>
                <a:prstGeom prst="rect">
                  <a:avLst/>
                </a:prstGeom>
                <a:blipFill>
                  <a:blip r:embed="rId1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4E54FB54-C786-70C2-A31F-3329D52AFD62}"/>
                    </a:ext>
                  </a:extLst>
                </p:cNvPr>
                <p:cNvSpPr txBox="1"/>
                <p:nvPr/>
              </p:nvSpPr>
              <p:spPr>
                <a:xfrm>
                  <a:off x="9778324" y="4570435"/>
                  <a:ext cx="5124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4E54FB54-C786-70C2-A31F-3329D52AF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8324" y="4570435"/>
                  <a:ext cx="512498" cy="215444"/>
                </a:xfrm>
                <a:prstGeom prst="rect">
                  <a:avLst/>
                </a:prstGeom>
                <a:blipFill>
                  <a:blip r:embed="rId1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3" name="文本框 342">
                  <a:extLst>
                    <a:ext uri="{FF2B5EF4-FFF2-40B4-BE49-F238E27FC236}">
                      <a16:creationId xmlns:a16="http://schemas.microsoft.com/office/drawing/2014/main" id="{BE2B6BEB-CD3B-E81D-3D0F-ABD1A8F98664}"/>
                    </a:ext>
                  </a:extLst>
                </p:cNvPr>
                <p:cNvSpPr txBox="1"/>
                <p:nvPr/>
              </p:nvSpPr>
              <p:spPr>
                <a:xfrm>
                  <a:off x="9514436" y="4860155"/>
                  <a:ext cx="5124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43" name="文本框 342">
                  <a:extLst>
                    <a:ext uri="{FF2B5EF4-FFF2-40B4-BE49-F238E27FC236}">
                      <a16:creationId xmlns:a16="http://schemas.microsoft.com/office/drawing/2014/main" id="{BE2B6BEB-CD3B-E81D-3D0F-ABD1A8F986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4436" y="4860155"/>
                  <a:ext cx="512498" cy="215444"/>
                </a:xfrm>
                <a:prstGeom prst="rect">
                  <a:avLst/>
                </a:prstGeom>
                <a:blipFill>
                  <a:blip r:embed="rId1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4" name="文本框 343">
                  <a:extLst>
                    <a:ext uri="{FF2B5EF4-FFF2-40B4-BE49-F238E27FC236}">
                      <a16:creationId xmlns:a16="http://schemas.microsoft.com/office/drawing/2014/main" id="{75D387FD-706F-D8C9-4D23-F4A56C70487A}"/>
                    </a:ext>
                  </a:extLst>
                </p:cNvPr>
                <p:cNvSpPr txBox="1"/>
                <p:nvPr/>
              </p:nvSpPr>
              <p:spPr>
                <a:xfrm>
                  <a:off x="9070513" y="5472585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,∗,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 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44" name="文本框 343">
                  <a:extLst>
                    <a:ext uri="{FF2B5EF4-FFF2-40B4-BE49-F238E27FC236}">
                      <a16:creationId xmlns:a16="http://schemas.microsoft.com/office/drawing/2014/main" id="{75D387FD-706F-D8C9-4D23-F4A56C7048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0513" y="5472585"/>
                  <a:ext cx="956421" cy="215444"/>
                </a:xfrm>
                <a:prstGeom prst="rect">
                  <a:avLst/>
                </a:prstGeom>
                <a:blipFill>
                  <a:blip r:embed="rId1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5" name="文本框 344">
                  <a:extLst>
                    <a:ext uri="{FF2B5EF4-FFF2-40B4-BE49-F238E27FC236}">
                      <a16:creationId xmlns:a16="http://schemas.microsoft.com/office/drawing/2014/main" id="{044E6A02-9BFD-5D4F-5A9D-36DD08D47F22}"/>
                    </a:ext>
                  </a:extLst>
                </p:cNvPr>
                <p:cNvSpPr txBox="1"/>
                <p:nvPr/>
              </p:nvSpPr>
              <p:spPr>
                <a:xfrm>
                  <a:off x="9680905" y="4850461"/>
                  <a:ext cx="1049023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𝑼𝑫</m:t>
                        </m:r>
                        <m:sSub>
                          <m:sSubPr>
                            <m:ctrlPr>
                              <a:rPr kumimoji="1" lang="en-US" altLang="zh-CN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kumimoji="1" lang="en-US" altLang="zh-CN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zh-CN" altLang="en-US" sz="1200"/>
                </a:p>
              </p:txBody>
            </p:sp>
          </mc:Choice>
          <mc:Fallback>
            <p:sp>
              <p:nvSpPr>
                <p:cNvPr id="345" name="文本框 344">
                  <a:extLst>
                    <a:ext uri="{FF2B5EF4-FFF2-40B4-BE49-F238E27FC236}">
                      <a16:creationId xmlns:a16="http://schemas.microsoft.com/office/drawing/2014/main" id="{044E6A02-9BFD-5D4F-5A9D-36DD08D47F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0905" y="4850461"/>
                  <a:ext cx="1049023" cy="276999"/>
                </a:xfrm>
                <a:prstGeom prst="rect">
                  <a:avLst/>
                </a:prstGeom>
                <a:blipFill>
                  <a:blip r:embed="rId1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6" name="文本框 345">
                  <a:extLst>
                    <a:ext uri="{FF2B5EF4-FFF2-40B4-BE49-F238E27FC236}">
                      <a16:creationId xmlns:a16="http://schemas.microsoft.com/office/drawing/2014/main" id="{EFAFEEFD-F8A9-67B2-D1B2-CA605A2560C5}"/>
                    </a:ext>
                  </a:extLst>
                </p:cNvPr>
                <p:cNvSpPr txBox="1"/>
                <p:nvPr/>
              </p:nvSpPr>
              <p:spPr>
                <a:xfrm>
                  <a:off x="8964029" y="3986430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46" name="文本框 345">
                  <a:extLst>
                    <a:ext uri="{FF2B5EF4-FFF2-40B4-BE49-F238E27FC236}">
                      <a16:creationId xmlns:a16="http://schemas.microsoft.com/office/drawing/2014/main" id="{EFAFEEFD-F8A9-67B2-D1B2-CA605A256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4029" y="3986430"/>
                  <a:ext cx="956421" cy="215444"/>
                </a:xfrm>
                <a:prstGeom prst="rect">
                  <a:avLst/>
                </a:prstGeom>
                <a:blipFill>
                  <a:blip r:embed="rId1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7" name="文本框 346">
                  <a:extLst>
                    <a:ext uri="{FF2B5EF4-FFF2-40B4-BE49-F238E27FC236}">
                      <a16:creationId xmlns:a16="http://schemas.microsoft.com/office/drawing/2014/main" id="{A6B29A97-3044-AA5D-BB25-FE4BCC1DCB4F}"/>
                    </a:ext>
                  </a:extLst>
                </p:cNvPr>
                <p:cNvSpPr txBox="1"/>
                <p:nvPr/>
              </p:nvSpPr>
              <p:spPr>
                <a:xfrm>
                  <a:off x="9636424" y="3986430"/>
                  <a:ext cx="95642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,∗,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kumimoji="1" lang="en-US" altLang="zh-CN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[1, 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zh-CN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47" name="文本框 346">
                  <a:extLst>
                    <a:ext uri="{FF2B5EF4-FFF2-40B4-BE49-F238E27FC236}">
                      <a16:creationId xmlns:a16="http://schemas.microsoft.com/office/drawing/2014/main" id="{A6B29A97-3044-AA5D-BB25-FE4BCC1DCB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6424" y="3986430"/>
                  <a:ext cx="956421" cy="215444"/>
                </a:xfrm>
                <a:prstGeom prst="rect">
                  <a:avLst/>
                </a:prstGeom>
                <a:blipFill>
                  <a:blip r:embed="rId1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8334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5098601C-2864-15C2-6827-8846785509AA}"/>
              </a:ext>
            </a:extLst>
          </p:cNvPr>
          <p:cNvGrpSpPr/>
          <p:nvPr/>
        </p:nvGrpSpPr>
        <p:grpSpPr>
          <a:xfrm>
            <a:off x="9189344" y="857480"/>
            <a:ext cx="2087100" cy="307777"/>
            <a:chOff x="6687358" y="415088"/>
            <a:chExt cx="2087100" cy="307777"/>
          </a:xfrm>
        </p:grpSpPr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82F989AD-CCB5-12FB-B4F4-9D65666DE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7358" y="695132"/>
              <a:ext cx="264732" cy="0"/>
            </a:xfrm>
            <a:prstGeom prst="line">
              <a:avLst/>
            </a:prstGeom>
            <a:ln w="63500" cmpd="dbl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20528E9-46A1-4B3B-55D9-840491B11A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7358" y="485029"/>
              <a:ext cx="264732" cy="0"/>
            </a:xfrm>
            <a:prstGeom prst="line">
              <a:avLst/>
            </a:prstGeom>
            <a:ln w="63500" cmpd="dbl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0E1ED53-AD6E-F4F9-33D5-EEE30F6418DB}"/>
                </a:ext>
              </a:extLst>
            </p:cNvPr>
            <p:cNvSpPr txBox="1"/>
            <p:nvPr/>
          </p:nvSpPr>
          <p:spPr>
            <a:xfrm>
              <a:off x="6914162" y="415088"/>
              <a:ext cx="18602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Operator</a:t>
              </a:r>
              <a:r>
                <a:rPr kumimoji="1" lang="zh-CN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boundary</a:t>
              </a:r>
              <a:endParaRPr kumimoji="1" lang="zh-CN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7" name="表格 47">
                <a:extLst>
                  <a:ext uri="{FF2B5EF4-FFF2-40B4-BE49-F238E27FC236}">
                    <a16:creationId xmlns:a16="http://schemas.microsoft.com/office/drawing/2014/main" id="{55AFC314-B474-2519-52AA-216FEC4562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1284640"/>
                  </p:ext>
                </p:extLst>
              </p:nvPr>
            </p:nvGraphicFramePr>
            <p:xfrm>
              <a:off x="6816045" y="1930175"/>
              <a:ext cx="2670386" cy="1958520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457103">
                      <a:extLst>
                        <a:ext uri="{9D8B030D-6E8A-4147-A177-3AD203B41FA5}">
                          <a16:colId xmlns:a16="http://schemas.microsoft.com/office/drawing/2014/main" val="2610656668"/>
                        </a:ext>
                      </a:extLst>
                    </a:gridCol>
                    <a:gridCol w="2213283">
                      <a:extLst>
                        <a:ext uri="{9D8B030D-6E8A-4147-A177-3AD203B41FA5}">
                          <a16:colId xmlns:a16="http://schemas.microsoft.com/office/drawing/2014/main" val="3510552492"/>
                        </a:ext>
                      </a:extLst>
                    </a:gridCol>
                  </a:tblGrid>
                  <a:tr h="326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No.</a:t>
                          </a:r>
                          <a:endParaRPr lang="zh-CN" altLang="en-US" sz="140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/>
                            <a:t>Network</a:t>
                          </a:r>
                          <a:r>
                            <a:rPr lang="zh-CN" altLang="en-US" sz="1400"/>
                            <a:t> </a:t>
                          </a:r>
                          <a:r>
                            <a:rPr lang="en-US" altLang="zh-CN" sz="1400"/>
                            <a:t>Traffic</a:t>
                          </a:r>
                          <a:endParaRPr lang="zh-CN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3739538"/>
                      </a:ext>
                    </a:extLst>
                  </a:tr>
                  <a:tr h="326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11689"/>
                      </a:ext>
                    </a:extLst>
                  </a:tr>
                  <a:tr h="326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/>
                            <a:t>2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1701650"/>
                      </a:ext>
                    </a:extLst>
                  </a:tr>
                  <a:tr h="326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/>
                            <a:t>3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altLang="zh-CN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834210"/>
                      </a:ext>
                    </a:extLst>
                  </a:tr>
                  <a:tr h="326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/>
                            <a:t>4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i="1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573908"/>
                      </a:ext>
                    </a:extLst>
                  </a:tr>
                  <a:tr h="326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/>
                            <a:t>5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i="1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41025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7" name="表格 47">
                <a:extLst>
                  <a:ext uri="{FF2B5EF4-FFF2-40B4-BE49-F238E27FC236}">
                    <a16:creationId xmlns:a16="http://schemas.microsoft.com/office/drawing/2014/main" id="{55AFC314-B474-2519-52AA-216FEC4562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1284640"/>
                  </p:ext>
                </p:extLst>
              </p:nvPr>
            </p:nvGraphicFramePr>
            <p:xfrm>
              <a:off x="6816045" y="1930175"/>
              <a:ext cx="2670386" cy="1958520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457103">
                      <a:extLst>
                        <a:ext uri="{9D8B030D-6E8A-4147-A177-3AD203B41FA5}">
                          <a16:colId xmlns:a16="http://schemas.microsoft.com/office/drawing/2014/main" val="2610656668"/>
                        </a:ext>
                      </a:extLst>
                    </a:gridCol>
                    <a:gridCol w="2213283">
                      <a:extLst>
                        <a:ext uri="{9D8B030D-6E8A-4147-A177-3AD203B41FA5}">
                          <a16:colId xmlns:a16="http://schemas.microsoft.com/office/drawing/2014/main" val="3510552492"/>
                        </a:ext>
                      </a:extLst>
                    </a:gridCol>
                  </a:tblGrid>
                  <a:tr h="326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No.</a:t>
                          </a:r>
                          <a:endParaRPr lang="zh-CN" altLang="en-US" sz="140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/>
                            <a:t>Network</a:t>
                          </a:r>
                          <a:r>
                            <a:rPr lang="zh-CN" altLang="en-US" sz="1400"/>
                            <a:t> </a:t>
                          </a:r>
                          <a:r>
                            <a:rPr lang="en-US" altLang="zh-CN" sz="1400"/>
                            <a:t>Traffic</a:t>
                          </a:r>
                          <a:endParaRPr lang="zh-CN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3739538"/>
                      </a:ext>
                    </a:extLst>
                  </a:tr>
                  <a:tr h="326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/>
                            <a:t>1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571" t="-100000" r="-1143" b="-41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711689"/>
                      </a:ext>
                    </a:extLst>
                  </a:tr>
                  <a:tr h="326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/>
                            <a:t>2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571" t="-200000" r="-1143" b="-31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701650"/>
                      </a:ext>
                    </a:extLst>
                  </a:tr>
                  <a:tr h="326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/>
                            <a:t>3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571" t="-300000" r="-1143" b="-21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834210"/>
                      </a:ext>
                    </a:extLst>
                  </a:tr>
                  <a:tr h="326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/>
                            <a:t>4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571" t="-400000" r="-1143" b="-11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573908"/>
                      </a:ext>
                    </a:extLst>
                  </a:tr>
                  <a:tr h="326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/>
                            <a:t>5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571" t="-500000" r="-1143" b="-1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41025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6E17127-50A6-DB12-854D-25FE694C2C8D}"/>
                  </a:ext>
                </a:extLst>
              </p:cNvPr>
              <p:cNvSpPr txBox="1"/>
              <p:nvPr/>
            </p:nvSpPr>
            <p:spPr>
              <a:xfrm>
                <a:off x="6335664" y="739494"/>
                <a:ext cx="344461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stands for batch size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1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</m:oMath>
                </a14:m>
                <a:r>
                  <a:rPr kumimoji="1"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stands for head numbers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14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1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1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1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1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kumimoji="1"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stands for sequence length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1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kumimoji="1"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stands for hidden dim for a single head</a:t>
                </a:r>
                <a:endParaRPr kumimoji="1"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6E17127-50A6-DB12-854D-25FE694C2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664" y="739494"/>
                <a:ext cx="3444614" cy="954107"/>
              </a:xfrm>
              <a:prstGeom prst="rect">
                <a:avLst/>
              </a:prstGeom>
              <a:blipFill>
                <a:blip r:embed="rId4"/>
                <a:stretch>
                  <a:fillRect l="-368" t="-1316" r="-735" b="-6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26E9C18D-9D8B-AC48-2CA9-7D13C989CF69}"/>
                  </a:ext>
                </a:extLst>
              </p:cNvPr>
              <p:cNvSpPr txBox="1"/>
              <p:nvPr/>
            </p:nvSpPr>
            <p:spPr>
              <a:xfrm>
                <a:off x="6475201" y="4287591"/>
                <a:ext cx="525729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rPr>
                  <a:t>The underlying</a:t>
                </a:r>
                <a:r>
                  <a:rPr kumimoji="1" lang="zh-CN" alt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rPr>
                  <a:t>architecture</a:t>
                </a:r>
                <a:r>
                  <a:rPr kumimoji="1" lang="zh-CN" alt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kumimoji="1" lang="zh-CN" alt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kumimoji="1" lang="zh-CN" alt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rPr>
                  <a:t>hierarchical</a:t>
                </a:r>
                <a:r>
                  <a:rPr kumimoji="1" lang="zh-CN" alt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rPr>
                  <a:t>accelerator,</a:t>
                </a:r>
                <a:r>
                  <a:rPr kumimoji="1" lang="zh-CN" alt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rPr>
                  <a:t>between</a:t>
                </a:r>
                <a:r>
                  <a:rPr kumimoji="1" lang="zh-CN" alt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rPr>
                  <a:t>operator</a:t>
                </a:r>
                <a:r>
                  <a:rPr kumimoji="1" lang="zh-CN" alt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rPr>
                  <a:t>boundaries, network</a:t>
                </a:r>
                <a:r>
                  <a:rPr kumimoji="1" lang="zh-CN" alt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rPr>
                  <a:t>traffic</a:t>
                </a:r>
                <a:r>
                  <a:rPr kumimoji="1" lang="zh-CN" alt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rPr>
                  <a:t>at</a:t>
                </a:r>
                <a:r>
                  <a:rPr kumimoji="1" lang="zh-CN" alt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kumimoji="1" lang="zh-CN" alt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rPr>
                  <a:t>certain</a:t>
                </a:r>
                <a:r>
                  <a:rPr kumimoji="1" lang="zh-CN" alt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rPr>
                  <a:t>memory</a:t>
                </a:r>
                <a:r>
                  <a:rPr kumimoji="1" lang="zh-CN" alt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rPr>
                  <a:t>hierarchy</a:t>
                </a:r>
                <a:r>
                  <a:rPr kumimoji="1" lang="zh-CN" alt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rPr>
                  <a:t>occurs.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kumimoji="1"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kumimoji="1"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rPr>
                  <a:t>, a large network traffic occur at the boundary 4 and 5, and which will be a bottleneck of the computation.</a:t>
                </a:r>
                <a:endParaRPr kumimoji="1" lang="zh-CN" altLang="en-US" sz="1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26E9C18D-9D8B-AC48-2CA9-7D13C989C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201" y="4287591"/>
                <a:ext cx="5257299" cy="1384995"/>
              </a:xfrm>
              <a:prstGeom prst="rect">
                <a:avLst/>
              </a:prstGeom>
              <a:blipFill>
                <a:blip r:embed="rId5"/>
                <a:stretch>
                  <a:fillRect l="-240" t="-909"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六边形 148">
            <a:extLst>
              <a:ext uri="{FF2B5EF4-FFF2-40B4-BE49-F238E27FC236}">
                <a16:creationId xmlns:a16="http://schemas.microsoft.com/office/drawing/2014/main" id="{B209A540-CE2D-1C0F-99F2-ADD9A86E74AB}"/>
              </a:ext>
            </a:extLst>
          </p:cNvPr>
          <p:cNvSpPr/>
          <p:nvPr/>
        </p:nvSpPr>
        <p:spPr>
          <a:xfrm>
            <a:off x="341172" y="1565497"/>
            <a:ext cx="5754828" cy="3366941"/>
          </a:xfrm>
          <a:prstGeom prst="hexagon">
            <a:avLst>
              <a:gd name="adj" fmla="val 10449"/>
              <a:gd name="vf" fmla="val 11547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1200" b="1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49149B48-429E-18F4-82E5-D7BD6202B9AF}"/>
                  </a:ext>
                </a:extLst>
              </p:cNvPr>
              <p:cNvSpPr/>
              <p:nvPr/>
            </p:nvSpPr>
            <p:spPr>
              <a:xfrm>
                <a:off x="1637553" y="1723031"/>
                <a:ext cx="257988" cy="25798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2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49149B48-429E-18F4-82E5-D7BD6202B9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553" y="1723031"/>
                <a:ext cx="257988" cy="257988"/>
              </a:xfrm>
              <a:prstGeom prst="ellipse">
                <a:avLst/>
              </a:prstGeom>
              <a:blipFill>
                <a:blip r:embed="rId6"/>
                <a:stretch>
                  <a:fillRect l="-9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线箭头连接符 151">
            <a:extLst>
              <a:ext uri="{FF2B5EF4-FFF2-40B4-BE49-F238E27FC236}">
                <a16:creationId xmlns:a16="http://schemas.microsoft.com/office/drawing/2014/main" id="{D996B271-3081-BB60-A7DA-FCD8AF845999}"/>
              </a:ext>
            </a:extLst>
          </p:cNvPr>
          <p:cNvCxnSpPr>
            <a:cxnSpLocks/>
            <a:stCxn id="162" idx="4"/>
            <a:endCxn id="150" idx="1"/>
          </p:cNvCxnSpPr>
          <p:nvPr/>
        </p:nvCxnSpPr>
        <p:spPr>
          <a:xfrm>
            <a:off x="1424849" y="1335428"/>
            <a:ext cx="250485" cy="42538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箭头连接符 152">
            <a:extLst>
              <a:ext uri="{FF2B5EF4-FFF2-40B4-BE49-F238E27FC236}">
                <a16:creationId xmlns:a16="http://schemas.microsoft.com/office/drawing/2014/main" id="{C9E4670D-A015-E811-798D-772FBF5A0443}"/>
              </a:ext>
            </a:extLst>
          </p:cNvPr>
          <p:cNvCxnSpPr>
            <a:cxnSpLocks/>
            <a:stCxn id="163" idx="4"/>
            <a:endCxn id="150" idx="7"/>
          </p:cNvCxnSpPr>
          <p:nvPr/>
        </p:nvCxnSpPr>
        <p:spPr>
          <a:xfrm flipH="1">
            <a:off x="1857760" y="1335428"/>
            <a:ext cx="221907" cy="42538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F59A0D19-E90A-507D-8DF7-D5F0F4D1CC07}"/>
              </a:ext>
            </a:extLst>
          </p:cNvPr>
          <p:cNvCxnSpPr>
            <a:cxnSpLocks/>
            <a:stCxn id="165" idx="4"/>
            <a:endCxn id="167" idx="1"/>
          </p:cNvCxnSpPr>
          <p:nvPr/>
        </p:nvCxnSpPr>
        <p:spPr>
          <a:xfrm>
            <a:off x="3004443" y="1351026"/>
            <a:ext cx="218228" cy="44971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3F5B6F2E-0E78-66DA-7DCC-6EA5F72DF404}"/>
              </a:ext>
            </a:extLst>
          </p:cNvPr>
          <p:cNvCxnSpPr>
            <a:cxnSpLocks/>
            <a:stCxn id="166" idx="4"/>
            <a:endCxn id="167" idx="7"/>
          </p:cNvCxnSpPr>
          <p:nvPr/>
        </p:nvCxnSpPr>
        <p:spPr>
          <a:xfrm flipH="1">
            <a:off x="3405097" y="1351026"/>
            <a:ext cx="248273" cy="44971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箭头连接符 157">
            <a:extLst>
              <a:ext uri="{FF2B5EF4-FFF2-40B4-BE49-F238E27FC236}">
                <a16:creationId xmlns:a16="http://schemas.microsoft.com/office/drawing/2014/main" id="{A7B82529-CDC5-C689-07DB-5B89D7513BFF}"/>
              </a:ext>
            </a:extLst>
          </p:cNvPr>
          <p:cNvCxnSpPr>
            <a:cxnSpLocks/>
            <a:stCxn id="150" idx="4"/>
            <a:endCxn id="168" idx="1"/>
          </p:cNvCxnSpPr>
          <p:nvPr/>
        </p:nvCxnSpPr>
        <p:spPr>
          <a:xfrm>
            <a:off x="1766547" y="1981019"/>
            <a:ext cx="702073" cy="26756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线箭头连接符 158">
            <a:extLst>
              <a:ext uri="{FF2B5EF4-FFF2-40B4-BE49-F238E27FC236}">
                <a16:creationId xmlns:a16="http://schemas.microsoft.com/office/drawing/2014/main" id="{95169104-2184-52F7-21D4-11B5FB85A126}"/>
              </a:ext>
            </a:extLst>
          </p:cNvPr>
          <p:cNvCxnSpPr>
            <a:cxnSpLocks/>
            <a:stCxn id="167" idx="4"/>
          </p:cNvCxnSpPr>
          <p:nvPr/>
        </p:nvCxnSpPr>
        <p:spPr>
          <a:xfrm flipH="1">
            <a:off x="2823431" y="2020947"/>
            <a:ext cx="490453" cy="22764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箭头连接符 159">
            <a:extLst>
              <a:ext uri="{FF2B5EF4-FFF2-40B4-BE49-F238E27FC236}">
                <a16:creationId xmlns:a16="http://schemas.microsoft.com/office/drawing/2014/main" id="{3A7EF0D9-6D45-325B-A799-8F04835C42BC}"/>
              </a:ext>
            </a:extLst>
          </p:cNvPr>
          <p:cNvCxnSpPr>
            <a:cxnSpLocks/>
            <a:stCxn id="168" idx="4"/>
            <a:endCxn id="173" idx="0"/>
          </p:cNvCxnSpPr>
          <p:nvPr/>
        </p:nvCxnSpPr>
        <p:spPr>
          <a:xfrm>
            <a:off x="2559833" y="2468795"/>
            <a:ext cx="311420" cy="13602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B95730DC-B94B-4B2F-F4DF-3A97B95B17E5}"/>
                  </a:ext>
                </a:extLst>
              </p:cNvPr>
              <p:cNvSpPr/>
              <p:nvPr/>
            </p:nvSpPr>
            <p:spPr>
              <a:xfrm>
                <a:off x="1150004" y="1152823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𝒒𝒔</m:t>
                      </m:r>
                      <m:r>
                        <a:rPr kumimoji="1" lang="en-US" altLang="zh-CN" sz="1000" b="1" i="1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𝒔𝒔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B95730DC-B94B-4B2F-F4DF-3A97B95B17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004" y="1152823"/>
                <a:ext cx="549690" cy="18260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C31F8D9A-57E5-9491-674E-D9C69A571520}"/>
                  </a:ext>
                </a:extLst>
              </p:cNvPr>
              <p:cNvSpPr/>
              <p:nvPr/>
            </p:nvSpPr>
            <p:spPr>
              <a:xfrm>
                <a:off x="1804822" y="1152823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𝒘𝒒𝒔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C31F8D9A-57E5-9491-674E-D9C69A5715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822" y="1152823"/>
                <a:ext cx="549690" cy="18260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16D79D42-353E-AA09-5006-74B86F73F7EA}"/>
                  </a:ext>
                </a:extLst>
              </p:cNvPr>
              <p:cNvSpPr/>
              <p:nvPr/>
            </p:nvSpPr>
            <p:spPr>
              <a:xfrm>
                <a:off x="2729598" y="1168421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𝒘𝒌𝒔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16D79D42-353E-AA09-5006-74B86F73F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598" y="1168421"/>
                <a:ext cx="549690" cy="18260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05333EA9-4AB3-044A-9AFF-8069AA3A5022}"/>
                  </a:ext>
                </a:extLst>
              </p:cNvPr>
              <p:cNvSpPr/>
              <p:nvPr/>
            </p:nvSpPr>
            <p:spPr>
              <a:xfrm>
                <a:off x="3378525" y="1168421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𝒌𝒔𝒔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05333EA9-4AB3-044A-9AFF-8069AA3A5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525" y="1168421"/>
                <a:ext cx="549690" cy="18260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D2E6D438-1D07-06EA-BB65-CD172E709AD9}"/>
                  </a:ext>
                </a:extLst>
              </p:cNvPr>
              <p:cNvSpPr/>
              <p:nvPr/>
            </p:nvSpPr>
            <p:spPr>
              <a:xfrm>
                <a:off x="3184890" y="1762959"/>
                <a:ext cx="257988" cy="25798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2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D2E6D438-1D07-06EA-BB65-CD172E709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890" y="1762959"/>
                <a:ext cx="257988" cy="257988"/>
              </a:xfrm>
              <a:prstGeom prst="ellipse">
                <a:avLst/>
              </a:prstGeom>
              <a:blipFill>
                <a:blip r:embed="rId11"/>
                <a:stretch>
                  <a:fillRect l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377C714D-E8E2-78B1-E33F-B45E30DCDCB1}"/>
                  </a:ext>
                </a:extLst>
              </p:cNvPr>
              <p:cNvSpPr/>
              <p:nvPr/>
            </p:nvSpPr>
            <p:spPr>
              <a:xfrm>
                <a:off x="2430839" y="2210807"/>
                <a:ext cx="257988" cy="25798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2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377C714D-E8E2-78B1-E33F-B45E30DCDC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839" y="2210807"/>
                <a:ext cx="257988" cy="257988"/>
              </a:xfrm>
              <a:prstGeom prst="ellipse">
                <a:avLst/>
              </a:prstGeom>
              <a:blipFill>
                <a:blip r:embed="rId12"/>
                <a:stretch>
                  <a:fillRect l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椭圆 168">
                <a:extLst>
                  <a:ext uri="{FF2B5EF4-FFF2-40B4-BE49-F238E27FC236}">
                    <a16:creationId xmlns:a16="http://schemas.microsoft.com/office/drawing/2014/main" id="{B80EB7FB-14F9-868E-D86F-A3D26A972C00}"/>
                  </a:ext>
                </a:extLst>
              </p:cNvPr>
              <p:cNvSpPr/>
              <p:nvPr/>
            </p:nvSpPr>
            <p:spPr>
              <a:xfrm>
                <a:off x="2430839" y="2985194"/>
                <a:ext cx="257988" cy="25798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</m:oMath>
                  </m:oMathPara>
                </a14:m>
                <a:endParaRPr kumimoji="1" lang="zh-CN" altLang="en-US" sz="12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69" name="椭圆 168">
                <a:extLst>
                  <a:ext uri="{FF2B5EF4-FFF2-40B4-BE49-F238E27FC236}">
                    <a16:creationId xmlns:a16="http://schemas.microsoft.com/office/drawing/2014/main" id="{B80EB7FB-14F9-868E-D86F-A3D26A972C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839" y="2985194"/>
                <a:ext cx="257988" cy="25798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直线箭头连接符 169">
            <a:extLst>
              <a:ext uri="{FF2B5EF4-FFF2-40B4-BE49-F238E27FC236}">
                <a16:creationId xmlns:a16="http://schemas.microsoft.com/office/drawing/2014/main" id="{701B5EB9-8894-2B0A-8BB1-9868D5E9AE2F}"/>
              </a:ext>
            </a:extLst>
          </p:cNvPr>
          <p:cNvCxnSpPr>
            <a:cxnSpLocks/>
            <a:stCxn id="173" idx="4"/>
            <a:endCxn id="169" idx="7"/>
          </p:cNvCxnSpPr>
          <p:nvPr/>
        </p:nvCxnSpPr>
        <p:spPr>
          <a:xfrm flipH="1">
            <a:off x="2651046" y="2862804"/>
            <a:ext cx="220207" cy="16017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箭头连接符 170">
            <a:extLst>
              <a:ext uri="{FF2B5EF4-FFF2-40B4-BE49-F238E27FC236}">
                <a16:creationId xmlns:a16="http://schemas.microsoft.com/office/drawing/2014/main" id="{9AC9FB03-813D-046A-CC60-8477D79744EC}"/>
              </a:ext>
            </a:extLst>
          </p:cNvPr>
          <p:cNvCxnSpPr>
            <a:cxnSpLocks/>
            <a:stCxn id="168" idx="4"/>
            <a:endCxn id="169" idx="0"/>
          </p:cNvCxnSpPr>
          <p:nvPr/>
        </p:nvCxnSpPr>
        <p:spPr>
          <a:xfrm>
            <a:off x="2559833" y="2468795"/>
            <a:ext cx="0" cy="51639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9E59F28E-8867-3B1F-E2B7-47CDCCE125FD}"/>
                  </a:ext>
                </a:extLst>
              </p:cNvPr>
              <p:cNvSpPr/>
              <p:nvPr/>
            </p:nvSpPr>
            <p:spPr>
              <a:xfrm>
                <a:off x="2430839" y="3477021"/>
                <a:ext cx="257988" cy="25798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exp</m:t>
                      </m:r>
                      <m:r>
                        <a:rPr kumimoji="1" lang="zh-CN" alt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</m:t>
                      </m:r>
                    </m:oMath>
                  </m:oMathPara>
                </a14:m>
                <a:endParaRPr kumimoji="1" lang="zh-CN" altLang="en-US" sz="12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9E59F28E-8867-3B1F-E2B7-47CDCCE12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839" y="3477021"/>
                <a:ext cx="257988" cy="257988"/>
              </a:xfrm>
              <a:prstGeom prst="ellipse">
                <a:avLst/>
              </a:prstGeom>
              <a:blipFill>
                <a:blip r:embed="rId14"/>
                <a:stretch>
                  <a:fillRect l="-28571" r="-23810"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BC20B64F-B366-E351-0D3C-71B81AD4D86D}"/>
                  </a:ext>
                </a:extLst>
              </p:cNvPr>
              <p:cNvSpPr/>
              <p:nvPr/>
            </p:nvSpPr>
            <p:spPr>
              <a:xfrm>
                <a:off x="2742259" y="2604816"/>
                <a:ext cx="257988" cy="25798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𝒎𝒂𝒙</m:t>
                      </m:r>
                      <m:r>
                        <a:rPr kumimoji="1" lang="zh-CN" altLang="en-US" sz="1200" b="1" i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</m:t>
                      </m:r>
                    </m:oMath>
                  </m:oMathPara>
                </a14:m>
                <a:endParaRPr kumimoji="1" lang="zh-CN" altLang="en-US" sz="1200" b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BC20B64F-B366-E351-0D3C-71B81AD4D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259" y="2604816"/>
                <a:ext cx="257988" cy="257988"/>
              </a:xfrm>
              <a:prstGeom prst="ellipse">
                <a:avLst/>
              </a:prstGeom>
              <a:blipFill>
                <a:blip r:embed="rId15"/>
                <a:stretch>
                  <a:fillRect l="-28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D981DC8D-2F9D-C5FA-7C64-61C7B7E67835}"/>
                  </a:ext>
                </a:extLst>
              </p:cNvPr>
              <p:cNvSpPr/>
              <p:nvPr/>
            </p:nvSpPr>
            <p:spPr>
              <a:xfrm>
                <a:off x="2757971" y="3845445"/>
                <a:ext cx="257988" cy="25798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𝐬𝐮𝐦</m:t>
                      </m:r>
                      <m:r>
                        <a:rPr kumimoji="1" lang="zh-CN" altLang="en-US" sz="1200" b="1" i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</m:t>
                      </m:r>
                    </m:oMath>
                  </m:oMathPara>
                </a14:m>
                <a:endParaRPr kumimoji="1" lang="zh-CN" altLang="en-US" sz="1200" b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D981DC8D-2F9D-C5FA-7C64-61C7B7E67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971" y="3845445"/>
                <a:ext cx="257988" cy="257988"/>
              </a:xfrm>
              <a:prstGeom prst="ellipse">
                <a:avLst/>
              </a:prstGeom>
              <a:blipFill>
                <a:blip r:embed="rId16"/>
                <a:stretch>
                  <a:fillRect l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CA78AEE1-CCE0-051B-BA28-B4D4806B1654}"/>
                  </a:ext>
                </a:extLst>
              </p:cNvPr>
              <p:cNvSpPr/>
              <p:nvPr/>
            </p:nvSpPr>
            <p:spPr>
              <a:xfrm>
                <a:off x="2430839" y="4196537"/>
                <a:ext cx="257988" cy="25798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/</m:t>
                      </m:r>
                      <m:r>
                        <a:rPr kumimoji="1" lang="zh-CN" altLang="en-US" sz="12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</m:t>
                      </m:r>
                    </m:oMath>
                  </m:oMathPara>
                </a14:m>
                <a:endParaRPr kumimoji="1" lang="zh-CN" altLang="en-US" sz="12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CA78AEE1-CCE0-051B-BA28-B4D4806B16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839" y="4196537"/>
                <a:ext cx="257988" cy="257988"/>
              </a:xfrm>
              <a:prstGeom prst="ellipse">
                <a:avLst/>
              </a:prstGeom>
              <a:blipFill>
                <a:blip r:embed="rId17"/>
                <a:stretch>
                  <a:fillRect l="-4762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08B002A7-FB54-EFC6-35B4-7539F2C306C8}"/>
                  </a:ext>
                </a:extLst>
              </p:cNvPr>
              <p:cNvSpPr/>
              <p:nvPr/>
            </p:nvSpPr>
            <p:spPr>
              <a:xfrm>
                <a:off x="2899305" y="4515563"/>
                <a:ext cx="257988" cy="25798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2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08B002A7-FB54-EFC6-35B4-7539F2C30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305" y="4515563"/>
                <a:ext cx="257988" cy="257988"/>
              </a:xfrm>
              <a:prstGeom prst="ellipse">
                <a:avLst/>
              </a:prstGeom>
              <a:blipFill>
                <a:blip r:embed="rId18"/>
                <a:stretch>
                  <a:fillRect l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B8CE7ACB-E47F-4FA2-AAC8-DF946AC12A7D}"/>
                  </a:ext>
                </a:extLst>
              </p:cNvPr>
              <p:cNvSpPr/>
              <p:nvPr/>
            </p:nvSpPr>
            <p:spPr>
              <a:xfrm>
                <a:off x="4680980" y="1787656"/>
                <a:ext cx="257988" cy="25798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2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B8CE7ACB-E47F-4FA2-AAC8-DF946AC12A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980" y="1787656"/>
                <a:ext cx="257988" cy="257988"/>
              </a:xfrm>
              <a:prstGeom prst="ellipse">
                <a:avLst/>
              </a:prstGeom>
              <a:blipFill>
                <a:blip r:embed="rId19"/>
                <a:stretch>
                  <a:fillRect l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直线箭头连接符 180">
            <a:extLst>
              <a:ext uri="{FF2B5EF4-FFF2-40B4-BE49-F238E27FC236}">
                <a16:creationId xmlns:a16="http://schemas.microsoft.com/office/drawing/2014/main" id="{747848D2-8AAD-CA11-A99D-1322F787649C}"/>
              </a:ext>
            </a:extLst>
          </p:cNvPr>
          <p:cNvCxnSpPr>
            <a:cxnSpLocks/>
            <a:stCxn id="169" idx="4"/>
            <a:endCxn id="172" idx="0"/>
          </p:cNvCxnSpPr>
          <p:nvPr/>
        </p:nvCxnSpPr>
        <p:spPr>
          <a:xfrm>
            <a:off x="2559833" y="3243182"/>
            <a:ext cx="0" cy="23383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>
            <a:extLst>
              <a:ext uri="{FF2B5EF4-FFF2-40B4-BE49-F238E27FC236}">
                <a16:creationId xmlns:a16="http://schemas.microsoft.com/office/drawing/2014/main" id="{21114D19-2FD7-DFFE-5356-8E7881A49E89}"/>
              </a:ext>
            </a:extLst>
          </p:cNvPr>
          <p:cNvCxnSpPr>
            <a:cxnSpLocks/>
            <a:stCxn id="172" idx="4"/>
            <a:endCxn id="175" idx="0"/>
          </p:cNvCxnSpPr>
          <p:nvPr/>
        </p:nvCxnSpPr>
        <p:spPr>
          <a:xfrm>
            <a:off x="2559833" y="3735009"/>
            <a:ext cx="0" cy="46152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线箭头连接符 182">
            <a:extLst>
              <a:ext uri="{FF2B5EF4-FFF2-40B4-BE49-F238E27FC236}">
                <a16:creationId xmlns:a16="http://schemas.microsoft.com/office/drawing/2014/main" id="{405DC25D-ABD1-A03D-7C7C-5B777D3B6A1F}"/>
              </a:ext>
            </a:extLst>
          </p:cNvPr>
          <p:cNvCxnSpPr>
            <a:cxnSpLocks/>
            <a:stCxn id="172" idx="4"/>
            <a:endCxn id="174" idx="0"/>
          </p:cNvCxnSpPr>
          <p:nvPr/>
        </p:nvCxnSpPr>
        <p:spPr>
          <a:xfrm>
            <a:off x="2559833" y="3735009"/>
            <a:ext cx="327132" cy="11043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线箭头连接符 183">
            <a:extLst>
              <a:ext uri="{FF2B5EF4-FFF2-40B4-BE49-F238E27FC236}">
                <a16:creationId xmlns:a16="http://schemas.microsoft.com/office/drawing/2014/main" id="{178B1E15-9A7D-0586-FF3E-A47B252197A6}"/>
              </a:ext>
            </a:extLst>
          </p:cNvPr>
          <p:cNvCxnSpPr>
            <a:cxnSpLocks/>
            <a:stCxn id="174" idx="4"/>
            <a:endCxn id="175" idx="7"/>
          </p:cNvCxnSpPr>
          <p:nvPr/>
        </p:nvCxnSpPr>
        <p:spPr>
          <a:xfrm flipH="1">
            <a:off x="2651046" y="4103433"/>
            <a:ext cx="235919" cy="13088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线箭头连接符 184">
            <a:extLst>
              <a:ext uri="{FF2B5EF4-FFF2-40B4-BE49-F238E27FC236}">
                <a16:creationId xmlns:a16="http://schemas.microsoft.com/office/drawing/2014/main" id="{5AAC883A-A40A-BEB3-0E06-2E0F06B1330D}"/>
              </a:ext>
            </a:extLst>
          </p:cNvPr>
          <p:cNvCxnSpPr>
            <a:cxnSpLocks/>
            <a:stCxn id="175" idx="4"/>
            <a:endCxn id="176" idx="1"/>
          </p:cNvCxnSpPr>
          <p:nvPr/>
        </p:nvCxnSpPr>
        <p:spPr>
          <a:xfrm>
            <a:off x="2559833" y="4454525"/>
            <a:ext cx="377253" cy="9881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箭头连接符 185">
            <a:extLst>
              <a:ext uri="{FF2B5EF4-FFF2-40B4-BE49-F238E27FC236}">
                <a16:creationId xmlns:a16="http://schemas.microsoft.com/office/drawing/2014/main" id="{5387B8F9-3596-BDEB-818C-2ADC8DCDBE51}"/>
              </a:ext>
            </a:extLst>
          </p:cNvPr>
          <p:cNvCxnSpPr>
            <a:cxnSpLocks/>
            <a:stCxn id="180" idx="4"/>
            <a:endCxn id="176" idx="7"/>
          </p:cNvCxnSpPr>
          <p:nvPr/>
        </p:nvCxnSpPr>
        <p:spPr>
          <a:xfrm flipH="1">
            <a:off x="3119512" y="2045644"/>
            <a:ext cx="1690462" cy="25077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箭头连接符 186">
            <a:extLst>
              <a:ext uri="{FF2B5EF4-FFF2-40B4-BE49-F238E27FC236}">
                <a16:creationId xmlns:a16="http://schemas.microsoft.com/office/drawing/2014/main" id="{ACCDDA8D-A369-95A6-8737-B4792F2DDDD8}"/>
              </a:ext>
            </a:extLst>
          </p:cNvPr>
          <p:cNvCxnSpPr>
            <a:cxnSpLocks/>
            <a:stCxn id="176" idx="4"/>
            <a:endCxn id="7" idx="0"/>
          </p:cNvCxnSpPr>
          <p:nvPr/>
        </p:nvCxnSpPr>
        <p:spPr>
          <a:xfrm>
            <a:off x="3028299" y="4773551"/>
            <a:ext cx="2457" cy="42216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891BC544-219E-A56B-4FEA-1284732E6F67}"/>
                  </a:ext>
                </a:extLst>
              </p:cNvPr>
              <p:cNvSpPr/>
              <p:nvPr/>
            </p:nvSpPr>
            <p:spPr>
              <a:xfrm>
                <a:off x="4235708" y="1170408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𝒗𝒔</m:t>
                      </m:r>
                      <m:r>
                        <a:rPr kumimoji="1" lang="en-US" altLang="zh-CN" sz="1000" b="1" i="1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891BC544-219E-A56B-4FEA-1284732E6F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708" y="1170408"/>
                <a:ext cx="549690" cy="182605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33EB6EAC-66FC-14ED-A039-9AB780C6DC43}"/>
                  </a:ext>
                </a:extLst>
              </p:cNvPr>
              <p:cNvSpPr/>
              <p:nvPr/>
            </p:nvSpPr>
            <p:spPr>
              <a:xfrm>
                <a:off x="4890524" y="1168421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𝒘𝒗𝒔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33EB6EAC-66FC-14ED-A039-9AB780C6D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524" y="1168421"/>
                <a:ext cx="549690" cy="182605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2" name="直线箭头连接符 191">
            <a:extLst>
              <a:ext uri="{FF2B5EF4-FFF2-40B4-BE49-F238E27FC236}">
                <a16:creationId xmlns:a16="http://schemas.microsoft.com/office/drawing/2014/main" id="{81FBA370-4D11-741F-34EC-8F4CBD877896}"/>
              </a:ext>
            </a:extLst>
          </p:cNvPr>
          <p:cNvCxnSpPr>
            <a:cxnSpLocks/>
            <a:stCxn id="190" idx="4"/>
            <a:endCxn id="180" idx="1"/>
          </p:cNvCxnSpPr>
          <p:nvPr/>
        </p:nvCxnSpPr>
        <p:spPr>
          <a:xfrm>
            <a:off x="4510553" y="1353013"/>
            <a:ext cx="208208" cy="47242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线箭头连接符 192">
            <a:extLst>
              <a:ext uri="{FF2B5EF4-FFF2-40B4-BE49-F238E27FC236}">
                <a16:creationId xmlns:a16="http://schemas.microsoft.com/office/drawing/2014/main" id="{3DED07F5-071B-7A2D-AFDA-AE4DBEF9959C}"/>
              </a:ext>
            </a:extLst>
          </p:cNvPr>
          <p:cNvCxnSpPr>
            <a:cxnSpLocks/>
            <a:stCxn id="191" idx="4"/>
            <a:endCxn id="180" idx="7"/>
          </p:cNvCxnSpPr>
          <p:nvPr/>
        </p:nvCxnSpPr>
        <p:spPr>
          <a:xfrm flipH="1">
            <a:off x="4901187" y="1351026"/>
            <a:ext cx="264182" cy="47441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六边形 193">
                <a:extLst>
                  <a:ext uri="{FF2B5EF4-FFF2-40B4-BE49-F238E27FC236}">
                    <a16:creationId xmlns:a16="http://schemas.microsoft.com/office/drawing/2014/main" id="{248B60E8-401A-3292-4F0B-190D05061A70}"/>
                  </a:ext>
                </a:extLst>
              </p:cNvPr>
              <p:cNvSpPr/>
              <p:nvPr/>
            </p:nvSpPr>
            <p:spPr>
              <a:xfrm>
                <a:off x="5053841" y="4669487"/>
                <a:ext cx="642568" cy="276524"/>
              </a:xfrm>
              <a:prstGeom prst="hexagon">
                <a:avLst/>
              </a:prstGeom>
              <a:noFill/>
              <a:ln w="19050">
                <a:noFill/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𝑼𝑫𝑭</m:t>
                      </m:r>
                    </m:oMath>
                  </m:oMathPara>
                </a14:m>
                <a:endParaRPr kumimoji="1" lang="en-US" altLang="zh-CN" sz="10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4" name="六边形 193">
                <a:extLst>
                  <a:ext uri="{FF2B5EF4-FFF2-40B4-BE49-F238E27FC236}">
                    <a16:creationId xmlns:a16="http://schemas.microsoft.com/office/drawing/2014/main" id="{248B60E8-401A-3292-4F0B-190D05061A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841" y="4669487"/>
                <a:ext cx="642568" cy="276524"/>
              </a:xfrm>
              <a:prstGeom prst="hexagon">
                <a:avLst/>
              </a:prstGeom>
              <a:blipFill>
                <a:blip r:embed="rId22"/>
                <a:stretch>
                  <a:fillRect/>
                </a:stretch>
              </a:blipFill>
              <a:ln w="19050">
                <a:noFill/>
                <a:prstDash val="sysDash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BB3282D2-4963-55D9-2579-6F432ABC173E}"/>
                  </a:ext>
                </a:extLst>
              </p:cNvPr>
              <p:cNvSpPr txBox="1"/>
              <p:nvPr/>
            </p:nvSpPr>
            <p:spPr>
              <a:xfrm>
                <a:off x="1763346" y="1718923"/>
                <a:ext cx="72043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][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BB3282D2-4963-55D9-2579-6F432ABC1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346" y="1718923"/>
                <a:ext cx="720436" cy="21544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0EF70471-2187-2DC2-3BD8-28DAB8B2F4B2}"/>
                  </a:ext>
                </a:extLst>
              </p:cNvPr>
              <p:cNvSpPr txBox="1"/>
              <p:nvPr/>
            </p:nvSpPr>
            <p:spPr>
              <a:xfrm>
                <a:off x="2497610" y="1609188"/>
                <a:ext cx="70564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0EF70471-2187-2DC2-3BD8-28DAB8B2F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610" y="1609188"/>
                <a:ext cx="705646" cy="21544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CABEF78-60BC-97BA-63D2-D9D8F3F1C0F2}"/>
                  </a:ext>
                </a:extLst>
              </p:cNvPr>
              <p:cNvSpPr txBox="1"/>
              <p:nvPr/>
            </p:nvSpPr>
            <p:spPr>
              <a:xfrm>
                <a:off x="3430921" y="1611590"/>
                <a:ext cx="89026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CABEF78-60BC-97BA-63D2-D9D8F3F1C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921" y="1611590"/>
                <a:ext cx="890263" cy="21544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FFF40903-0BF0-396F-6A4F-6D2EC5F554B2}"/>
                  </a:ext>
                </a:extLst>
              </p:cNvPr>
              <p:cNvSpPr txBox="1"/>
              <p:nvPr/>
            </p:nvSpPr>
            <p:spPr>
              <a:xfrm>
                <a:off x="3862419" y="1754569"/>
                <a:ext cx="98144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FFF40903-0BF0-396F-6A4F-6D2EC5F55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419" y="1754569"/>
                <a:ext cx="981440" cy="21544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8126EB0A-FA97-1070-88FD-CD127D39C3BA}"/>
                  </a:ext>
                </a:extLst>
              </p:cNvPr>
              <p:cNvSpPr txBox="1"/>
              <p:nvPr/>
            </p:nvSpPr>
            <p:spPr>
              <a:xfrm>
                <a:off x="4849190" y="1727194"/>
                <a:ext cx="64734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8126EB0A-FA97-1070-88FD-CD127D39C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190" y="1727194"/>
                <a:ext cx="647346" cy="215444"/>
              </a:xfrm>
              <a:prstGeom prst="rect">
                <a:avLst/>
              </a:prstGeom>
              <a:blipFill>
                <a:blip r:embed="rId27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7617E3D8-D545-D8C7-C56E-623E324CF7F9}"/>
                  </a:ext>
                </a:extLst>
              </p:cNvPr>
              <p:cNvSpPr txBox="1"/>
              <p:nvPr/>
            </p:nvSpPr>
            <p:spPr>
              <a:xfrm>
                <a:off x="931275" y="1954005"/>
                <a:ext cx="102027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7617E3D8-D545-D8C7-C56E-623E324CF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75" y="1954005"/>
                <a:ext cx="1020273" cy="21544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8D880381-A247-EC60-2FC7-1F0D5E85D5BA}"/>
                  </a:ext>
                </a:extLst>
              </p:cNvPr>
              <p:cNvSpPr txBox="1"/>
              <p:nvPr/>
            </p:nvSpPr>
            <p:spPr>
              <a:xfrm>
                <a:off x="3206932" y="1970087"/>
                <a:ext cx="87294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8D880381-A247-EC60-2FC7-1F0D5E85D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932" y="1970087"/>
                <a:ext cx="872942" cy="215444"/>
              </a:xfrm>
              <a:prstGeom prst="rect">
                <a:avLst/>
              </a:prstGeom>
              <a:blipFill>
                <a:blip r:embed="rId29"/>
                <a:stretch>
                  <a:fillRect r="-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5BEF500B-9078-285E-C563-77A08CFA1BB2}"/>
                  </a:ext>
                </a:extLst>
              </p:cNvPr>
              <p:cNvSpPr txBox="1"/>
              <p:nvPr/>
            </p:nvSpPr>
            <p:spPr>
              <a:xfrm>
                <a:off x="2570945" y="2225273"/>
                <a:ext cx="110129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zh-CN" altLang="en-US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i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5BEF500B-9078-285E-C563-77A08CFA1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945" y="2225273"/>
                <a:ext cx="1101296" cy="21544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17A6892A-713E-A6F0-B8AB-F4024E58A6B8}"/>
                  </a:ext>
                </a:extLst>
              </p:cNvPr>
              <p:cNvSpPr txBox="1"/>
              <p:nvPr/>
            </p:nvSpPr>
            <p:spPr>
              <a:xfrm>
                <a:off x="1460756" y="3111081"/>
                <a:ext cx="118171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17A6892A-713E-A6F0-B8AB-F4024E58A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756" y="3111081"/>
                <a:ext cx="1181711" cy="21544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A2C1F9E7-41C4-FF7D-3AAE-5F8BEA1F5324}"/>
                  </a:ext>
                </a:extLst>
              </p:cNvPr>
              <p:cNvSpPr txBox="1"/>
              <p:nvPr/>
            </p:nvSpPr>
            <p:spPr>
              <a:xfrm>
                <a:off x="1263544" y="2240079"/>
                <a:ext cx="113574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zh-CN" altLang="en-US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kumimoji="1" lang="en-US" altLang="zh-CN" sz="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A2C1F9E7-41C4-FF7D-3AAE-5F8BEA1F5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544" y="2240079"/>
                <a:ext cx="1135749" cy="21544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D59B5677-D627-5FBB-A608-DC0E573ECFDB}"/>
                  </a:ext>
                </a:extLst>
              </p:cNvPr>
              <p:cNvSpPr txBox="1"/>
              <p:nvPr/>
            </p:nvSpPr>
            <p:spPr>
              <a:xfrm>
                <a:off x="1381084" y="2484775"/>
                <a:ext cx="104326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zh-CN" altLang="en-US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kumimoji="1" lang="en-US" altLang="zh-CN" sz="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D59B5677-D627-5FBB-A608-DC0E573EC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084" y="2484775"/>
                <a:ext cx="1043265" cy="21544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351CA144-9025-B989-7219-3AFEEE0C6BAE}"/>
                  </a:ext>
                </a:extLst>
              </p:cNvPr>
              <p:cNvSpPr txBox="1"/>
              <p:nvPr/>
            </p:nvSpPr>
            <p:spPr>
              <a:xfrm>
                <a:off x="2494803" y="2932576"/>
                <a:ext cx="125421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][1]</m:t>
                      </m:r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351CA144-9025-B989-7219-3AFEEE0C6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803" y="2932576"/>
                <a:ext cx="1254214" cy="21544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ACE5F927-35BF-B8C2-BE88-3CE7D894BAEC}"/>
                  </a:ext>
                </a:extLst>
              </p:cNvPr>
              <p:cNvSpPr txBox="1"/>
              <p:nvPr/>
            </p:nvSpPr>
            <p:spPr>
              <a:xfrm>
                <a:off x="1263544" y="3378686"/>
                <a:ext cx="13413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ACE5F927-35BF-B8C2-BE88-3CE7D894B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544" y="3378686"/>
                <a:ext cx="1341334" cy="215444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6851CAEA-03F7-EB2C-C592-A54684FF775A}"/>
                  </a:ext>
                </a:extLst>
              </p:cNvPr>
              <p:cNvSpPr txBox="1"/>
              <p:nvPr/>
            </p:nvSpPr>
            <p:spPr>
              <a:xfrm>
                <a:off x="1328843" y="3664067"/>
                <a:ext cx="132900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][1,]</m:t>
                      </m:r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6851CAEA-03F7-EB2C-C592-A54684FF7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843" y="3664067"/>
                <a:ext cx="1329006" cy="21544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A8CD5B34-E300-0426-6D19-EB91FBA0701A}"/>
                  </a:ext>
                </a:extLst>
              </p:cNvPr>
              <p:cNvSpPr txBox="1"/>
              <p:nvPr/>
            </p:nvSpPr>
            <p:spPr>
              <a:xfrm>
                <a:off x="2826474" y="2721767"/>
                <a:ext cx="130798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zh-CN" altLang="en-US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[1]</m:t>
                      </m:r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A8CD5B34-E300-0426-6D19-EB91FBA07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474" y="2721767"/>
                <a:ext cx="1307981" cy="21544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34D00863-2079-6315-3ED5-DDDFFD67AEFE}"/>
                  </a:ext>
                </a:extLst>
              </p:cNvPr>
              <p:cNvSpPr txBox="1"/>
              <p:nvPr/>
            </p:nvSpPr>
            <p:spPr>
              <a:xfrm>
                <a:off x="1404268" y="1290024"/>
                <a:ext cx="4307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1" lang="zh-CN" altLang="en-US" sz="1000" b="1" i="1">
                  <a:solidFill>
                    <a:srgbClr val="008F00"/>
                  </a:solidFill>
                </a:endParaRPr>
              </a:p>
            </p:txBody>
          </p:sp>
        </mc:Choice>
        <mc:Fallback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34D00863-2079-6315-3ED5-DDDFFD67A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68" y="1290024"/>
                <a:ext cx="430741" cy="24622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21DE5C02-3052-3E93-5DB2-C5ECB7949303}"/>
                  </a:ext>
                </a:extLst>
              </p:cNvPr>
              <p:cNvSpPr txBox="1"/>
              <p:nvPr/>
            </p:nvSpPr>
            <p:spPr>
              <a:xfrm>
                <a:off x="1947177" y="1290024"/>
                <a:ext cx="4307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1000" b="1" i="1">
                  <a:solidFill>
                    <a:srgbClr val="008F00"/>
                  </a:solidFill>
                </a:endParaRPr>
              </a:p>
            </p:txBody>
          </p:sp>
        </mc:Choice>
        <mc:Fallback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21DE5C02-3052-3E93-5DB2-C5ECB7949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177" y="1290024"/>
                <a:ext cx="430741" cy="24622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CD62EE47-8655-ACCC-F826-3E2E432473BB}"/>
                  </a:ext>
                </a:extLst>
              </p:cNvPr>
              <p:cNvSpPr txBox="1"/>
              <p:nvPr/>
            </p:nvSpPr>
            <p:spPr>
              <a:xfrm>
                <a:off x="2957728" y="1305622"/>
                <a:ext cx="4307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1000" b="1" i="1">
                  <a:solidFill>
                    <a:srgbClr val="008F00"/>
                  </a:solidFill>
                </a:endParaRPr>
              </a:p>
            </p:txBody>
          </p:sp>
        </mc:Choice>
        <mc:Fallback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CD62EE47-8655-ACCC-F826-3E2E43247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728" y="1305622"/>
                <a:ext cx="430741" cy="246221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4894BE83-135F-6643-8548-0011F80EA8FF}"/>
                  </a:ext>
                </a:extLst>
              </p:cNvPr>
              <p:cNvSpPr txBox="1"/>
              <p:nvPr/>
            </p:nvSpPr>
            <p:spPr>
              <a:xfrm>
                <a:off x="3529846" y="1305622"/>
                <a:ext cx="4307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1000" b="1" i="1">
                  <a:solidFill>
                    <a:srgbClr val="008F00"/>
                  </a:solidFill>
                </a:endParaRPr>
              </a:p>
            </p:txBody>
          </p:sp>
        </mc:Choice>
        <mc:Fallback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4894BE83-135F-6643-8548-0011F80EA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846" y="1305622"/>
                <a:ext cx="430741" cy="246221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38AE44A1-55D3-F97F-A9EA-6E59AB60D565}"/>
                  </a:ext>
                </a:extLst>
              </p:cNvPr>
              <p:cNvSpPr txBox="1"/>
              <p:nvPr/>
            </p:nvSpPr>
            <p:spPr>
              <a:xfrm>
                <a:off x="4438611" y="1305622"/>
                <a:ext cx="4307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1000" b="1" i="1">
                  <a:solidFill>
                    <a:srgbClr val="008F00"/>
                  </a:solidFill>
                </a:endParaRPr>
              </a:p>
            </p:txBody>
          </p:sp>
        </mc:Choice>
        <mc:Fallback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38AE44A1-55D3-F97F-A9EA-6E59AB60D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611" y="1305622"/>
                <a:ext cx="430741" cy="24622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18B946F3-02F7-2D2D-DDAE-621B5A7E24A2}"/>
                  </a:ext>
                </a:extLst>
              </p:cNvPr>
              <p:cNvSpPr txBox="1"/>
              <p:nvPr/>
            </p:nvSpPr>
            <p:spPr>
              <a:xfrm>
                <a:off x="5015911" y="1305622"/>
                <a:ext cx="4307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1000" b="1" i="1">
                  <a:solidFill>
                    <a:srgbClr val="008F00"/>
                  </a:solidFill>
                </a:endParaRPr>
              </a:p>
            </p:txBody>
          </p:sp>
        </mc:Choice>
        <mc:Fallback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18B946F3-02F7-2D2D-DDAE-621B5A7E2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911" y="1305622"/>
                <a:ext cx="430741" cy="246221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C51CCB8A-2489-50C2-E6DD-B3D0C9491B85}"/>
                  </a:ext>
                </a:extLst>
              </p:cNvPr>
              <p:cNvSpPr txBox="1"/>
              <p:nvPr/>
            </p:nvSpPr>
            <p:spPr>
              <a:xfrm>
                <a:off x="2018702" y="1947206"/>
                <a:ext cx="4307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zh-CN" altLang="en-US" sz="1000" b="1" i="1">
                  <a:solidFill>
                    <a:srgbClr val="008F00"/>
                  </a:solidFill>
                </a:endParaRPr>
              </a:p>
            </p:txBody>
          </p:sp>
        </mc:Choice>
        <mc:Fallback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C51CCB8A-2489-50C2-E6DD-B3D0C9491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702" y="1947206"/>
                <a:ext cx="430741" cy="246221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8F3D73B8-FA8E-9A9E-747B-E4D521DE2C15}"/>
                  </a:ext>
                </a:extLst>
              </p:cNvPr>
              <p:cNvSpPr txBox="1"/>
              <p:nvPr/>
            </p:nvSpPr>
            <p:spPr>
              <a:xfrm>
                <a:off x="2780538" y="1944587"/>
                <a:ext cx="4307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kumimoji="1" lang="zh-CN" altLang="en-US" sz="1000" b="1" i="1">
                  <a:solidFill>
                    <a:srgbClr val="008F00"/>
                  </a:solidFill>
                </a:endParaRPr>
              </a:p>
            </p:txBody>
          </p:sp>
        </mc:Choice>
        <mc:Fallback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8F3D73B8-FA8E-9A9E-747B-E4D521DE2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538" y="1944587"/>
                <a:ext cx="430741" cy="246221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6A1C3408-04F3-E754-8077-7D49563024AD}"/>
                  </a:ext>
                </a:extLst>
              </p:cNvPr>
              <p:cNvSpPr txBox="1"/>
              <p:nvPr/>
            </p:nvSpPr>
            <p:spPr>
              <a:xfrm>
                <a:off x="3904921" y="2747834"/>
                <a:ext cx="4307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kumimoji="1" lang="zh-CN" altLang="en-US" sz="1000" b="1" i="1">
                  <a:solidFill>
                    <a:srgbClr val="008F00"/>
                  </a:solidFill>
                </a:endParaRPr>
              </a:p>
            </p:txBody>
          </p:sp>
        </mc:Choice>
        <mc:Fallback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6A1C3408-04F3-E754-8077-7D4956302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921" y="2747834"/>
                <a:ext cx="430741" cy="246221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B66ADFB2-B4E0-A6A5-3F76-F614CC160C7A}"/>
                  </a:ext>
                </a:extLst>
              </p:cNvPr>
              <p:cNvSpPr txBox="1"/>
              <p:nvPr/>
            </p:nvSpPr>
            <p:spPr>
              <a:xfrm>
                <a:off x="2252071" y="2541439"/>
                <a:ext cx="4307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kumimoji="1" lang="zh-CN" altLang="en-US" sz="1000" b="1" i="1">
                  <a:solidFill>
                    <a:srgbClr val="008F00"/>
                  </a:solidFill>
                </a:endParaRPr>
              </a:p>
            </p:txBody>
          </p:sp>
        </mc:Choice>
        <mc:Fallback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B66ADFB2-B4E0-A6A5-3F76-F614CC160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071" y="2541439"/>
                <a:ext cx="430741" cy="246221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3" name="文本框 272">
                <a:extLst>
                  <a:ext uri="{FF2B5EF4-FFF2-40B4-BE49-F238E27FC236}">
                    <a16:creationId xmlns:a16="http://schemas.microsoft.com/office/drawing/2014/main" id="{3F7D42EE-AF96-BA22-53C5-DB5F7C1BB0C2}"/>
                  </a:ext>
                </a:extLst>
              </p:cNvPr>
              <p:cNvSpPr txBox="1"/>
              <p:nvPr/>
            </p:nvSpPr>
            <p:spPr>
              <a:xfrm>
                <a:off x="2697540" y="2398050"/>
                <a:ext cx="4307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kumimoji="1" lang="zh-CN" altLang="en-US" sz="1000" b="1" i="1"/>
              </a:p>
            </p:txBody>
          </p:sp>
        </mc:Choice>
        <mc:Fallback>
          <p:sp>
            <p:nvSpPr>
              <p:cNvPr id="273" name="文本框 272">
                <a:extLst>
                  <a:ext uri="{FF2B5EF4-FFF2-40B4-BE49-F238E27FC236}">
                    <a16:creationId xmlns:a16="http://schemas.microsoft.com/office/drawing/2014/main" id="{3F7D42EE-AF96-BA22-53C5-DB5F7C1BB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540" y="2398050"/>
                <a:ext cx="430741" cy="246221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269FE75E-5451-18AD-ADAC-A7C95654FDBE}"/>
                  </a:ext>
                </a:extLst>
              </p:cNvPr>
              <p:cNvSpPr txBox="1"/>
              <p:nvPr/>
            </p:nvSpPr>
            <p:spPr>
              <a:xfrm>
                <a:off x="2583614" y="2781329"/>
                <a:ext cx="4307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kumimoji="1" lang="zh-CN" altLang="en-US" sz="1000" b="1" i="1">
                  <a:solidFill>
                    <a:srgbClr val="008F00"/>
                  </a:solidFill>
                </a:endParaRPr>
              </a:p>
            </p:txBody>
          </p:sp>
        </mc:Choice>
        <mc:Fallback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269FE75E-5451-18AD-ADAC-A7C95654F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614" y="2781329"/>
                <a:ext cx="430741" cy="246221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578A980E-D473-7CF4-F081-66C5B5175481}"/>
                  </a:ext>
                </a:extLst>
              </p:cNvPr>
              <p:cNvSpPr txBox="1"/>
              <p:nvPr/>
            </p:nvSpPr>
            <p:spPr>
              <a:xfrm>
                <a:off x="2465163" y="3189065"/>
                <a:ext cx="4307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kumimoji="1" lang="zh-CN" altLang="en-US" sz="1000" b="1" i="1">
                  <a:solidFill>
                    <a:srgbClr val="008F00"/>
                  </a:solidFill>
                </a:endParaRPr>
              </a:p>
            </p:txBody>
          </p:sp>
        </mc:Choice>
        <mc:Fallback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578A980E-D473-7CF4-F081-66C5B5175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163" y="3189065"/>
                <a:ext cx="430741" cy="246221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A2AD1833-36FE-D646-F3FE-025517552AB9}"/>
                  </a:ext>
                </a:extLst>
              </p:cNvPr>
              <p:cNvSpPr txBox="1"/>
              <p:nvPr/>
            </p:nvSpPr>
            <p:spPr>
              <a:xfrm>
                <a:off x="2592075" y="3573162"/>
                <a:ext cx="4307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</m:oMath>
                  </m:oMathPara>
                </a14:m>
                <a:endParaRPr kumimoji="1" lang="zh-CN" altLang="en-US" sz="1000" b="1" i="1">
                  <a:solidFill>
                    <a:srgbClr val="008F00"/>
                  </a:solidFill>
                </a:endParaRPr>
              </a:p>
            </p:txBody>
          </p:sp>
        </mc:Choice>
        <mc:Fallback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A2AD1833-36FE-D646-F3FE-025517552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075" y="3573162"/>
                <a:ext cx="430741" cy="246221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AC86930E-B060-A30C-3D1F-DCB25C8B4DB4}"/>
                  </a:ext>
                </a:extLst>
              </p:cNvPr>
              <p:cNvSpPr txBox="1"/>
              <p:nvPr/>
            </p:nvSpPr>
            <p:spPr>
              <a:xfrm>
                <a:off x="2249792" y="3819696"/>
                <a:ext cx="4307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</m:oMath>
                  </m:oMathPara>
                </a14:m>
                <a:endParaRPr kumimoji="1" lang="zh-CN" altLang="en-US" sz="1000" b="1" i="1">
                  <a:solidFill>
                    <a:srgbClr val="008F00"/>
                  </a:solidFill>
                </a:endParaRPr>
              </a:p>
            </p:txBody>
          </p:sp>
        </mc:Choice>
        <mc:Fallback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AC86930E-B060-A30C-3D1F-DCB25C8B4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792" y="3819696"/>
                <a:ext cx="430741" cy="246221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8F6B7F09-3627-F56B-92D4-696E6F12D762}"/>
                  </a:ext>
                </a:extLst>
              </p:cNvPr>
              <p:cNvSpPr txBox="1"/>
              <p:nvPr/>
            </p:nvSpPr>
            <p:spPr>
              <a:xfrm>
                <a:off x="2734073" y="4053551"/>
                <a:ext cx="4307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</m:oMath>
                  </m:oMathPara>
                </a14:m>
                <a:endParaRPr kumimoji="1" lang="zh-CN" altLang="en-US" sz="1000" b="1" i="1">
                  <a:solidFill>
                    <a:srgbClr val="008F00"/>
                  </a:solidFill>
                </a:endParaRPr>
              </a:p>
            </p:txBody>
          </p:sp>
        </mc:Choice>
        <mc:Fallback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8F6B7F09-3627-F56B-92D4-696E6F12D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073" y="4053551"/>
                <a:ext cx="430741" cy="246221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9" name="文本框 278">
                <a:extLst>
                  <a:ext uri="{FF2B5EF4-FFF2-40B4-BE49-F238E27FC236}">
                    <a16:creationId xmlns:a16="http://schemas.microsoft.com/office/drawing/2014/main" id="{15A1BFEC-5A7D-FF9A-559B-BEB9D0FD2D15}"/>
                  </a:ext>
                </a:extLst>
              </p:cNvPr>
              <p:cNvSpPr txBox="1"/>
              <p:nvPr/>
            </p:nvSpPr>
            <p:spPr>
              <a:xfrm>
                <a:off x="2431545" y="4518273"/>
                <a:ext cx="4307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</m:sub>
                      </m:sSub>
                    </m:oMath>
                  </m:oMathPara>
                </a14:m>
                <a:endParaRPr kumimoji="1" lang="zh-CN" altLang="en-US" sz="1000" b="1" i="1">
                  <a:solidFill>
                    <a:srgbClr val="008F00"/>
                  </a:solidFill>
                </a:endParaRPr>
              </a:p>
            </p:txBody>
          </p:sp>
        </mc:Choice>
        <mc:Fallback>
          <p:sp>
            <p:nvSpPr>
              <p:cNvPr id="279" name="文本框 278">
                <a:extLst>
                  <a:ext uri="{FF2B5EF4-FFF2-40B4-BE49-F238E27FC236}">
                    <a16:creationId xmlns:a16="http://schemas.microsoft.com/office/drawing/2014/main" id="{15A1BFEC-5A7D-FF9A-559B-BEB9D0FD2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545" y="4518273"/>
                <a:ext cx="430741" cy="246221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6CEBF1C8-AB3F-895E-8AEF-7A509B62F654}"/>
                  </a:ext>
                </a:extLst>
              </p:cNvPr>
              <p:cNvSpPr txBox="1"/>
              <p:nvPr/>
            </p:nvSpPr>
            <p:spPr>
              <a:xfrm>
                <a:off x="875131" y="1717243"/>
                <a:ext cx="95388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sz="800" b="1"/>
                  <a:t>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zh-CN" altLang="en-US" sz="800" i="1"/>
              </a:p>
            </p:txBody>
          </p:sp>
        </mc:Choice>
        <mc:Fallback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6CEBF1C8-AB3F-895E-8AEF-7A509B62F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31" y="1717243"/>
                <a:ext cx="953884" cy="215444"/>
              </a:xfrm>
              <a:prstGeom prst="rect">
                <a:avLst/>
              </a:prstGeom>
              <a:blipFill>
                <a:blip r:embed="rId5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DFD673A3-9206-EEEF-1DDC-0F038D3BD690}"/>
                  </a:ext>
                </a:extLst>
              </p:cNvPr>
              <p:cNvSpPr txBox="1"/>
              <p:nvPr/>
            </p:nvSpPr>
            <p:spPr>
              <a:xfrm>
                <a:off x="2784790" y="3762589"/>
                <a:ext cx="107762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DFD673A3-9206-EEEF-1DDC-0F038D3BD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790" y="3762589"/>
                <a:ext cx="1077629" cy="215444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2BCC1F93-308C-253B-FEDC-F9AA405091A2}"/>
                  </a:ext>
                </a:extLst>
              </p:cNvPr>
              <p:cNvSpPr txBox="1"/>
              <p:nvPr/>
            </p:nvSpPr>
            <p:spPr>
              <a:xfrm rot="2764369">
                <a:off x="2535337" y="2726078"/>
                <a:ext cx="5496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b="1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2BCC1F93-308C-253B-FEDC-F9AA40509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64369">
                <a:off x="2535337" y="2726078"/>
                <a:ext cx="549690" cy="369332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0" name="文本框 299">
                <a:extLst>
                  <a:ext uri="{FF2B5EF4-FFF2-40B4-BE49-F238E27FC236}">
                    <a16:creationId xmlns:a16="http://schemas.microsoft.com/office/drawing/2014/main" id="{484B7E8E-3AF2-B863-CDAA-E55DE0860128}"/>
                  </a:ext>
                </a:extLst>
              </p:cNvPr>
              <p:cNvSpPr txBox="1"/>
              <p:nvPr/>
            </p:nvSpPr>
            <p:spPr>
              <a:xfrm rot="2764369">
                <a:off x="2541346" y="3957460"/>
                <a:ext cx="5496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b="1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0" name="文本框 299">
                <a:extLst>
                  <a:ext uri="{FF2B5EF4-FFF2-40B4-BE49-F238E27FC236}">
                    <a16:creationId xmlns:a16="http://schemas.microsoft.com/office/drawing/2014/main" id="{484B7E8E-3AF2-B863-CDAA-E55DE0860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64369">
                <a:off x="2541346" y="3957460"/>
                <a:ext cx="549690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77B017F0-BDDD-9E30-7D88-DE9B063A3C27}"/>
              </a:ext>
            </a:extLst>
          </p:cNvPr>
          <p:cNvCxnSpPr>
            <a:cxnSpLocks/>
          </p:cNvCxnSpPr>
          <p:nvPr/>
        </p:nvCxnSpPr>
        <p:spPr>
          <a:xfrm flipH="1">
            <a:off x="2671488" y="4379484"/>
            <a:ext cx="214034" cy="259034"/>
          </a:xfrm>
          <a:prstGeom prst="line">
            <a:avLst/>
          </a:prstGeom>
          <a:ln w="635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65F02C3F-1F54-D687-92CB-20F4CCC7453B}"/>
              </a:ext>
            </a:extLst>
          </p:cNvPr>
          <p:cNvCxnSpPr>
            <a:cxnSpLocks/>
            <a:endCxn id="272" idx="2"/>
          </p:cNvCxnSpPr>
          <p:nvPr/>
        </p:nvCxnSpPr>
        <p:spPr>
          <a:xfrm flipH="1">
            <a:off x="2467442" y="2478729"/>
            <a:ext cx="374028" cy="308931"/>
          </a:xfrm>
          <a:prstGeom prst="line">
            <a:avLst/>
          </a:prstGeom>
          <a:ln w="635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75950EDD-7806-32E7-204A-041FCAC59F2E}"/>
              </a:ext>
            </a:extLst>
          </p:cNvPr>
          <p:cNvCxnSpPr>
            <a:cxnSpLocks/>
            <a:stCxn id="196" idx="2"/>
          </p:cNvCxnSpPr>
          <p:nvPr/>
        </p:nvCxnSpPr>
        <p:spPr>
          <a:xfrm flipH="1">
            <a:off x="1880261" y="1934367"/>
            <a:ext cx="243303" cy="266932"/>
          </a:xfrm>
          <a:prstGeom prst="line">
            <a:avLst/>
          </a:prstGeom>
          <a:ln w="63500" cmpd="dbl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3592D4A2-42FC-7B06-D014-58F66D877E83}"/>
              </a:ext>
            </a:extLst>
          </p:cNvPr>
          <p:cNvCxnSpPr>
            <a:cxnSpLocks/>
          </p:cNvCxnSpPr>
          <p:nvPr/>
        </p:nvCxnSpPr>
        <p:spPr>
          <a:xfrm flipH="1" flipV="1">
            <a:off x="3782079" y="3175437"/>
            <a:ext cx="378312" cy="219372"/>
          </a:xfrm>
          <a:prstGeom prst="line">
            <a:avLst/>
          </a:prstGeom>
          <a:ln w="63500" cmpd="dbl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C7A3898A-7CEC-FE8E-873A-DB11111BE0CB}"/>
              </a:ext>
            </a:extLst>
          </p:cNvPr>
          <p:cNvCxnSpPr>
            <a:cxnSpLocks/>
          </p:cNvCxnSpPr>
          <p:nvPr/>
        </p:nvCxnSpPr>
        <p:spPr>
          <a:xfrm flipH="1" flipV="1">
            <a:off x="3019405" y="1912934"/>
            <a:ext cx="286196" cy="327739"/>
          </a:xfrm>
          <a:prstGeom prst="line">
            <a:avLst/>
          </a:prstGeom>
          <a:ln w="63500" cmpd="dbl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E02A7E7-BD3A-C849-008A-74BB43F2E4A1}"/>
                  </a:ext>
                </a:extLst>
              </p:cNvPr>
              <p:cNvSpPr txBox="1"/>
              <p:nvPr/>
            </p:nvSpPr>
            <p:spPr>
              <a:xfrm>
                <a:off x="1825105" y="1891953"/>
                <a:ext cx="3607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sz="160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E02A7E7-BD3A-C849-008A-74BB43F2E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105" y="1891953"/>
                <a:ext cx="360770" cy="338554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D04EA8C-AD83-3ED5-604C-1B1EF13471CE}"/>
                  </a:ext>
                </a:extLst>
              </p:cNvPr>
              <p:cNvSpPr txBox="1"/>
              <p:nvPr/>
            </p:nvSpPr>
            <p:spPr>
              <a:xfrm>
                <a:off x="2986047" y="1916628"/>
                <a:ext cx="3607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zh-CN" altLang="en-US" sz="160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D04EA8C-AD83-3ED5-604C-1B1EF1347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047" y="1916628"/>
                <a:ext cx="360770" cy="338554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5D00652-EF44-A9AE-CBA8-515942F244E9}"/>
                  </a:ext>
                </a:extLst>
              </p:cNvPr>
              <p:cNvSpPr txBox="1"/>
              <p:nvPr/>
            </p:nvSpPr>
            <p:spPr>
              <a:xfrm>
                <a:off x="2465308" y="2483702"/>
                <a:ext cx="3607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zh-CN" altLang="en-US" sz="160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5D00652-EF44-A9AE-CBA8-515942F24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308" y="2483702"/>
                <a:ext cx="360770" cy="338554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4BE3F22-3175-E42B-C7C2-33AC904B60C0}"/>
                  </a:ext>
                </a:extLst>
              </p:cNvPr>
              <p:cNvSpPr txBox="1"/>
              <p:nvPr/>
            </p:nvSpPr>
            <p:spPr>
              <a:xfrm>
                <a:off x="3815142" y="3123057"/>
                <a:ext cx="3607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zh-CN" altLang="en-US" sz="160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4BE3F22-3175-E42B-C7C2-33AC904B6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142" y="3123057"/>
                <a:ext cx="360770" cy="338554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B1560BB-66F6-4218-BAA2-848FA80F60FE}"/>
                  </a:ext>
                </a:extLst>
              </p:cNvPr>
              <p:cNvSpPr txBox="1"/>
              <p:nvPr/>
            </p:nvSpPr>
            <p:spPr>
              <a:xfrm>
                <a:off x="2611184" y="4360205"/>
                <a:ext cx="3607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zh-CN" altLang="en-US" sz="160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B1560BB-66F6-4218-BAA2-848FA80F6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184" y="4360205"/>
                <a:ext cx="360770" cy="338554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C709745A-3144-242F-CE5D-A3C5E46A3398}"/>
                  </a:ext>
                </a:extLst>
              </p:cNvPr>
              <p:cNvSpPr txBox="1"/>
              <p:nvPr/>
            </p:nvSpPr>
            <p:spPr>
              <a:xfrm>
                <a:off x="981996" y="957239"/>
                <a:ext cx="956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zh-CN" altLang="en-US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C709745A-3144-242F-CE5D-A3C5E46A3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96" y="957239"/>
                <a:ext cx="956421" cy="215444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86C53AB-2EB0-9704-2727-9D3A151EEE12}"/>
                  </a:ext>
                </a:extLst>
              </p:cNvPr>
              <p:cNvSpPr txBox="1"/>
              <p:nvPr/>
            </p:nvSpPr>
            <p:spPr>
              <a:xfrm>
                <a:off x="1809907" y="957239"/>
                <a:ext cx="54460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86C53AB-2EB0-9704-2727-9D3A151EE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907" y="957239"/>
                <a:ext cx="544605" cy="215444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A28D468-7598-060C-E930-703712CA0C19}"/>
                  </a:ext>
                </a:extLst>
              </p:cNvPr>
              <p:cNvSpPr txBox="1"/>
              <p:nvPr/>
            </p:nvSpPr>
            <p:spPr>
              <a:xfrm>
                <a:off x="2688827" y="927421"/>
                <a:ext cx="62144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A28D468-7598-060C-E930-703712CA0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827" y="927421"/>
                <a:ext cx="621442" cy="215444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2125695B-9B92-F3DD-CBA9-A1142D7C0EFC}"/>
                  </a:ext>
                </a:extLst>
              </p:cNvPr>
              <p:cNvSpPr txBox="1"/>
              <p:nvPr/>
            </p:nvSpPr>
            <p:spPr>
              <a:xfrm>
                <a:off x="3183528" y="927421"/>
                <a:ext cx="956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2125695B-9B92-F3DD-CBA9-A1142D7C0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528" y="927421"/>
                <a:ext cx="956421" cy="215444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592E7FFC-40F6-E78A-A6A1-9CBC9621D9A2}"/>
                  </a:ext>
                </a:extLst>
              </p:cNvPr>
              <p:cNvSpPr txBox="1"/>
              <p:nvPr/>
            </p:nvSpPr>
            <p:spPr>
              <a:xfrm>
                <a:off x="4079874" y="927421"/>
                <a:ext cx="75962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zh-CN" altLang="en-US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592E7FFC-40F6-E78A-A6A1-9CBC9621D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874" y="927421"/>
                <a:ext cx="759624" cy="215444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D8E1305-A9D7-B2F4-2155-4033FF9012F7}"/>
                  </a:ext>
                </a:extLst>
              </p:cNvPr>
              <p:cNvSpPr txBox="1"/>
              <p:nvPr/>
            </p:nvSpPr>
            <p:spPr>
              <a:xfrm>
                <a:off x="4861482" y="927421"/>
                <a:ext cx="6552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D8E1305-A9D7-B2F4-2155-4033FF901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482" y="927421"/>
                <a:ext cx="655223" cy="215444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423F563C-A0E6-17A1-EA60-6F79DB228134}"/>
                  </a:ext>
                </a:extLst>
              </p:cNvPr>
              <p:cNvSpPr txBox="1"/>
              <p:nvPr/>
            </p:nvSpPr>
            <p:spPr>
              <a:xfrm>
                <a:off x="4717435" y="1985855"/>
                <a:ext cx="9315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423F563C-A0E6-17A1-EA60-6F79DB228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435" y="1985855"/>
                <a:ext cx="931533" cy="215444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329FCE4A-39C1-5A28-E8EA-636B096F37A6}"/>
                  </a:ext>
                </a:extLst>
              </p:cNvPr>
              <p:cNvSpPr txBox="1"/>
              <p:nvPr/>
            </p:nvSpPr>
            <p:spPr>
              <a:xfrm>
                <a:off x="1443678" y="2906495"/>
                <a:ext cx="117356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sSub>
                        <m:sSubPr>
                          <m:ctrlP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329FCE4A-39C1-5A28-E8EA-636B096F3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678" y="2906495"/>
                <a:ext cx="1173563" cy="215444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5E99FE21-73B9-F757-72EF-03A7F1EC8692}"/>
                  </a:ext>
                </a:extLst>
              </p:cNvPr>
              <p:cNvSpPr txBox="1"/>
              <p:nvPr/>
            </p:nvSpPr>
            <p:spPr>
              <a:xfrm>
                <a:off x="2493658" y="3518263"/>
                <a:ext cx="125978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][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5E99FE21-73B9-F757-72EF-03A7F1EC8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658" y="3518263"/>
                <a:ext cx="1259781" cy="215444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4FEB922F-8C90-56A6-BE51-B20D23250D04}"/>
                  </a:ext>
                </a:extLst>
              </p:cNvPr>
              <p:cNvSpPr txBox="1"/>
              <p:nvPr/>
            </p:nvSpPr>
            <p:spPr>
              <a:xfrm>
                <a:off x="2501465" y="4177173"/>
                <a:ext cx="107762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4FEB922F-8C90-56A6-BE51-B20D23250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465" y="4177173"/>
                <a:ext cx="1077629" cy="215444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9DCC103-201D-3B45-C1BD-E629B42A4E0D}"/>
                  </a:ext>
                </a:extLst>
              </p:cNvPr>
              <p:cNvSpPr txBox="1"/>
              <p:nvPr/>
            </p:nvSpPr>
            <p:spPr>
              <a:xfrm>
                <a:off x="1365020" y="4085612"/>
                <a:ext cx="123985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9DCC103-201D-3B45-C1BD-E629B42A4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020" y="4085612"/>
                <a:ext cx="1239857" cy="215444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1DBD6C91-AE24-EE81-A25F-042EB024D994}"/>
                  </a:ext>
                </a:extLst>
              </p:cNvPr>
              <p:cNvSpPr txBox="1"/>
              <p:nvPr/>
            </p:nvSpPr>
            <p:spPr>
              <a:xfrm>
                <a:off x="1449402" y="4372128"/>
                <a:ext cx="115019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1DBD6C91-AE24-EE81-A25F-042EB024D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402" y="4372128"/>
                <a:ext cx="1150195" cy="215444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D751D1FF-CF25-D403-BC60-AE820C2A2254}"/>
                  </a:ext>
                </a:extLst>
              </p:cNvPr>
              <p:cNvSpPr txBox="1"/>
              <p:nvPr/>
            </p:nvSpPr>
            <p:spPr>
              <a:xfrm>
                <a:off x="3059182" y="4491885"/>
                <a:ext cx="113793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D751D1FF-CF25-D403-BC60-AE820C2A2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182" y="4491885"/>
                <a:ext cx="1137936" cy="215444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4C7175FB-B97B-C15D-695E-1DBD6C94F2DE}"/>
                  </a:ext>
                </a:extLst>
              </p:cNvPr>
              <p:cNvSpPr txBox="1"/>
              <p:nvPr/>
            </p:nvSpPr>
            <p:spPr>
              <a:xfrm>
                <a:off x="1804822" y="4630078"/>
                <a:ext cx="130682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4C7175FB-B97B-C15D-695E-1DBD6C94F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822" y="4630078"/>
                <a:ext cx="1306829" cy="215444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EF58B73-4BC6-58CF-E0FE-BF0A517750D4}"/>
                  </a:ext>
                </a:extLst>
              </p:cNvPr>
              <p:cNvSpPr txBox="1"/>
              <p:nvPr/>
            </p:nvSpPr>
            <p:spPr>
              <a:xfrm>
                <a:off x="2853562" y="4709227"/>
                <a:ext cx="130682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EF58B73-4BC6-58CF-E0FE-BF0A51775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562" y="4709227"/>
                <a:ext cx="1306829" cy="215444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B0C2CA0-15D9-96F5-6EB8-3E9C3CA69218}"/>
              </a:ext>
            </a:extLst>
          </p:cNvPr>
          <p:cNvSpPr txBox="1"/>
          <p:nvPr/>
        </p:nvSpPr>
        <p:spPr>
          <a:xfrm>
            <a:off x="0" y="16546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>
                <a:latin typeface="Calibri" panose="020F0502020204030204" pitchFamily="34" charset="0"/>
                <a:cs typeface="Calibri" panose="020F0502020204030204" pitchFamily="34" charset="0"/>
              </a:rPr>
              <a:t>The Overall Computational Process of the Multi-Head Attention</a:t>
            </a:r>
            <a:endParaRPr kumimoji="1" lang="zh-CN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B455BBD1-DFB0-8646-35E5-2FB4ED1A5D6C}"/>
                  </a:ext>
                </a:extLst>
              </p:cNvPr>
              <p:cNvSpPr/>
              <p:nvPr/>
            </p:nvSpPr>
            <p:spPr>
              <a:xfrm>
                <a:off x="2755911" y="5195711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𝒐𝒔</m:t>
                      </m:r>
                      <m:r>
                        <a:rPr kumimoji="1" lang="en-US" altLang="zh-CN" sz="1000" b="1" i="1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𝒔𝒔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B455BBD1-DFB0-8646-35E5-2FB4ED1A5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911" y="5195711"/>
                <a:ext cx="549690" cy="182605"/>
              </a:xfrm>
              <a:prstGeom prst="ellipse">
                <a:avLst/>
              </a:prstGeom>
              <a:blipFill>
                <a:blip r:embed="rId79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4A1F704-8AD2-62C9-167E-59E19CA83E2E}"/>
                  </a:ext>
                </a:extLst>
              </p:cNvPr>
              <p:cNvSpPr txBox="1"/>
              <p:nvPr/>
            </p:nvSpPr>
            <p:spPr>
              <a:xfrm>
                <a:off x="2671182" y="4881945"/>
                <a:ext cx="43074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1000" b="1" i="1" smtClean="0">
                              <a:solidFill>
                                <a:srgbClr val="008F00"/>
                              </a:solidFill>
                              <a:latin typeface="Cambria Math" panose="02040503050406030204" pitchFamily="18" charset="0"/>
                            </a:rPr>
                            <m:t>𝟏𝟕</m:t>
                          </m:r>
                        </m:sub>
                      </m:sSub>
                    </m:oMath>
                  </m:oMathPara>
                </a14:m>
                <a:endParaRPr kumimoji="1" lang="zh-CN" altLang="en-US" sz="1000" b="1" i="1">
                  <a:solidFill>
                    <a:srgbClr val="008F00"/>
                  </a:solidFill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4A1F704-8AD2-62C9-167E-59E19CA83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182" y="4881945"/>
                <a:ext cx="430741" cy="246221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文本框 292">
                <a:extLst>
                  <a:ext uri="{FF2B5EF4-FFF2-40B4-BE49-F238E27FC236}">
                    <a16:creationId xmlns:a16="http://schemas.microsoft.com/office/drawing/2014/main" id="{71D0B40E-80D6-72B1-778D-37FAA04C7834}"/>
                  </a:ext>
                </a:extLst>
              </p:cNvPr>
              <p:cNvSpPr txBox="1"/>
              <p:nvPr/>
            </p:nvSpPr>
            <p:spPr>
              <a:xfrm>
                <a:off x="2621754" y="2355840"/>
                <a:ext cx="117433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zh-CN" altLang="en-US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3" name="文本框 292">
                <a:extLst>
                  <a:ext uri="{FF2B5EF4-FFF2-40B4-BE49-F238E27FC236}">
                    <a16:creationId xmlns:a16="http://schemas.microsoft.com/office/drawing/2014/main" id="{71D0B40E-80D6-72B1-778D-37FAA04C7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754" y="2355840"/>
                <a:ext cx="1174338" cy="215444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744052A-42FD-67E9-A2BC-8ECA4B9BB67C}"/>
                  </a:ext>
                </a:extLst>
              </p:cNvPr>
              <p:cNvSpPr txBox="1"/>
              <p:nvPr/>
            </p:nvSpPr>
            <p:spPr>
              <a:xfrm>
                <a:off x="2860782" y="3998008"/>
                <a:ext cx="107762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744052A-42FD-67E9-A2BC-8ECA4B9BB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782" y="3998008"/>
                <a:ext cx="1077629" cy="215444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E2AC3A8-FC1A-7AA0-FE6A-B9C1DF6752C0}"/>
                  </a:ext>
                </a:extLst>
              </p:cNvPr>
              <p:cNvSpPr txBox="1"/>
              <p:nvPr/>
            </p:nvSpPr>
            <p:spPr>
              <a:xfrm>
                <a:off x="2423869" y="5391439"/>
                <a:ext cx="130682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E2AC3A8-FC1A-7AA0-FE6A-B9C1DF675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69" y="5391439"/>
                <a:ext cx="1306829" cy="215444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32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六边形 250">
            <a:extLst>
              <a:ext uri="{FF2B5EF4-FFF2-40B4-BE49-F238E27FC236}">
                <a16:creationId xmlns:a16="http://schemas.microsoft.com/office/drawing/2014/main" id="{71D621A0-977B-D6FD-C3B8-3219E4866AC4}"/>
              </a:ext>
            </a:extLst>
          </p:cNvPr>
          <p:cNvSpPr/>
          <p:nvPr/>
        </p:nvSpPr>
        <p:spPr>
          <a:xfrm>
            <a:off x="1968142" y="416933"/>
            <a:ext cx="7462300" cy="6059463"/>
          </a:xfrm>
          <a:prstGeom prst="hexagon">
            <a:avLst>
              <a:gd name="adj" fmla="val 13612"/>
              <a:gd name="vf" fmla="val 11547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800" b="1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15" name="六边形 114">
            <a:extLst>
              <a:ext uri="{FF2B5EF4-FFF2-40B4-BE49-F238E27FC236}">
                <a16:creationId xmlns:a16="http://schemas.microsoft.com/office/drawing/2014/main" id="{19FAEA24-8F94-5A97-886D-FA20877BCB78}"/>
              </a:ext>
            </a:extLst>
          </p:cNvPr>
          <p:cNvSpPr/>
          <p:nvPr/>
        </p:nvSpPr>
        <p:spPr>
          <a:xfrm>
            <a:off x="3289019" y="603706"/>
            <a:ext cx="2296338" cy="796950"/>
          </a:xfrm>
          <a:prstGeom prst="hexagon">
            <a:avLst>
              <a:gd name="adj" fmla="val 23987"/>
              <a:gd name="vf" fmla="val 115470"/>
            </a:avLst>
          </a:prstGeom>
          <a:noFill/>
          <a:ln w="19050">
            <a:solidFill>
              <a:schemeClr val="tx1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1200" b="1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B95730DC-B94B-4B2F-F4DF-3A97B95B17E5}"/>
                  </a:ext>
                </a:extLst>
              </p:cNvPr>
              <p:cNvSpPr/>
              <p:nvPr/>
            </p:nvSpPr>
            <p:spPr>
              <a:xfrm>
                <a:off x="3262891" y="28282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𝒒𝒔</m:t>
                      </m:r>
                      <m:r>
                        <a:rPr kumimoji="1" lang="en-US" altLang="zh-CN" sz="1000" b="1" i="1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𝒔𝒔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B95730DC-B94B-4B2F-F4DF-3A97B95B17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891" y="28282"/>
                <a:ext cx="549690" cy="18260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891BC544-219E-A56B-4FEA-1284732E6F67}"/>
                  </a:ext>
                </a:extLst>
              </p:cNvPr>
              <p:cNvSpPr/>
              <p:nvPr/>
            </p:nvSpPr>
            <p:spPr>
              <a:xfrm>
                <a:off x="7165864" y="28282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𝒘𝒗</m:t>
                      </m:r>
                      <m:r>
                        <a:rPr kumimoji="1" lang="en-US" altLang="zh-CN" sz="1000" b="1" i="1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891BC544-219E-A56B-4FEA-1284732E6F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864" y="28282"/>
                <a:ext cx="549690" cy="18260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33EB6EAC-66FC-14ED-A039-9AB780C6DC43}"/>
                  </a:ext>
                </a:extLst>
              </p:cNvPr>
              <p:cNvSpPr/>
              <p:nvPr/>
            </p:nvSpPr>
            <p:spPr>
              <a:xfrm>
                <a:off x="7898839" y="28282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𝒘𝒐𝒔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33EB6EAC-66FC-14ED-A039-9AB780C6D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839" y="28282"/>
                <a:ext cx="549690" cy="18260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E84D6E63-0E0D-5E50-9F62-570BD8F4531E}"/>
                  </a:ext>
                </a:extLst>
              </p:cNvPr>
              <p:cNvSpPr/>
              <p:nvPr/>
            </p:nvSpPr>
            <p:spPr>
              <a:xfrm>
                <a:off x="3845599" y="783299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E84D6E63-0E0D-5E50-9F62-570BD8F45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599" y="783299"/>
                <a:ext cx="190657" cy="190657"/>
              </a:xfrm>
              <a:prstGeom prst="ellipse">
                <a:avLst/>
              </a:prstGeom>
              <a:blipFill>
                <a:blip r:embed="rId6"/>
                <a:stretch>
                  <a:fillRect l="-12500" b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8815961F-7A1D-2D5C-D726-AA6ABC92AA0D}"/>
                  </a:ext>
                </a:extLst>
              </p:cNvPr>
              <p:cNvSpPr/>
              <p:nvPr/>
            </p:nvSpPr>
            <p:spPr>
              <a:xfrm>
                <a:off x="4829117" y="783299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8815961F-7A1D-2D5C-D726-AA6ABC92AA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117" y="783299"/>
                <a:ext cx="190657" cy="190657"/>
              </a:xfrm>
              <a:prstGeom prst="ellipse">
                <a:avLst/>
              </a:prstGeom>
              <a:blipFill>
                <a:blip r:embed="rId7"/>
                <a:stretch>
                  <a:fillRect l="-18750" b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A947C13D-0C38-FAE1-5BEB-1649E623892D}"/>
              </a:ext>
            </a:extLst>
          </p:cNvPr>
          <p:cNvCxnSpPr>
            <a:cxnSpLocks/>
            <a:stCxn id="162" idx="4"/>
            <a:endCxn id="69" idx="1"/>
          </p:cNvCxnSpPr>
          <p:nvPr/>
        </p:nvCxnSpPr>
        <p:spPr>
          <a:xfrm>
            <a:off x="3537736" y="210887"/>
            <a:ext cx="335784" cy="60033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DE6051B6-82C6-10E7-68AB-14A5A1887F71}"/>
              </a:ext>
            </a:extLst>
          </p:cNvPr>
          <p:cNvCxnSpPr>
            <a:cxnSpLocks/>
            <a:stCxn id="118" idx="4"/>
            <a:endCxn id="69" idx="7"/>
          </p:cNvCxnSpPr>
          <p:nvPr/>
        </p:nvCxnSpPr>
        <p:spPr>
          <a:xfrm flipH="1">
            <a:off x="4008335" y="210887"/>
            <a:ext cx="221560" cy="60033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A4A9943D-2D73-BED9-0735-355596483EA8}"/>
              </a:ext>
            </a:extLst>
          </p:cNvPr>
          <p:cNvCxnSpPr>
            <a:cxnSpLocks/>
            <a:stCxn id="120" idx="4"/>
            <a:endCxn id="70" idx="7"/>
          </p:cNvCxnSpPr>
          <p:nvPr/>
        </p:nvCxnSpPr>
        <p:spPr>
          <a:xfrm flipH="1">
            <a:off x="4991853" y="210887"/>
            <a:ext cx="622359" cy="60033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A91F9EB4-9852-0669-529D-E62186B5118E}"/>
              </a:ext>
            </a:extLst>
          </p:cNvPr>
          <p:cNvCxnSpPr>
            <a:cxnSpLocks/>
            <a:stCxn id="119" idx="4"/>
            <a:endCxn id="70" idx="1"/>
          </p:cNvCxnSpPr>
          <p:nvPr/>
        </p:nvCxnSpPr>
        <p:spPr>
          <a:xfrm flipH="1">
            <a:off x="4857038" y="210887"/>
            <a:ext cx="65016" cy="60033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C6EFDC35-0A52-C43E-9F08-8D70106EFC76}"/>
              </a:ext>
            </a:extLst>
          </p:cNvPr>
          <p:cNvCxnSpPr>
            <a:cxnSpLocks/>
            <a:stCxn id="69" idx="4"/>
            <a:endCxn id="100" idx="1"/>
          </p:cNvCxnSpPr>
          <p:nvPr/>
        </p:nvCxnSpPr>
        <p:spPr>
          <a:xfrm>
            <a:off x="3940928" y="973956"/>
            <a:ext cx="427274" cy="19943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95EE1B63-DDCB-984B-504B-1EE3DEFD55D8}"/>
              </a:ext>
            </a:extLst>
          </p:cNvPr>
          <p:cNvCxnSpPr>
            <a:cxnSpLocks/>
            <a:stCxn id="70" idx="4"/>
            <a:endCxn id="100" idx="7"/>
          </p:cNvCxnSpPr>
          <p:nvPr/>
        </p:nvCxnSpPr>
        <p:spPr>
          <a:xfrm flipH="1">
            <a:off x="4503017" y="973956"/>
            <a:ext cx="421429" cy="19943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A438AAF5-4226-234F-4C1B-CDC919FCA79A}"/>
                  </a:ext>
                </a:extLst>
              </p:cNvPr>
              <p:cNvSpPr/>
              <p:nvPr/>
            </p:nvSpPr>
            <p:spPr>
              <a:xfrm>
                <a:off x="4340281" y="1145472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𝐝𝐨𝐭</m:t>
                      </m:r>
                    </m:oMath>
                  </m:oMathPara>
                </a14:m>
                <a:endParaRPr kumimoji="1" lang="zh-CN" alt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A438AAF5-4226-234F-4C1B-CDC919FCA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281" y="1145472"/>
                <a:ext cx="190657" cy="190657"/>
              </a:xfrm>
              <a:prstGeom prst="ellipse">
                <a:avLst/>
              </a:prstGeom>
              <a:blipFill>
                <a:blip r:embed="rId8"/>
                <a:stretch>
                  <a:fillRect l="-31250" r="-18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6CEE1B03-A94D-D778-EF06-EDF7BCEEDBCA}"/>
                  </a:ext>
                </a:extLst>
              </p:cNvPr>
              <p:cNvSpPr/>
              <p:nvPr/>
            </p:nvSpPr>
            <p:spPr>
              <a:xfrm>
                <a:off x="3955050" y="28282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𝒘𝒒𝒔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6CEE1B03-A94D-D778-EF06-EDF7BCEED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050" y="28282"/>
                <a:ext cx="549690" cy="18260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34EB4104-CF81-5F63-5594-9CB405A213BF}"/>
                  </a:ext>
                </a:extLst>
              </p:cNvPr>
              <p:cNvSpPr/>
              <p:nvPr/>
            </p:nvSpPr>
            <p:spPr>
              <a:xfrm>
                <a:off x="4647209" y="28282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𝒌𝒔𝒔𝒔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34EB4104-CF81-5F63-5594-9CB405A21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209" y="28282"/>
                <a:ext cx="549690" cy="18260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97808754-6F8E-1BF4-6314-A84B2E754206}"/>
                  </a:ext>
                </a:extLst>
              </p:cNvPr>
              <p:cNvSpPr/>
              <p:nvPr/>
            </p:nvSpPr>
            <p:spPr>
              <a:xfrm>
                <a:off x="5339367" y="28282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𝒘𝒌𝒔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97808754-6F8E-1BF4-6314-A84B2E7542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367" y="28282"/>
                <a:ext cx="549690" cy="18260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六边形 212">
            <a:extLst>
              <a:ext uri="{FF2B5EF4-FFF2-40B4-BE49-F238E27FC236}">
                <a16:creationId xmlns:a16="http://schemas.microsoft.com/office/drawing/2014/main" id="{9F252C1D-1F49-F61D-214B-614C0324E49D}"/>
              </a:ext>
            </a:extLst>
          </p:cNvPr>
          <p:cNvSpPr/>
          <p:nvPr/>
        </p:nvSpPr>
        <p:spPr>
          <a:xfrm>
            <a:off x="6041574" y="3923014"/>
            <a:ext cx="1759028" cy="1150773"/>
          </a:xfrm>
          <a:prstGeom prst="hexagon">
            <a:avLst>
              <a:gd name="adj" fmla="val 23987"/>
              <a:gd name="vf" fmla="val 115470"/>
            </a:avLst>
          </a:prstGeom>
          <a:noFill/>
          <a:ln w="19050">
            <a:solidFill>
              <a:schemeClr val="tx1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1200" b="1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椭圆 213">
                <a:extLst>
                  <a:ext uri="{FF2B5EF4-FFF2-40B4-BE49-F238E27FC236}">
                    <a16:creationId xmlns:a16="http://schemas.microsoft.com/office/drawing/2014/main" id="{AD5560C0-055E-CF84-64F2-6BE965C4CC7F}"/>
                  </a:ext>
                </a:extLst>
              </p:cNvPr>
              <p:cNvSpPr/>
              <p:nvPr/>
            </p:nvSpPr>
            <p:spPr>
              <a:xfrm>
                <a:off x="6359786" y="4396488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4" name="椭圆 213">
                <a:extLst>
                  <a:ext uri="{FF2B5EF4-FFF2-40B4-BE49-F238E27FC236}">
                    <a16:creationId xmlns:a16="http://schemas.microsoft.com/office/drawing/2014/main" id="{AD5560C0-055E-CF84-64F2-6BE965C4CC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786" y="4396488"/>
                <a:ext cx="190657" cy="190657"/>
              </a:xfrm>
              <a:prstGeom prst="ellipse">
                <a:avLst/>
              </a:prstGeom>
              <a:blipFill>
                <a:blip r:embed="rId12"/>
                <a:stretch>
                  <a:fillRect l="-625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6" name="直线箭头连接符 215">
            <a:extLst>
              <a:ext uri="{FF2B5EF4-FFF2-40B4-BE49-F238E27FC236}">
                <a16:creationId xmlns:a16="http://schemas.microsoft.com/office/drawing/2014/main" id="{C0242334-233D-31DD-B72E-CB9C4751B4C1}"/>
              </a:ext>
            </a:extLst>
          </p:cNvPr>
          <p:cNvCxnSpPr>
            <a:cxnSpLocks/>
            <a:stCxn id="173" idx="4"/>
            <a:endCxn id="214" idx="1"/>
          </p:cNvCxnSpPr>
          <p:nvPr/>
        </p:nvCxnSpPr>
        <p:spPr>
          <a:xfrm>
            <a:off x="5420628" y="4014317"/>
            <a:ext cx="967079" cy="41009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线箭头连接符 233">
            <a:extLst>
              <a:ext uri="{FF2B5EF4-FFF2-40B4-BE49-F238E27FC236}">
                <a16:creationId xmlns:a16="http://schemas.microsoft.com/office/drawing/2014/main" id="{DF589B11-67EF-ECD5-B652-A15C66A36230}"/>
              </a:ext>
            </a:extLst>
          </p:cNvPr>
          <p:cNvCxnSpPr>
            <a:cxnSpLocks/>
            <a:stCxn id="214" idx="4"/>
            <a:endCxn id="124" idx="1"/>
          </p:cNvCxnSpPr>
          <p:nvPr/>
        </p:nvCxnSpPr>
        <p:spPr>
          <a:xfrm>
            <a:off x="6455115" y="4587145"/>
            <a:ext cx="165046" cy="20130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D985D43-3A9E-B78C-D19B-7A059DBB91A1}"/>
                  </a:ext>
                </a:extLst>
              </p:cNvPr>
              <p:cNvSpPr txBox="1"/>
              <p:nvPr/>
            </p:nvSpPr>
            <p:spPr>
              <a:xfrm>
                <a:off x="6061775" y="6633847"/>
                <a:ext cx="130682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D985D43-3A9E-B78C-D19B-7A059DBB9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775" y="6633847"/>
                <a:ext cx="1306829" cy="215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0D4748B7-46D6-3538-4126-CC6A90259855}"/>
                  </a:ext>
                </a:extLst>
              </p:cNvPr>
              <p:cNvSpPr txBox="1"/>
              <p:nvPr/>
            </p:nvSpPr>
            <p:spPr>
              <a:xfrm>
                <a:off x="3015425" y="198459"/>
                <a:ext cx="956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0D4748B7-46D6-3538-4126-CC6A90259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425" y="198459"/>
                <a:ext cx="956421" cy="215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131BBCEE-F6AA-66AC-8D25-E2CF821B3075}"/>
                  </a:ext>
                </a:extLst>
              </p:cNvPr>
              <p:cNvSpPr txBox="1"/>
              <p:nvPr/>
            </p:nvSpPr>
            <p:spPr>
              <a:xfrm>
                <a:off x="3755014" y="198459"/>
                <a:ext cx="85866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zh-CN" altLang="en-US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,∗][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131BBCEE-F6AA-66AC-8D25-E2CF821B3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014" y="198459"/>
                <a:ext cx="858664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8E28F631-3FBC-152A-73F3-FD24A031CD82}"/>
                  </a:ext>
                </a:extLst>
              </p:cNvPr>
              <p:cNvSpPr txBox="1"/>
              <p:nvPr/>
            </p:nvSpPr>
            <p:spPr>
              <a:xfrm>
                <a:off x="5064855" y="198459"/>
                <a:ext cx="105051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zh-CN" altLang="en-US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,∗][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8E28F631-3FBC-152A-73F3-FD24A031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855" y="198459"/>
                <a:ext cx="1050512" cy="2154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BA11DD35-DE43-0006-D795-9729702AD697}"/>
                  </a:ext>
                </a:extLst>
              </p:cNvPr>
              <p:cNvSpPr txBox="1"/>
              <p:nvPr/>
            </p:nvSpPr>
            <p:spPr>
              <a:xfrm>
                <a:off x="4440563" y="198459"/>
                <a:ext cx="956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,∗][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BA11DD35-DE43-0006-D795-9729702AD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563" y="198459"/>
                <a:ext cx="956421" cy="2154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07CE668B-8A90-D267-CE65-EBDB5C35DB5F}"/>
                  </a:ext>
                </a:extLst>
              </p:cNvPr>
              <p:cNvSpPr txBox="1"/>
              <p:nvPr/>
            </p:nvSpPr>
            <p:spPr>
              <a:xfrm>
                <a:off x="5894775" y="198459"/>
                <a:ext cx="99624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,∗][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07CE668B-8A90-D267-CE65-EBDB5C35D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775" y="198459"/>
                <a:ext cx="996245" cy="2154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22C045AD-6F00-2C5B-9D8F-2F04219C1F85}"/>
                  </a:ext>
                </a:extLst>
              </p:cNvPr>
              <p:cNvSpPr txBox="1"/>
              <p:nvPr/>
            </p:nvSpPr>
            <p:spPr>
              <a:xfrm>
                <a:off x="7002757" y="198459"/>
                <a:ext cx="82555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zh-CN" altLang="en-US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,∗][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22C045AD-6F00-2C5B-9D8F-2F04219C1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757" y="198459"/>
                <a:ext cx="825557" cy="2154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B58B6C36-B727-500E-72D8-F25D923BBFDB}"/>
                  </a:ext>
                </a:extLst>
              </p:cNvPr>
              <p:cNvSpPr txBox="1"/>
              <p:nvPr/>
            </p:nvSpPr>
            <p:spPr>
              <a:xfrm>
                <a:off x="3240411" y="390242"/>
                <a:ext cx="579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800" b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[]</a:t>
                </a:r>
                <a14:m>
                  <m:oMath xmlns:m="http://schemas.openxmlformats.org/officeDocument/2006/math"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[1,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B58B6C36-B727-500E-72D8-F25D923BB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411" y="390242"/>
                <a:ext cx="579667" cy="215444"/>
              </a:xfrm>
              <a:prstGeom prst="rect">
                <a:avLst/>
              </a:prstGeom>
              <a:blipFill>
                <a:blip r:embed="rId20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D4444DCC-52C8-46FE-3BB7-CAE4840F351F}"/>
                  </a:ext>
                </a:extLst>
              </p:cNvPr>
              <p:cNvSpPr txBox="1"/>
              <p:nvPr/>
            </p:nvSpPr>
            <p:spPr>
              <a:xfrm>
                <a:off x="4372070" y="390242"/>
                <a:ext cx="8954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D4444DCC-52C8-46FE-3BB7-CAE4840F3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070" y="390242"/>
                <a:ext cx="895418" cy="21544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2FBDBA41-C6F3-A3C1-77B7-9926C492F5C2}"/>
                  </a:ext>
                </a:extLst>
              </p:cNvPr>
              <p:cNvSpPr txBox="1"/>
              <p:nvPr/>
            </p:nvSpPr>
            <p:spPr>
              <a:xfrm>
                <a:off x="4046598" y="390242"/>
                <a:ext cx="579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800" b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[]</a:t>
                </a:r>
                <a14:m>
                  <m:oMath xmlns:m="http://schemas.openxmlformats.org/officeDocument/2006/math"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2FBDBA41-C6F3-A3C1-77B7-9926C492F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598" y="390242"/>
                <a:ext cx="579667" cy="215444"/>
              </a:xfrm>
              <a:prstGeom prst="rect">
                <a:avLst/>
              </a:prstGeom>
              <a:blipFill>
                <a:blip r:embed="rId2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D4AD4E9C-99AF-0693-B33E-8D7D40B1ABBD}"/>
                  </a:ext>
                </a:extLst>
              </p:cNvPr>
              <p:cNvSpPr txBox="1"/>
              <p:nvPr/>
            </p:nvSpPr>
            <p:spPr>
              <a:xfrm>
                <a:off x="5132412" y="390242"/>
                <a:ext cx="59562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800" b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[]</a:t>
                </a:r>
                <a14:m>
                  <m:oMath xmlns:m="http://schemas.openxmlformats.org/officeDocument/2006/math"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D4AD4E9C-99AF-0693-B33E-8D7D40B1A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412" y="390242"/>
                <a:ext cx="595624" cy="215444"/>
              </a:xfrm>
              <a:prstGeom prst="rect">
                <a:avLst/>
              </a:prstGeom>
              <a:blipFill>
                <a:blip r:embed="rId2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1A4CECDC-21DF-F0BB-ADE4-75217FCB6760}"/>
                  </a:ext>
                </a:extLst>
              </p:cNvPr>
              <p:cNvSpPr txBox="1"/>
              <p:nvPr/>
            </p:nvSpPr>
            <p:spPr>
              <a:xfrm>
                <a:off x="3487424" y="645500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1A4CECDC-21DF-F0BB-ADE4-75217FCB6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424" y="645500"/>
                <a:ext cx="388813" cy="215444"/>
              </a:xfrm>
              <a:prstGeom prst="rect">
                <a:avLst/>
              </a:prstGeom>
              <a:blipFill>
                <a:blip r:embed="rId2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0" name="文本框 329">
                <a:extLst>
                  <a:ext uri="{FF2B5EF4-FFF2-40B4-BE49-F238E27FC236}">
                    <a16:creationId xmlns:a16="http://schemas.microsoft.com/office/drawing/2014/main" id="{7651406F-1152-707B-9B27-1A561547CA54}"/>
                  </a:ext>
                </a:extLst>
              </p:cNvPr>
              <p:cNvSpPr txBox="1"/>
              <p:nvPr/>
            </p:nvSpPr>
            <p:spPr>
              <a:xfrm>
                <a:off x="3975725" y="645500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30" name="文本框 329">
                <a:extLst>
                  <a:ext uri="{FF2B5EF4-FFF2-40B4-BE49-F238E27FC236}">
                    <a16:creationId xmlns:a16="http://schemas.microsoft.com/office/drawing/2014/main" id="{7651406F-1152-707B-9B27-1A561547C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25" y="645500"/>
                <a:ext cx="388813" cy="215444"/>
              </a:xfrm>
              <a:prstGeom prst="rect">
                <a:avLst/>
              </a:prstGeom>
              <a:blipFill>
                <a:blip r:embed="rId25"/>
                <a:stretch>
                  <a:fillRect r="-3125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1" name="文本框 330">
                <a:extLst>
                  <a:ext uri="{FF2B5EF4-FFF2-40B4-BE49-F238E27FC236}">
                    <a16:creationId xmlns:a16="http://schemas.microsoft.com/office/drawing/2014/main" id="{84E30737-403E-9655-39B2-E2F06BF80B26}"/>
                  </a:ext>
                </a:extLst>
              </p:cNvPr>
              <p:cNvSpPr txBox="1"/>
              <p:nvPr/>
            </p:nvSpPr>
            <p:spPr>
              <a:xfrm>
                <a:off x="3742632" y="982858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31" name="文本框 330">
                <a:extLst>
                  <a:ext uri="{FF2B5EF4-FFF2-40B4-BE49-F238E27FC236}">
                    <a16:creationId xmlns:a16="http://schemas.microsoft.com/office/drawing/2014/main" id="{84E30737-403E-9655-39B2-E2F06BF80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632" y="982858"/>
                <a:ext cx="388813" cy="215444"/>
              </a:xfrm>
              <a:prstGeom prst="rect">
                <a:avLst/>
              </a:prstGeom>
              <a:blipFill>
                <a:blip r:embed="rId2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6073683C-A6B7-4064-B1C1-3D9942883CDA}"/>
                  </a:ext>
                </a:extLst>
              </p:cNvPr>
              <p:cNvSpPr txBox="1"/>
              <p:nvPr/>
            </p:nvSpPr>
            <p:spPr>
              <a:xfrm>
                <a:off x="4490751" y="645500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6073683C-A6B7-4064-B1C1-3D9942883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751" y="645500"/>
                <a:ext cx="388813" cy="215444"/>
              </a:xfrm>
              <a:prstGeom prst="rect">
                <a:avLst/>
              </a:prstGeom>
              <a:blipFill>
                <a:blip r:embed="rId27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5AC371D6-F685-091B-D7A2-2C618E9D0368}"/>
                  </a:ext>
                </a:extLst>
              </p:cNvPr>
              <p:cNvSpPr txBox="1"/>
              <p:nvPr/>
            </p:nvSpPr>
            <p:spPr>
              <a:xfrm>
                <a:off x="4960002" y="645500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5AC371D6-F685-091B-D7A2-2C618E9D0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002" y="645500"/>
                <a:ext cx="388813" cy="215444"/>
              </a:xfrm>
              <a:prstGeom prst="rect">
                <a:avLst/>
              </a:prstGeom>
              <a:blipFill>
                <a:blip r:embed="rId28"/>
                <a:stretch>
                  <a:fillRect r="-3226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58954D14-B11C-5797-E387-09224B6A0003}"/>
                  </a:ext>
                </a:extLst>
              </p:cNvPr>
              <p:cNvSpPr txBox="1"/>
              <p:nvPr/>
            </p:nvSpPr>
            <p:spPr>
              <a:xfrm>
                <a:off x="4650352" y="982858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58954D14-B11C-5797-E387-09224B6A0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352" y="982858"/>
                <a:ext cx="388813" cy="215444"/>
              </a:xfrm>
              <a:prstGeom prst="rect">
                <a:avLst/>
              </a:prstGeom>
              <a:blipFill>
                <a:blip r:embed="rId2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A97880A5-C2EB-3864-1AAD-8270624613AC}"/>
                  </a:ext>
                </a:extLst>
              </p:cNvPr>
              <p:cNvSpPr txBox="1"/>
              <p:nvPr/>
            </p:nvSpPr>
            <p:spPr>
              <a:xfrm>
                <a:off x="3893515" y="1402035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A97880A5-C2EB-3864-1AAD-82706246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515" y="1402035"/>
                <a:ext cx="388813" cy="215444"/>
              </a:xfrm>
              <a:prstGeom prst="rect">
                <a:avLst/>
              </a:prstGeom>
              <a:blipFill>
                <a:blip r:embed="rId30"/>
                <a:stretch>
                  <a:fillRect r="-25806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8" name="文本框 347">
                <a:extLst>
                  <a:ext uri="{FF2B5EF4-FFF2-40B4-BE49-F238E27FC236}">
                    <a16:creationId xmlns:a16="http://schemas.microsoft.com/office/drawing/2014/main" id="{FADCAE13-1832-8236-B1C1-D1DFAF2D08D8}"/>
                  </a:ext>
                </a:extLst>
              </p:cNvPr>
              <p:cNvSpPr txBox="1"/>
              <p:nvPr/>
            </p:nvSpPr>
            <p:spPr>
              <a:xfrm>
                <a:off x="6589864" y="5858936"/>
                <a:ext cx="4446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48" name="文本框 347">
                <a:extLst>
                  <a:ext uri="{FF2B5EF4-FFF2-40B4-BE49-F238E27FC236}">
                    <a16:creationId xmlns:a16="http://schemas.microsoft.com/office/drawing/2014/main" id="{FADCAE13-1832-8236-B1C1-D1DFAF2D0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864" y="5858936"/>
                <a:ext cx="444668" cy="21544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1" name="文本框 350">
                <a:extLst>
                  <a:ext uri="{FF2B5EF4-FFF2-40B4-BE49-F238E27FC236}">
                    <a16:creationId xmlns:a16="http://schemas.microsoft.com/office/drawing/2014/main" id="{475FCFFA-2744-A5BC-47EC-004608A88D01}"/>
                  </a:ext>
                </a:extLst>
              </p:cNvPr>
              <p:cNvSpPr txBox="1"/>
              <p:nvPr/>
            </p:nvSpPr>
            <p:spPr>
              <a:xfrm>
                <a:off x="6395671" y="4275457"/>
                <a:ext cx="38618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51" name="文本框 350">
                <a:extLst>
                  <a:ext uri="{FF2B5EF4-FFF2-40B4-BE49-F238E27FC236}">
                    <a16:creationId xmlns:a16="http://schemas.microsoft.com/office/drawing/2014/main" id="{475FCFFA-2744-A5BC-47EC-004608A88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71" y="4275457"/>
                <a:ext cx="386186" cy="215444"/>
              </a:xfrm>
              <a:prstGeom prst="rect">
                <a:avLst/>
              </a:prstGeom>
              <a:blipFill>
                <a:blip r:embed="rId3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2" name="文本框 351">
                <a:extLst>
                  <a:ext uri="{FF2B5EF4-FFF2-40B4-BE49-F238E27FC236}">
                    <a16:creationId xmlns:a16="http://schemas.microsoft.com/office/drawing/2014/main" id="{EF3326F8-0AFA-BEBE-2EEF-5E348E55CD10}"/>
                  </a:ext>
                </a:extLst>
              </p:cNvPr>
              <p:cNvSpPr txBox="1"/>
              <p:nvPr/>
            </p:nvSpPr>
            <p:spPr>
              <a:xfrm>
                <a:off x="6086551" y="4385835"/>
                <a:ext cx="37685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52" name="文本框 351">
                <a:extLst>
                  <a:ext uri="{FF2B5EF4-FFF2-40B4-BE49-F238E27FC236}">
                    <a16:creationId xmlns:a16="http://schemas.microsoft.com/office/drawing/2014/main" id="{EF3326F8-0AFA-BEBE-2EEF-5E348E55C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551" y="4385835"/>
                <a:ext cx="376856" cy="215444"/>
              </a:xfrm>
              <a:prstGeom prst="rect">
                <a:avLst/>
              </a:prstGeom>
              <a:blipFill>
                <a:blip r:embed="rId3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1" name="文本框 360">
                <a:extLst>
                  <a:ext uri="{FF2B5EF4-FFF2-40B4-BE49-F238E27FC236}">
                    <a16:creationId xmlns:a16="http://schemas.microsoft.com/office/drawing/2014/main" id="{D578F45E-9895-D98D-B783-AACC29A7648B}"/>
                  </a:ext>
                </a:extLst>
              </p:cNvPr>
              <p:cNvSpPr txBox="1"/>
              <p:nvPr/>
            </p:nvSpPr>
            <p:spPr>
              <a:xfrm>
                <a:off x="4212773" y="5173458"/>
                <a:ext cx="44314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61" name="文本框 360">
                <a:extLst>
                  <a:ext uri="{FF2B5EF4-FFF2-40B4-BE49-F238E27FC236}">
                    <a16:creationId xmlns:a16="http://schemas.microsoft.com/office/drawing/2014/main" id="{D578F45E-9895-D98D-B783-AACC29A76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773" y="5173458"/>
                <a:ext cx="443141" cy="215444"/>
              </a:xfrm>
              <a:prstGeom prst="rect">
                <a:avLst/>
              </a:prstGeom>
              <a:blipFill>
                <a:blip r:embed="rId3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2" name="文本框 361">
                <a:extLst>
                  <a:ext uri="{FF2B5EF4-FFF2-40B4-BE49-F238E27FC236}">
                    <a16:creationId xmlns:a16="http://schemas.microsoft.com/office/drawing/2014/main" id="{63953C1D-4723-ECDA-E954-5D871A82E8BC}"/>
                  </a:ext>
                </a:extLst>
              </p:cNvPr>
              <p:cNvSpPr txBox="1"/>
              <p:nvPr/>
            </p:nvSpPr>
            <p:spPr>
              <a:xfrm>
                <a:off x="4609530" y="4870277"/>
                <a:ext cx="44314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62" name="文本框 361">
                <a:extLst>
                  <a:ext uri="{FF2B5EF4-FFF2-40B4-BE49-F238E27FC236}">
                    <a16:creationId xmlns:a16="http://schemas.microsoft.com/office/drawing/2014/main" id="{63953C1D-4723-ECDA-E954-5D871A82E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530" y="4870277"/>
                <a:ext cx="443141" cy="215444"/>
              </a:xfrm>
              <a:prstGeom prst="rect">
                <a:avLst/>
              </a:prstGeom>
              <a:blipFill>
                <a:blip r:embed="rId3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3" name="文本框 362">
                <a:extLst>
                  <a:ext uri="{FF2B5EF4-FFF2-40B4-BE49-F238E27FC236}">
                    <a16:creationId xmlns:a16="http://schemas.microsoft.com/office/drawing/2014/main" id="{B35B6216-2A3C-149D-2607-B54C0FF0C06F}"/>
                  </a:ext>
                </a:extLst>
              </p:cNvPr>
              <p:cNvSpPr txBox="1"/>
              <p:nvPr/>
            </p:nvSpPr>
            <p:spPr>
              <a:xfrm>
                <a:off x="4969603" y="6162505"/>
                <a:ext cx="44314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[][1,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63" name="文本框 362">
                <a:extLst>
                  <a:ext uri="{FF2B5EF4-FFF2-40B4-BE49-F238E27FC236}">
                    <a16:creationId xmlns:a16="http://schemas.microsoft.com/office/drawing/2014/main" id="{B35B6216-2A3C-149D-2607-B54C0FF0C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603" y="6162505"/>
                <a:ext cx="443141" cy="215444"/>
              </a:xfrm>
              <a:prstGeom prst="rect">
                <a:avLst/>
              </a:prstGeom>
              <a:blipFill>
                <a:blip r:embed="rId3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肘形连接符 74">
            <a:extLst>
              <a:ext uri="{FF2B5EF4-FFF2-40B4-BE49-F238E27FC236}">
                <a16:creationId xmlns:a16="http://schemas.microsoft.com/office/drawing/2014/main" id="{10DAE6A5-FD15-26A1-E85F-021339D89025}"/>
              </a:ext>
            </a:extLst>
          </p:cNvPr>
          <p:cNvCxnSpPr>
            <a:cxnSpLocks/>
            <a:stCxn id="6" idx="4"/>
            <a:endCxn id="124" idx="6"/>
          </p:cNvCxnSpPr>
          <p:nvPr/>
        </p:nvCxnSpPr>
        <p:spPr>
          <a:xfrm rot="5400000">
            <a:off x="6725481" y="4438895"/>
            <a:ext cx="474382" cy="359550"/>
          </a:xfrm>
          <a:prstGeom prst="bentConnector2">
            <a:avLst/>
          </a:prstGeom>
          <a:ln>
            <a:solidFill>
              <a:schemeClr val="tx1"/>
            </a:solidFill>
            <a:headEnd w="med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5F574988-80C4-4BF5-24CA-670B7E418935}"/>
                  </a:ext>
                </a:extLst>
              </p:cNvPr>
              <p:cNvSpPr txBox="1"/>
              <p:nvPr/>
            </p:nvSpPr>
            <p:spPr>
              <a:xfrm>
                <a:off x="6028854" y="6137330"/>
                <a:ext cx="37685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5F574988-80C4-4BF5-24CA-670B7E418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854" y="6137330"/>
                <a:ext cx="376856" cy="215444"/>
              </a:xfrm>
              <a:prstGeom prst="rect">
                <a:avLst/>
              </a:prstGeom>
              <a:blipFill>
                <a:blip r:embed="rId37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肘形连接符 82">
            <a:extLst>
              <a:ext uri="{FF2B5EF4-FFF2-40B4-BE49-F238E27FC236}">
                <a16:creationId xmlns:a16="http://schemas.microsoft.com/office/drawing/2014/main" id="{53704A12-4B4E-C039-0015-B75C371EE5C8}"/>
              </a:ext>
            </a:extLst>
          </p:cNvPr>
          <p:cNvCxnSpPr>
            <a:cxnSpLocks/>
            <a:stCxn id="121" idx="6"/>
            <a:endCxn id="214" idx="6"/>
          </p:cNvCxnSpPr>
          <p:nvPr/>
        </p:nvCxnSpPr>
        <p:spPr>
          <a:xfrm>
            <a:off x="5515957" y="2243751"/>
            <a:ext cx="1034486" cy="2248066"/>
          </a:xfrm>
          <a:prstGeom prst="bentConnector3">
            <a:avLst>
              <a:gd name="adj1" fmla="val 118006"/>
            </a:avLst>
          </a:prstGeom>
          <a:ln>
            <a:solidFill>
              <a:schemeClr val="tx1"/>
            </a:solidFill>
            <a:headEnd w="med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3BC4845C-5B24-9652-CDEE-5E161FD93C28}"/>
                  </a:ext>
                </a:extLst>
              </p:cNvPr>
              <p:cNvSpPr/>
              <p:nvPr/>
            </p:nvSpPr>
            <p:spPr>
              <a:xfrm>
                <a:off x="3388641" y="1803533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3BC4845C-5B24-9652-CDEE-5E161FD93C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641" y="1803533"/>
                <a:ext cx="190657" cy="190657"/>
              </a:xfrm>
              <a:prstGeom prst="ellipse">
                <a:avLst/>
              </a:prstGeom>
              <a:blipFill>
                <a:blip r:embed="rId38"/>
                <a:stretch>
                  <a:fillRect l="-43750" r="-31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E792BBD4-0730-2EC5-FF7B-D9D81D43F95E}"/>
                  </a:ext>
                </a:extLst>
              </p:cNvPr>
              <p:cNvSpPr/>
              <p:nvPr/>
            </p:nvSpPr>
            <p:spPr>
              <a:xfrm>
                <a:off x="3209124" y="2164660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𝒎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E792BBD4-0730-2EC5-FF7B-D9D81D43F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4" y="2164660"/>
                <a:ext cx="549690" cy="182605"/>
              </a:xfrm>
              <a:prstGeom prst="ellipse">
                <a:avLst/>
              </a:prstGeom>
              <a:blipFill>
                <a:blip r:embed="rId39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78C8C8E6-2E53-82F1-2EAD-69A8532C4C64}"/>
              </a:ext>
            </a:extLst>
          </p:cNvPr>
          <p:cNvCxnSpPr>
            <a:cxnSpLocks/>
            <a:stCxn id="103" idx="4"/>
            <a:endCxn id="104" idx="0"/>
          </p:cNvCxnSpPr>
          <p:nvPr/>
        </p:nvCxnSpPr>
        <p:spPr>
          <a:xfrm flipH="1">
            <a:off x="3483969" y="1994190"/>
            <a:ext cx="1" cy="17047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7546CA01-E959-74F1-095D-8B6B857D5712}"/>
                  </a:ext>
                </a:extLst>
              </p:cNvPr>
              <p:cNvSpPr/>
              <p:nvPr/>
            </p:nvSpPr>
            <p:spPr>
              <a:xfrm>
                <a:off x="3388641" y="2526972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7546CA01-E959-74F1-095D-8B6B857D5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641" y="2526972"/>
                <a:ext cx="190657" cy="190657"/>
              </a:xfrm>
              <a:prstGeom prst="ellipse">
                <a:avLst/>
              </a:prstGeom>
              <a:blipFill>
                <a:blip r:embed="rId40"/>
                <a:stretch>
                  <a:fillRect l="-43750" r="-31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A34FC88A-C7F5-2037-8913-AAAEBC2FE2E1}"/>
              </a:ext>
            </a:extLst>
          </p:cNvPr>
          <p:cNvCxnSpPr>
            <a:cxnSpLocks/>
            <a:stCxn id="104" idx="4"/>
            <a:endCxn id="107" idx="0"/>
          </p:cNvCxnSpPr>
          <p:nvPr/>
        </p:nvCxnSpPr>
        <p:spPr>
          <a:xfrm>
            <a:off x="3483969" y="2347265"/>
            <a:ext cx="1" cy="17970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六边形 108">
            <a:extLst>
              <a:ext uri="{FF2B5EF4-FFF2-40B4-BE49-F238E27FC236}">
                <a16:creationId xmlns:a16="http://schemas.microsoft.com/office/drawing/2014/main" id="{E905DF4A-416E-F580-2047-D6F70D93805A}"/>
              </a:ext>
            </a:extLst>
          </p:cNvPr>
          <p:cNvSpPr/>
          <p:nvPr/>
        </p:nvSpPr>
        <p:spPr>
          <a:xfrm>
            <a:off x="2945690" y="1524605"/>
            <a:ext cx="1088650" cy="1740384"/>
          </a:xfrm>
          <a:prstGeom prst="hexagon">
            <a:avLst>
              <a:gd name="adj" fmla="val 12833"/>
              <a:gd name="vf" fmla="val 115470"/>
            </a:avLst>
          </a:prstGeom>
          <a:noFill/>
          <a:ln w="19050">
            <a:solidFill>
              <a:schemeClr val="tx1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1200" b="1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FA556126-E37D-F499-C7C3-FE73133C9113}"/>
                  </a:ext>
                </a:extLst>
              </p:cNvPr>
              <p:cNvSpPr/>
              <p:nvPr/>
            </p:nvSpPr>
            <p:spPr>
              <a:xfrm>
                <a:off x="3209124" y="2866537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𝒎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FA556126-E37D-F499-C7C3-FE73133C9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24" y="2866537"/>
                <a:ext cx="549690" cy="182605"/>
              </a:xfrm>
              <a:prstGeom prst="ellipse">
                <a:avLst/>
              </a:prstGeom>
              <a:blipFill>
                <a:blip r:embed="rId41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3032F690-5F11-5753-768D-E92C852AE61A}"/>
              </a:ext>
            </a:extLst>
          </p:cNvPr>
          <p:cNvCxnSpPr>
            <a:cxnSpLocks/>
            <a:stCxn id="107" idx="4"/>
            <a:endCxn id="110" idx="0"/>
          </p:cNvCxnSpPr>
          <p:nvPr/>
        </p:nvCxnSpPr>
        <p:spPr>
          <a:xfrm flipH="1">
            <a:off x="3483969" y="2717629"/>
            <a:ext cx="1" cy="14890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六边形 116">
            <a:extLst>
              <a:ext uri="{FF2B5EF4-FFF2-40B4-BE49-F238E27FC236}">
                <a16:creationId xmlns:a16="http://schemas.microsoft.com/office/drawing/2014/main" id="{81C7A790-A62C-F7A1-E933-FA42D97C4D2E}"/>
              </a:ext>
            </a:extLst>
          </p:cNvPr>
          <p:cNvSpPr/>
          <p:nvPr/>
        </p:nvSpPr>
        <p:spPr>
          <a:xfrm>
            <a:off x="4802955" y="1481349"/>
            <a:ext cx="1225899" cy="889893"/>
          </a:xfrm>
          <a:prstGeom prst="hexagon">
            <a:avLst>
              <a:gd name="adj" fmla="val 23987"/>
              <a:gd name="vf" fmla="val 115470"/>
            </a:avLst>
          </a:prstGeom>
          <a:noFill/>
          <a:ln w="19050">
            <a:solidFill>
              <a:schemeClr val="tx1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1200" b="1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042ADDE5-42FB-AB45-9F3C-8B69FB7454B3}"/>
                  </a:ext>
                </a:extLst>
              </p:cNvPr>
              <p:cNvSpPr/>
              <p:nvPr/>
            </p:nvSpPr>
            <p:spPr>
              <a:xfrm>
                <a:off x="5325300" y="2148422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𝐞𝐱𝐩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042ADDE5-42FB-AB45-9F3C-8B69FB745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300" y="2148422"/>
                <a:ext cx="190657" cy="190657"/>
              </a:xfrm>
              <a:prstGeom prst="ellipse">
                <a:avLst/>
              </a:prstGeom>
              <a:blipFill>
                <a:blip r:embed="rId42"/>
                <a:stretch>
                  <a:fillRect l="-37500" r="-18750" b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DF8D54B6-5138-C1A2-553D-3F1AF8ACC1BC}"/>
                  </a:ext>
                </a:extLst>
              </p:cNvPr>
              <p:cNvSpPr/>
              <p:nvPr/>
            </p:nvSpPr>
            <p:spPr>
              <a:xfrm>
                <a:off x="5325300" y="1665444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DF8D54B6-5138-C1A2-553D-3F1AF8ACC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300" y="1665444"/>
                <a:ext cx="190657" cy="190657"/>
              </a:xfrm>
              <a:prstGeom prst="ellipse">
                <a:avLst/>
              </a:prstGeom>
              <a:blipFill>
                <a:blip r:embed="rId4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3AEED8DE-227A-7CA3-1A74-BCB4B7E5A0A7}"/>
              </a:ext>
            </a:extLst>
          </p:cNvPr>
          <p:cNvCxnSpPr>
            <a:cxnSpLocks/>
          </p:cNvCxnSpPr>
          <p:nvPr/>
        </p:nvCxnSpPr>
        <p:spPr>
          <a:xfrm>
            <a:off x="5405927" y="1856101"/>
            <a:ext cx="0" cy="29232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8F13FF21-B380-1163-17FA-22159A793F5E}"/>
                  </a:ext>
                </a:extLst>
              </p:cNvPr>
              <p:cNvSpPr/>
              <p:nvPr/>
            </p:nvSpPr>
            <p:spPr>
              <a:xfrm>
                <a:off x="6592240" y="4760532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8F13FF21-B380-1163-17FA-22159A793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240" y="4760532"/>
                <a:ext cx="190657" cy="190657"/>
              </a:xfrm>
              <a:prstGeom prst="ellipse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4F2CA6E8-3BD1-5F7B-0943-E49C2A74BD4A}"/>
                  </a:ext>
                </a:extLst>
              </p:cNvPr>
              <p:cNvSpPr txBox="1"/>
              <p:nvPr/>
            </p:nvSpPr>
            <p:spPr>
              <a:xfrm>
                <a:off x="3423859" y="1543953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4F2CA6E8-3BD1-5F7B-0943-E49C2A74B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859" y="1543953"/>
                <a:ext cx="388813" cy="215444"/>
              </a:xfrm>
              <a:prstGeom prst="rect">
                <a:avLst/>
              </a:prstGeom>
              <a:blipFill>
                <a:blip r:embed="rId4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4F8E9D41-19C7-A3A1-AC0B-A29FA16BAC2A}"/>
                  </a:ext>
                </a:extLst>
              </p:cNvPr>
              <p:cNvSpPr txBox="1"/>
              <p:nvPr/>
            </p:nvSpPr>
            <p:spPr>
              <a:xfrm>
                <a:off x="5349291" y="1843708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4F8E9D41-19C7-A3A1-AC0B-A29FA16BA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291" y="1843708"/>
                <a:ext cx="388813" cy="215444"/>
              </a:xfrm>
              <a:prstGeom prst="rect">
                <a:avLst/>
              </a:prstGeom>
              <a:blipFill>
                <a:blip r:embed="rId4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B0696BF9-E512-0152-673A-0AF14C68CAD9}"/>
                  </a:ext>
                </a:extLst>
              </p:cNvPr>
              <p:cNvSpPr txBox="1"/>
              <p:nvPr/>
            </p:nvSpPr>
            <p:spPr>
              <a:xfrm>
                <a:off x="6299004" y="3681468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B0696BF9-E512-0152-673A-0AF14C68C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004" y="3681468"/>
                <a:ext cx="388813" cy="215444"/>
              </a:xfrm>
              <a:prstGeom prst="rect">
                <a:avLst/>
              </a:prstGeom>
              <a:blipFill>
                <a:blip r:embed="rId47"/>
                <a:stretch>
                  <a:fillRect r="-21875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7C04F0F3-BF75-1E86-BF69-9FBC16F141D5}"/>
                  </a:ext>
                </a:extLst>
              </p:cNvPr>
              <p:cNvSpPr txBox="1"/>
              <p:nvPr/>
            </p:nvSpPr>
            <p:spPr>
              <a:xfrm>
                <a:off x="6671770" y="4498474"/>
                <a:ext cx="4767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7C04F0F3-BF75-1E86-BF69-9FBC16F14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770" y="4498474"/>
                <a:ext cx="476797" cy="215444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肘形连接符 132">
            <a:extLst>
              <a:ext uri="{FF2B5EF4-FFF2-40B4-BE49-F238E27FC236}">
                <a16:creationId xmlns:a16="http://schemas.microsoft.com/office/drawing/2014/main" id="{131B4B22-095B-7196-0C00-0C7A96E8002C}"/>
              </a:ext>
            </a:extLst>
          </p:cNvPr>
          <p:cNvCxnSpPr>
            <a:cxnSpLocks/>
            <a:stCxn id="110" idx="4"/>
            <a:endCxn id="122" idx="2"/>
          </p:cNvCxnSpPr>
          <p:nvPr/>
        </p:nvCxnSpPr>
        <p:spPr>
          <a:xfrm rot="5400000" flipH="1" flipV="1">
            <a:off x="3760449" y="1484292"/>
            <a:ext cx="1288369" cy="1841331"/>
          </a:xfrm>
          <a:prstGeom prst="bentConnector4">
            <a:avLst>
              <a:gd name="adj1" fmla="val -27206"/>
              <a:gd name="adj2" fmla="val 57463"/>
            </a:avLst>
          </a:prstGeom>
          <a:ln>
            <a:solidFill>
              <a:schemeClr val="tx1"/>
            </a:solidFill>
            <a:headEnd w="med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BE99E4F3-0219-C8F5-799E-7CF5A560C3B2}"/>
                  </a:ext>
                </a:extLst>
              </p:cNvPr>
              <p:cNvSpPr txBox="1"/>
              <p:nvPr/>
            </p:nvSpPr>
            <p:spPr>
              <a:xfrm>
                <a:off x="5394275" y="1510206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BE99E4F3-0219-C8F5-799E-7CF5A560C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275" y="1510206"/>
                <a:ext cx="388813" cy="215444"/>
              </a:xfrm>
              <a:prstGeom prst="rect">
                <a:avLst/>
              </a:prstGeom>
              <a:blipFill>
                <a:blip r:embed="rId4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8A3ECC53-4126-9F52-BB05-0F764D4331A2}"/>
                  </a:ext>
                </a:extLst>
              </p:cNvPr>
              <p:cNvSpPr/>
              <p:nvPr/>
            </p:nvSpPr>
            <p:spPr>
              <a:xfrm>
                <a:off x="3172233" y="1524604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8A3ECC53-4126-9F52-BB05-0F764D433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233" y="1524604"/>
                <a:ext cx="190657" cy="190657"/>
              </a:xfrm>
              <a:prstGeom prst="ellipse">
                <a:avLst/>
              </a:prstGeom>
              <a:blipFill>
                <a:blip r:embed="rId50"/>
                <a:stretch>
                  <a:fillRect l="-37500" r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E1030A8B-62C6-38B4-2EA9-F3411AA36C60}"/>
              </a:ext>
            </a:extLst>
          </p:cNvPr>
          <p:cNvCxnSpPr>
            <a:cxnSpLocks/>
            <a:stCxn id="143" idx="4"/>
            <a:endCxn id="103" idx="1"/>
          </p:cNvCxnSpPr>
          <p:nvPr/>
        </p:nvCxnSpPr>
        <p:spPr>
          <a:xfrm>
            <a:off x="3267562" y="1715261"/>
            <a:ext cx="149000" cy="11619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DA4ACB51-99F3-DB7B-CCD6-75DE1AE500FC}"/>
              </a:ext>
            </a:extLst>
          </p:cNvPr>
          <p:cNvCxnSpPr>
            <a:cxnSpLocks/>
            <a:stCxn id="100" idx="4"/>
            <a:endCxn id="122" idx="0"/>
          </p:cNvCxnSpPr>
          <p:nvPr/>
        </p:nvCxnSpPr>
        <p:spPr>
          <a:xfrm>
            <a:off x="4435610" y="1336129"/>
            <a:ext cx="985019" cy="32931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>
            <a:extLst>
              <a:ext uri="{FF2B5EF4-FFF2-40B4-BE49-F238E27FC236}">
                <a16:creationId xmlns:a16="http://schemas.microsoft.com/office/drawing/2014/main" id="{61B599D6-0FEA-2415-7EE8-721AF2547D67}"/>
              </a:ext>
            </a:extLst>
          </p:cNvPr>
          <p:cNvSpPr/>
          <p:nvPr/>
        </p:nvSpPr>
        <p:spPr>
          <a:xfrm>
            <a:off x="5325300" y="2768708"/>
            <a:ext cx="190657" cy="19065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i="0">
                <a:solidFill>
                  <a:schemeClr val="tx1"/>
                </a:solidFill>
                <a:latin typeface="+mj-lt"/>
              </a:rPr>
              <a:t>+</a:t>
            </a:r>
            <a:endParaRPr kumimoji="1" lang="zh-CN" altLang="en-US" sz="10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4A7BCDA0-BA55-37A5-BD9A-15205C0FA04E}"/>
                  </a:ext>
                </a:extLst>
              </p:cNvPr>
              <p:cNvSpPr/>
              <p:nvPr/>
            </p:nvSpPr>
            <p:spPr>
              <a:xfrm>
                <a:off x="5145783" y="3129835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𝒍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4A7BCDA0-BA55-37A5-BD9A-15205C0FA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783" y="3129835"/>
                <a:ext cx="549690" cy="182605"/>
              </a:xfrm>
              <a:prstGeom prst="ellipse">
                <a:avLst/>
              </a:prstGeom>
              <a:blipFill>
                <a:blip r:embed="rId51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直线箭头连接符 168">
            <a:extLst>
              <a:ext uri="{FF2B5EF4-FFF2-40B4-BE49-F238E27FC236}">
                <a16:creationId xmlns:a16="http://schemas.microsoft.com/office/drawing/2014/main" id="{DF1234E7-FC13-608F-E138-46C5D59D81BA}"/>
              </a:ext>
            </a:extLst>
          </p:cNvPr>
          <p:cNvCxnSpPr>
            <a:cxnSpLocks/>
          </p:cNvCxnSpPr>
          <p:nvPr/>
        </p:nvCxnSpPr>
        <p:spPr>
          <a:xfrm flipH="1">
            <a:off x="5420628" y="2959365"/>
            <a:ext cx="1" cy="17047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120EFDA1-4709-5C3E-4FA6-9F049C465FB9}"/>
              </a:ext>
            </a:extLst>
          </p:cNvPr>
          <p:cNvSpPr/>
          <p:nvPr/>
        </p:nvSpPr>
        <p:spPr>
          <a:xfrm>
            <a:off x="5325300" y="3492147"/>
            <a:ext cx="190657" cy="19065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>
                <a:solidFill>
                  <a:schemeClr val="tx1"/>
                </a:solidFill>
              </a:rPr>
              <a:t>+</a:t>
            </a:r>
            <a:endParaRPr kumimoji="1" lang="zh-CN" altLang="en-US" sz="1000" b="1">
              <a:solidFill>
                <a:schemeClr val="tx1"/>
              </a:solidFill>
            </a:endParaRPr>
          </a:p>
        </p:txBody>
      </p:sp>
      <p:cxnSp>
        <p:nvCxnSpPr>
          <p:cNvPr id="171" name="直线箭头连接符 170">
            <a:extLst>
              <a:ext uri="{FF2B5EF4-FFF2-40B4-BE49-F238E27FC236}">
                <a16:creationId xmlns:a16="http://schemas.microsoft.com/office/drawing/2014/main" id="{B3951C98-6E88-2AA2-1DA1-5CB769A9B034}"/>
              </a:ext>
            </a:extLst>
          </p:cNvPr>
          <p:cNvCxnSpPr>
            <a:cxnSpLocks/>
          </p:cNvCxnSpPr>
          <p:nvPr/>
        </p:nvCxnSpPr>
        <p:spPr>
          <a:xfrm>
            <a:off x="5420628" y="3312440"/>
            <a:ext cx="1" cy="17970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六边形 171">
            <a:extLst>
              <a:ext uri="{FF2B5EF4-FFF2-40B4-BE49-F238E27FC236}">
                <a16:creationId xmlns:a16="http://schemas.microsoft.com/office/drawing/2014/main" id="{1E57D03D-45DA-E12C-D0B5-8623A113E588}"/>
              </a:ext>
            </a:extLst>
          </p:cNvPr>
          <p:cNvSpPr/>
          <p:nvPr/>
        </p:nvSpPr>
        <p:spPr>
          <a:xfrm>
            <a:off x="4816247" y="2557977"/>
            <a:ext cx="1347942" cy="1616715"/>
          </a:xfrm>
          <a:prstGeom prst="hexagon">
            <a:avLst>
              <a:gd name="adj" fmla="val 12833"/>
              <a:gd name="vf" fmla="val 115470"/>
            </a:avLst>
          </a:prstGeom>
          <a:noFill/>
          <a:ln w="19050">
            <a:solidFill>
              <a:schemeClr val="tx1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1200" b="1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0F73F2DC-3D24-6166-3405-6F00422D5E20}"/>
                  </a:ext>
                </a:extLst>
              </p:cNvPr>
              <p:cNvSpPr/>
              <p:nvPr/>
            </p:nvSpPr>
            <p:spPr>
              <a:xfrm>
                <a:off x="5145783" y="3831712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𝒍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0F73F2DC-3D24-6166-3405-6F00422D5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783" y="3831712"/>
                <a:ext cx="549690" cy="182605"/>
              </a:xfrm>
              <a:prstGeom prst="ellipse">
                <a:avLst/>
              </a:prstGeom>
              <a:blipFill>
                <a:blip r:embed="rId52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直线箭头连接符 173">
            <a:extLst>
              <a:ext uri="{FF2B5EF4-FFF2-40B4-BE49-F238E27FC236}">
                <a16:creationId xmlns:a16="http://schemas.microsoft.com/office/drawing/2014/main" id="{F754E83B-80ED-CB48-949F-76C9E0D726D6}"/>
              </a:ext>
            </a:extLst>
          </p:cNvPr>
          <p:cNvCxnSpPr>
            <a:cxnSpLocks/>
            <a:stCxn id="170" idx="4"/>
          </p:cNvCxnSpPr>
          <p:nvPr/>
        </p:nvCxnSpPr>
        <p:spPr>
          <a:xfrm flipH="1">
            <a:off x="5420628" y="3682804"/>
            <a:ext cx="1" cy="14890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81D1DA55-31F3-9541-3CE6-2B2A9CE98B80}"/>
                  </a:ext>
                </a:extLst>
              </p:cNvPr>
              <p:cNvSpPr/>
              <p:nvPr/>
            </p:nvSpPr>
            <p:spPr>
              <a:xfrm>
                <a:off x="5086252" y="2546236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sz="10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81D1DA55-31F3-9541-3CE6-2B2A9CE98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252" y="2546236"/>
                <a:ext cx="190657" cy="190657"/>
              </a:xfrm>
              <a:prstGeom prst="ellipse">
                <a:avLst/>
              </a:prstGeom>
              <a:blipFill>
                <a:blip r:embed="rId5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直线箭头连接符 183">
            <a:extLst>
              <a:ext uri="{FF2B5EF4-FFF2-40B4-BE49-F238E27FC236}">
                <a16:creationId xmlns:a16="http://schemas.microsoft.com/office/drawing/2014/main" id="{127DCC2A-742E-F4FA-FEE3-10072A531FAE}"/>
              </a:ext>
            </a:extLst>
          </p:cNvPr>
          <p:cNvCxnSpPr>
            <a:cxnSpLocks/>
            <a:stCxn id="183" idx="4"/>
            <a:endCxn id="167" idx="1"/>
          </p:cNvCxnSpPr>
          <p:nvPr/>
        </p:nvCxnSpPr>
        <p:spPr>
          <a:xfrm>
            <a:off x="5181581" y="2736893"/>
            <a:ext cx="171640" cy="5973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肘形连接符 204">
            <a:extLst>
              <a:ext uri="{FF2B5EF4-FFF2-40B4-BE49-F238E27FC236}">
                <a16:creationId xmlns:a16="http://schemas.microsoft.com/office/drawing/2014/main" id="{4C28E9E0-7E04-CAF1-BECA-54B4C04CD339}"/>
              </a:ext>
            </a:extLst>
          </p:cNvPr>
          <p:cNvCxnSpPr>
            <a:cxnSpLocks/>
            <a:stCxn id="121" idx="6"/>
            <a:endCxn id="167" idx="6"/>
          </p:cNvCxnSpPr>
          <p:nvPr/>
        </p:nvCxnSpPr>
        <p:spPr>
          <a:xfrm>
            <a:off x="5515957" y="2243751"/>
            <a:ext cx="12700" cy="620286"/>
          </a:xfrm>
          <a:prstGeom prst="bentConnector3">
            <a:avLst>
              <a:gd name="adj1" fmla="val 3240000"/>
            </a:avLst>
          </a:prstGeom>
          <a:ln>
            <a:solidFill>
              <a:schemeClr val="tx1"/>
            </a:solidFill>
            <a:headEnd w="med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椭圆 216">
            <a:extLst>
              <a:ext uri="{FF2B5EF4-FFF2-40B4-BE49-F238E27FC236}">
                <a16:creationId xmlns:a16="http://schemas.microsoft.com/office/drawing/2014/main" id="{BB0C9ADC-664C-029D-EF54-3C6135E356FB}"/>
              </a:ext>
            </a:extLst>
          </p:cNvPr>
          <p:cNvSpPr/>
          <p:nvPr/>
        </p:nvSpPr>
        <p:spPr>
          <a:xfrm>
            <a:off x="4496717" y="5023948"/>
            <a:ext cx="190657" cy="19065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i="0">
                <a:solidFill>
                  <a:schemeClr val="tx1"/>
                </a:solidFill>
                <a:latin typeface="+mj-lt"/>
              </a:rPr>
              <a:t>+</a:t>
            </a:r>
            <a:endParaRPr kumimoji="1" lang="zh-CN" altLang="en-US" sz="10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BE759F15-9C9B-99D6-5B5C-8C75DE27A00B}"/>
                  </a:ext>
                </a:extLst>
              </p:cNvPr>
              <p:cNvSpPr/>
              <p:nvPr/>
            </p:nvSpPr>
            <p:spPr>
              <a:xfrm>
                <a:off x="4317200" y="5388902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𝒑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BE759F15-9C9B-99D6-5B5C-8C75DE27A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200" y="5388902"/>
                <a:ext cx="549690" cy="182605"/>
              </a:xfrm>
              <a:prstGeom prst="ellipse">
                <a:avLst/>
              </a:prstGeom>
              <a:blipFill>
                <a:blip r:embed="rId54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9" name="直线箭头连接符 218">
            <a:extLst>
              <a:ext uri="{FF2B5EF4-FFF2-40B4-BE49-F238E27FC236}">
                <a16:creationId xmlns:a16="http://schemas.microsoft.com/office/drawing/2014/main" id="{CA8E499E-28E5-C27E-C1C7-BF57EADF4707}"/>
              </a:ext>
            </a:extLst>
          </p:cNvPr>
          <p:cNvCxnSpPr>
            <a:cxnSpLocks/>
            <a:stCxn id="217" idx="4"/>
            <a:endCxn id="218" idx="0"/>
          </p:cNvCxnSpPr>
          <p:nvPr/>
        </p:nvCxnSpPr>
        <p:spPr>
          <a:xfrm flipH="1">
            <a:off x="4592045" y="5214605"/>
            <a:ext cx="1" cy="17429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椭圆 220">
            <a:extLst>
              <a:ext uri="{FF2B5EF4-FFF2-40B4-BE49-F238E27FC236}">
                <a16:creationId xmlns:a16="http://schemas.microsoft.com/office/drawing/2014/main" id="{7988861D-2C33-1FA5-63EA-4A274EECADE6}"/>
              </a:ext>
            </a:extLst>
          </p:cNvPr>
          <p:cNvSpPr/>
          <p:nvPr/>
        </p:nvSpPr>
        <p:spPr>
          <a:xfrm>
            <a:off x="4496717" y="5751214"/>
            <a:ext cx="190657" cy="19065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>
                <a:solidFill>
                  <a:schemeClr val="tx1"/>
                </a:solidFill>
              </a:rPr>
              <a:t>+</a:t>
            </a:r>
            <a:endParaRPr kumimoji="1" lang="zh-CN" altLang="en-US" sz="1000" b="1">
              <a:solidFill>
                <a:schemeClr val="tx1"/>
              </a:solidFill>
            </a:endParaRPr>
          </a:p>
        </p:txBody>
      </p:sp>
      <p:cxnSp>
        <p:nvCxnSpPr>
          <p:cNvPr id="222" name="直线箭头连接符 221">
            <a:extLst>
              <a:ext uri="{FF2B5EF4-FFF2-40B4-BE49-F238E27FC236}">
                <a16:creationId xmlns:a16="http://schemas.microsoft.com/office/drawing/2014/main" id="{03BC0D17-B331-E68E-F03C-B15C78C25215}"/>
              </a:ext>
            </a:extLst>
          </p:cNvPr>
          <p:cNvCxnSpPr>
            <a:cxnSpLocks/>
            <a:stCxn id="218" idx="4"/>
            <a:endCxn id="221" idx="0"/>
          </p:cNvCxnSpPr>
          <p:nvPr/>
        </p:nvCxnSpPr>
        <p:spPr>
          <a:xfrm>
            <a:off x="4592045" y="5571507"/>
            <a:ext cx="1" cy="17970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六边形 222">
            <a:extLst>
              <a:ext uri="{FF2B5EF4-FFF2-40B4-BE49-F238E27FC236}">
                <a16:creationId xmlns:a16="http://schemas.microsoft.com/office/drawing/2014/main" id="{56910610-BF0A-E509-D6FC-08350A07E39A}"/>
              </a:ext>
            </a:extLst>
          </p:cNvPr>
          <p:cNvSpPr/>
          <p:nvPr/>
        </p:nvSpPr>
        <p:spPr>
          <a:xfrm>
            <a:off x="4069392" y="4773553"/>
            <a:ext cx="1029507" cy="1570606"/>
          </a:xfrm>
          <a:prstGeom prst="hexagon">
            <a:avLst>
              <a:gd name="adj" fmla="val 12833"/>
              <a:gd name="vf" fmla="val 115470"/>
            </a:avLst>
          </a:prstGeom>
          <a:noFill/>
          <a:ln w="19050">
            <a:solidFill>
              <a:schemeClr val="tx1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1200" b="1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椭圆 223">
                <a:extLst>
                  <a:ext uri="{FF2B5EF4-FFF2-40B4-BE49-F238E27FC236}">
                    <a16:creationId xmlns:a16="http://schemas.microsoft.com/office/drawing/2014/main" id="{7E3BE62E-F7FF-4BCF-F4AA-1379BC12A1C5}"/>
                  </a:ext>
                </a:extLst>
              </p:cNvPr>
              <p:cNvSpPr/>
              <p:nvPr/>
            </p:nvSpPr>
            <p:spPr>
              <a:xfrm>
                <a:off x="4317200" y="6090779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𝒑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24" name="椭圆 223">
                <a:extLst>
                  <a:ext uri="{FF2B5EF4-FFF2-40B4-BE49-F238E27FC236}">
                    <a16:creationId xmlns:a16="http://schemas.microsoft.com/office/drawing/2014/main" id="{7E3BE62E-F7FF-4BCF-F4AA-1379BC12A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200" y="6090779"/>
                <a:ext cx="549690" cy="182605"/>
              </a:xfrm>
              <a:prstGeom prst="ellipse">
                <a:avLst/>
              </a:prstGeom>
              <a:blipFill>
                <a:blip r:embed="rId55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5" name="直线箭头连接符 224">
            <a:extLst>
              <a:ext uri="{FF2B5EF4-FFF2-40B4-BE49-F238E27FC236}">
                <a16:creationId xmlns:a16="http://schemas.microsoft.com/office/drawing/2014/main" id="{F8DF4882-5B3D-16E5-170C-07EFD1F5F4D6}"/>
              </a:ext>
            </a:extLst>
          </p:cNvPr>
          <p:cNvCxnSpPr>
            <a:cxnSpLocks/>
            <a:stCxn id="221" idx="4"/>
            <a:endCxn id="224" idx="0"/>
          </p:cNvCxnSpPr>
          <p:nvPr/>
        </p:nvCxnSpPr>
        <p:spPr>
          <a:xfrm flipH="1">
            <a:off x="4592045" y="5941871"/>
            <a:ext cx="1" cy="14890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6" name="椭圆 225">
                <a:extLst>
                  <a:ext uri="{FF2B5EF4-FFF2-40B4-BE49-F238E27FC236}">
                    <a16:creationId xmlns:a16="http://schemas.microsoft.com/office/drawing/2014/main" id="{349B3C75-7A89-C83D-5460-1108922C20C5}"/>
                  </a:ext>
                </a:extLst>
              </p:cNvPr>
              <p:cNvSpPr/>
              <p:nvPr/>
            </p:nvSpPr>
            <p:spPr>
              <a:xfrm>
                <a:off x="4257661" y="4755406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sz="10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6" name="椭圆 225">
                <a:extLst>
                  <a:ext uri="{FF2B5EF4-FFF2-40B4-BE49-F238E27FC236}">
                    <a16:creationId xmlns:a16="http://schemas.microsoft.com/office/drawing/2014/main" id="{349B3C75-7A89-C83D-5460-1108922C2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661" y="4755406"/>
                <a:ext cx="190657" cy="190657"/>
              </a:xfrm>
              <a:prstGeom prst="ellipse">
                <a:avLst/>
              </a:prstGeom>
              <a:blipFill>
                <a:blip r:embed="rId5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7" name="直线箭头连接符 226">
            <a:extLst>
              <a:ext uri="{FF2B5EF4-FFF2-40B4-BE49-F238E27FC236}">
                <a16:creationId xmlns:a16="http://schemas.microsoft.com/office/drawing/2014/main" id="{20B7459B-FBA1-0D5C-9103-C3A976C51837}"/>
              </a:ext>
            </a:extLst>
          </p:cNvPr>
          <p:cNvCxnSpPr>
            <a:cxnSpLocks/>
            <a:stCxn id="226" idx="4"/>
            <a:endCxn id="217" idx="1"/>
          </p:cNvCxnSpPr>
          <p:nvPr/>
        </p:nvCxnSpPr>
        <p:spPr>
          <a:xfrm>
            <a:off x="4352990" y="4946063"/>
            <a:ext cx="171648" cy="10580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肘形连接符 227">
            <a:extLst>
              <a:ext uri="{FF2B5EF4-FFF2-40B4-BE49-F238E27FC236}">
                <a16:creationId xmlns:a16="http://schemas.microsoft.com/office/drawing/2014/main" id="{065F866E-C1A5-BB25-AB45-E9CD8DF7E7F5}"/>
              </a:ext>
            </a:extLst>
          </p:cNvPr>
          <p:cNvCxnSpPr>
            <a:cxnSpLocks/>
            <a:stCxn id="124" idx="4"/>
            <a:endCxn id="217" idx="6"/>
          </p:cNvCxnSpPr>
          <p:nvPr/>
        </p:nvCxnSpPr>
        <p:spPr>
          <a:xfrm rot="5400000">
            <a:off x="5603428" y="4035136"/>
            <a:ext cx="168088" cy="2000195"/>
          </a:xfrm>
          <a:prstGeom prst="bentConnector2">
            <a:avLst/>
          </a:prstGeom>
          <a:ln>
            <a:solidFill>
              <a:schemeClr val="tx1"/>
            </a:solidFill>
            <a:headEnd w="med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椭圆 230">
                <a:extLst>
                  <a:ext uri="{FF2B5EF4-FFF2-40B4-BE49-F238E27FC236}">
                    <a16:creationId xmlns:a16="http://schemas.microsoft.com/office/drawing/2014/main" id="{7DDDAF84-9F72-EC88-66C1-B2E79B3A2CB9}"/>
                  </a:ext>
                </a:extLst>
              </p:cNvPr>
              <p:cNvSpPr/>
              <p:nvPr/>
            </p:nvSpPr>
            <p:spPr>
              <a:xfrm>
                <a:off x="5967386" y="5947559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1" name="椭圆 230">
                <a:extLst>
                  <a:ext uri="{FF2B5EF4-FFF2-40B4-BE49-F238E27FC236}">
                    <a16:creationId xmlns:a16="http://schemas.microsoft.com/office/drawing/2014/main" id="{7DDDAF84-9F72-EC88-66C1-B2E79B3A2C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386" y="5947559"/>
                <a:ext cx="190657" cy="190657"/>
              </a:xfrm>
              <a:prstGeom prst="ellipse">
                <a:avLst/>
              </a:prstGeom>
              <a:blipFill>
                <a:blip r:embed="rId57"/>
                <a:stretch>
                  <a:fillRect l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椭圆 231">
                <a:extLst>
                  <a:ext uri="{FF2B5EF4-FFF2-40B4-BE49-F238E27FC236}">
                    <a16:creationId xmlns:a16="http://schemas.microsoft.com/office/drawing/2014/main" id="{C5190C2C-74A2-0E10-3593-B34FB5BE6BC6}"/>
                  </a:ext>
                </a:extLst>
              </p:cNvPr>
              <p:cNvSpPr/>
              <p:nvPr/>
            </p:nvSpPr>
            <p:spPr>
              <a:xfrm>
                <a:off x="5786930" y="6637737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𝒐𝒔</m:t>
                      </m:r>
                      <m:r>
                        <a:rPr kumimoji="1" lang="en-US" altLang="zh-CN" sz="1000" b="1" i="1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𝒔𝒔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32" name="椭圆 231">
                <a:extLst>
                  <a:ext uri="{FF2B5EF4-FFF2-40B4-BE49-F238E27FC236}">
                    <a16:creationId xmlns:a16="http://schemas.microsoft.com/office/drawing/2014/main" id="{C5190C2C-74A2-0E10-3593-B34FB5BE6B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930" y="6637737"/>
                <a:ext cx="549690" cy="182605"/>
              </a:xfrm>
              <a:prstGeom prst="ellipse">
                <a:avLst/>
              </a:prstGeom>
              <a:blipFill>
                <a:blip r:embed="rId58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C1E19EA5-75F3-84A8-4FAF-B9F81DF3D93C}"/>
              </a:ext>
            </a:extLst>
          </p:cNvPr>
          <p:cNvCxnSpPr>
            <a:cxnSpLocks/>
            <a:stCxn id="231" idx="4"/>
            <a:endCxn id="232" idx="0"/>
          </p:cNvCxnSpPr>
          <p:nvPr/>
        </p:nvCxnSpPr>
        <p:spPr>
          <a:xfrm flipH="1">
            <a:off x="6061775" y="6138216"/>
            <a:ext cx="940" cy="49952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肘形连接符 238">
            <a:extLst>
              <a:ext uri="{FF2B5EF4-FFF2-40B4-BE49-F238E27FC236}">
                <a16:creationId xmlns:a16="http://schemas.microsoft.com/office/drawing/2014/main" id="{6A31F115-3066-1FFA-491B-A71EFEEEFDD6}"/>
              </a:ext>
            </a:extLst>
          </p:cNvPr>
          <p:cNvCxnSpPr>
            <a:cxnSpLocks/>
            <a:stCxn id="224" idx="4"/>
            <a:endCxn id="231" idx="2"/>
          </p:cNvCxnSpPr>
          <p:nvPr/>
        </p:nvCxnSpPr>
        <p:spPr>
          <a:xfrm rot="5400000" flipH="1" flipV="1">
            <a:off x="5164467" y="5470465"/>
            <a:ext cx="230496" cy="1375341"/>
          </a:xfrm>
          <a:prstGeom prst="bentConnector4">
            <a:avLst>
              <a:gd name="adj1" fmla="val -65349"/>
              <a:gd name="adj2" fmla="val 59992"/>
            </a:avLst>
          </a:prstGeom>
          <a:ln>
            <a:solidFill>
              <a:schemeClr val="tx1"/>
            </a:solidFill>
            <a:headEnd w="med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肘形连接符 247">
            <a:extLst>
              <a:ext uri="{FF2B5EF4-FFF2-40B4-BE49-F238E27FC236}">
                <a16:creationId xmlns:a16="http://schemas.microsoft.com/office/drawing/2014/main" id="{C383DDEE-5C17-DCA6-5755-BFD69F35FD90}"/>
              </a:ext>
            </a:extLst>
          </p:cNvPr>
          <p:cNvCxnSpPr>
            <a:cxnSpLocks/>
            <a:stCxn id="191" idx="4"/>
            <a:endCxn id="231" idx="6"/>
          </p:cNvCxnSpPr>
          <p:nvPr/>
        </p:nvCxnSpPr>
        <p:spPr>
          <a:xfrm rot="5400000">
            <a:off x="4249864" y="2119067"/>
            <a:ext cx="5832001" cy="2015641"/>
          </a:xfrm>
          <a:prstGeom prst="bentConnector2">
            <a:avLst/>
          </a:prstGeom>
          <a:ln>
            <a:solidFill>
              <a:schemeClr val="tx1"/>
            </a:solidFill>
            <a:headEnd w="med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46344264-3F6B-2ABD-744C-2E2A2EA3A54D}"/>
                  </a:ext>
                </a:extLst>
              </p:cNvPr>
              <p:cNvSpPr txBox="1"/>
              <p:nvPr/>
            </p:nvSpPr>
            <p:spPr>
              <a:xfrm>
                <a:off x="3423859" y="1942230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46344264-3F6B-2ABD-744C-2E2A2EA3A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859" y="1942230"/>
                <a:ext cx="388813" cy="215444"/>
              </a:xfrm>
              <a:prstGeom prst="rect">
                <a:avLst/>
              </a:prstGeom>
              <a:blipFill>
                <a:blip r:embed="rId5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D57083C8-A6E9-6D76-83AD-C20D7ECF934D}"/>
                  </a:ext>
                </a:extLst>
              </p:cNvPr>
              <p:cNvSpPr txBox="1"/>
              <p:nvPr/>
            </p:nvSpPr>
            <p:spPr>
              <a:xfrm>
                <a:off x="3890627" y="3386142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[][1,]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D57083C8-A6E9-6D76-83AD-C20D7ECF9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627" y="3386142"/>
                <a:ext cx="388813" cy="215444"/>
              </a:xfrm>
              <a:prstGeom prst="rect">
                <a:avLst/>
              </a:prstGeom>
              <a:blipFill>
                <a:blip r:embed="rId60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7" name="直线箭头连接符 266">
            <a:extLst>
              <a:ext uri="{FF2B5EF4-FFF2-40B4-BE49-F238E27FC236}">
                <a16:creationId xmlns:a16="http://schemas.microsoft.com/office/drawing/2014/main" id="{6F322BFD-31EA-81C9-50D6-7C0D9FAA1DBD}"/>
              </a:ext>
            </a:extLst>
          </p:cNvPr>
          <p:cNvCxnSpPr>
            <a:cxnSpLocks/>
            <a:stCxn id="100" idx="4"/>
            <a:endCxn id="103" idx="7"/>
          </p:cNvCxnSpPr>
          <p:nvPr/>
        </p:nvCxnSpPr>
        <p:spPr>
          <a:xfrm flipH="1">
            <a:off x="3551377" y="1336129"/>
            <a:ext cx="884233" cy="49532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肘形连接符 269">
            <a:extLst>
              <a:ext uri="{FF2B5EF4-FFF2-40B4-BE49-F238E27FC236}">
                <a16:creationId xmlns:a16="http://schemas.microsoft.com/office/drawing/2014/main" id="{8855B320-B7AB-4B39-26C3-BF7D735E5DE1}"/>
              </a:ext>
            </a:extLst>
          </p:cNvPr>
          <p:cNvCxnSpPr>
            <a:cxnSpLocks/>
            <a:stCxn id="100" idx="4"/>
            <a:endCxn id="107" idx="6"/>
          </p:cNvCxnSpPr>
          <p:nvPr/>
        </p:nvCxnSpPr>
        <p:spPr>
          <a:xfrm rot="5400000">
            <a:off x="3364368" y="1551059"/>
            <a:ext cx="1286172" cy="856312"/>
          </a:xfrm>
          <a:prstGeom prst="bentConnector2">
            <a:avLst/>
          </a:prstGeom>
          <a:ln>
            <a:solidFill>
              <a:schemeClr val="tx1"/>
            </a:solidFill>
            <a:headEnd w="med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A203315A-B67C-5D66-9BC8-012BB42CDA4A}"/>
                  </a:ext>
                </a:extLst>
              </p:cNvPr>
              <p:cNvSpPr txBox="1"/>
              <p:nvPr/>
            </p:nvSpPr>
            <p:spPr>
              <a:xfrm>
                <a:off x="4514884" y="1403643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A203315A-B67C-5D66-9BC8-012BB42CD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884" y="1403643"/>
                <a:ext cx="388813" cy="215444"/>
              </a:xfrm>
              <a:prstGeom prst="rect">
                <a:avLst/>
              </a:prstGeom>
              <a:blipFill>
                <a:blip r:embed="rId61"/>
                <a:stretch>
                  <a:fillRect r="-25806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87792AAC-10EE-AF55-3D0F-2F8C1770A2D8}"/>
                  </a:ext>
                </a:extLst>
              </p:cNvPr>
              <p:cNvSpPr txBox="1"/>
              <p:nvPr/>
            </p:nvSpPr>
            <p:spPr>
              <a:xfrm>
                <a:off x="4923913" y="1726252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87792AAC-10EE-AF55-3D0F-2F8C1770A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913" y="1726252"/>
                <a:ext cx="388813" cy="215444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72B9C1B1-A5FB-2FA7-7C46-A3505193A6E3}"/>
                  </a:ext>
                </a:extLst>
              </p:cNvPr>
              <p:cNvSpPr txBox="1"/>
              <p:nvPr/>
            </p:nvSpPr>
            <p:spPr>
              <a:xfrm>
                <a:off x="5499887" y="2357794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72B9C1B1-A5FB-2FA7-7C46-A3505193A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887" y="2357794"/>
                <a:ext cx="388813" cy="215444"/>
              </a:xfrm>
              <a:prstGeom prst="rect">
                <a:avLst/>
              </a:prstGeom>
              <a:blipFill>
                <a:blip r:embed="rId63"/>
                <a:stretch>
                  <a:fillRect r="-21875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4" name="文本框 293">
                <a:extLst>
                  <a:ext uri="{FF2B5EF4-FFF2-40B4-BE49-F238E27FC236}">
                    <a16:creationId xmlns:a16="http://schemas.microsoft.com/office/drawing/2014/main" id="{F9F7D6C8-DF5F-5474-329E-F19C5EC6D745}"/>
                  </a:ext>
                </a:extLst>
              </p:cNvPr>
              <p:cNvSpPr txBox="1"/>
              <p:nvPr/>
            </p:nvSpPr>
            <p:spPr>
              <a:xfrm>
                <a:off x="5464488" y="2647494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4" name="文本框 293">
                <a:extLst>
                  <a:ext uri="{FF2B5EF4-FFF2-40B4-BE49-F238E27FC236}">
                    <a16:creationId xmlns:a16="http://schemas.microsoft.com/office/drawing/2014/main" id="{F9F7D6C8-DF5F-5474-329E-F19C5EC6D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488" y="2647494"/>
                <a:ext cx="388813" cy="215444"/>
              </a:xfrm>
              <a:prstGeom prst="rect">
                <a:avLst/>
              </a:prstGeom>
              <a:blipFill>
                <a:blip r:embed="rId6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5" name="文本框 294">
                <a:extLst>
                  <a:ext uri="{FF2B5EF4-FFF2-40B4-BE49-F238E27FC236}">
                    <a16:creationId xmlns:a16="http://schemas.microsoft.com/office/drawing/2014/main" id="{81C82CA6-5A1C-3333-AFEA-3B30DA628E77}"/>
                  </a:ext>
                </a:extLst>
              </p:cNvPr>
              <p:cNvSpPr txBox="1"/>
              <p:nvPr/>
            </p:nvSpPr>
            <p:spPr>
              <a:xfrm>
                <a:off x="5114499" y="2917702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5" name="文本框 294">
                <a:extLst>
                  <a:ext uri="{FF2B5EF4-FFF2-40B4-BE49-F238E27FC236}">
                    <a16:creationId xmlns:a16="http://schemas.microsoft.com/office/drawing/2014/main" id="{81C82CA6-5A1C-3333-AFEA-3B30DA628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499" y="2917702"/>
                <a:ext cx="388813" cy="215444"/>
              </a:xfrm>
              <a:prstGeom prst="rect">
                <a:avLst/>
              </a:prstGeom>
              <a:blipFill>
                <a:blip r:embed="rId6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6" name="肘形连接符 295">
            <a:extLst>
              <a:ext uri="{FF2B5EF4-FFF2-40B4-BE49-F238E27FC236}">
                <a16:creationId xmlns:a16="http://schemas.microsoft.com/office/drawing/2014/main" id="{6C068859-FC0E-D923-3401-E7DD6633D9F7}"/>
              </a:ext>
            </a:extLst>
          </p:cNvPr>
          <p:cNvCxnSpPr>
            <a:cxnSpLocks/>
            <a:stCxn id="121" idx="6"/>
            <a:endCxn id="173" idx="6"/>
          </p:cNvCxnSpPr>
          <p:nvPr/>
        </p:nvCxnSpPr>
        <p:spPr>
          <a:xfrm>
            <a:off x="5515957" y="2243751"/>
            <a:ext cx="179516" cy="1679264"/>
          </a:xfrm>
          <a:prstGeom prst="bentConnector3">
            <a:avLst>
              <a:gd name="adj1" fmla="val 227342"/>
            </a:avLst>
          </a:prstGeom>
          <a:ln>
            <a:solidFill>
              <a:schemeClr val="tx1"/>
            </a:solidFill>
            <a:headEnd w="med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A6388885-8909-A9A2-B7E9-D2AB8684A12F}"/>
                  </a:ext>
                </a:extLst>
              </p:cNvPr>
              <p:cNvSpPr txBox="1"/>
              <p:nvPr/>
            </p:nvSpPr>
            <p:spPr>
              <a:xfrm>
                <a:off x="5578573" y="3675112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A6388885-8909-A9A2-B7E9-D2AB8684A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573" y="3675112"/>
                <a:ext cx="388813" cy="215444"/>
              </a:xfrm>
              <a:prstGeom prst="rect">
                <a:avLst/>
              </a:prstGeom>
              <a:blipFill>
                <a:blip r:embed="rId6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DBDC6E81-C955-0379-1684-6A224E03210D}"/>
                  </a:ext>
                </a:extLst>
              </p:cNvPr>
              <p:cNvSpPr txBox="1"/>
              <p:nvPr/>
            </p:nvSpPr>
            <p:spPr>
              <a:xfrm>
                <a:off x="5114499" y="3975378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DBDC6E81-C955-0379-1684-6A224E032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499" y="3975378"/>
                <a:ext cx="388813" cy="215444"/>
              </a:xfrm>
              <a:prstGeom prst="rect">
                <a:avLst/>
              </a:prstGeom>
              <a:blipFill>
                <a:blip r:embed="rId6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5" name="文本框 314">
                <a:extLst>
                  <a:ext uri="{FF2B5EF4-FFF2-40B4-BE49-F238E27FC236}">
                    <a16:creationId xmlns:a16="http://schemas.microsoft.com/office/drawing/2014/main" id="{5F9DEED5-FD6E-C89E-1D0E-8247895AE842}"/>
                  </a:ext>
                </a:extLst>
              </p:cNvPr>
              <p:cNvSpPr txBox="1"/>
              <p:nvPr/>
            </p:nvSpPr>
            <p:spPr>
              <a:xfrm>
                <a:off x="5659530" y="4220801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[][1,]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15" name="文本框 314">
                <a:extLst>
                  <a:ext uri="{FF2B5EF4-FFF2-40B4-BE49-F238E27FC236}">
                    <a16:creationId xmlns:a16="http://schemas.microsoft.com/office/drawing/2014/main" id="{5F9DEED5-FD6E-C89E-1D0E-8247895AE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530" y="4220801"/>
                <a:ext cx="388813" cy="215444"/>
              </a:xfrm>
              <a:prstGeom prst="rect">
                <a:avLst/>
              </a:prstGeom>
              <a:blipFill>
                <a:blip r:embed="rId6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6" name="文本框 315">
                <a:extLst>
                  <a:ext uri="{FF2B5EF4-FFF2-40B4-BE49-F238E27FC236}">
                    <a16:creationId xmlns:a16="http://schemas.microsoft.com/office/drawing/2014/main" id="{5778F7A6-63B4-2735-4C5B-681205134507}"/>
                  </a:ext>
                </a:extLst>
              </p:cNvPr>
              <p:cNvSpPr txBox="1"/>
              <p:nvPr/>
            </p:nvSpPr>
            <p:spPr>
              <a:xfrm>
                <a:off x="5269294" y="5138824"/>
                <a:ext cx="4767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6" name="文本框 315">
                <a:extLst>
                  <a:ext uri="{FF2B5EF4-FFF2-40B4-BE49-F238E27FC236}">
                    <a16:creationId xmlns:a16="http://schemas.microsoft.com/office/drawing/2014/main" id="{5778F7A6-63B4-2735-4C5B-681205134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294" y="5138824"/>
                <a:ext cx="476797" cy="215444"/>
              </a:xfrm>
              <a:prstGeom prst="rect">
                <a:avLst/>
              </a:prstGeom>
              <a:blipFill>
                <a:blip r:embed="rId67"/>
                <a:stretch>
                  <a:fillRect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7F8D2F06-FD3E-A3E3-6DAA-5E1CF6BD44F2}"/>
                  </a:ext>
                </a:extLst>
              </p:cNvPr>
              <p:cNvSpPr txBox="1"/>
              <p:nvPr/>
            </p:nvSpPr>
            <p:spPr>
              <a:xfrm>
                <a:off x="6263027" y="4856454"/>
                <a:ext cx="4767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7F8D2F06-FD3E-A3E3-6DAA-5E1CF6BD4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027" y="4856454"/>
                <a:ext cx="476797" cy="215444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010D878A-F430-A935-6D1D-284A3F087EA4}"/>
                  </a:ext>
                </a:extLst>
              </p:cNvPr>
              <p:cNvSpPr txBox="1"/>
              <p:nvPr/>
            </p:nvSpPr>
            <p:spPr>
              <a:xfrm>
                <a:off x="5114499" y="3297626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010D878A-F430-A935-6D1D-284A3F087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499" y="3297626"/>
                <a:ext cx="388813" cy="215444"/>
              </a:xfrm>
              <a:prstGeom prst="rect">
                <a:avLst/>
              </a:prstGeom>
              <a:blipFill>
                <a:blip r:embed="rId6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86C911EE-C43E-3F1F-39E2-8E00BCE16A3A}"/>
                  </a:ext>
                </a:extLst>
              </p:cNvPr>
              <p:cNvSpPr txBox="1"/>
              <p:nvPr/>
            </p:nvSpPr>
            <p:spPr>
              <a:xfrm>
                <a:off x="5114499" y="3621197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86C911EE-C43E-3F1F-39E2-8E00BCE16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499" y="3621197"/>
                <a:ext cx="388813" cy="215444"/>
              </a:xfrm>
              <a:prstGeom prst="rect">
                <a:avLst/>
              </a:prstGeom>
              <a:blipFill>
                <a:blip r:embed="rId6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507BB942-9EF2-568A-95EC-2B98330AF6DD}"/>
                  </a:ext>
                </a:extLst>
              </p:cNvPr>
              <p:cNvSpPr txBox="1"/>
              <p:nvPr/>
            </p:nvSpPr>
            <p:spPr>
              <a:xfrm>
                <a:off x="3423859" y="2347668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507BB942-9EF2-568A-95EC-2B98330AF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859" y="2347668"/>
                <a:ext cx="388813" cy="215444"/>
              </a:xfrm>
              <a:prstGeom prst="rect">
                <a:avLst/>
              </a:prstGeom>
              <a:blipFill>
                <a:blip r:embed="rId70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7" name="文本框 326">
                <a:extLst>
                  <a:ext uri="{FF2B5EF4-FFF2-40B4-BE49-F238E27FC236}">
                    <a16:creationId xmlns:a16="http://schemas.microsoft.com/office/drawing/2014/main" id="{F7CAB8DE-C112-6336-4D1A-EFEABC79A456}"/>
                  </a:ext>
                </a:extLst>
              </p:cNvPr>
              <p:cNvSpPr txBox="1"/>
              <p:nvPr/>
            </p:nvSpPr>
            <p:spPr>
              <a:xfrm>
                <a:off x="3423859" y="2672570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27" name="文本框 326">
                <a:extLst>
                  <a:ext uri="{FF2B5EF4-FFF2-40B4-BE49-F238E27FC236}">
                    <a16:creationId xmlns:a16="http://schemas.microsoft.com/office/drawing/2014/main" id="{F7CAB8DE-C112-6336-4D1A-EFEABC79A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859" y="2672570"/>
                <a:ext cx="388813" cy="215444"/>
              </a:xfrm>
              <a:prstGeom prst="rect">
                <a:avLst/>
              </a:prstGeom>
              <a:blipFill>
                <a:blip r:embed="rId4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F7257025-81C8-0FEA-D8FD-8D65D5A28FD6}"/>
                  </a:ext>
                </a:extLst>
              </p:cNvPr>
              <p:cNvSpPr txBox="1"/>
              <p:nvPr/>
            </p:nvSpPr>
            <p:spPr>
              <a:xfrm>
                <a:off x="3423859" y="3050921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F7257025-81C8-0FEA-D8FD-8D65D5A28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859" y="3050921"/>
                <a:ext cx="388813" cy="215444"/>
              </a:xfrm>
              <a:prstGeom prst="rect">
                <a:avLst/>
              </a:prstGeom>
              <a:blipFill>
                <a:blip r:embed="rId4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5" name="文本框 354">
                <a:extLst>
                  <a:ext uri="{FF2B5EF4-FFF2-40B4-BE49-F238E27FC236}">
                    <a16:creationId xmlns:a16="http://schemas.microsoft.com/office/drawing/2014/main" id="{9EDB786A-4FE1-9EDB-4A02-4A41F4380013}"/>
                  </a:ext>
                </a:extLst>
              </p:cNvPr>
              <p:cNvSpPr txBox="1"/>
              <p:nvPr/>
            </p:nvSpPr>
            <p:spPr>
              <a:xfrm>
                <a:off x="5475626" y="2065945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55" name="文本框 354">
                <a:extLst>
                  <a:ext uri="{FF2B5EF4-FFF2-40B4-BE49-F238E27FC236}">
                    <a16:creationId xmlns:a16="http://schemas.microsoft.com/office/drawing/2014/main" id="{9EDB786A-4FE1-9EDB-4A02-4A41F4380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626" y="2065945"/>
                <a:ext cx="388813" cy="215444"/>
              </a:xfrm>
              <a:prstGeom prst="rect">
                <a:avLst/>
              </a:prstGeom>
              <a:blipFill>
                <a:blip r:embed="rId71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8" name="文本框 357">
                <a:extLst>
                  <a:ext uri="{FF2B5EF4-FFF2-40B4-BE49-F238E27FC236}">
                    <a16:creationId xmlns:a16="http://schemas.microsoft.com/office/drawing/2014/main" id="{5E52E399-7507-D1FE-5708-1A0D7F24A48F}"/>
                  </a:ext>
                </a:extLst>
              </p:cNvPr>
              <p:cNvSpPr txBox="1"/>
              <p:nvPr/>
            </p:nvSpPr>
            <p:spPr>
              <a:xfrm>
                <a:off x="4174801" y="5744667"/>
                <a:ext cx="44314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58" name="文本框 357">
                <a:extLst>
                  <a:ext uri="{FF2B5EF4-FFF2-40B4-BE49-F238E27FC236}">
                    <a16:creationId xmlns:a16="http://schemas.microsoft.com/office/drawing/2014/main" id="{5E52E399-7507-D1FE-5708-1A0D7F24A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801" y="5744667"/>
                <a:ext cx="443141" cy="215444"/>
              </a:xfrm>
              <a:prstGeom prst="rect">
                <a:avLst/>
              </a:prstGeom>
              <a:blipFill>
                <a:blip r:embed="rId7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9" name="肘形连接符 358">
            <a:extLst>
              <a:ext uri="{FF2B5EF4-FFF2-40B4-BE49-F238E27FC236}">
                <a16:creationId xmlns:a16="http://schemas.microsoft.com/office/drawing/2014/main" id="{A4A8ABCB-2C97-31B1-6A20-4F71338B25B2}"/>
              </a:ext>
            </a:extLst>
          </p:cNvPr>
          <p:cNvCxnSpPr>
            <a:cxnSpLocks/>
            <a:stCxn id="124" idx="4"/>
            <a:endCxn id="221" idx="6"/>
          </p:cNvCxnSpPr>
          <p:nvPr/>
        </p:nvCxnSpPr>
        <p:spPr>
          <a:xfrm rot="5400000">
            <a:off x="5239795" y="4398769"/>
            <a:ext cx="895354" cy="2000195"/>
          </a:xfrm>
          <a:prstGeom prst="bentConnector2">
            <a:avLst/>
          </a:prstGeom>
          <a:ln>
            <a:solidFill>
              <a:schemeClr val="tx1"/>
            </a:solidFill>
            <a:headEnd w="med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7" name="文本框 366">
                <a:extLst>
                  <a:ext uri="{FF2B5EF4-FFF2-40B4-BE49-F238E27FC236}">
                    <a16:creationId xmlns:a16="http://schemas.microsoft.com/office/drawing/2014/main" id="{714AA4F4-8DBC-E6FA-A5A7-48D55CF7B790}"/>
                  </a:ext>
                </a:extLst>
              </p:cNvPr>
              <p:cNvSpPr txBox="1"/>
              <p:nvPr/>
            </p:nvSpPr>
            <p:spPr>
              <a:xfrm>
                <a:off x="4674997" y="5643492"/>
                <a:ext cx="4767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67" name="文本框 366">
                <a:extLst>
                  <a:ext uri="{FF2B5EF4-FFF2-40B4-BE49-F238E27FC236}">
                    <a16:creationId xmlns:a16="http://schemas.microsoft.com/office/drawing/2014/main" id="{714AA4F4-8DBC-E6FA-A5A7-48D55CF7B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997" y="5643492"/>
                <a:ext cx="476797" cy="215444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10FAE488-BF49-7EF1-6248-C046C8D06068}"/>
                  </a:ext>
                </a:extLst>
              </p:cNvPr>
              <p:cNvSpPr/>
              <p:nvPr/>
            </p:nvSpPr>
            <p:spPr>
              <a:xfrm>
                <a:off x="6435242" y="28282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𝒗𝒔</m:t>
                      </m:r>
                      <m:r>
                        <a:rPr kumimoji="1" lang="en-US" altLang="zh-CN" sz="1000" b="1" i="1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𝒔</m:t>
                      </m:r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10FAE488-BF49-7EF1-6248-C046C8D060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242" y="28282"/>
                <a:ext cx="549690" cy="182605"/>
              </a:xfrm>
              <a:prstGeom prst="ellipse">
                <a:avLst/>
              </a:prstGeom>
              <a:blipFill>
                <a:blip r:embed="rId74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862E6626-C451-B21A-2831-E28328C7A6CB}"/>
                  </a:ext>
                </a:extLst>
              </p:cNvPr>
              <p:cNvSpPr/>
              <p:nvPr/>
            </p:nvSpPr>
            <p:spPr>
              <a:xfrm>
                <a:off x="7047118" y="4190822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862E6626-C451-B21A-2831-E28328C7A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118" y="4190822"/>
                <a:ext cx="190657" cy="190657"/>
              </a:xfrm>
              <a:prstGeom prst="ellipse">
                <a:avLst/>
              </a:prstGeom>
              <a:blipFill>
                <a:blip r:embed="rId75"/>
                <a:stretch>
                  <a:fillRect l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02B2E870-70C2-B082-1723-8D055E4549C2}"/>
              </a:ext>
            </a:extLst>
          </p:cNvPr>
          <p:cNvCxnSpPr>
            <a:cxnSpLocks/>
            <a:stCxn id="5" idx="4"/>
            <a:endCxn id="6" idx="1"/>
          </p:cNvCxnSpPr>
          <p:nvPr/>
        </p:nvCxnSpPr>
        <p:spPr>
          <a:xfrm>
            <a:off x="6710087" y="210887"/>
            <a:ext cx="364952" cy="400785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E3684256-61D3-EF54-534E-ADD0C8D3C360}"/>
              </a:ext>
            </a:extLst>
          </p:cNvPr>
          <p:cNvCxnSpPr>
            <a:cxnSpLocks/>
            <a:stCxn id="190" idx="4"/>
            <a:endCxn id="6" idx="7"/>
          </p:cNvCxnSpPr>
          <p:nvPr/>
        </p:nvCxnSpPr>
        <p:spPr>
          <a:xfrm flipH="1">
            <a:off x="7209854" y="210887"/>
            <a:ext cx="230855" cy="400785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5E74DAB-A467-E8A8-61DF-22A153CDC4FB}"/>
                  </a:ext>
                </a:extLst>
              </p:cNvPr>
              <p:cNvSpPr txBox="1"/>
              <p:nvPr/>
            </p:nvSpPr>
            <p:spPr>
              <a:xfrm>
                <a:off x="7800602" y="198459"/>
                <a:ext cx="82555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zh-CN" altLang="en-US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,∗][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5E74DAB-A467-E8A8-61DF-22A153CDC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602" y="198459"/>
                <a:ext cx="825557" cy="215444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25FF436-9F86-1245-7047-E61C9F35F788}"/>
                  </a:ext>
                </a:extLst>
              </p:cNvPr>
              <p:cNvSpPr txBox="1"/>
              <p:nvPr/>
            </p:nvSpPr>
            <p:spPr>
              <a:xfrm>
                <a:off x="4448067" y="1193920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25FF436-9F86-1245-7047-E61C9F35F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067" y="1193920"/>
                <a:ext cx="388813" cy="215444"/>
              </a:xfrm>
              <a:prstGeom prst="rect">
                <a:avLst/>
              </a:prstGeom>
              <a:blipFill>
                <a:blip r:embed="rId7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C53A184-BE4F-59D4-6659-10079C1DE02A}"/>
                  </a:ext>
                </a:extLst>
              </p:cNvPr>
              <p:cNvSpPr txBox="1"/>
              <p:nvPr/>
            </p:nvSpPr>
            <p:spPr>
              <a:xfrm>
                <a:off x="6186038" y="1852086"/>
                <a:ext cx="8954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C53A184-BE4F-59D4-6659-10079C1DE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038" y="1852086"/>
                <a:ext cx="895418" cy="215444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811F30D-9693-2DF6-76D1-706DE3D652D4}"/>
                  </a:ext>
                </a:extLst>
              </p:cNvPr>
              <p:cNvSpPr txBox="1"/>
              <p:nvPr/>
            </p:nvSpPr>
            <p:spPr>
              <a:xfrm>
                <a:off x="7185375" y="3938831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811F30D-9693-2DF6-76D1-706DE3D65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375" y="3938831"/>
                <a:ext cx="388813" cy="215444"/>
              </a:xfrm>
              <a:prstGeom prst="rect">
                <a:avLst/>
              </a:prstGeom>
              <a:blipFill>
                <a:blip r:embed="rId79"/>
                <a:stretch>
                  <a:fillRect r="-3125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1B594CF-9F5C-EDC5-9DDB-2876F148A593}"/>
                  </a:ext>
                </a:extLst>
              </p:cNvPr>
              <p:cNvSpPr txBox="1"/>
              <p:nvPr/>
            </p:nvSpPr>
            <p:spPr>
              <a:xfrm>
                <a:off x="6701166" y="3947021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1B594CF-9F5C-EDC5-9DDB-2876F148A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166" y="3947021"/>
                <a:ext cx="388813" cy="215444"/>
              </a:xfrm>
              <a:prstGeom prst="rect">
                <a:avLst/>
              </a:prstGeom>
              <a:blipFill>
                <a:blip r:embed="rId80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6011C86-F235-A61D-8FD1-F2EDC6D4C974}"/>
                  </a:ext>
                </a:extLst>
              </p:cNvPr>
              <p:cNvSpPr txBox="1"/>
              <p:nvPr/>
            </p:nvSpPr>
            <p:spPr>
              <a:xfrm>
                <a:off x="5269799" y="5636945"/>
                <a:ext cx="4767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6011C86-F235-A61D-8FD1-F2EDC6D4C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799" y="5636945"/>
                <a:ext cx="476797" cy="215444"/>
              </a:xfrm>
              <a:prstGeom prst="rect">
                <a:avLst/>
              </a:prstGeom>
              <a:blipFill>
                <a:blip r:embed="rId81"/>
                <a:stretch>
                  <a:fillRect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60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六边形 229">
            <a:extLst>
              <a:ext uri="{FF2B5EF4-FFF2-40B4-BE49-F238E27FC236}">
                <a16:creationId xmlns:a16="http://schemas.microsoft.com/office/drawing/2014/main" id="{666709E1-9EB3-7B4B-A9C0-8D644C8A515D}"/>
              </a:ext>
            </a:extLst>
          </p:cNvPr>
          <p:cNvSpPr/>
          <p:nvPr/>
        </p:nvSpPr>
        <p:spPr>
          <a:xfrm>
            <a:off x="2081349" y="716475"/>
            <a:ext cx="7027818" cy="5340323"/>
          </a:xfrm>
          <a:prstGeom prst="hexagon">
            <a:avLst>
              <a:gd name="adj" fmla="val 13612"/>
              <a:gd name="vf" fmla="val 11547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800" b="1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15" name="六边形 114">
            <a:extLst>
              <a:ext uri="{FF2B5EF4-FFF2-40B4-BE49-F238E27FC236}">
                <a16:creationId xmlns:a16="http://schemas.microsoft.com/office/drawing/2014/main" id="{19FAEA24-8F94-5A97-886D-FA20877BCB78}"/>
              </a:ext>
            </a:extLst>
          </p:cNvPr>
          <p:cNvSpPr/>
          <p:nvPr/>
        </p:nvSpPr>
        <p:spPr>
          <a:xfrm>
            <a:off x="2915587" y="918374"/>
            <a:ext cx="3180413" cy="2225913"/>
          </a:xfrm>
          <a:prstGeom prst="hexagon">
            <a:avLst>
              <a:gd name="adj" fmla="val 23987"/>
              <a:gd name="vf" fmla="val 115470"/>
            </a:avLst>
          </a:prstGeom>
          <a:noFill/>
          <a:ln w="19050">
            <a:solidFill>
              <a:schemeClr val="tx1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1200" b="1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B95730DC-B94B-4B2F-F4DF-3A97B95B17E5}"/>
                  </a:ext>
                </a:extLst>
              </p:cNvPr>
              <p:cNvSpPr/>
              <p:nvPr/>
            </p:nvSpPr>
            <p:spPr>
              <a:xfrm>
                <a:off x="3201268" y="281323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𝒒𝒔</m:t>
                      </m:r>
                      <m:r>
                        <a:rPr kumimoji="1" lang="en-US" altLang="zh-CN" sz="1000" b="1" i="1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𝒔𝒔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B95730DC-B94B-4B2F-F4DF-3A97B95B17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268" y="281323"/>
                <a:ext cx="549690" cy="18260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891BC544-219E-A56B-4FEA-1284732E6F67}"/>
                  </a:ext>
                </a:extLst>
              </p:cNvPr>
              <p:cNvSpPr/>
              <p:nvPr/>
            </p:nvSpPr>
            <p:spPr>
              <a:xfrm>
                <a:off x="6896922" y="281323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𝒘𝒗𝒔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891BC544-219E-A56B-4FEA-1284732E6F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922" y="281323"/>
                <a:ext cx="549690" cy="18260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33EB6EAC-66FC-14ED-A039-9AB780C6DC43}"/>
                  </a:ext>
                </a:extLst>
              </p:cNvPr>
              <p:cNvSpPr/>
              <p:nvPr/>
            </p:nvSpPr>
            <p:spPr>
              <a:xfrm>
                <a:off x="7771293" y="281323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𝒘𝒐𝒔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33EB6EAC-66FC-14ED-A039-9AB780C6D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293" y="281323"/>
                <a:ext cx="549690" cy="18260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E84D6E63-0E0D-5E50-9F62-570BD8F4531E}"/>
                  </a:ext>
                </a:extLst>
              </p:cNvPr>
              <p:cNvSpPr/>
              <p:nvPr/>
            </p:nvSpPr>
            <p:spPr>
              <a:xfrm>
                <a:off x="3738852" y="1060621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E84D6E63-0E0D-5E50-9F62-570BD8F45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852" y="1060621"/>
                <a:ext cx="190657" cy="190657"/>
              </a:xfrm>
              <a:prstGeom prst="ellipse">
                <a:avLst/>
              </a:prstGeom>
              <a:blipFill>
                <a:blip r:embed="rId6"/>
                <a:stretch>
                  <a:fillRect l="-18750" b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8815961F-7A1D-2D5C-D726-AA6ABC92AA0D}"/>
                  </a:ext>
                </a:extLst>
              </p:cNvPr>
              <p:cNvSpPr/>
              <p:nvPr/>
            </p:nvSpPr>
            <p:spPr>
              <a:xfrm>
                <a:off x="4829117" y="1076340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8815961F-7A1D-2D5C-D726-AA6ABC92AA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117" y="1076340"/>
                <a:ext cx="190657" cy="190657"/>
              </a:xfrm>
              <a:prstGeom prst="ellipse">
                <a:avLst/>
              </a:prstGeom>
              <a:blipFill>
                <a:blip r:embed="rId7"/>
                <a:stretch>
                  <a:fillRect l="-18750" b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A947C13D-0C38-FAE1-5BEB-1649E623892D}"/>
              </a:ext>
            </a:extLst>
          </p:cNvPr>
          <p:cNvCxnSpPr>
            <a:cxnSpLocks/>
            <a:stCxn id="162" idx="4"/>
            <a:endCxn id="69" idx="1"/>
          </p:cNvCxnSpPr>
          <p:nvPr/>
        </p:nvCxnSpPr>
        <p:spPr>
          <a:xfrm>
            <a:off x="3476113" y="463928"/>
            <a:ext cx="290660" cy="62461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DE6051B6-82C6-10E7-68AB-14A5A1887F71}"/>
              </a:ext>
            </a:extLst>
          </p:cNvPr>
          <p:cNvCxnSpPr>
            <a:cxnSpLocks/>
            <a:stCxn id="118" idx="4"/>
            <a:endCxn id="69" idx="7"/>
          </p:cNvCxnSpPr>
          <p:nvPr/>
        </p:nvCxnSpPr>
        <p:spPr>
          <a:xfrm flipH="1">
            <a:off x="3901588" y="463928"/>
            <a:ext cx="266684" cy="62461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A4A9943D-2D73-BED9-0735-355596483EA8}"/>
              </a:ext>
            </a:extLst>
          </p:cNvPr>
          <p:cNvCxnSpPr>
            <a:cxnSpLocks/>
            <a:stCxn id="120" idx="4"/>
            <a:endCxn id="70" idx="7"/>
          </p:cNvCxnSpPr>
          <p:nvPr/>
        </p:nvCxnSpPr>
        <p:spPr>
          <a:xfrm flipH="1">
            <a:off x="4991853" y="463928"/>
            <a:ext cx="498486" cy="64033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A91F9EB4-9852-0669-529D-E62186B5118E}"/>
              </a:ext>
            </a:extLst>
          </p:cNvPr>
          <p:cNvCxnSpPr>
            <a:cxnSpLocks/>
            <a:stCxn id="119" idx="4"/>
            <a:endCxn id="70" idx="1"/>
          </p:cNvCxnSpPr>
          <p:nvPr/>
        </p:nvCxnSpPr>
        <p:spPr>
          <a:xfrm>
            <a:off x="4811650" y="463928"/>
            <a:ext cx="45388" cy="64033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C6EFDC35-0A52-C43E-9F08-8D70106EFC76}"/>
              </a:ext>
            </a:extLst>
          </p:cNvPr>
          <p:cNvCxnSpPr>
            <a:cxnSpLocks/>
            <a:stCxn id="69" idx="4"/>
            <a:endCxn id="100" idx="1"/>
          </p:cNvCxnSpPr>
          <p:nvPr/>
        </p:nvCxnSpPr>
        <p:spPr>
          <a:xfrm>
            <a:off x="3834181" y="1251278"/>
            <a:ext cx="466292" cy="22911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95EE1B63-DDCB-984B-504B-1EE3DEFD55D8}"/>
              </a:ext>
            </a:extLst>
          </p:cNvPr>
          <p:cNvCxnSpPr>
            <a:cxnSpLocks/>
            <a:stCxn id="70" idx="4"/>
            <a:endCxn id="100" idx="7"/>
          </p:cNvCxnSpPr>
          <p:nvPr/>
        </p:nvCxnSpPr>
        <p:spPr>
          <a:xfrm flipH="1">
            <a:off x="4435288" y="1266997"/>
            <a:ext cx="489158" cy="21339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A438AAF5-4226-234F-4C1B-CDC919FCA79A}"/>
                  </a:ext>
                </a:extLst>
              </p:cNvPr>
              <p:cNvSpPr/>
              <p:nvPr/>
            </p:nvSpPr>
            <p:spPr>
              <a:xfrm>
                <a:off x="4272552" y="1452474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𝐝𝐨𝐭</m:t>
                      </m:r>
                    </m:oMath>
                  </m:oMathPara>
                </a14:m>
                <a:endParaRPr kumimoji="1" lang="zh-CN" alt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A438AAF5-4226-234F-4C1B-CDC919FCA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552" y="1452474"/>
                <a:ext cx="190657" cy="190657"/>
              </a:xfrm>
              <a:prstGeom prst="ellipse">
                <a:avLst/>
              </a:prstGeom>
              <a:blipFill>
                <a:blip r:embed="rId8"/>
                <a:stretch>
                  <a:fillRect l="-37500" r="-18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6CEE1B03-A94D-D778-EF06-EDF7BCEEDBCA}"/>
                  </a:ext>
                </a:extLst>
              </p:cNvPr>
              <p:cNvSpPr/>
              <p:nvPr/>
            </p:nvSpPr>
            <p:spPr>
              <a:xfrm>
                <a:off x="3893427" y="281323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𝒘𝒒𝒔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6CEE1B03-A94D-D778-EF06-EDF7BCEED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427" y="281323"/>
                <a:ext cx="549690" cy="18260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34EB4104-CF81-5F63-5594-9CB405A213BF}"/>
                  </a:ext>
                </a:extLst>
              </p:cNvPr>
              <p:cNvSpPr/>
              <p:nvPr/>
            </p:nvSpPr>
            <p:spPr>
              <a:xfrm>
                <a:off x="4536805" y="281323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𝒌𝒔𝒔𝒔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34EB4104-CF81-5F63-5594-9CB405A21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05" y="281323"/>
                <a:ext cx="549690" cy="18260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97808754-6F8E-1BF4-6314-A84B2E754206}"/>
                  </a:ext>
                </a:extLst>
              </p:cNvPr>
              <p:cNvSpPr/>
              <p:nvPr/>
            </p:nvSpPr>
            <p:spPr>
              <a:xfrm>
                <a:off x="5215494" y="281323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𝒘𝒌𝒔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97808754-6F8E-1BF4-6314-A84B2E7542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494" y="281323"/>
                <a:ext cx="549690" cy="18260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0D4748B7-46D6-3538-4126-CC6A90259855}"/>
                  </a:ext>
                </a:extLst>
              </p:cNvPr>
              <p:cNvSpPr txBox="1"/>
              <p:nvPr/>
            </p:nvSpPr>
            <p:spPr>
              <a:xfrm>
                <a:off x="2863799" y="469148"/>
                <a:ext cx="956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0D4748B7-46D6-3538-4126-CC6A90259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799" y="469148"/>
                <a:ext cx="956421" cy="2154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131BBCEE-F6AA-66AC-8D25-E2CF821B3075}"/>
                  </a:ext>
                </a:extLst>
              </p:cNvPr>
              <p:cNvSpPr txBox="1"/>
              <p:nvPr/>
            </p:nvSpPr>
            <p:spPr>
              <a:xfrm>
                <a:off x="5858954" y="469148"/>
                <a:ext cx="85866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zh-CN" altLang="en-US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,∗][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131BBCEE-F6AA-66AC-8D25-E2CF821B3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954" y="469148"/>
                <a:ext cx="858664" cy="215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8E28F631-3FBC-152A-73F3-FD24A031CD82}"/>
                  </a:ext>
                </a:extLst>
              </p:cNvPr>
              <p:cNvSpPr txBox="1"/>
              <p:nvPr/>
            </p:nvSpPr>
            <p:spPr>
              <a:xfrm>
                <a:off x="7527140" y="469148"/>
                <a:ext cx="105051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zh-CN" altLang="en-US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,∗][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8E28F631-3FBC-152A-73F3-FD24A031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140" y="469148"/>
                <a:ext cx="1050512" cy="215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BA11DD35-DE43-0006-D795-9729702AD697}"/>
                  </a:ext>
                </a:extLst>
              </p:cNvPr>
              <p:cNvSpPr txBox="1"/>
              <p:nvPr/>
            </p:nvSpPr>
            <p:spPr>
              <a:xfrm>
                <a:off x="4322258" y="469148"/>
                <a:ext cx="956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,∗][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BA11DD35-DE43-0006-D795-9729702AD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258" y="469148"/>
                <a:ext cx="956421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07CE668B-8A90-D267-CE65-EBDB5C35DB5F}"/>
                  </a:ext>
                </a:extLst>
              </p:cNvPr>
              <p:cNvSpPr txBox="1"/>
              <p:nvPr/>
            </p:nvSpPr>
            <p:spPr>
              <a:xfrm>
                <a:off x="6645658" y="469148"/>
                <a:ext cx="99624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,∗][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07CE668B-8A90-D267-CE65-EBDB5C35D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658" y="469148"/>
                <a:ext cx="996245" cy="2154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22C045AD-6F00-2C5B-9D8F-2F04219C1F85}"/>
                  </a:ext>
                </a:extLst>
              </p:cNvPr>
              <p:cNvSpPr txBox="1"/>
              <p:nvPr/>
            </p:nvSpPr>
            <p:spPr>
              <a:xfrm>
                <a:off x="3689816" y="469148"/>
                <a:ext cx="82555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zh-CN" altLang="en-US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,∗][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22C045AD-6F00-2C5B-9D8F-2F04219C1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816" y="469148"/>
                <a:ext cx="825557" cy="2154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B58B6C36-B727-500E-72D8-F25D923BBFDB}"/>
                  </a:ext>
                </a:extLst>
              </p:cNvPr>
              <p:cNvSpPr txBox="1"/>
              <p:nvPr/>
            </p:nvSpPr>
            <p:spPr>
              <a:xfrm>
                <a:off x="3142720" y="695780"/>
                <a:ext cx="579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800" b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[]</a:t>
                </a:r>
                <a14:m>
                  <m:oMath xmlns:m="http://schemas.openxmlformats.org/officeDocument/2006/math"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[1,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B58B6C36-B727-500E-72D8-F25D923BB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720" y="695780"/>
                <a:ext cx="579667" cy="215444"/>
              </a:xfrm>
              <a:prstGeom prst="rect">
                <a:avLst/>
              </a:prstGeom>
              <a:blipFill>
                <a:blip r:embed="rId1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D4444DCC-52C8-46FE-3BB7-CAE4840F351F}"/>
                  </a:ext>
                </a:extLst>
              </p:cNvPr>
              <p:cNvSpPr txBox="1"/>
              <p:nvPr/>
            </p:nvSpPr>
            <p:spPr>
              <a:xfrm>
                <a:off x="4300316" y="695780"/>
                <a:ext cx="627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D4444DCC-52C8-46FE-3BB7-CAE4840F3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316" y="695780"/>
                <a:ext cx="627027" cy="2154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2FBDBA41-C6F3-A3C1-77B7-9926C492F5C2}"/>
                  </a:ext>
                </a:extLst>
              </p:cNvPr>
              <p:cNvSpPr txBox="1"/>
              <p:nvPr/>
            </p:nvSpPr>
            <p:spPr>
              <a:xfrm>
                <a:off x="3746184" y="695780"/>
                <a:ext cx="579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800" b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[]</a:t>
                </a:r>
                <a14:m>
                  <m:oMath xmlns:m="http://schemas.openxmlformats.org/officeDocument/2006/math"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2FBDBA41-C6F3-A3C1-77B7-9926C492F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184" y="695780"/>
                <a:ext cx="579667" cy="215444"/>
              </a:xfrm>
              <a:prstGeom prst="rect">
                <a:avLst/>
              </a:prstGeom>
              <a:blipFill>
                <a:blip r:embed="rId20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D4AD4E9C-99AF-0693-B33E-8D7D40B1ABBD}"/>
                  </a:ext>
                </a:extLst>
              </p:cNvPr>
              <p:cNvSpPr txBox="1"/>
              <p:nvPr/>
            </p:nvSpPr>
            <p:spPr>
              <a:xfrm>
                <a:off x="5202431" y="695780"/>
                <a:ext cx="59562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800" b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[]</a:t>
                </a:r>
                <a14:m>
                  <m:oMath xmlns:m="http://schemas.openxmlformats.org/officeDocument/2006/math"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D4AD4E9C-99AF-0693-B33E-8D7D40B1A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431" y="695780"/>
                <a:ext cx="595624" cy="215444"/>
              </a:xfrm>
              <a:prstGeom prst="rect">
                <a:avLst/>
              </a:prstGeom>
              <a:blipFill>
                <a:blip r:embed="rId21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1A4CECDC-21DF-F0BB-ADE4-75217FCB6760}"/>
                  </a:ext>
                </a:extLst>
              </p:cNvPr>
              <p:cNvSpPr txBox="1"/>
              <p:nvPr/>
            </p:nvSpPr>
            <p:spPr>
              <a:xfrm>
                <a:off x="3359624" y="944681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1A4CECDC-21DF-F0BB-ADE4-75217FCB6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24" y="944681"/>
                <a:ext cx="388813" cy="215444"/>
              </a:xfrm>
              <a:prstGeom prst="rect">
                <a:avLst/>
              </a:prstGeom>
              <a:blipFill>
                <a:blip r:embed="rId2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0" name="文本框 329">
                <a:extLst>
                  <a:ext uri="{FF2B5EF4-FFF2-40B4-BE49-F238E27FC236}">
                    <a16:creationId xmlns:a16="http://schemas.microsoft.com/office/drawing/2014/main" id="{7651406F-1152-707B-9B27-1A561547CA54}"/>
                  </a:ext>
                </a:extLst>
              </p:cNvPr>
              <p:cNvSpPr txBox="1"/>
              <p:nvPr/>
            </p:nvSpPr>
            <p:spPr>
              <a:xfrm>
                <a:off x="3925759" y="944681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30" name="文本框 329">
                <a:extLst>
                  <a:ext uri="{FF2B5EF4-FFF2-40B4-BE49-F238E27FC236}">
                    <a16:creationId xmlns:a16="http://schemas.microsoft.com/office/drawing/2014/main" id="{7651406F-1152-707B-9B27-1A561547C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759" y="944681"/>
                <a:ext cx="388813" cy="215444"/>
              </a:xfrm>
              <a:prstGeom prst="rect">
                <a:avLst/>
              </a:prstGeom>
              <a:blipFill>
                <a:blip r:embed="rId23"/>
                <a:stretch>
                  <a:fillRect r="-3226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1" name="文本框 330">
                <a:extLst>
                  <a:ext uri="{FF2B5EF4-FFF2-40B4-BE49-F238E27FC236}">
                    <a16:creationId xmlns:a16="http://schemas.microsoft.com/office/drawing/2014/main" id="{84E30737-403E-9655-39B2-E2F06BF80B26}"/>
                  </a:ext>
                </a:extLst>
              </p:cNvPr>
              <p:cNvSpPr txBox="1"/>
              <p:nvPr/>
            </p:nvSpPr>
            <p:spPr>
              <a:xfrm>
                <a:off x="3742632" y="1304710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31" name="文本框 330">
                <a:extLst>
                  <a:ext uri="{FF2B5EF4-FFF2-40B4-BE49-F238E27FC236}">
                    <a16:creationId xmlns:a16="http://schemas.microsoft.com/office/drawing/2014/main" id="{84E30737-403E-9655-39B2-E2F06BF80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632" y="1304710"/>
                <a:ext cx="388813" cy="215444"/>
              </a:xfrm>
              <a:prstGeom prst="rect">
                <a:avLst/>
              </a:prstGeom>
              <a:blipFill>
                <a:blip r:embed="rId2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6073683C-A6B7-4064-B1C1-3D9942883CDA}"/>
                  </a:ext>
                </a:extLst>
              </p:cNvPr>
              <p:cNvSpPr txBox="1"/>
              <p:nvPr/>
            </p:nvSpPr>
            <p:spPr>
              <a:xfrm>
                <a:off x="4434335" y="944681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6073683C-A6B7-4064-B1C1-3D9942883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335" y="944681"/>
                <a:ext cx="388813" cy="215444"/>
              </a:xfrm>
              <a:prstGeom prst="rect">
                <a:avLst/>
              </a:prstGeom>
              <a:blipFill>
                <a:blip r:embed="rId2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5AC371D6-F685-091B-D7A2-2C618E9D0368}"/>
                  </a:ext>
                </a:extLst>
              </p:cNvPr>
              <p:cNvSpPr txBox="1"/>
              <p:nvPr/>
            </p:nvSpPr>
            <p:spPr>
              <a:xfrm>
                <a:off x="5075559" y="944681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5AC371D6-F685-091B-D7A2-2C618E9D0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559" y="944681"/>
                <a:ext cx="388813" cy="215444"/>
              </a:xfrm>
              <a:prstGeom prst="rect">
                <a:avLst/>
              </a:prstGeom>
              <a:blipFill>
                <a:blip r:embed="rId26"/>
                <a:stretch>
                  <a:fillRect r="-3125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58954D14-B11C-5797-E387-09224B6A0003}"/>
                  </a:ext>
                </a:extLst>
              </p:cNvPr>
              <p:cNvSpPr txBox="1"/>
              <p:nvPr/>
            </p:nvSpPr>
            <p:spPr>
              <a:xfrm>
                <a:off x="4650352" y="1304710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58954D14-B11C-5797-E387-09224B6A0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352" y="1304710"/>
                <a:ext cx="388813" cy="215444"/>
              </a:xfrm>
              <a:prstGeom prst="rect">
                <a:avLst/>
              </a:prstGeom>
              <a:blipFill>
                <a:blip r:embed="rId27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3BC4845C-5B24-9652-CDEE-5E161FD93C28}"/>
                  </a:ext>
                </a:extLst>
              </p:cNvPr>
              <p:cNvSpPr/>
              <p:nvPr/>
            </p:nvSpPr>
            <p:spPr>
              <a:xfrm>
                <a:off x="3769164" y="1733425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3BC4845C-5B24-9652-CDEE-5E161FD93C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164" y="1733425"/>
                <a:ext cx="190657" cy="190657"/>
              </a:xfrm>
              <a:prstGeom prst="ellipse">
                <a:avLst/>
              </a:prstGeom>
              <a:blipFill>
                <a:blip r:embed="rId28"/>
                <a:stretch>
                  <a:fillRect l="-43750" r="-31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E792BBD4-0730-2EC5-FF7B-D9D81D43F95E}"/>
                  </a:ext>
                </a:extLst>
              </p:cNvPr>
              <p:cNvSpPr/>
              <p:nvPr/>
            </p:nvSpPr>
            <p:spPr>
              <a:xfrm>
                <a:off x="3589647" y="2094552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𝒎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E792BBD4-0730-2EC5-FF7B-D9D81D43F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647" y="2094552"/>
                <a:ext cx="549690" cy="182605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78C8C8E6-2E53-82F1-2EAD-69A8532C4C64}"/>
              </a:ext>
            </a:extLst>
          </p:cNvPr>
          <p:cNvCxnSpPr>
            <a:cxnSpLocks/>
            <a:stCxn id="103" idx="4"/>
            <a:endCxn id="104" idx="0"/>
          </p:cNvCxnSpPr>
          <p:nvPr/>
        </p:nvCxnSpPr>
        <p:spPr>
          <a:xfrm flipH="1">
            <a:off x="3864492" y="1924082"/>
            <a:ext cx="1" cy="17047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7546CA01-E959-74F1-095D-8B6B857D5712}"/>
                  </a:ext>
                </a:extLst>
              </p:cNvPr>
              <p:cNvSpPr/>
              <p:nvPr/>
            </p:nvSpPr>
            <p:spPr>
              <a:xfrm>
                <a:off x="3769164" y="2456864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7546CA01-E959-74F1-095D-8B6B857D5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164" y="2456864"/>
                <a:ext cx="190657" cy="190657"/>
              </a:xfrm>
              <a:prstGeom prst="ellipse">
                <a:avLst/>
              </a:prstGeom>
              <a:blipFill>
                <a:blip r:embed="rId28"/>
                <a:stretch>
                  <a:fillRect l="-43750" r="-31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A34FC88A-C7F5-2037-8913-AAAEBC2FE2E1}"/>
              </a:ext>
            </a:extLst>
          </p:cNvPr>
          <p:cNvCxnSpPr>
            <a:cxnSpLocks/>
            <a:stCxn id="104" idx="4"/>
            <a:endCxn id="107" idx="0"/>
          </p:cNvCxnSpPr>
          <p:nvPr/>
        </p:nvCxnSpPr>
        <p:spPr>
          <a:xfrm>
            <a:off x="3864492" y="2277157"/>
            <a:ext cx="1" cy="17970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六边形 108">
            <a:extLst>
              <a:ext uri="{FF2B5EF4-FFF2-40B4-BE49-F238E27FC236}">
                <a16:creationId xmlns:a16="http://schemas.microsoft.com/office/drawing/2014/main" id="{E905DF4A-416E-F580-2047-D6F70D93805A}"/>
              </a:ext>
            </a:extLst>
          </p:cNvPr>
          <p:cNvSpPr/>
          <p:nvPr/>
        </p:nvSpPr>
        <p:spPr>
          <a:xfrm>
            <a:off x="5870882" y="3270535"/>
            <a:ext cx="2062385" cy="2467591"/>
          </a:xfrm>
          <a:prstGeom prst="hexagon">
            <a:avLst>
              <a:gd name="adj" fmla="val 12833"/>
              <a:gd name="vf" fmla="val 115470"/>
            </a:avLst>
          </a:prstGeom>
          <a:noFill/>
          <a:ln w="19050">
            <a:solidFill>
              <a:schemeClr val="tx1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1200" b="1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FA556126-E37D-F499-C7C3-FE73133C9113}"/>
                  </a:ext>
                </a:extLst>
              </p:cNvPr>
              <p:cNvSpPr/>
              <p:nvPr/>
            </p:nvSpPr>
            <p:spPr>
              <a:xfrm>
                <a:off x="3589647" y="2796429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𝒎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FA556126-E37D-F499-C7C3-FE73133C9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647" y="2796429"/>
                <a:ext cx="549690" cy="182605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3032F690-5F11-5753-768D-E92C852AE61A}"/>
              </a:ext>
            </a:extLst>
          </p:cNvPr>
          <p:cNvCxnSpPr>
            <a:cxnSpLocks/>
            <a:stCxn id="107" idx="4"/>
            <a:endCxn id="110" idx="0"/>
          </p:cNvCxnSpPr>
          <p:nvPr/>
        </p:nvCxnSpPr>
        <p:spPr>
          <a:xfrm flipH="1">
            <a:off x="3864492" y="2647521"/>
            <a:ext cx="1" cy="14890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E1030A8B-62C6-38B4-2EA9-F3411AA36C60}"/>
              </a:ext>
            </a:extLst>
          </p:cNvPr>
          <p:cNvCxnSpPr>
            <a:cxnSpLocks/>
            <a:stCxn id="235" idx="4"/>
            <a:endCxn id="103" idx="1"/>
          </p:cNvCxnSpPr>
          <p:nvPr/>
        </p:nvCxnSpPr>
        <p:spPr>
          <a:xfrm>
            <a:off x="3634281" y="1659257"/>
            <a:ext cx="162804" cy="10208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46344264-3F6B-2ABD-744C-2E2A2EA3A54D}"/>
                  </a:ext>
                </a:extLst>
              </p:cNvPr>
              <p:cNvSpPr txBox="1"/>
              <p:nvPr/>
            </p:nvSpPr>
            <p:spPr>
              <a:xfrm>
                <a:off x="3811592" y="1880831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46344264-3F6B-2ABD-744C-2E2A2EA3A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592" y="1880831"/>
                <a:ext cx="388813" cy="215444"/>
              </a:xfrm>
              <a:prstGeom prst="rect">
                <a:avLst/>
              </a:prstGeom>
              <a:blipFill>
                <a:blip r:embed="rId31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7" name="直线箭头连接符 266">
            <a:extLst>
              <a:ext uri="{FF2B5EF4-FFF2-40B4-BE49-F238E27FC236}">
                <a16:creationId xmlns:a16="http://schemas.microsoft.com/office/drawing/2014/main" id="{6F322BFD-31EA-81C9-50D6-7C0D9FAA1DBD}"/>
              </a:ext>
            </a:extLst>
          </p:cNvPr>
          <p:cNvCxnSpPr>
            <a:cxnSpLocks/>
            <a:stCxn id="100" idx="4"/>
            <a:endCxn id="103" idx="7"/>
          </p:cNvCxnSpPr>
          <p:nvPr/>
        </p:nvCxnSpPr>
        <p:spPr>
          <a:xfrm flipH="1">
            <a:off x="3931900" y="1643131"/>
            <a:ext cx="435981" cy="11821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507BB942-9EF2-568A-95EC-2B98330AF6DD}"/>
                  </a:ext>
                </a:extLst>
              </p:cNvPr>
              <p:cNvSpPr txBox="1"/>
              <p:nvPr/>
            </p:nvSpPr>
            <p:spPr>
              <a:xfrm>
                <a:off x="3811592" y="2286269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507BB942-9EF2-568A-95EC-2B98330AF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592" y="2286269"/>
                <a:ext cx="388813" cy="215444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7" name="文本框 326">
                <a:extLst>
                  <a:ext uri="{FF2B5EF4-FFF2-40B4-BE49-F238E27FC236}">
                    <a16:creationId xmlns:a16="http://schemas.microsoft.com/office/drawing/2014/main" id="{F7CAB8DE-C112-6336-4D1A-EFEABC79A456}"/>
                  </a:ext>
                </a:extLst>
              </p:cNvPr>
              <p:cNvSpPr txBox="1"/>
              <p:nvPr/>
            </p:nvSpPr>
            <p:spPr>
              <a:xfrm>
                <a:off x="3811592" y="2611171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27" name="文本框 326">
                <a:extLst>
                  <a:ext uri="{FF2B5EF4-FFF2-40B4-BE49-F238E27FC236}">
                    <a16:creationId xmlns:a16="http://schemas.microsoft.com/office/drawing/2014/main" id="{F7CAB8DE-C112-6336-4D1A-EFEABC79A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592" y="2611171"/>
                <a:ext cx="388813" cy="215444"/>
              </a:xfrm>
              <a:prstGeom prst="rect">
                <a:avLst/>
              </a:prstGeom>
              <a:blipFill>
                <a:blip r:embed="rId3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F7257025-81C8-0FEA-D8FD-8D65D5A28FD6}"/>
                  </a:ext>
                </a:extLst>
              </p:cNvPr>
              <p:cNvSpPr txBox="1"/>
              <p:nvPr/>
            </p:nvSpPr>
            <p:spPr>
              <a:xfrm>
                <a:off x="3811592" y="2946544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F7257025-81C8-0FEA-D8FD-8D65D5A28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592" y="2946544"/>
                <a:ext cx="388813" cy="215444"/>
              </a:xfrm>
              <a:prstGeom prst="rect">
                <a:avLst/>
              </a:prstGeom>
              <a:blipFill>
                <a:blip r:embed="rId3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EDFF1EF-8C66-827C-D2FB-DDCDA8B74533}"/>
                  </a:ext>
                </a:extLst>
              </p:cNvPr>
              <p:cNvSpPr/>
              <p:nvPr/>
            </p:nvSpPr>
            <p:spPr>
              <a:xfrm>
                <a:off x="4268995" y="4096471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𝐞𝐱𝐩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EDFF1EF-8C66-827C-D2FB-DDCDA8B74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995" y="4096471"/>
                <a:ext cx="190657" cy="190657"/>
              </a:xfrm>
              <a:prstGeom prst="ellipse">
                <a:avLst/>
              </a:prstGeom>
              <a:blipFill>
                <a:blip r:embed="rId35"/>
                <a:stretch>
                  <a:fillRect l="-37500" r="-18750" b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7D39689A-DBAC-7529-7589-D0394AD538BF}"/>
                  </a:ext>
                </a:extLst>
              </p:cNvPr>
              <p:cNvSpPr/>
              <p:nvPr/>
            </p:nvSpPr>
            <p:spPr>
              <a:xfrm>
                <a:off x="4268995" y="3613493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7D39689A-DBAC-7529-7589-D0394AD538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995" y="3613493"/>
                <a:ext cx="190657" cy="190657"/>
              </a:xfrm>
              <a:prstGeom prst="ellipse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0352F08-0CC1-93DE-FD69-CEDA25701E7F}"/>
              </a:ext>
            </a:extLst>
          </p:cNvPr>
          <p:cNvCxnSpPr>
            <a:cxnSpLocks/>
          </p:cNvCxnSpPr>
          <p:nvPr/>
        </p:nvCxnSpPr>
        <p:spPr>
          <a:xfrm>
            <a:off x="4348782" y="3804150"/>
            <a:ext cx="0" cy="29232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676E32A-3984-AA9C-913C-8F2F3564FA7F}"/>
                  </a:ext>
                </a:extLst>
              </p:cNvPr>
              <p:cNvSpPr txBox="1"/>
              <p:nvPr/>
            </p:nvSpPr>
            <p:spPr>
              <a:xfrm>
                <a:off x="4337130" y="3458255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676E32A-3984-AA9C-913C-8F2F3564F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130" y="3458255"/>
                <a:ext cx="388813" cy="21544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椭圆 16">
            <a:extLst>
              <a:ext uri="{FF2B5EF4-FFF2-40B4-BE49-F238E27FC236}">
                <a16:creationId xmlns:a16="http://schemas.microsoft.com/office/drawing/2014/main" id="{DF30F556-34B5-A696-A33F-119EFFB69CDF}"/>
              </a:ext>
            </a:extLst>
          </p:cNvPr>
          <p:cNvSpPr/>
          <p:nvPr/>
        </p:nvSpPr>
        <p:spPr>
          <a:xfrm>
            <a:off x="3782215" y="4425830"/>
            <a:ext cx="190657" cy="19065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i="0">
                <a:solidFill>
                  <a:schemeClr val="tx1"/>
                </a:solidFill>
                <a:latin typeface="+mj-lt"/>
              </a:rPr>
              <a:t>+</a:t>
            </a:r>
            <a:endParaRPr kumimoji="1" lang="zh-CN" altLang="en-US" sz="10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401A0EED-ABD4-FEF5-E474-5C116DCCA466}"/>
                  </a:ext>
                </a:extLst>
              </p:cNvPr>
              <p:cNvSpPr/>
              <p:nvPr/>
            </p:nvSpPr>
            <p:spPr>
              <a:xfrm>
                <a:off x="3602698" y="4786957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𝒍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401A0EED-ABD4-FEF5-E474-5C116DCCA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698" y="4786957"/>
                <a:ext cx="549690" cy="182605"/>
              </a:xfrm>
              <a:prstGeom prst="ellipse">
                <a:avLst/>
              </a:prstGeom>
              <a:blipFill>
                <a:blip r:embed="rId38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6E268543-FCFB-16CB-58EC-2E96E3304B1B}"/>
              </a:ext>
            </a:extLst>
          </p:cNvPr>
          <p:cNvCxnSpPr>
            <a:cxnSpLocks/>
          </p:cNvCxnSpPr>
          <p:nvPr/>
        </p:nvCxnSpPr>
        <p:spPr>
          <a:xfrm flipH="1">
            <a:off x="3877543" y="4616487"/>
            <a:ext cx="1" cy="17047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0ED23104-7BDF-83B3-D97E-3DC4AA42A6D5}"/>
              </a:ext>
            </a:extLst>
          </p:cNvPr>
          <p:cNvSpPr/>
          <p:nvPr/>
        </p:nvSpPr>
        <p:spPr>
          <a:xfrm>
            <a:off x="3782215" y="5149269"/>
            <a:ext cx="190657" cy="19065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>
                <a:solidFill>
                  <a:schemeClr val="tx1"/>
                </a:solidFill>
              </a:rPr>
              <a:t>+</a:t>
            </a:r>
            <a:endParaRPr kumimoji="1" lang="zh-CN" altLang="en-US" sz="1000" b="1">
              <a:solidFill>
                <a:schemeClr val="tx1"/>
              </a:solidFill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7432B941-2706-A2AF-CBB9-2404E0DFF50E}"/>
              </a:ext>
            </a:extLst>
          </p:cNvPr>
          <p:cNvCxnSpPr>
            <a:cxnSpLocks/>
          </p:cNvCxnSpPr>
          <p:nvPr/>
        </p:nvCxnSpPr>
        <p:spPr>
          <a:xfrm>
            <a:off x="3877543" y="4969562"/>
            <a:ext cx="1" cy="17970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六边形 21">
            <a:extLst>
              <a:ext uri="{FF2B5EF4-FFF2-40B4-BE49-F238E27FC236}">
                <a16:creationId xmlns:a16="http://schemas.microsoft.com/office/drawing/2014/main" id="{DC7442F5-9986-8ADD-D3F7-0168F04E86C6}"/>
              </a:ext>
            </a:extLst>
          </p:cNvPr>
          <p:cNvSpPr/>
          <p:nvPr/>
        </p:nvSpPr>
        <p:spPr>
          <a:xfrm>
            <a:off x="3142720" y="3400804"/>
            <a:ext cx="1943775" cy="2380856"/>
          </a:xfrm>
          <a:prstGeom prst="hexagon">
            <a:avLst>
              <a:gd name="adj" fmla="val 12833"/>
              <a:gd name="vf" fmla="val 115470"/>
            </a:avLst>
          </a:prstGeom>
          <a:noFill/>
          <a:ln w="19050">
            <a:solidFill>
              <a:schemeClr val="tx1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1200" b="1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0055468C-99BD-BD44-DE7C-C2AC607A2985}"/>
                  </a:ext>
                </a:extLst>
              </p:cNvPr>
              <p:cNvSpPr/>
              <p:nvPr/>
            </p:nvSpPr>
            <p:spPr>
              <a:xfrm>
                <a:off x="3602698" y="5488834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𝒍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0055468C-99BD-BD44-DE7C-C2AC607A2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698" y="5488834"/>
                <a:ext cx="549690" cy="182605"/>
              </a:xfrm>
              <a:prstGeom prst="ellipse">
                <a:avLst/>
              </a:prstGeom>
              <a:blipFill>
                <a:blip r:embed="rId39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1986EC02-30D2-A1A5-C710-FC627728D5F9}"/>
              </a:ext>
            </a:extLst>
          </p:cNvPr>
          <p:cNvCxnSpPr>
            <a:cxnSpLocks/>
            <a:stCxn id="20" idx="4"/>
          </p:cNvCxnSpPr>
          <p:nvPr/>
        </p:nvCxnSpPr>
        <p:spPr>
          <a:xfrm flipH="1">
            <a:off x="3877543" y="5339926"/>
            <a:ext cx="1" cy="14890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42BD0BE7-77B1-E4E3-FAC3-39CABB0C903A}"/>
                  </a:ext>
                </a:extLst>
              </p:cNvPr>
              <p:cNvSpPr/>
              <p:nvPr/>
            </p:nvSpPr>
            <p:spPr>
              <a:xfrm>
                <a:off x="3676834" y="4174082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sz="10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42BD0BE7-77B1-E4E3-FAC3-39CABB0C9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834" y="4174082"/>
                <a:ext cx="190657" cy="190657"/>
              </a:xfrm>
              <a:prstGeom prst="ellipse">
                <a:avLst/>
              </a:prstGeom>
              <a:blipFill>
                <a:blip r:embed="rId40"/>
                <a:stretch>
                  <a:fillRect l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57BEE005-94BC-D06F-7D72-0171E36F81EF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638496" y="4394015"/>
            <a:ext cx="171640" cy="5973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>
            <a:extLst>
              <a:ext uri="{FF2B5EF4-FFF2-40B4-BE49-F238E27FC236}">
                <a16:creationId xmlns:a16="http://schemas.microsoft.com/office/drawing/2014/main" id="{687A7E35-7E1F-9EF2-F7D7-312D3EBD7906}"/>
              </a:ext>
            </a:extLst>
          </p:cNvPr>
          <p:cNvCxnSpPr>
            <a:cxnSpLocks/>
            <a:stCxn id="10" idx="4"/>
            <a:endCxn id="23" idx="6"/>
          </p:cNvCxnSpPr>
          <p:nvPr/>
        </p:nvCxnSpPr>
        <p:spPr>
          <a:xfrm rot="5400000">
            <a:off x="3611852" y="4827664"/>
            <a:ext cx="1293009" cy="211936"/>
          </a:xfrm>
          <a:prstGeom prst="bentConnector2">
            <a:avLst/>
          </a:prstGeom>
          <a:ln>
            <a:solidFill>
              <a:schemeClr val="tx1"/>
            </a:solidFill>
            <a:headEnd w="med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D13EE65-1066-BD8E-44B7-92207E8D07ED}"/>
                  </a:ext>
                </a:extLst>
              </p:cNvPr>
              <p:cNvSpPr txBox="1"/>
              <p:nvPr/>
            </p:nvSpPr>
            <p:spPr>
              <a:xfrm>
                <a:off x="3867491" y="3724984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D13EE65-1066-BD8E-44B7-92207E8D0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491" y="3724984"/>
                <a:ext cx="388813" cy="215444"/>
              </a:xfrm>
              <a:prstGeom prst="rect">
                <a:avLst/>
              </a:prstGeom>
              <a:blipFill>
                <a:blip r:embed="rId41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8C4A4E8-0381-EBC1-071D-D13D577973FE}"/>
                  </a:ext>
                </a:extLst>
              </p:cNvPr>
              <p:cNvSpPr txBox="1"/>
              <p:nvPr/>
            </p:nvSpPr>
            <p:spPr>
              <a:xfrm>
                <a:off x="3571414" y="4574824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8C4A4E8-0381-EBC1-071D-D13D57797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414" y="4574824"/>
                <a:ext cx="388813" cy="215444"/>
              </a:xfrm>
              <a:prstGeom prst="rect">
                <a:avLst/>
              </a:prstGeom>
              <a:blipFill>
                <a:blip r:embed="rId4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AAF9E34-312D-C32F-4E34-9E6FABADB3BE}"/>
                  </a:ext>
                </a:extLst>
              </p:cNvPr>
              <p:cNvSpPr txBox="1"/>
              <p:nvPr/>
            </p:nvSpPr>
            <p:spPr>
              <a:xfrm>
                <a:off x="3571414" y="4954748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AAF9E34-312D-C32F-4E34-9E6FABADB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414" y="4954748"/>
                <a:ext cx="388813" cy="215444"/>
              </a:xfrm>
              <a:prstGeom prst="rect">
                <a:avLst/>
              </a:prstGeom>
              <a:blipFill>
                <a:blip r:embed="rId4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960A357-ACF9-2C67-603C-9277DB1C7E44}"/>
                  </a:ext>
                </a:extLst>
              </p:cNvPr>
              <p:cNvSpPr txBox="1"/>
              <p:nvPr/>
            </p:nvSpPr>
            <p:spPr>
              <a:xfrm>
                <a:off x="3571414" y="5278319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960A357-ACF9-2C67-603C-9277DB1C7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414" y="5278319"/>
                <a:ext cx="388813" cy="215444"/>
              </a:xfrm>
              <a:prstGeom prst="rect">
                <a:avLst/>
              </a:prstGeom>
              <a:blipFill>
                <a:blip r:embed="rId4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67D3831C-EF38-B02A-AFE6-65CB3C5A26D3}"/>
              </a:ext>
            </a:extLst>
          </p:cNvPr>
          <p:cNvCxnSpPr>
            <a:cxnSpLocks/>
            <a:stCxn id="10" idx="4"/>
            <a:endCxn id="17" idx="0"/>
          </p:cNvCxnSpPr>
          <p:nvPr/>
        </p:nvCxnSpPr>
        <p:spPr>
          <a:xfrm flipH="1">
            <a:off x="3877544" y="4287128"/>
            <a:ext cx="486780" cy="13870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>
            <a:extLst>
              <a:ext uri="{FF2B5EF4-FFF2-40B4-BE49-F238E27FC236}">
                <a16:creationId xmlns:a16="http://schemas.microsoft.com/office/drawing/2014/main" id="{AF42A0C5-E068-0F97-D119-EF374C649CA6}"/>
              </a:ext>
            </a:extLst>
          </p:cNvPr>
          <p:cNvCxnSpPr>
            <a:cxnSpLocks/>
            <a:stCxn id="100" idx="4"/>
            <a:endCxn id="110" idx="6"/>
          </p:cNvCxnSpPr>
          <p:nvPr/>
        </p:nvCxnSpPr>
        <p:spPr>
          <a:xfrm rot="5400000">
            <a:off x="3631309" y="2151159"/>
            <a:ext cx="1244601" cy="228544"/>
          </a:xfrm>
          <a:prstGeom prst="bentConnector2">
            <a:avLst/>
          </a:prstGeom>
          <a:ln>
            <a:solidFill>
              <a:schemeClr val="tx1"/>
            </a:solidFill>
            <a:headEnd w="med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7E4CF9C9-D166-DD8B-5801-816E7A065689}"/>
              </a:ext>
            </a:extLst>
          </p:cNvPr>
          <p:cNvCxnSpPr>
            <a:cxnSpLocks/>
            <a:stCxn id="100" idx="4"/>
            <a:endCxn id="11" idx="0"/>
          </p:cNvCxnSpPr>
          <p:nvPr/>
        </p:nvCxnSpPr>
        <p:spPr>
          <a:xfrm flipH="1">
            <a:off x="4364324" y="1643131"/>
            <a:ext cx="3557" cy="197036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>
            <a:extLst>
              <a:ext uri="{FF2B5EF4-FFF2-40B4-BE49-F238E27FC236}">
                <a16:creationId xmlns:a16="http://schemas.microsoft.com/office/drawing/2014/main" id="{146E54E7-82AC-95B3-D3AA-6FCA08E60C2C}"/>
              </a:ext>
            </a:extLst>
          </p:cNvPr>
          <p:cNvCxnSpPr>
            <a:cxnSpLocks/>
            <a:stCxn id="110" idx="4"/>
            <a:endCxn id="11" idx="2"/>
          </p:cNvCxnSpPr>
          <p:nvPr/>
        </p:nvCxnSpPr>
        <p:spPr>
          <a:xfrm rot="16200000" flipH="1">
            <a:off x="3701849" y="3141676"/>
            <a:ext cx="729788" cy="404503"/>
          </a:xfrm>
          <a:prstGeom prst="bentConnector2">
            <a:avLst/>
          </a:prstGeom>
          <a:ln>
            <a:solidFill>
              <a:schemeClr val="tx1"/>
            </a:solidFill>
            <a:headEnd w="med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40F90CFD-510D-F4E5-CBFA-C0FCA3199F30}"/>
                  </a:ext>
                </a:extLst>
              </p:cNvPr>
              <p:cNvSpPr/>
              <p:nvPr/>
            </p:nvSpPr>
            <p:spPr>
              <a:xfrm>
                <a:off x="6705236" y="3508303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40F90CFD-510D-F4E5-CBFA-C0FCA3199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236" y="3508303"/>
                <a:ext cx="190657" cy="190657"/>
              </a:xfrm>
              <a:prstGeom prst="ellipse">
                <a:avLst/>
              </a:prstGeom>
              <a:blipFill>
                <a:blip r:embed="rId44"/>
                <a:stretch>
                  <a:fillRect l="-6667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F8D439F2-7CF0-F2D6-E225-5B9321C2A44E}"/>
              </a:ext>
            </a:extLst>
          </p:cNvPr>
          <p:cNvCxnSpPr>
            <a:cxnSpLocks/>
            <a:stCxn id="84" idx="4"/>
            <a:endCxn id="97" idx="1"/>
          </p:cNvCxnSpPr>
          <p:nvPr/>
        </p:nvCxnSpPr>
        <p:spPr>
          <a:xfrm>
            <a:off x="6800565" y="3698960"/>
            <a:ext cx="165046" cy="20130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83D9EF7C-1851-C028-28F0-D5F31C407DC1}"/>
                  </a:ext>
                </a:extLst>
              </p:cNvPr>
              <p:cNvSpPr txBox="1"/>
              <p:nvPr/>
            </p:nvSpPr>
            <p:spPr>
              <a:xfrm>
                <a:off x="6283573" y="4380425"/>
                <a:ext cx="44314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83D9EF7C-1851-C028-28F0-D5F31C407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573" y="4380425"/>
                <a:ext cx="443141" cy="215444"/>
              </a:xfrm>
              <a:prstGeom prst="rect">
                <a:avLst/>
              </a:prstGeom>
              <a:blipFill>
                <a:blip r:embed="rId4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57C0BF22-2080-8756-2626-4073556C8B03}"/>
                  </a:ext>
                </a:extLst>
              </p:cNvPr>
              <p:cNvSpPr/>
              <p:nvPr/>
            </p:nvSpPr>
            <p:spPr>
              <a:xfrm>
                <a:off x="6937690" y="3872347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57C0BF22-2080-8756-2626-4073556C8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690" y="3872347"/>
                <a:ext cx="190657" cy="190657"/>
              </a:xfrm>
              <a:prstGeom prst="ellipse">
                <a:avLst/>
              </a:prstGeom>
              <a:blipFill>
                <a:blip r:embed="rId4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1158B248-8109-0F3B-89CA-5CF272006512}"/>
                  </a:ext>
                </a:extLst>
              </p:cNvPr>
              <p:cNvSpPr txBox="1"/>
              <p:nvPr/>
            </p:nvSpPr>
            <p:spPr>
              <a:xfrm>
                <a:off x="7135956" y="3686293"/>
                <a:ext cx="4767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1158B248-8109-0F3B-89CA-5CF272006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956" y="3686293"/>
                <a:ext cx="476797" cy="215444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椭圆 100">
            <a:extLst>
              <a:ext uri="{FF2B5EF4-FFF2-40B4-BE49-F238E27FC236}">
                <a16:creationId xmlns:a16="http://schemas.microsoft.com/office/drawing/2014/main" id="{254C1F79-0BD7-8AB5-636A-69F7568553D5}"/>
              </a:ext>
            </a:extLst>
          </p:cNvPr>
          <p:cNvSpPr/>
          <p:nvPr/>
        </p:nvSpPr>
        <p:spPr>
          <a:xfrm>
            <a:off x="6567517" y="4230915"/>
            <a:ext cx="190657" cy="19065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i="0">
                <a:solidFill>
                  <a:schemeClr val="tx1"/>
                </a:solidFill>
                <a:latin typeface="+mj-lt"/>
              </a:rPr>
              <a:t>+</a:t>
            </a:r>
            <a:endParaRPr kumimoji="1" lang="zh-CN" altLang="en-US" sz="10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B46A9DFA-9DF7-AB78-88BC-1430D386B63C}"/>
                  </a:ext>
                </a:extLst>
              </p:cNvPr>
              <p:cNvSpPr/>
              <p:nvPr/>
            </p:nvSpPr>
            <p:spPr>
              <a:xfrm>
                <a:off x="6388000" y="4595869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𝒑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B46A9DFA-9DF7-AB78-88BC-1430D386B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000" y="4595869"/>
                <a:ext cx="549690" cy="182605"/>
              </a:xfrm>
              <a:prstGeom prst="ellipse">
                <a:avLst/>
              </a:prstGeom>
              <a:blipFill>
                <a:blip r:embed="rId48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4A84CFB9-84F8-C84A-FE29-9E33B601C0FD}"/>
              </a:ext>
            </a:extLst>
          </p:cNvPr>
          <p:cNvCxnSpPr>
            <a:cxnSpLocks/>
            <a:stCxn id="101" idx="4"/>
            <a:endCxn id="102" idx="0"/>
          </p:cNvCxnSpPr>
          <p:nvPr/>
        </p:nvCxnSpPr>
        <p:spPr>
          <a:xfrm flipH="1">
            <a:off x="6662845" y="4421572"/>
            <a:ext cx="1" cy="17429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BBC43854-A77D-9AC7-2FE1-38446C32505A}"/>
              </a:ext>
            </a:extLst>
          </p:cNvPr>
          <p:cNvSpPr/>
          <p:nvPr/>
        </p:nvSpPr>
        <p:spPr>
          <a:xfrm>
            <a:off x="6567517" y="4958181"/>
            <a:ext cx="190657" cy="19065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>
                <a:solidFill>
                  <a:schemeClr val="tx1"/>
                </a:solidFill>
              </a:rPr>
              <a:t>+</a:t>
            </a:r>
            <a:endParaRPr kumimoji="1" lang="zh-CN" altLang="en-US" sz="1000" b="1">
              <a:solidFill>
                <a:schemeClr val="tx1"/>
              </a:solidFill>
            </a:endParaRPr>
          </a:p>
        </p:txBody>
      </p: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825BA200-DA5B-878D-0D9E-99838DFC1476}"/>
              </a:ext>
            </a:extLst>
          </p:cNvPr>
          <p:cNvCxnSpPr>
            <a:cxnSpLocks/>
            <a:stCxn id="102" idx="4"/>
            <a:endCxn id="112" idx="0"/>
          </p:cNvCxnSpPr>
          <p:nvPr/>
        </p:nvCxnSpPr>
        <p:spPr>
          <a:xfrm>
            <a:off x="6662845" y="4778474"/>
            <a:ext cx="1" cy="17970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133DE9B9-D463-C5FC-B86B-CD8EC1BB24AA}"/>
                  </a:ext>
                </a:extLst>
              </p:cNvPr>
              <p:cNvSpPr/>
              <p:nvPr/>
            </p:nvSpPr>
            <p:spPr>
              <a:xfrm>
                <a:off x="6388000" y="5297746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𝒑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133DE9B9-D463-C5FC-B86B-CD8EC1BB24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000" y="5297746"/>
                <a:ext cx="549690" cy="182605"/>
              </a:xfrm>
              <a:prstGeom prst="ellipse">
                <a:avLst/>
              </a:prstGeom>
              <a:blipFill>
                <a:blip r:embed="rId49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线箭头连接符 124">
            <a:extLst>
              <a:ext uri="{FF2B5EF4-FFF2-40B4-BE49-F238E27FC236}">
                <a16:creationId xmlns:a16="http://schemas.microsoft.com/office/drawing/2014/main" id="{B0064FF4-5494-8CF3-8FD1-54A7AF9AD563}"/>
              </a:ext>
            </a:extLst>
          </p:cNvPr>
          <p:cNvCxnSpPr>
            <a:cxnSpLocks/>
            <a:stCxn id="112" idx="4"/>
            <a:endCxn id="116" idx="0"/>
          </p:cNvCxnSpPr>
          <p:nvPr/>
        </p:nvCxnSpPr>
        <p:spPr>
          <a:xfrm flipH="1">
            <a:off x="6662845" y="5148838"/>
            <a:ext cx="1" cy="14890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863F8C99-1425-2837-B01F-9A64BFA83867}"/>
                  </a:ext>
                </a:extLst>
              </p:cNvPr>
              <p:cNvSpPr/>
              <p:nvPr/>
            </p:nvSpPr>
            <p:spPr>
              <a:xfrm>
                <a:off x="6328461" y="3962373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sz="10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863F8C99-1425-2837-B01F-9A64BFA83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461" y="3962373"/>
                <a:ext cx="190657" cy="190657"/>
              </a:xfrm>
              <a:prstGeom prst="ellipse">
                <a:avLst/>
              </a:prstGeom>
              <a:blipFill>
                <a:blip r:embed="rId50"/>
                <a:stretch>
                  <a:fillRect l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16ECE547-1796-4444-2E49-53B74B8B9C9F}"/>
              </a:ext>
            </a:extLst>
          </p:cNvPr>
          <p:cNvCxnSpPr>
            <a:cxnSpLocks/>
            <a:stCxn id="131" idx="4"/>
            <a:endCxn id="101" idx="1"/>
          </p:cNvCxnSpPr>
          <p:nvPr/>
        </p:nvCxnSpPr>
        <p:spPr>
          <a:xfrm>
            <a:off x="6423790" y="4153030"/>
            <a:ext cx="171648" cy="10580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16E4B80A-8E3D-3723-95B6-66D203A43219}"/>
                  </a:ext>
                </a:extLst>
              </p:cNvPr>
              <p:cNvSpPr txBox="1"/>
              <p:nvPr/>
            </p:nvSpPr>
            <p:spPr>
              <a:xfrm>
                <a:off x="6272145" y="4765228"/>
                <a:ext cx="44314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16E4B80A-8E3D-3723-95B6-66D203A43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145" y="4765228"/>
                <a:ext cx="443141" cy="215444"/>
              </a:xfrm>
              <a:prstGeom prst="rect">
                <a:avLst/>
              </a:prstGeom>
              <a:blipFill>
                <a:blip r:embed="rId51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肘形连接符 146">
            <a:extLst>
              <a:ext uri="{FF2B5EF4-FFF2-40B4-BE49-F238E27FC236}">
                <a16:creationId xmlns:a16="http://schemas.microsoft.com/office/drawing/2014/main" id="{BAD35453-FCF1-21C3-5CF3-E71153BEF5DA}"/>
              </a:ext>
            </a:extLst>
          </p:cNvPr>
          <p:cNvCxnSpPr>
            <a:cxnSpLocks/>
            <a:stCxn id="97" idx="4"/>
            <a:endCxn id="112" idx="6"/>
          </p:cNvCxnSpPr>
          <p:nvPr/>
        </p:nvCxnSpPr>
        <p:spPr>
          <a:xfrm rot="5400000">
            <a:off x="6400344" y="4420835"/>
            <a:ext cx="990506" cy="274845"/>
          </a:xfrm>
          <a:prstGeom prst="bentConnector2">
            <a:avLst/>
          </a:prstGeom>
          <a:ln>
            <a:solidFill>
              <a:schemeClr val="tx1"/>
            </a:solidFill>
            <a:headEnd w="med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C980C384-76FB-3F30-608D-736FD6A7CADD}"/>
                  </a:ext>
                </a:extLst>
              </p:cNvPr>
              <p:cNvSpPr txBox="1"/>
              <p:nvPr/>
            </p:nvSpPr>
            <p:spPr>
              <a:xfrm>
                <a:off x="6650510" y="4851435"/>
                <a:ext cx="4767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C980C384-76FB-3F30-608D-736FD6A7C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510" y="4851435"/>
                <a:ext cx="476797" cy="215444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id="{AA319A78-ABEB-BAB0-3F22-2C14D6532DFA}"/>
              </a:ext>
            </a:extLst>
          </p:cNvPr>
          <p:cNvCxnSpPr>
            <a:cxnSpLocks/>
            <a:stCxn id="97" idx="4"/>
            <a:endCxn id="101" idx="7"/>
          </p:cNvCxnSpPr>
          <p:nvPr/>
        </p:nvCxnSpPr>
        <p:spPr>
          <a:xfrm flipH="1">
            <a:off x="6730253" y="4063004"/>
            <a:ext cx="302766" cy="19583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>
            <a:extLst>
              <a:ext uri="{FF2B5EF4-FFF2-40B4-BE49-F238E27FC236}">
                <a16:creationId xmlns:a16="http://schemas.microsoft.com/office/drawing/2014/main" id="{7DFA3127-A215-94C9-BDBD-189D209F958C}"/>
              </a:ext>
            </a:extLst>
          </p:cNvPr>
          <p:cNvCxnSpPr>
            <a:cxnSpLocks/>
            <a:stCxn id="10" idx="4"/>
            <a:endCxn id="84" idx="0"/>
          </p:cNvCxnSpPr>
          <p:nvPr/>
        </p:nvCxnSpPr>
        <p:spPr>
          <a:xfrm rot="5400000" flipH="1" flipV="1">
            <a:off x="5193031" y="2679595"/>
            <a:ext cx="778825" cy="2436241"/>
          </a:xfrm>
          <a:prstGeom prst="bentConnector5">
            <a:avLst>
              <a:gd name="adj1" fmla="val -29352"/>
              <a:gd name="adj2" fmla="val 41997"/>
              <a:gd name="adj3" fmla="val 138018"/>
            </a:avLst>
          </a:prstGeom>
          <a:ln>
            <a:solidFill>
              <a:schemeClr val="tx1"/>
            </a:solidFill>
            <a:headEnd w="med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肘形连接符 191">
            <a:extLst>
              <a:ext uri="{FF2B5EF4-FFF2-40B4-BE49-F238E27FC236}">
                <a16:creationId xmlns:a16="http://schemas.microsoft.com/office/drawing/2014/main" id="{15039177-1770-F781-59F9-A271918F8665}"/>
              </a:ext>
            </a:extLst>
          </p:cNvPr>
          <p:cNvCxnSpPr>
            <a:cxnSpLocks/>
            <a:stCxn id="23" idx="4"/>
            <a:endCxn id="84" idx="2"/>
          </p:cNvCxnSpPr>
          <p:nvPr/>
        </p:nvCxnSpPr>
        <p:spPr>
          <a:xfrm rot="5400000" flipH="1" flipV="1">
            <a:off x="4257485" y="3223689"/>
            <a:ext cx="2067807" cy="2827693"/>
          </a:xfrm>
          <a:prstGeom prst="bentConnector4">
            <a:avLst>
              <a:gd name="adj1" fmla="val -11055"/>
              <a:gd name="adj2" fmla="val 59695"/>
            </a:avLst>
          </a:prstGeom>
          <a:ln>
            <a:solidFill>
              <a:schemeClr val="tx1"/>
            </a:solidFill>
            <a:headEnd w="med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CA8F5EE2-AEBC-409D-5167-79C53EA55024}"/>
                  </a:ext>
                </a:extLst>
              </p:cNvPr>
              <p:cNvSpPr txBox="1"/>
              <p:nvPr/>
            </p:nvSpPr>
            <p:spPr>
              <a:xfrm>
                <a:off x="6552475" y="6381664"/>
                <a:ext cx="130682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 i="1"/>
              </a:p>
            </p:txBody>
          </p:sp>
        </mc:Choice>
        <mc:Fallback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CA8F5EE2-AEBC-409D-5167-79C53EA55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475" y="6381664"/>
                <a:ext cx="1306829" cy="215444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椭圆 207">
                <a:extLst>
                  <a:ext uri="{FF2B5EF4-FFF2-40B4-BE49-F238E27FC236}">
                    <a16:creationId xmlns:a16="http://schemas.microsoft.com/office/drawing/2014/main" id="{6C54F076-0B1D-3DB8-2D19-9272A1D8D003}"/>
                  </a:ext>
                </a:extLst>
              </p:cNvPr>
              <p:cNvSpPr/>
              <p:nvPr/>
            </p:nvSpPr>
            <p:spPr>
              <a:xfrm>
                <a:off x="7120517" y="5810963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8" name="椭圆 207">
                <a:extLst>
                  <a:ext uri="{FF2B5EF4-FFF2-40B4-BE49-F238E27FC236}">
                    <a16:creationId xmlns:a16="http://schemas.microsoft.com/office/drawing/2014/main" id="{6C54F076-0B1D-3DB8-2D19-9272A1D8D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517" y="5810963"/>
                <a:ext cx="190657" cy="190657"/>
              </a:xfrm>
              <a:prstGeom prst="ellipse">
                <a:avLst/>
              </a:prstGeom>
              <a:blipFill>
                <a:blip r:embed="rId54"/>
                <a:stretch>
                  <a:fillRect l="-12500" b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椭圆 208">
                <a:extLst>
                  <a:ext uri="{FF2B5EF4-FFF2-40B4-BE49-F238E27FC236}">
                    <a16:creationId xmlns:a16="http://schemas.microsoft.com/office/drawing/2014/main" id="{BBCD1B06-ECEC-3D1D-5D06-62336EF2944A}"/>
                  </a:ext>
                </a:extLst>
              </p:cNvPr>
              <p:cNvSpPr/>
              <p:nvPr/>
            </p:nvSpPr>
            <p:spPr>
              <a:xfrm>
                <a:off x="6940061" y="6220226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𝒐𝒔</m:t>
                      </m:r>
                      <m:r>
                        <a:rPr kumimoji="1" lang="en-US" altLang="zh-CN" sz="1000" b="1" i="1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𝒔𝒔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09" name="椭圆 208">
                <a:extLst>
                  <a:ext uri="{FF2B5EF4-FFF2-40B4-BE49-F238E27FC236}">
                    <a16:creationId xmlns:a16="http://schemas.microsoft.com/office/drawing/2014/main" id="{BBCD1B06-ECEC-3D1D-5D06-62336EF29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061" y="6220226"/>
                <a:ext cx="549690" cy="182605"/>
              </a:xfrm>
              <a:prstGeom prst="ellipse">
                <a:avLst/>
              </a:prstGeom>
              <a:blipFill>
                <a:blip r:embed="rId55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0" name="直线箭头连接符 209">
            <a:extLst>
              <a:ext uri="{FF2B5EF4-FFF2-40B4-BE49-F238E27FC236}">
                <a16:creationId xmlns:a16="http://schemas.microsoft.com/office/drawing/2014/main" id="{4DD947F3-F251-0A11-3A53-2A2DE29E3EDA}"/>
              </a:ext>
            </a:extLst>
          </p:cNvPr>
          <p:cNvCxnSpPr>
            <a:cxnSpLocks/>
            <a:stCxn id="208" idx="4"/>
            <a:endCxn id="209" idx="0"/>
          </p:cNvCxnSpPr>
          <p:nvPr/>
        </p:nvCxnSpPr>
        <p:spPr>
          <a:xfrm flipH="1">
            <a:off x="7214906" y="6001620"/>
            <a:ext cx="940" cy="21860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线箭头连接符 210">
            <a:extLst>
              <a:ext uri="{FF2B5EF4-FFF2-40B4-BE49-F238E27FC236}">
                <a16:creationId xmlns:a16="http://schemas.microsoft.com/office/drawing/2014/main" id="{B469D1BB-B6F7-B33D-6D54-DAE3DA71F33F}"/>
              </a:ext>
            </a:extLst>
          </p:cNvPr>
          <p:cNvCxnSpPr>
            <a:cxnSpLocks/>
            <a:stCxn id="116" idx="4"/>
            <a:endCxn id="208" idx="1"/>
          </p:cNvCxnSpPr>
          <p:nvPr/>
        </p:nvCxnSpPr>
        <p:spPr>
          <a:xfrm>
            <a:off x="6662845" y="5480351"/>
            <a:ext cx="485593" cy="35853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肘形连接符 219">
            <a:extLst>
              <a:ext uri="{FF2B5EF4-FFF2-40B4-BE49-F238E27FC236}">
                <a16:creationId xmlns:a16="http://schemas.microsoft.com/office/drawing/2014/main" id="{3D97D694-649C-3203-F5CF-EC2E058739D2}"/>
              </a:ext>
            </a:extLst>
          </p:cNvPr>
          <p:cNvCxnSpPr>
            <a:cxnSpLocks/>
            <a:stCxn id="191" idx="4"/>
            <a:endCxn id="208" idx="6"/>
          </p:cNvCxnSpPr>
          <p:nvPr/>
        </p:nvCxnSpPr>
        <p:spPr>
          <a:xfrm rot="5400000">
            <a:off x="4957474" y="2817628"/>
            <a:ext cx="5442364" cy="734964"/>
          </a:xfrm>
          <a:prstGeom prst="bentConnector2">
            <a:avLst/>
          </a:prstGeom>
          <a:ln>
            <a:solidFill>
              <a:schemeClr val="tx1"/>
            </a:solidFill>
            <a:headEnd w="med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椭圆 234">
                <a:extLst>
                  <a:ext uri="{FF2B5EF4-FFF2-40B4-BE49-F238E27FC236}">
                    <a16:creationId xmlns:a16="http://schemas.microsoft.com/office/drawing/2014/main" id="{DCD32551-753E-5FE5-67FE-CEEE1C5E9B63}"/>
                  </a:ext>
                </a:extLst>
              </p:cNvPr>
              <p:cNvSpPr/>
              <p:nvPr/>
            </p:nvSpPr>
            <p:spPr>
              <a:xfrm>
                <a:off x="3538952" y="1468600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𝐢𝐧𝐟</m:t>
                      </m:r>
                    </m:oMath>
                  </m:oMathPara>
                </a14:m>
                <a:endParaRPr kumimoji="1" lang="zh-CN" alt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5" name="椭圆 234">
                <a:extLst>
                  <a:ext uri="{FF2B5EF4-FFF2-40B4-BE49-F238E27FC236}">
                    <a16:creationId xmlns:a16="http://schemas.microsoft.com/office/drawing/2014/main" id="{DCD32551-753E-5FE5-67FE-CEEE1C5E9B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952" y="1468600"/>
                <a:ext cx="190657" cy="190657"/>
              </a:xfrm>
              <a:prstGeom prst="ellipse">
                <a:avLst/>
              </a:prstGeom>
              <a:blipFill>
                <a:blip r:embed="rId56"/>
                <a:stretch>
                  <a:fillRect l="-37500" r="-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E8332665-3774-2B24-2CBC-43FAE897190A}"/>
                  </a:ext>
                </a:extLst>
              </p:cNvPr>
              <p:cNvSpPr txBox="1"/>
              <p:nvPr/>
            </p:nvSpPr>
            <p:spPr>
              <a:xfrm>
                <a:off x="7598875" y="5695976"/>
                <a:ext cx="4446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E8332665-3774-2B24-2CBC-43FAE8971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875" y="5695976"/>
                <a:ext cx="444668" cy="215444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3" name="文本框 242">
                <a:extLst>
                  <a:ext uri="{FF2B5EF4-FFF2-40B4-BE49-F238E27FC236}">
                    <a16:creationId xmlns:a16="http://schemas.microsoft.com/office/drawing/2014/main" id="{CB8D90B3-C8F6-7123-BF7C-0AECEEFA0AAA}"/>
                  </a:ext>
                </a:extLst>
              </p:cNvPr>
              <p:cNvSpPr txBox="1"/>
              <p:nvPr/>
            </p:nvSpPr>
            <p:spPr>
              <a:xfrm>
                <a:off x="3506622" y="3161322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[][1,]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3" name="文本框 242">
                <a:extLst>
                  <a:ext uri="{FF2B5EF4-FFF2-40B4-BE49-F238E27FC236}">
                    <a16:creationId xmlns:a16="http://schemas.microsoft.com/office/drawing/2014/main" id="{CB8D90B3-C8F6-7123-BF7C-0AECEEFA0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622" y="3161322"/>
                <a:ext cx="388813" cy="215444"/>
              </a:xfrm>
              <a:prstGeom prst="rect">
                <a:avLst/>
              </a:prstGeom>
              <a:blipFill>
                <a:blip r:embed="rId5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1BF09567-C51F-D146-6FB1-F4A38CFB1A54}"/>
                  </a:ext>
                </a:extLst>
              </p:cNvPr>
              <p:cNvSpPr txBox="1"/>
              <p:nvPr/>
            </p:nvSpPr>
            <p:spPr>
              <a:xfrm>
                <a:off x="4302789" y="3156385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1BF09567-C51F-D146-6FB1-F4A38CFB1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789" y="3156385"/>
                <a:ext cx="388813" cy="215444"/>
              </a:xfrm>
              <a:prstGeom prst="rect">
                <a:avLst/>
              </a:prstGeom>
              <a:blipFill>
                <a:blip r:embed="rId59"/>
                <a:stretch>
                  <a:fillRect r="-21875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5A93F553-D55D-E1CE-9C20-7205249A8097}"/>
                  </a:ext>
                </a:extLst>
              </p:cNvPr>
              <p:cNvSpPr txBox="1"/>
              <p:nvPr/>
            </p:nvSpPr>
            <p:spPr>
              <a:xfrm>
                <a:off x="5546188" y="3601771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[][1,]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5A93F553-D55D-E1CE-9C20-7205249A8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188" y="3601771"/>
                <a:ext cx="388813" cy="215444"/>
              </a:xfrm>
              <a:prstGeom prst="rect">
                <a:avLst/>
              </a:prstGeom>
              <a:blipFill>
                <a:blip r:embed="rId60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4CA8E8E0-4D50-BE8B-1BE6-F177DF66A7CB}"/>
                  </a:ext>
                </a:extLst>
              </p:cNvPr>
              <p:cNvSpPr txBox="1"/>
              <p:nvPr/>
            </p:nvSpPr>
            <p:spPr>
              <a:xfrm>
                <a:off x="5370167" y="3278828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4CA8E8E0-4D50-BE8B-1BE6-F177DF66A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167" y="3278828"/>
                <a:ext cx="388813" cy="215444"/>
              </a:xfrm>
              <a:prstGeom prst="rect">
                <a:avLst/>
              </a:prstGeom>
              <a:blipFill>
                <a:blip r:embed="rId61"/>
                <a:stretch>
                  <a:fillRect r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87A4AD2D-7D79-D3FC-4399-2AE2FCF15854}"/>
                  </a:ext>
                </a:extLst>
              </p:cNvPr>
              <p:cNvSpPr txBox="1"/>
              <p:nvPr/>
            </p:nvSpPr>
            <p:spPr>
              <a:xfrm>
                <a:off x="4296344" y="3810894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87A4AD2D-7D79-D3FC-4399-2AE2FCF15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344" y="3810894"/>
                <a:ext cx="388813" cy="215444"/>
              </a:xfrm>
              <a:prstGeom prst="rect">
                <a:avLst/>
              </a:prstGeom>
              <a:blipFill>
                <a:blip r:embed="rId6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BC954241-D7E4-C1BC-CE5B-7768DED22E42}"/>
                  </a:ext>
                </a:extLst>
              </p:cNvPr>
              <p:cNvSpPr txBox="1"/>
              <p:nvPr/>
            </p:nvSpPr>
            <p:spPr>
              <a:xfrm>
                <a:off x="3902902" y="4158970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BC954241-D7E4-C1BC-CE5B-7768DED22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902" y="4158970"/>
                <a:ext cx="388813" cy="215444"/>
              </a:xfrm>
              <a:prstGeom prst="rect">
                <a:avLst/>
              </a:prstGeom>
              <a:blipFill>
                <a:blip r:embed="rId6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6302A28F-5E80-FC27-B968-B0DB495CE0B5}"/>
                  </a:ext>
                </a:extLst>
              </p:cNvPr>
              <p:cNvSpPr txBox="1"/>
              <p:nvPr/>
            </p:nvSpPr>
            <p:spPr>
              <a:xfrm>
                <a:off x="4387042" y="4319977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6302A28F-5E80-FC27-B968-B0DB495CE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042" y="4319977"/>
                <a:ext cx="388813" cy="215444"/>
              </a:xfrm>
              <a:prstGeom prst="rect">
                <a:avLst/>
              </a:prstGeom>
              <a:blipFill>
                <a:blip r:embed="rId6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A1FFC141-BA04-DE1D-0CFD-3B96C8782774}"/>
                  </a:ext>
                </a:extLst>
              </p:cNvPr>
              <p:cNvSpPr txBox="1"/>
              <p:nvPr/>
            </p:nvSpPr>
            <p:spPr>
              <a:xfrm>
                <a:off x="4016772" y="5318173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A1FFC141-BA04-DE1D-0CFD-3B96C8782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772" y="5318173"/>
                <a:ext cx="388813" cy="215444"/>
              </a:xfrm>
              <a:prstGeom prst="rect">
                <a:avLst/>
              </a:prstGeom>
              <a:blipFill>
                <a:blip r:embed="rId6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A5CB70B8-2B77-4968-131F-DF91A929787E}"/>
                  </a:ext>
                </a:extLst>
              </p:cNvPr>
              <p:cNvSpPr txBox="1"/>
              <p:nvPr/>
            </p:nvSpPr>
            <p:spPr>
              <a:xfrm>
                <a:off x="6472916" y="3292173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A5CB70B8-2B77-4968-131F-DF91A9297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916" y="3292173"/>
                <a:ext cx="388813" cy="215444"/>
              </a:xfrm>
              <a:prstGeom prst="rect">
                <a:avLst/>
              </a:prstGeom>
              <a:blipFill>
                <a:blip r:embed="rId6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EB36294A-8D39-1A93-6FDB-34275A0C9F86}"/>
                  </a:ext>
                </a:extLst>
              </p:cNvPr>
              <p:cNvSpPr txBox="1"/>
              <p:nvPr/>
            </p:nvSpPr>
            <p:spPr>
              <a:xfrm>
                <a:off x="6300570" y="3398961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EB36294A-8D39-1A93-6FDB-34275A0C9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570" y="3398961"/>
                <a:ext cx="388813" cy="215444"/>
              </a:xfrm>
              <a:prstGeom prst="rect">
                <a:avLst/>
              </a:prstGeom>
              <a:blipFill>
                <a:blip r:embed="rId67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5CED397F-D34A-2A9E-DDE4-D359358287D4}"/>
                  </a:ext>
                </a:extLst>
              </p:cNvPr>
              <p:cNvSpPr txBox="1"/>
              <p:nvPr/>
            </p:nvSpPr>
            <p:spPr>
              <a:xfrm>
                <a:off x="6558250" y="3957666"/>
                <a:ext cx="4767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5CED397F-D34A-2A9E-DDE4-D35935828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250" y="3957666"/>
                <a:ext cx="476797" cy="215444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5035190A-9AD5-97AD-6897-D99297849BB3}"/>
                  </a:ext>
                </a:extLst>
              </p:cNvPr>
              <p:cNvSpPr txBox="1"/>
              <p:nvPr/>
            </p:nvSpPr>
            <p:spPr>
              <a:xfrm>
                <a:off x="6006290" y="4028889"/>
                <a:ext cx="4767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5035190A-9AD5-97AD-6897-D99297849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290" y="4028889"/>
                <a:ext cx="476797" cy="215444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18D41328-6D01-5DCE-8317-9E3668C347B9}"/>
                  </a:ext>
                </a:extLst>
              </p:cNvPr>
              <p:cNvSpPr txBox="1"/>
              <p:nvPr/>
            </p:nvSpPr>
            <p:spPr>
              <a:xfrm>
                <a:off x="6412201" y="5499119"/>
                <a:ext cx="44314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18D41328-6D01-5DCE-8317-9E3668C34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201" y="5499119"/>
                <a:ext cx="443141" cy="215444"/>
              </a:xfrm>
              <a:prstGeom prst="rect">
                <a:avLst/>
              </a:prstGeom>
              <a:blipFill>
                <a:blip r:embed="rId70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4CD275E3-7518-0ECE-118B-9E3D2DCCA039}"/>
                  </a:ext>
                </a:extLst>
              </p:cNvPr>
              <p:cNvSpPr txBox="1"/>
              <p:nvPr/>
            </p:nvSpPr>
            <p:spPr>
              <a:xfrm>
                <a:off x="6758296" y="5798570"/>
                <a:ext cx="44314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4CD275E3-7518-0ECE-118B-9E3D2DCCA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296" y="5798570"/>
                <a:ext cx="443141" cy="215444"/>
              </a:xfrm>
              <a:prstGeom prst="rect">
                <a:avLst/>
              </a:prstGeom>
              <a:blipFill>
                <a:blip r:embed="rId71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5130550B-E863-7766-08D9-2A61CE2B4693}"/>
                  </a:ext>
                </a:extLst>
              </p:cNvPr>
              <p:cNvSpPr txBox="1"/>
              <p:nvPr/>
            </p:nvSpPr>
            <p:spPr>
              <a:xfrm>
                <a:off x="6469484" y="2871580"/>
                <a:ext cx="45531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5130550B-E863-7766-08D9-2A61CE2B4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484" y="2871580"/>
                <a:ext cx="455314" cy="215444"/>
              </a:xfrm>
              <a:prstGeom prst="rect">
                <a:avLst/>
              </a:prstGeom>
              <a:blipFill>
                <a:blip r:embed="rId72"/>
                <a:stretch>
                  <a:fillRect r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6A29CDA7-77D0-F683-137A-0C7C88599963}"/>
                  </a:ext>
                </a:extLst>
              </p:cNvPr>
              <p:cNvSpPr/>
              <p:nvPr/>
            </p:nvSpPr>
            <p:spPr>
              <a:xfrm>
                <a:off x="6205029" y="281323"/>
                <a:ext cx="549690" cy="182605"/>
              </a:xfrm>
              <a:prstGeom prst="ellipse">
                <a:avLst/>
              </a:prstGeom>
              <a:noFill/>
              <a:ln w="28575" cmpd="thickThin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𝒗𝒔</m:t>
                      </m:r>
                      <m:r>
                        <a:rPr kumimoji="1" lang="en-US" altLang="zh-CN" sz="1000" b="1" i="1" dirty="0" err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𝒔</m:t>
                      </m:r>
                      <m:r>
                        <a:rPr kumimoji="1" lang="en-US" altLang="zh-CN" sz="1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𝒔</m:t>
                      </m:r>
                    </m:oMath>
                  </m:oMathPara>
                </a14:m>
                <a:endParaRPr kumimoji="1" lang="zh-CN" altLang="en-US" sz="1000" b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6A29CDA7-77D0-F683-137A-0C7C885999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029" y="281323"/>
                <a:ext cx="549690" cy="182605"/>
              </a:xfrm>
              <a:prstGeom prst="ellipse">
                <a:avLst/>
              </a:prstGeom>
              <a:blipFill>
                <a:blip r:embed="rId73"/>
                <a:stretch>
                  <a:fillRect/>
                </a:stretch>
              </a:blipFill>
              <a:ln w="28575" cmpd="thickThin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B0C97168-C9E4-9BCB-4BB1-FE9D9130CAFC}"/>
                  </a:ext>
                </a:extLst>
              </p:cNvPr>
              <p:cNvSpPr/>
              <p:nvPr/>
            </p:nvSpPr>
            <p:spPr>
              <a:xfrm>
                <a:off x="7076439" y="3499335"/>
                <a:ext cx="190657" cy="1906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0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B0C97168-C9E4-9BCB-4BB1-FE9D9130C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439" y="3499335"/>
                <a:ext cx="190657" cy="190657"/>
              </a:xfrm>
              <a:prstGeom prst="ellipse">
                <a:avLst/>
              </a:prstGeom>
              <a:blipFill>
                <a:blip r:embed="rId7"/>
                <a:stretch>
                  <a:fillRect l="-18750" b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5F87FD40-0EC8-93AC-8C0F-1959F31F2636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6479874" y="463928"/>
            <a:ext cx="624486" cy="306332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D0E0E44D-DE2C-B7F1-A035-2EA17ABD4006}"/>
              </a:ext>
            </a:extLst>
          </p:cNvPr>
          <p:cNvCxnSpPr>
            <a:cxnSpLocks/>
            <a:stCxn id="190" idx="4"/>
            <a:endCxn id="4" idx="0"/>
          </p:cNvCxnSpPr>
          <p:nvPr/>
        </p:nvCxnSpPr>
        <p:spPr>
          <a:xfrm>
            <a:off x="7171767" y="463928"/>
            <a:ext cx="1" cy="303540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9CBA971-B5C4-C152-4BA6-B21706C1D2AF}"/>
                  </a:ext>
                </a:extLst>
              </p:cNvPr>
              <p:cNvSpPr txBox="1"/>
              <p:nvPr/>
            </p:nvSpPr>
            <p:spPr>
              <a:xfrm>
                <a:off x="4923095" y="469148"/>
                <a:ext cx="105051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zh-CN" altLang="en-US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,∗][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9CBA971-B5C4-C152-4BA6-B21706C1D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095" y="469148"/>
                <a:ext cx="1050512" cy="215444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979FFB6-16B8-382C-4B98-EC07F66CD0C2}"/>
                  </a:ext>
                </a:extLst>
              </p:cNvPr>
              <p:cNvSpPr txBox="1"/>
              <p:nvPr/>
            </p:nvSpPr>
            <p:spPr>
              <a:xfrm>
                <a:off x="7114675" y="721586"/>
                <a:ext cx="59562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800" b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[]</a:t>
                </a:r>
                <a14:m>
                  <m:oMath xmlns:m="http://schemas.openxmlformats.org/officeDocument/2006/math"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zh-CN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979FFB6-16B8-382C-4B98-EC07F66CD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675" y="721586"/>
                <a:ext cx="595624" cy="215444"/>
              </a:xfrm>
              <a:prstGeom prst="rect">
                <a:avLst/>
              </a:prstGeom>
              <a:blipFill>
                <a:blip r:embed="rId7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643D349-7E9F-6FA0-EB19-316E07A934C9}"/>
                  </a:ext>
                </a:extLst>
              </p:cNvPr>
              <p:cNvSpPr txBox="1"/>
              <p:nvPr/>
            </p:nvSpPr>
            <p:spPr>
              <a:xfrm>
                <a:off x="7176795" y="3277213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643D349-7E9F-6FA0-EB19-316E07A93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95" y="3277213"/>
                <a:ext cx="388813" cy="215444"/>
              </a:xfrm>
              <a:prstGeom prst="rect">
                <a:avLst/>
              </a:prstGeom>
              <a:blipFill>
                <a:blip r:embed="rId76"/>
                <a:stretch>
                  <a:fillRect r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A34F1B3-4635-7A4D-15C2-7C422456A846}"/>
                  </a:ext>
                </a:extLst>
              </p:cNvPr>
              <p:cNvSpPr txBox="1"/>
              <p:nvPr/>
            </p:nvSpPr>
            <p:spPr>
              <a:xfrm>
                <a:off x="6272145" y="5061811"/>
                <a:ext cx="44314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A34F1B3-4635-7A4D-15C2-7C422456A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145" y="5061811"/>
                <a:ext cx="443141" cy="215444"/>
              </a:xfrm>
              <a:prstGeom prst="rect">
                <a:avLst/>
              </a:prstGeom>
              <a:blipFill>
                <a:blip r:embed="rId51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77ED38A3-92ED-D793-1871-0401D0AD390C}"/>
              </a:ext>
            </a:extLst>
          </p:cNvPr>
          <p:cNvCxnSpPr>
            <a:cxnSpLocks/>
            <a:stCxn id="4" idx="4"/>
            <a:endCxn id="97" idx="7"/>
          </p:cNvCxnSpPr>
          <p:nvPr/>
        </p:nvCxnSpPr>
        <p:spPr>
          <a:xfrm flipH="1">
            <a:off x="7100426" y="3689992"/>
            <a:ext cx="71342" cy="21027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3DEF93A2-2A0B-DD7A-1981-90E7E8330C83}"/>
                  </a:ext>
                </a:extLst>
              </p:cNvPr>
              <p:cNvSpPr txBox="1"/>
              <p:nvPr/>
            </p:nvSpPr>
            <p:spPr>
              <a:xfrm>
                <a:off x="6738494" y="3277213"/>
                <a:ext cx="38881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800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3DEF93A2-2A0B-DD7A-1981-90E7E8330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494" y="3277213"/>
                <a:ext cx="388813" cy="215444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1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88D7B4BC-609E-EFC5-AC0E-5E1ADA52E54F}"/>
              </a:ext>
            </a:extLst>
          </p:cNvPr>
          <p:cNvGrpSpPr/>
          <p:nvPr/>
        </p:nvGrpSpPr>
        <p:grpSpPr>
          <a:xfrm>
            <a:off x="8397204" y="3476049"/>
            <a:ext cx="3245774" cy="2336635"/>
            <a:chOff x="8049611" y="579690"/>
            <a:chExt cx="3611960" cy="2652932"/>
          </a:xfrm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7EE856EA-CE62-DCC5-8244-AAAD5A07869E}"/>
                </a:ext>
              </a:extLst>
            </p:cNvPr>
            <p:cNvGrpSpPr/>
            <p:nvPr/>
          </p:nvGrpSpPr>
          <p:grpSpPr>
            <a:xfrm>
              <a:off x="8528059" y="1574672"/>
              <a:ext cx="351446" cy="1619125"/>
              <a:chOff x="7124883" y="3222226"/>
              <a:chExt cx="351446" cy="1619125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A8DB7879-4B1D-1650-AA5C-C5A9982D8335}"/>
                  </a:ext>
                </a:extLst>
              </p:cNvPr>
              <p:cNvSpPr/>
              <p:nvPr/>
            </p:nvSpPr>
            <p:spPr>
              <a:xfrm>
                <a:off x="7161749" y="3257432"/>
                <a:ext cx="295858" cy="15839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9CBE2BE0-B07D-5AA0-940C-9646B01BB224}"/>
                  </a:ext>
                </a:extLst>
              </p:cNvPr>
              <p:cNvSpPr/>
              <p:nvPr/>
            </p:nvSpPr>
            <p:spPr>
              <a:xfrm>
                <a:off x="7161749" y="3262405"/>
                <a:ext cx="295858" cy="150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" name="文本框 89">
                    <a:extLst>
                      <a:ext uri="{FF2B5EF4-FFF2-40B4-BE49-F238E27FC236}">
                        <a16:creationId xmlns:a16="http://schemas.microsoft.com/office/drawing/2014/main" id="{767F79C7-3886-29F0-BF6E-4C44F0041383}"/>
                      </a:ext>
                    </a:extLst>
                  </p:cNvPr>
                  <p:cNvSpPr txBox="1"/>
                  <p:nvPr/>
                </p:nvSpPr>
                <p:spPr>
                  <a:xfrm>
                    <a:off x="7124883" y="3222226"/>
                    <a:ext cx="351446" cy="21544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zh-CN" altLang="en-US" sz="800"/>
                  </a:p>
                </p:txBody>
              </p:sp>
            </mc:Choice>
            <mc:Fallback>
              <p:sp>
                <p:nvSpPr>
                  <p:cNvPr id="90" name="文本框 89">
                    <a:extLst>
                      <a:ext uri="{FF2B5EF4-FFF2-40B4-BE49-F238E27FC236}">
                        <a16:creationId xmlns:a16="http://schemas.microsoft.com/office/drawing/2014/main" id="{767F79C7-3886-29F0-BF6E-4C44F00413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4883" y="3222226"/>
                    <a:ext cx="351446" cy="21544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13607C76-A230-0A67-0E6D-565D9DD449D1}"/>
                </a:ext>
              </a:extLst>
            </p:cNvPr>
            <p:cNvGrpSpPr/>
            <p:nvPr/>
          </p:nvGrpSpPr>
          <p:grpSpPr>
            <a:xfrm>
              <a:off x="8879505" y="914080"/>
              <a:ext cx="2349612" cy="622150"/>
              <a:chOff x="7701292" y="2480815"/>
              <a:chExt cx="2349612" cy="622150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BB6249C1-A83D-2659-0771-EDFEA8693D2A}"/>
                  </a:ext>
                </a:extLst>
              </p:cNvPr>
              <p:cNvSpPr/>
              <p:nvPr/>
            </p:nvSpPr>
            <p:spPr>
              <a:xfrm>
                <a:off x="7748863" y="2836695"/>
                <a:ext cx="2302041" cy="2662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16A7A02-187F-06EF-0F02-3488CC367F2A}"/>
                  </a:ext>
                </a:extLst>
              </p:cNvPr>
              <p:cNvSpPr/>
              <p:nvPr/>
            </p:nvSpPr>
            <p:spPr>
              <a:xfrm>
                <a:off x="7748863" y="2836695"/>
                <a:ext cx="225904" cy="26627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D412D5C3-06F1-5960-071C-E1FC3F1013F7}"/>
                  </a:ext>
                </a:extLst>
              </p:cNvPr>
              <p:cNvSpPr/>
              <p:nvPr/>
            </p:nvSpPr>
            <p:spPr>
              <a:xfrm>
                <a:off x="7974767" y="2836695"/>
                <a:ext cx="225904" cy="26627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" name="文本框 90">
                    <a:extLst>
                      <a:ext uri="{FF2B5EF4-FFF2-40B4-BE49-F238E27FC236}">
                        <a16:creationId xmlns:a16="http://schemas.microsoft.com/office/drawing/2014/main" id="{E36F8554-8233-B418-0ED6-1368B2413C06}"/>
                      </a:ext>
                    </a:extLst>
                  </p:cNvPr>
                  <p:cNvSpPr txBox="1"/>
                  <p:nvPr/>
                </p:nvSpPr>
                <p:spPr>
                  <a:xfrm>
                    <a:off x="7701292" y="2844443"/>
                    <a:ext cx="351446" cy="21544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800"/>
                  </a:p>
                </p:txBody>
              </p:sp>
            </mc:Choice>
            <mc:Fallback>
              <p:sp>
                <p:nvSpPr>
                  <p:cNvPr id="91" name="文本框 90">
                    <a:extLst>
                      <a:ext uri="{FF2B5EF4-FFF2-40B4-BE49-F238E27FC236}">
                        <a16:creationId xmlns:a16="http://schemas.microsoft.com/office/drawing/2014/main" id="{E36F8554-8233-B418-0ED6-1368B2413C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1292" y="2844443"/>
                    <a:ext cx="351446" cy="21544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2" name="文本框 91">
                    <a:extLst>
                      <a:ext uri="{FF2B5EF4-FFF2-40B4-BE49-F238E27FC236}">
                        <a16:creationId xmlns:a16="http://schemas.microsoft.com/office/drawing/2014/main" id="{6ADB6F00-FA44-C136-E29F-4206A5E1A02A}"/>
                      </a:ext>
                    </a:extLst>
                  </p:cNvPr>
                  <p:cNvSpPr txBox="1"/>
                  <p:nvPr/>
                </p:nvSpPr>
                <p:spPr>
                  <a:xfrm>
                    <a:off x="7919491" y="2858087"/>
                    <a:ext cx="351446" cy="21544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𝑣𝑠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800"/>
                  </a:p>
                </p:txBody>
              </p:sp>
            </mc:Choice>
            <mc:Fallback>
              <p:sp>
                <p:nvSpPr>
                  <p:cNvPr id="92" name="文本框 91">
                    <a:extLst>
                      <a:ext uri="{FF2B5EF4-FFF2-40B4-BE49-F238E27FC236}">
                        <a16:creationId xmlns:a16="http://schemas.microsoft.com/office/drawing/2014/main" id="{6ADB6F00-FA44-C136-E29F-4206A5E1A0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9491" y="2858087"/>
                    <a:ext cx="351446" cy="2154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83C04380-E876-38CD-5270-1773CAA1B049}"/>
                  </a:ext>
                </a:extLst>
              </p:cNvPr>
              <p:cNvSpPr/>
              <p:nvPr/>
            </p:nvSpPr>
            <p:spPr>
              <a:xfrm>
                <a:off x="7748863" y="2480815"/>
                <a:ext cx="2302041" cy="2662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2BED07BE-146D-0371-04B8-C3ADEE9706CD}"/>
                  </a:ext>
                </a:extLst>
              </p:cNvPr>
              <p:cNvSpPr/>
              <p:nvPr/>
            </p:nvSpPr>
            <p:spPr>
              <a:xfrm>
                <a:off x="7748863" y="2480815"/>
                <a:ext cx="225904" cy="26627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F9BD47A4-D3B4-C7B0-EEDB-B6845AEFFE2F}"/>
                  </a:ext>
                </a:extLst>
              </p:cNvPr>
              <p:cNvSpPr/>
              <p:nvPr/>
            </p:nvSpPr>
            <p:spPr>
              <a:xfrm>
                <a:off x="7974767" y="2480815"/>
                <a:ext cx="225904" cy="26627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7" name="文本框 106">
                    <a:extLst>
                      <a:ext uri="{FF2B5EF4-FFF2-40B4-BE49-F238E27FC236}">
                        <a16:creationId xmlns:a16="http://schemas.microsoft.com/office/drawing/2014/main" id="{FA0084CB-9F7F-06E5-001F-4BF24BDD1F8D}"/>
                      </a:ext>
                    </a:extLst>
                  </p:cNvPr>
                  <p:cNvSpPr txBox="1"/>
                  <p:nvPr/>
                </p:nvSpPr>
                <p:spPr>
                  <a:xfrm>
                    <a:off x="7701292" y="2488563"/>
                    <a:ext cx="351446" cy="21544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800"/>
                  </a:p>
                </p:txBody>
              </p:sp>
            </mc:Choice>
            <mc:Fallback>
              <p:sp>
                <p:nvSpPr>
                  <p:cNvPr id="107" name="文本框 106">
                    <a:extLst>
                      <a:ext uri="{FF2B5EF4-FFF2-40B4-BE49-F238E27FC236}">
                        <a16:creationId xmlns:a16="http://schemas.microsoft.com/office/drawing/2014/main" id="{FA0084CB-9F7F-06E5-001F-4BF24BDD1F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1292" y="2488563"/>
                    <a:ext cx="351446" cy="21544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8" name="文本框 107">
                    <a:extLst>
                      <a:ext uri="{FF2B5EF4-FFF2-40B4-BE49-F238E27FC236}">
                        <a16:creationId xmlns:a16="http://schemas.microsoft.com/office/drawing/2014/main" id="{4F23D8AF-550B-077B-6A9D-3DB42BF5F605}"/>
                      </a:ext>
                    </a:extLst>
                  </p:cNvPr>
                  <p:cNvSpPr txBox="1"/>
                  <p:nvPr/>
                </p:nvSpPr>
                <p:spPr>
                  <a:xfrm>
                    <a:off x="7919491" y="2502207"/>
                    <a:ext cx="351446" cy="21544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800"/>
                  </a:p>
                </p:txBody>
              </p:sp>
            </mc:Choice>
            <mc:Fallback>
              <p:sp>
                <p:nvSpPr>
                  <p:cNvPr id="108" name="文本框 107">
                    <a:extLst>
                      <a:ext uri="{FF2B5EF4-FFF2-40B4-BE49-F238E27FC236}">
                        <a16:creationId xmlns:a16="http://schemas.microsoft.com/office/drawing/2014/main" id="{4F23D8AF-550B-077B-6A9D-3DB42BF5F6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9491" y="2502207"/>
                    <a:ext cx="351446" cy="2154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638F02C3-0EC5-A0C1-7410-E099A0DE50A4}"/>
                </a:ext>
              </a:extLst>
            </p:cNvPr>
            <p:cNvGrpSpPr/>
            <p:nvPr/>
          </p:nvGrpSpPr>
          <p:grpSpPr>
            <a:xfrm>
              <a:off x="11310125" y="1574672"/>
              <a:ext cx="351446" cy="1617742"/>
              <a:chOff x="10169776" y="3255521"/>
              <a:chExt cx="351446" cy="1617742"/>
            </a:xfrm>
          </p:grpSpPr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6E898835-ACF3-8208-72DA-BF9896125CC4}"/>
                  </a:ext>
                </a:extLst>
              </p:cNvPr>
              <p:cNvSpPr/>
              <p:nvPr/>
            </p:nvSpPr>
            <p:spPr>
              <a:xfrm>
                <a:off x="10207251" y="3289344"/>
                <a:ext cx="295858" cy="15839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4145D7F1-9915-37BA-4BB1-593EBAD3AD4E}"/>
                  </a:ext>
                </a:extLst>
              </p:cNvPr>
              <p:cNvSpPr/>
              <p:nvPr/>
            </p:nvSpPr>
            <p:spPr>
              <a:xfrm>
                <a:off x="10207251" y="3286822"/>
                <a:ext cx="295858" cy="150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1" name="文本框 110">
                    <a:extLst>
                      <a:ext uri="{FF2B5EF4-FFF2-40B4-BE49-F238E27FC236}">
                        <a16:creationId xmlns:a16="http://schemas.microsoft.com/office/drawing/2014/main" id="{5DFC6E12-1C58-A605-087C-8650743AA10A}"/>
                      </a:ext>
                    </a:extLst>
                  </p:cNvPr>
                  <p:cNvSpPr txBox="1"/>
                  <p:nvPr/>
                </p:nvSpPr>
                <p:spPr>
                  <a:xfrm>
                    <a:off x="10169776" y="3255521"/>
                    <a:ext cx="351446" cy="21544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oMath>
                      </m:oMathPara>
                    </a14:m>
                    <a:endParaRPr lang="zh-CN" altLang="en-US" sz="800"/>
                  </a:p>
                </p:txBody>
              </p:sp>
            </mc:Choice>
            <mc:Fallback>
              <p:sp>
                <p:nvSpPr>
                  <p:cNvPr id="111" name="文本框 110">
                    <a:extLst>
                      <a:ext uri="{FF2B5EF4-FFF2-40B4-BE49-F238E27FC236}">
                        <a16:creationId xmlns:a16="http://schemas.microsoft.com/office/drawing/2014/main" id="{5DFC6E12-1C58-A605-087C-8650743AA1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69776" y="3255521"/>
                    <a:ext cx="351446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3CA7AE71-BF0B-00B8-83CF-7B0C24D0FE6E}"/>
                </a:ext>
              </a:extLst>
            </p:cNvPr>
            <p:cNvGrpSpPr/>
            <p:nvPr/>
          </p:nvGrpSpPr>
          <p:grpSpPr>
            <a:xfrm>
              <a:off x="8909256" y="579690"/>
              <a:ext cx="2297356" cy="276999"/>
              <a:chOff x="7922302" y="4196437"/>
              <a:chExt cx="2297356" cy="276999"/>
            </a:xfrm>
          </p:grpSpPr>
          <p:cxnSp>
            <p:nvCxnSpPr>
              <p:cNvPr id="116" name="直线箭头连接符 115">
                <a:extLst>
                  <a:ext uri="{FF2B5EF4-FFF2-40B4-BE49-F238E27FC236}">
                    <a16:creationId xmlns:a16="http://schemas.microsoft.com/office/drawing/2014/main" id="{1F3C8DB9-0DF2-1C88-F8EF-1A07CC1FBEED}"/>
                  </a:ext>
                </a:extLst>
              </p:cNvPr>
              <p:cNvCxnSpPr/>
              <p:nvPr/>
            </p:nvCxnSpPr>
            <p:spPr>
              <a:xfrm>
                <a:off x="7922302" y="4472019"/>
                <a:ext cx="213609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7" name="文本框 116">
                    <a:extLst>
                      <a:ext uri="{FF2B5EF4-FFF2-40B4-BE49-F238E27FC236}">
                        <a16:creationId xmlns:a16="http://schemas.microsoft.com/office/drawing/2014/main" id="{D922027C-6051-813D-7B44-AD9B463CDEF3}"/>
                      </a:ext>
                    </a:extLst>
                  </p:cNvPr>
                  <p:cNvSpPr txBox="1"/>
                  <p:nvPr/>
                </p:nvSpPr>
                <p:spPr>
                  <a:xfrm>
                    <a:off x="9305257" y="4196437"/>
                    <a:ext cx="91440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200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200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CN" sz="1200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2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117" name="文本框 116">
                    <a:extLst>
                      <a:ext uri="{FF2B5EF4-FFF2-40B4-BE49-F238E27FC236}">
                        <a16:creationId xmlns:a16="http://schemas.microsoft.com/office/drawing/2014/main" id="{D922027C-6051-813D-7B44-AD9B463CDE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5257" y="4196437"/>
                    <a:ext cx="914401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0" name="直线箭头连接符 119">
              <a:extLst>
                <a:ext uri="{FF2B5EF4-FFF2-40B4-BE49-F238E27FC236}">
                  <a16:creationId xmlns:a16="http://schemas.microsoft.com/office/drawing/2014/main" id="{C251979D-BCA3-3C7C-C299-57DB39ED3622}"/>
                </a:ext>
              </a:extLst>
            </p:cNvPr>
            <p:cNvCxnSpPr>
              <a:cxnSpLocks/>
            </p:cNvCxnSpPr>
            <p:nvPr/>
          </p:nvCxnSpPr>
          <p:spPr>
            <a:xfrm>
              <a:off x="8469222" y="1601239"/>
              <a:ext cx="0" cy="16313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01604D39-5B64-26F6-7E70-387AC870D53A}"/>
                    </a:ext>
                  </a:extLst>
                </p:cNvPr>
                <p:cNvSpPr txBox="1"/>
                <p:nvPr/>
              </p:nvSpPr>
              <p:spPr>
                <a:xfrm>
                  <a:off x="8049611" y="1514216"/>
                  <a:ext cx="4833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2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01604D39-5B64-26F6-7E70-387AC870D5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9611" y="1514216"/>
                  <a:ext cx="483320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65A6F40-6387-A3F4-C626-A97C767F65CB}"/>
                  </a:ext>
                </a:extLst>
              </p:cNvPr>
              <p:cNvSpPr txBox="1"/>
              <p:nvPr/>
            </p:nvSpPr>
            <p:spPr>
              <a:xfrm>
                <a:off x="2588172" y="638171"/>
                <a:ext cx="4126330" cy="5101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foreach(</a:t>
                </a:r>
                <a14:m>
                  <m:oMath xmlns:m="http://schemas.openxmlformats.org/officeDocument/2006/math">
                    <m:r>
                      <a:rPr kumimoji="1" lang="en-US" altLang="zh-CN" sz="12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</m:oMath>
                </a14:m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in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2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qs</m:t>
                    </m:r>
                  </m:oMath>
                </a14:m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  </a:t>
                </a:r>
                <a:r>
                  <a:rPr kumimoji="1" lang="en-US" altLang="zh-CN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//</a:t>
                </a:r>
                <a:r>
                  <a:rPr kumimoji="1" lang="zh-CN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mapper</a:t>
                </a:r>
              </a:p>
              <a:p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foreach(</a:t>
                </a:r>
                <a14:m>
                  <m:oMath xmlns:m="http://schemas.openxmlformats.org/officeDocument/2006/math">
                    <m:r>
                      <a:rPr kumimoji="1" lang="en-US" altLang="zh-CN" sz="12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in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2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ks</m:t>
                    </m:r>
                    <m:r>
                      <a:rPr kumimoji="1" lang="en-US" altLang="zh-CN" sz="1200" b="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</a:t>
                </a:r>
                <a:r>
                  <a:rPr kumimoji="1" lang="en-US" altLang="zh-CN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//</a:t>
                </a:r>
                <a:r>
                  <a:rPr kumimoji="1" lang="zh-CN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mapper</a:t>
                </a:r>
              </a:p>
              <a:p>
                <a:r>
                  <a:rPr kumimoji="1" lang="zh-CN" altLang="en-US" sz="12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kumimoji="1" lang="en-US" altLang="zh-CN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𝑑𝑜𝑡</m:t>
                    </m:r>
                    <m:r>
                      <a:rPr kumimoji="1" lang="en-US" altLang="zh-C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kumimoji="1" lang="en-US" altLang="zh-C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kumimoji="1" lang="en-US" altLang="zh-C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kumimoji="1" lang="en-US" altLang="zh-C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kumimoji="1" lang="en-US" altLang="zh-C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kumimoji="1" lang="en-US" altLang="zh-CN" sz="12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kumimoji="1" lang="en-US" altLang="zh-CN" sz="120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kumimoji="1" lang="zh-CN" altLang="en-US" sz="1200" b="0"/>
                  <a:t>    </a:t>
                </a:r>
                <a14:m>
                  <m:oMath xmlns:m="http://schemas.openxmlformats.org/officeDocument/2006/math">
                    <m:r>
                      <a:rPr kumimoji="1" lang="en-US" altLang="zh-CN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</a:rPr>
                      <m:t>𝑖𝑛𝑓</m:t>
                    </m:r>
                  </m:oMath>
                </a14:m>
                <a:endParaRPr kumimoji="1" lang="en-US" altLang="zh-CN" sz="1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foreach(</a:t>
                </a:r>
                <a14:m>
                  <m:oMath xmlns:m="http://schemas.openxmlformats.org/officeDocument/2006/math"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in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</a:t>
                </a:r>
                <a:r>
                  <a:rPr kumimoji="1" lang="en-US" altLang="zh-CN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//</a:t>
                </a:r>
                <a:r>
                  <a:rPr kumimoji="1" lang="zh-CN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u="sng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reducer</a:t>
                </a:r>
                <a:endParaRPr kumimoji="1" lang="en-US" altLang="zh-CN" sz="1200" u="sng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kumimoji="1" lang="zh-CN" altLang="en-US" sz="1200" i="1">
                    <a:latin typeface="Calibri" panose="020F0502020204030204" pitchFamily="34" charset="0"/>
                    <a:cs typeface="Calibri" panose="020F0502020204030204" pitchFamily="34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kumimoji="1" lang="en-US" altLang="zh-CN" sz="12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sz="1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max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kumimoji="1" lang="en-US" altLang="zh-CN" sz="1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foreach(</a:t>
                </a:r>
                <a14:m>
                  <m:oMath xmlns:m="http://schemas.openxmlformats.org/officeDocument/2006/math">
                    <m:r>
                      <a:rPr kumimoji="1" lang="en-US" altLang="zh-CN" sz="1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in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</a:t>
                </a:r>
                <a:r>
                  <a:rPr kumimoji="1" lang="en-US" altLang="zh-CN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//</a:t>
                </a:r>
                <a:r>
                  <a:rPr kumimoji="1" lang="zh-CN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mapper</a:t>
                </a:r>
                <a:endParaRPr kumimoji="1" lang="en-US" altLang="zh-CN" sz="1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kumimoji="1" lang="zh-CN" altLang="en-US" sz="1200">
                    <a:cs typeface="Calibri" panose="020F0502020204030204" pitchFamily="34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kumimoji="1" lang="en-US" altLang="zh-CN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endParaRPr kumimoji="1" lang="en-US" altLang="zh-CN" sz="1200" b="0">
                  <a:cs typeface="Calibri" panose="020F0502020204030204" pitchFamily="34" charset="0"/>
                </a:endParaRPr>
              </a:p>
              <a:p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foreach(</a:t>
                </a:r>
                <a14:m>
                  <m:oMath xmlns:m="http://schemas.openxmlformats.org/officeDocument/2006/math"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in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</m:oMath>
                </a14:m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</a:t>
                </a:r>
                <a:r>
                  <a:rPr kumimoji="1" lang="en-US" altLang="zh-CN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//</a:t>
                </a:r>
                <a:r>
                  <a:rPr kumimoji="1" lang="zh-CN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mapper</a:t>
                </a:r>
                <a:endParaRPr kumimoji="1" lang="en-US" altLang="zh-CN" sz="1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kumimoji="1" lang="zh-CN" altLang="en-US" sz="1200">
                    <a:cs typeface="Calibri" panose="020F0502020204030204" pitchFamily="34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sz="1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exp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kumimoji="1" lang="en-US" altLang="zh-CN" sz="1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kumimoji="1" lang="zh-CN" altLang="en-US" sz="1200" b="0"/>
                  <a:t>    </a:t>
                </a:r>
                <a14:m>
                  <m:oMath xmlns:m="http://schemas.openxmlformats.org/officeDocument/2006/math">
                    <m:r>
                      <a:rPr kumimoji="1" lang="en-US" altLang="zh-CN" sz="1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zh-CN" sz="1200" b="0">
                  <a:latin typeface="Calibri" panose="020F0502020204030204" pitchFamily="34" charset="0"/>
                </a:endParaRPr>
              </a:p>
              <a:p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foreach(</a:t>
                </a:r>
                <a14:m>
                  <m:oMath xmlns:m="http://schemas.openxmlformats.org/officeDocument/2006/math"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in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</m:oMath>
                </a14:m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</a:t>
                </a:r>
                <a:r>
                  <a:rPr kumimoji="1" lang="en-US" altLang="zh-CN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//</a:t>
                </a:r>
                <a:r>
                  <a:rPr kumimoji="1" lang="zh-CN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u="sng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reducer</a:t>
                </a:r>
                <a:endParaRPr kumimoji="1" lang="en-US" altLang="zh-CN" sz="1200" u="sng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kumimoji="1" lang="zh-CN" altLang="en-US" sz="1200" i="1">
                    <a:latin typeface="Calibri" panose="020F0502020204030204" pitchFamily="34" charset="0"/>
                    <a:cs typeface="Calibri" panose="020F0502020204030204" pitchFamily="34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sz="1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sum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kumimoji="1" lang="en-US" altLang="zh-CN" sz="1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kumimoji="1" lang="en-US" altLang="zh-CN" sz="1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foreach(</a:t>
                </a:r>
                <a14:m>
                  <m:oMath xmlns:m="http://schemas.openxmlformats.org/officeDocument/2006/math">
                    <m:r>
                      <a:rPr kumimoji="1" lang="en-US" altLang="zh-CN" sz="1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in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</m:oMath>
                </a14:m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kumimoji="1" lang="zh-CN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</a:t>
                </a:r>
                <a:r>
                  <a:rPr kumimoji="1" lang="en-US" altLang="zh-CN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//</a:t>
                </a:r>
                <a:r>
                  <a:rPr kumimoji="1" lang="zh-CN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mapper</a:t>
                </a:r>
                <a:endParaRPr kumimoji="1" lang="en-US" altLang="zh-CN" sz="1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kumimoji="1" lang="zh-CN" altLang="en-US" sz="1200">
                    <a:cs typeface="Calibri" panose="020F0502020204030204" pitchFamily="34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kumimoji="1" lang="en-US" altLang="zh-CN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</m:oMath>
                </a14:m>
                <a:endParaRPr kumimoji="1" lang="en-US" altLang="zh-CN" sz="1200" b="0">
                  <a:cs typeface="Calibri" panose="020F0502020204030204" pitchFamily="34" charset="0"/>
                </a:endParaRPr>
              </a:p>
              <a:p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   foreach(</a:t>
                </a:r>
                <a14:m>
                  <m:oMath xmlns:m="http://schemas.openxmlformats.org/officeDocument/2006/math">
                    <m:r>
                      <a:rPr kumimoji="1" lang="en-US" altLang="zh-CN" sz="1200" b="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kumimoji="1" lang="en-US" altLang="zh-CN" sz="1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kumimoji="1" lang="en-US" altLang="zh-CN" sz="12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kumimoji="1" lang="en-US" altLang="zh-CN" sz="12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kumimoji="1" lang="en-US" altLang="zh-CN" sz="12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in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𝑣𝑠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kumimoji="1" lang="zh-CN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</a:t>
                </a:r>
                <a:r>
                  <a:rPr kumimoji="1" lang="en-US" altLang="zh-CN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//</a:t>
                </a:r>
                <a:r>
                  <a:rPr kumimoji="1" lang="zh-CN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mapper</a:t>
                </a:r>
                <a:endParaRPr kumimoji="1" lang="en-US" altLang="zh-CN" sz="1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kumimoji="1" lang="zh-CN" altLang="en-US" sz="1200">
                    <a:cs typeface="Calibri" panose="020F0502020204030204" pitchFamily="34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kumimoji="1" lang="en-US" altLang="zh-CN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endParaRPr kumimoji="1" lang="en-US" altLang="zh-CN" sz="1200" b="0">
                  <a:cs typeface="Calibri" panose="020F0502020204030204" pitchFamily="34" charset="0"/>
                </a:endParaRPr>
              </a:p>
              <a:p>
                <a:r>
                  <a:rPr kumimoji="1" lang="zh-CN" altLang="en-US" sz="1200" b="0">
                    <a:cs typeface="Calibri" panose="020F050202020403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𝑜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e>
                    </m:acc>
                  </m:oMath>
                </a14:m>
                <a:endParaRPr kumimoji="1" lang="en-US" altLang="zh-CN" sz="1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foreach(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 in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2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</m:oMath>
                </a14:m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//</a:t>
                </a:r>
                <a:r>
                  <a:rPr kumimoji="1" lang="en-US" altLang="zh-CN" sz="1200" u="sng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reducer</a:t>
                </a:r>
                <a:r>
                  <a:rPr kumimoji="1" lang="zh-CN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</a:t>
                </a:r>
                <a:endParaRPr kumimoji="1" lang="en-US" altLang="zh-CN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kumimoji="1" lang="zh-CN" alt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𝑜</m:t>
                    </m:r>
                    <m:r>
                      <a:rPr kumimoji="1" lang="en-US" altLang="zh-CN" sz="12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sz="1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sum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𝑜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kumimoji="1" lang="en-US" altLang="zh-CN" sz="120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65A6F40-6387-A3F4-C626-A97C767F6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172" y="638171"/>
                <a:ext cx="4126330" cy="5101909"/>
              </a:xfrm>
              <a:prstGeom prst="rect">
                <a:avLst/>
              </a:prstGeom>
              <a:blipFill>
                <a:blip r:embed="rId11"/>
                <a:stretch>
                  <a:fillRect l="-308" t="-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BADA54FE-D48D-7A18-A2E4-BF80F02DCAF8}"/>
              </a:ext>
            </a:extLst>
          </p:cNvPr>
          <p:cNvSpPr/>
          <p:nvPr/>
        </p:nvSpPr>
        <p:spPr>
          <a:xfrm>
            <a:off x="2653512" y="980496"/>
            <a:ext cx="2959814" cy="4857046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13F2E9A-668C-BDDA-C67F-24A5EF522F8C}"/>
                  </a:ext>
                </a:extLst>
              </p:cNvPr>
              <p:cNvSpPr txBox="1"/>
              <p:nvPr/>
            </p:nvSpPr>
            <p:spPr>
              <a:xfrm>
                <a:off x="2214321" y="620332"/>
                <a:ext cx="483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13F2E9A-668C-BDDA-C67F-24A5EF522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321" y="620332"/>
                <a:ext cx="483320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7401CCF-82DE-EA1E-B162-A1E3F5093B40}"/>
                  </a:ext>
                </a:extLst>
              </p:cNvPr>
              <p:cNvSpPr txBox="1"/>
              <p:nvPr/>
            </p:nvSpPr>
            <p:spPr>
              <a:xfrm>
                <a:off x="2214321" y="934334"/>
                <a:ext cx="483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7401CCF-82DE-EA1E-B162-A1E3F5093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321" y="934334"/>
                <a:ext cx="483320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706284D3-224F-1FA6-85E0-B8A009A698F0}"/>
              </a:ext>
            </a:extLst>
          </p:cNvPr>
          <p:cNvSpPr/>
          <p:nvPr/>
        </p:nvSpPr>
        <p:spPr>
          <a:xfrm>
            <a:off x="5409546" y="4019931"/>
            <a:ext cx="209262" cy="209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9222EC5-1E35-11BD-9063-0DC062719820}"/>
              </a:ext>
            </a:extLst>
          </p:cNvPr>
          <p:cNvSpPr/>
          <p:nvPr/>
        </p:nvSpPr>
        <p:spPr>
          <a:xfrm>
            <a:off x="5409546" y="4768876"/>
            <a:ext cx="209262" cy="209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曲线连接符 23">
            <a:extLst>
              <a:ext uri="{FF2B5EF4-FFF2-40B4-BE49-F238E27FC236}">
                <a16:creationId xmlns:a16="http://schemas.microsoft.com/office/drawing/2014/main" id="{D9F86B87-BE7E-1F6B-249A-47E2ECA5B386}"/>
              </a:ext>
            </a:extLst>
          </p:cNvPr>
          <p:cNvCxnSpPr>
            <a:cxnSpLocks/>
          </p:cNvCxnSpPr>
          <p:nvPr/>
        </p:nvCxnSpPr>
        <p:spPr>
          <a:xfrm>
            <a:off x="5636394" y="4623257"/>
            <a:ext cx="12700" cy="748945"/>
          </a:xfrm>
          <a:prstGeom prst="curvedConnector3">
            <a:avLst>
              <a:gd name="adj1" fmla="val 1737386"/>
            </a:avLst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3C604BB-C79A-703F-7562-22F671129E69}"/>
                  </a:ext>
                </a:extLst>
              </p:cNvPr>
              <p:cNvSpPr txBox="1"/>
              <p:nvPr/>
            </p:nvSpPr>
            <p:spPr>
              <a:xfrm>
                <a:off x="5880439" y="4644367"/>
                <a:ext cx="1917998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b="0" i="0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1400" b="0" i="0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</a:rPr>
                  <a:t>, a</a:t>
                </a:r>
                <a:r>
                  <a:rPr lang="zh-CN" altLang="en-US" sz="1400" b="0" i="0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</a:rPr>
                  <a:t> </a:t>
                </a:r>
                <a:r>
                  <a:rPr lang="en" altLang="zh-CN" sz="1400" b="0" i="0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</a:rPr>
                  <a:t>noticeable decrease in the size of the 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>output</a:t>
                </a:r>
                <a:endParaRPr lang="zh-CN" altLang="en-US" sz="1400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3C604BB-C79A-703F-7562-22F671129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439" y="4644367"/>
                <a:ext cx="1917998" cy="738664"/>
              </a:xfrm>
              <a:prstGeom prst="rect">
                <a:avLst/>
              </a:prstGeom>
              <a:blipFill>
                <a:blip r:embed="rId13"/>
                <a:stretch>
                  <a:fillRect l="-1325" t="-1695" r="-1987" b="-8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组合 46">
            <a:extLst>
              <a:ext uri="{FF2B5EF4-FFF2-40B4-BE49-F238E27FC236}">
                <a16:creationId xmlns:a16="http://schemas.microsoft.com/office/drawing/2014/main" id="{DEC86F6B-264A-D3CC-DFC5-0F444641BD1E}"/>
              </a:ext>
            </a:extLst>
          </p:cNvPr>
          <p:cNvGrpSpPr/>
          <p:nvPr/>
        </p:nvGrpSpPr>
        <p:grpSpPr>
          <a:xfrm>
            <a:off x="8886523" y="916611"/>
            <a:ext cx="2718802" cy="2461597"/>
            <a:chOff x="6517209" y="1100022"/>
            <a:chExt cx="2718802" cy="24615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F1C8A136-13E1-626A-8A02-199056F461A4}"/>
                    </a:ext>
                  </a:extLst>
                </p:cNvPr>
                <p:cNvSpPr txBox="1"/>
                <p:nvPr/>
              </p:nvSpPr>
              <p:spPr>
                <a:xfrm>
                  <a:off x="6517209" y="1736376"/>
                  <a:ext cx="358431" cy="1648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400"/>
                </a:p>
              </p:txBody>
            </p:sp>
          </mc:Choice>
          <mc:Fallback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F1C8A136-13E1-626A-8A02-199056F461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7209" y="1736376"/>
                  <a:ext cx="358431" cy="1648400"/>
                </a:xfrm>
                <a:prstGeom prst="rect">
                  <a:avLst/>
                </a:prstGeom>
                <a:blipFill>
                  <a:blip r:embed="rId14"/>
                  <a:stretch>
                    <a:fillRect t="-763" b="-15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BBEB8777-9403-2FB5-66CE-030EF6AA395C}"/>
                    </a:ext>
                  </a:extLst>
                </p:cNvPr>
                <p:cNvSpPr txBox="1"/>
                <p:nvPr/>
              </p:nvSpPr>
              <p:spPr>
                <a:xfrm>
                  <a:off x="7193617" y="1736376"/>
                  <a:ext cx="362599" cy="1648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400"/>
                </a:p>
              </p:txBody>
            </p:sp>
          </mc:Choice>
          <mc:Fallback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BBEB8777-9403-2FB5-66CE-030EF6AA39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617" y="1736376"/>
                  <a:ext cx="362599" cy="1648400"/>
                </a:xfrm>
                <a:prstGeom prst="rect">
                  <a:avLst/>
                </a:prstGeom>
                <a:blipFill>
                  <a:blip r:embed="rId15"/>
                  <a:stretch>
                    <a:fillRect t="-763" b="-15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1191D3A1-75E3-7275-E392-CE839EF00DE3}"/>
                    </a:ext>
                  </a:extLst>
                </p:cNvPr>
                <p:cNvSpPr txBox="1"/>
                <p:nvPr/>
              </p:nvSpPr>
              <p:spPr>
                <a:xfrm>
                  <a:off x="6939122" y="2455085"/>
                  <a:ext cx="22762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⊙</m:t>
                        </m:r>
                      </m:oMath>
                    </m:oMathPara>
                  </a14:m>
                  <a:endParaRPr kumimoji="1" lang="zh-CN" altLang="en-US" sz="1400"/>
                </a:p>
              </p:txBody>
            </p:sp>
          </mc:Choice>
          <mc:Fallback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1191D3A1-75E3-7275-E392-CE839EF00D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122" y="2455085"/>
                  <a:ext cx="227626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21053" t="-5882" r="-26316" b="-294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D9F69DE4-33FC-E5B5-3656-D62CE1D5BD23}"/>
                    </a:ext>
                  </a:extLst>
                </p:cNvPr>
                <p:cNvSpPr txBox="1"/>
                <p:nvPr/>
              </p:nvSpPr>
              <p:spPr>
                <a:xfrm>
                  <a:off x="7652782" y="2455085"/>
                  <a:ext cx="23564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zh-CN" altLang="en-US" sz="1400"/>
                </a:p>
              </p:txBody>
            </p:sp>
          </mc:Choice>
          <mc:Fallback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D9F69DE4-33FC-E5B5-3656-D62CE1D5B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2782" y="2455085"/>
                  <a:ext cx="235641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80932DAC-EA3D-AD73-04D4-5919CF445860}"/>
                    </a:ext>
                  </a:extLst>
                </p:cNvPr>
                <p:cNvSpPr txBox="1"/>
                <p:nvPr/>
              </p:nvSpPr>
              <p:spPr>
                <a:xfrm>
                  <a:off x="7843226" y="1736376"/>
                  <a:ext cx="1161792" cy="18252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kumimoji="1" lang="zh-CN" alt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400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sz="1400" b="0" i="0" smtClean="0">
                                    <a:latin typeface="Cambria Math" panose="02040503050406030204" pitchFamily="18" charset="0"/>
                                  </a:rPr>
                                  <m:t>sum</m:t>
                                </m:r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sz="1400" b="0" i="0" smtClean="0">
                                    <a:latin typeface="Cambria Math" panose="02040503050406030204" pitchFamily="18" charset="0"/>
                                  </a:rPr>
                                  <m:t>sum</m:t>
                                </m:r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400"/>
                </a:p>
              </p:txBody>
            </p:sp>
          </mc:Choice>
          <mc:Fallback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80932DAC-EA3D-AD73-04D4-5919CF4458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3226" y="1736376"/>
                  <a:ext cx="1161792" cy="1825243"/>
                </a:xfrm>
                <a:prstGeom prst="rect">
                  <a:avLst/>
                </a:prstGeom>
                <a:blipFill>
                  <a:blip r:embed="rId18"/>
                  <a:stretch>
                    <a:fillRect t="-1389" b="-4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54250F5C-96E4-3964-2A9C-BA55E28BBAC7}"/>
                </a:ext>
              </a:extLst>
            </p:cNvPr>
            <p:cNvSpPr txBox="1"/>
            <p:nvPr/>
          </p:nvSpPr>
          <p:spPr>
            <a:xfrm>
              <a:off x="6746791" y="1100022"/>
              <a:ext cx="248922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400" b="1" i="0">
                  <a:latin typeface="+mj-lt"/>
                  <a:cs typeface="Calibri" panose="020F0502020204030204" pitchFamily="34" charset="0"/>
                </a:rPr>
                <a:t>：</a:t>
              </a:r>
              <a:r>
                <a:rPr lang="zh-CN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stands</a:t>
              </a:r>
              <a:r>
                <a:rPr lang="zh-CN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for</a:t>
              </a:r>
              <a:r>
                <a:rPr lang="zh-CN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juxtaposition</a:t>
              </a: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128BEB57-B7AE-01F7-2EB0-6C4518026673}"/>
              </a:ext>
            </a:extLst>
          </p:cNvPr>
          <p:cNvGrpSpPr/>
          <p:nvPr/>
        </p:nvGrpSpPr>
        <p:grpSpPr>
          <a:xfrm>
            <a:off x="139115" y="602914"/>
            <a:ext cx="2102552" cy="5234628"/>
            <a:chOff x="79154" y="700350"/>
            <a:chExt cx="2102552" cy="52346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9CB7679C-E1E0-7DE5-1022-C1B730C761A1}"/>
                    </a:ext>
                  </a:extLst>
                </p:cNvPr>
                <p:cNvSpPr/>
                <p:nvPr/>
              </p:nvSpPr>
              <p:spPr>
                <a:xfrm>
                  <a:off x="688755" y="1244635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dot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9CB7679C-E1E0-7DE5-1022-C1B730C761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5" y="1244635"/>
                  <a:ext cx="313507" cy="313507"/>
                </a:xfrm>
                <a:prstGeom prst="ellipse">
                  <a:avLst/>
                </a:prstGeom>
                <a:blipFill>
                  <a:blip r:embed="rId19"/>
                  <a:stretch>
                    <a:fillRect l="-20000" r="-4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672C9411-DE0C-7F78-51DD-4F6DD7BA9096}"/>
                    </a:ext>
                  </a:extLst>
                </p:cNvPr>
                <p:cNvSpPr/>
                <p:nvPr/>
              </p:nvSpPr>
              <p:spPr>
                <a:xfrm>
                  <a:off x="1147938" y="1763199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672C9411-DE0C-7F78-51DD-4F6DD7BA9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938" y="1763199"/>
                  <a:ext cx="313507" cy="313507"/>
                </a:xfrm>
                <a:prstGeom prst="ellipse">
                  <a:avLst/>
                </a:prstGeom>
                <a:blipFill>
                  <a:blip r:embed="rId20"/>
                  <a:stretch>
                    <a:fillRect l="-23077" r="-384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D8275BF6-AF20-F41B-A919-922883BECF75}"/>
                </a:ext>
              </a:extLst>
            </p:cNvPr>
            <p:cNvCxnSpPr>
              <a:cxnSpLocks/>
              <a:stCxn id="11" idx="2"/>
              <a:endCxn id="8" idx="1"/>
            </p:cNvCxnSpPr>
            <p:nvPr/>
          </p:nvCxnSpPr>
          <p:spPr>
            <a:xfrm>
              <a:off x="462331" y="1092236"/>
              <a:ext cx="272336" cy="198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00ACA156-C423-5932-E155-3B603E79CF8E}"/>
                    </a:ext>
                  </a:extLst>
                </p:cNvPr>
                <p:cNvSpPr/>
                <p:nvPr/>
              </p:nvSpPr>
              <p:spPr>
                <a:xfrm>
                  <a:off x="79154" y="700350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𝒒</m:t>
                        </m:r>
                      </m:oMath>
                    </m:oMathPara>
                  </a14:m>
                  <a:endParaRPr kumimoji="1" lang="en-US" altLang="zh-CN" sz="1200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[1,</m:t>
                        </m:r>
                        <m:r>
                          <a:rPr kumimoji="1" lang="zh-CN" altLang="en-US" sz="1000" i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kumimoji="1" lang="en-US" altLang="zh-CN" sz="1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  <m:r>
                          <a:rPr kumimoji="1" lang="en-US" altLang="zh-CN" sz="1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</m:t>
                        </m:r>
                      </m:oMath>
                    </m:oMathPara>
                  </a14:m>
                  <a:endParaRPr kumimoji="1"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00ACA156-C423-5932-E155-3B603E79C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54" y="700350"/>
                  <a:ext cx="766354" cy="391886"/>
                </a:xfrm>
                <a:prstGeom prst="rect">
                  <a:avLst/>
                </a:prstGeom>
                <a:blipFill>
                  <a:blip r:embed="rId21"/>
                  <a:stretch>
                    <a:fillRect b="-62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C7F34C9C-F085-01FF-57A7-F68CE3FA1753}"/>
                    </a:ext>
                  </a:extLst>
                </p:cNvPr>
                <p:cNvSpPr/>
                <p:nvPr/>
              </p:nvSpPr>
              <p:spPr>
                <a:xfrm>
                  <a:off x="956348" y="700350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𝒌𝒔</m:t>
                        </m:r>
                      </m:oMath>
                    </m:oMathPara>
                  </a14:m>
                  <a:endParaRPr kumimoji="1" lang="en-US" altLang="zh-CN" sz="1200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[</m:t>
                        </m:r>
                        <m:r>
                          <a:rPr kumimoji="1" lang="en-US" altLang="zh-CN" sz="10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  <m:r>
                          <a:rPr kumimoji="1" lang="en-US" altLang="zh-CN" sz="1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][</m:t>
                        </m:r>
                        <m:r>
                          <a:rPr kumimoji="1" lang="en-US" altLang="zh-CN" sz="10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  <m:r>
                          <a:rPr kumimoji="1" lang="en-US" altLang="zh-CN" sz="1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,1]</m:t>
                        </m:r>
                      </m:oMath>
                    </m:oMathPara>
                  </a14:m>
                  <a:endParaRPr kumimoji="1"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C7F34C9C-F085-01FF-57A7-F68CE3FA17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348" y="700350"/>
                  <a:ext cx="766354" cy="391886"/>
                </a:xfrm>
                <a:prstGeom prst="rect">
                  <a:avLst/>
                </a:prstGeom>
                <a:blipFill>
                  <a:blip r:embed="rId22"/>
                  <a:stretch>
                    <a:fillRect b="-62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EA821F3F-5BD7-0738-2B0E-FDAEDE336D9F}"/>
                </a:ext>
              </a:extLst>
            </p:cNvPr>
            <p:cNvCxnSpPr>
              <a:cxnSpLocks/>
              <a:stCxn id="12" idx="2"/>
              <a:endCxn id="8" idx="7"/>
            </p:cNvCxnSpPr>
            <p:nvPr/>
          </p:nvCxnSpPr>
          <p:spPr>
            <a:xfrm flipH="1">
              <a:off x="956350" y="1092236"/>
              <a:ext cx="383175" cy="198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85BF6830-98B6-FA48-D9E7-400C4BB8B947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>
              <a:off x="845509" y="1558142"/>
              <a:ext cx="459183" cy="2050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A43F45E8-6F26-6687-FCCF-9EDA72ADA8B4}"/>
                    </a:ext>
                  </a:extLst>
                </p:cNvPr>
                <p:cNvSpPr/>
                <p:nvPr/>
              </p:nvSpPr>
              <p:spPr>
                <a:xfrm>
                  <a:off x="688755" y="2281763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A43F45E8-6F26-6687-FCCF-9EDA72ADA8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5" y="2281763"/>
                  <a:ext cx="313507" cy="313507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AF1A06A1-536C-2CCD-9D6F-C4264FB29311}"/>
                </a:ext>
              </a:extLst>
            </p:cNvPr>
            <p:cNvCxnSpPr>
              <a:cxnSpLocks/>
              <a:stCxn id="9" idx="4"/>
              <a:endCxn id="15" idx="7"/>
            </p:cNvCxnSpPr>
            <p:nvPr/>
          </p:nvCxnSpPr>
          <p:spPr>
            <a:xfrm flipH="1">
              <a:off x="956350" y="2076706"/>
              <a:ext cx="348342" cy="250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958BAA37-6DCC-BA56-814E-CF5F09B3429D}"/>
                </a:ext>
              </a:extLst>
            </p:cNvPr>
            <p:cNvCxnSpPr>
              <a:cxnSpLocks/>
              <a:stCxn id="8" idx="4"/>
              <a:endCxn id="15" idx="0"/>
            </p:cNvCxnSpPr>
            <p:nvPr/>
          </p:nvCxnSpPr>
          <p:spPr>
            <a:xfrm>
              <a:off x="845509" y="1558142"/>
              <a:ext cx="0" cy="7236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5BD08206-5121-5153-351B-E6E4553D31B1}"/>
                </a:ext>
              </a:extLst>
            </p:cNvPr>
            <p:cNvCxnSpPr>
              <a:cxnSpLocks/>
              <a:stCxn id="15" idx="4"/>
              <a:endCxn id="60" idx="0"/>
            </p:cNvCxnSpPr>
            <p:nvPr/>
          </p:nvCxnSpPr>
          <p:spPr>
            <a:xfrm flipH="1">
              <a:off x="845508" y="2595270"/>
              <a:ext cx="1" cy="2498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69D27E7C-3D6B-150E-9E9E-D786E52B57B4}"/>
                    </a:ext>
                  </a:extLst>
                </p:cNvPr>
                <p:cNvSpPr/>
                <p:nvPr/>
              </p:nvSpPr>
              <p:spPr>
                <a:xfrm>
                  <a:off x="1182772" y="3318891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um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69D27E7C-3D6B-150E-9E9E-D786E52B57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772" y="3318891"/>
                  <a:ext cx="313507" cy="313507"/>
                </a:xfrm>
                <a:prstGeom prst="ellipse">
                  <a:avLst/>
                </a:prstGeom>
                <a:blipFill>
                  <a:blip r:embed="rId24"/>
                  <a:stretch>
                    <a:fillRect l="-23077" r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C3C43F58-31B6-EF81-9BAC-755B152671EB}"/>
                    </a:ext>
                  </a:extLst>
                </p:cNvPr>
                <p:cNvSpPr/>
                <p:nvPr/>
              </p:nvSpPr>
              <p:spPr>
                <a:xfrm>
                  <a:off x="688754" y="3837455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C3C43F58-31B6-EF81-9BAC-755B152671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4" y="3837455"/>
                  <a:ext cx="313507" cy="313507"/>
                </a:xfrm>
                <a:prstGeom prst="ellipse">
                  <a:avLst/>
                </a:prstGeom>
                <a:blipFill>
                  <a:blip r:embed="rId25"/>
                  <a:stretch>
                    <a:fillRect b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9DA721C7-4579-6D27-3312-3D1A3FDDAFBC}"/>
                </a:ext>
              </a:extLst>
            </p:cNvPr>
            <p:cNvCxnSpPr>
              <a:cxnSpLocks/>
              <a:stCxn id="60" idx="4"/>
              <a:endCxn id="19" idx="0"/>
            </p:cNvCxnSpPr>
            <p:nvPr/>
          </p:nvCxnSpPr>
          <p:spPr>
            <a:xfrm>
              <a:off x="845508" y="3158613"/>
              <a:ext cx="494018" cy="1602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F274261D-5F7C-D766-A355-AFD5823A7844}"/>
                </a:ext>
              </a:extLst>
            </p:cNvPr>
            <p:cNvCxnSpPr>
              <a:cxnSpLocks/>
              <a:stCxn id="19" idx="4"/>
              <a:endCxn id="20" idx="7"/>
            </p:cNvCxnSpPr>
            <p:nvPr/>
          </p:nvCxnSpPr>
          <p:spPr>
            <a:xfrm flipH="1">
              <a:off x="956349" y="3632398"/>
              <a:ext cx="383177" cy="250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7A718DCD-BD1E-80D0-5E88-26A43FD37A95}"/>
                </a:ext>
              </a:extLst>
            </p:cNvPr>
            <p:cNvCxnSpPr>
              <a:cxnSpLocks/>
              <a:stCxn id="60" idx="4"/>
              <a:endCxn id="20" idx="0"/>
            </p:cNvCxnSpPr>
            <p:nvPr/>
          </p:nvCxnSpPr>
          <p:spPr>
            <a:xfrm>
              <a:off x="845508" y="3158613"/>
              <a:ext cx="0" cy="6788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9D2B4FA9-6BDB-6CA2-CF5A-11D6462D45F8}"/>
                    </a:ext>
                  </a:extLst>
                </p:cNvPr>
                <p:cNvSpPr/>
                <p:nvPr/>
              </p:nvSpPr>
              <p:spPr>
                <a:xfrm>
                  <a:off x="1141600" y="4356021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9D2B4FA9-6BDB-6CA2-CF5A-11D6462D45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600" y="4356021"/>
                  <a:ext cx="313507" cy="31350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F642736B-2574-3429-BA2E-AB4B2453D798}"/>
                </a:ext>
              </a:extLst>
            </p:cNvPr>
            <p:cNvCxnSpPr>
              <a:cxnSpLocks/>
              <a:stCxn id="20" idx="4"/>
              <a:endCxn id="27" idx="1"/>
            </p:cNvCxnSpPr>
            <p:nvPr/>
          </p:nvCxnSpPr>
          <p:spPr>
            <a:xfrm>
              <a:off x="845508" y="4150962"/>
              <a:ext cx="342004" cy="2509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86719BE2-5B52-FCBD-5993-701185CBFF9D}"/>
                </a:ext>
              </a:extLst>
            </p:cNvPr>
            <p:cNvCxnSpPr>
              <a:cxnSpLocks/>
              <a:stCxn id="33" idx="2"/>
              <a:endCxn id="27" idx="7"/>
            </p:cNvCxnSpPr>
            <p:nvPr/>
          </p:nvCxnSpPr>
          <p:spPr>
            <a:xfrm flipH="1">
              <a:off x="1409195" y="4119949"/>
              <a:ext cx="389334" cy="281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0C1DBE6B-C5DF-4545-1ABB-268FCFF50DD5}"/>
                    </a:ext>
                  </a:extLst>
                </p:cNvPr>
                <p:cNvSpPr/>
                <p:nvPr/>
              </p:nvSpPr>
              <p:spPr>
                <a:xfrm>
                  <a:off x="1415352" y="3728063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𝒗𝒔</m:t>
                        </m:r>
                      </m:oMath>
                    </m:oMathPara>
                  </a14:m>
                  <a:endParaRPr kumimoji="1" lang="en-US" altLang="zh-CN" sz="1200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[</m:t>
                        </m:r>
                        <m:r>
                          <a:rPr kumimoji="1" lang="en-US" altLang="zh-CN" sz="10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  <m:r>
                          <a:rPr kumimoji="1" lang="en-US" altLang="zh-CN" sz="1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][1,</m:t>
                        </m:r>
                        <m:r>
                          <a:rPr kumimoji="1" lang="en-US" altLang="zh-CN" sz="10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  <m:r>
                          <a:rPr kumimoji="1" lang="zh-CN" altLang="en-US" sz="1000" i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kumimoji="1" lang="en-US" altLang="zh-CN" sz="1000" i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</m:t>
                        </m:r>
                      </m:oMath>
                    </m:oMathPara>
                  </a14:m>
                  <a:endParaRPr kumimoji="1"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0C1DBE6B-C5DF-4545-1ABB-268FCFF50D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352" y="3728063"/>
                  <a:ext cx="766354" cy="391886"/>
                </a:xfrm>
                <a:prstGeom prst="rect">
                  <a:avLst/>
                </a:prstGeom>
                <a:blipFill>
                  <a:blip r:embed="rId27"/>
                  <a:stretch>
                    <a:fillRect b="-96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0F340C3E-775C-317C-0306-DB4695FD6837}"/>
                </a:ext>
              </a:extLst>
            </p:cNvPr>
            <p:cNvCxnSpPr>
              <a:cxnSpLocks/>
              <a:stCxn id="27" idx="4"/>
              <a:endCxn id="49" idx="0"/>
            </p:cNvCxnSpPr>
            <p:nvPr/>
          </p:nvCxnSpPr>
          <p:spPr>
            <a:xfrm>
              <a:off x="1298354" y="4669528"/>
              <a:ext cx="0" cy="3237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874F3E45-F1C5-F770-7E73-97A4185DA878}"/>
                    </a:ext>
                  </a:extLst>
                </p:cNvPr>
                <p:cNvSpPr/>
                <p:nvPr/>
              </p:nvSpPr>
              <p:spPr>
                <a:xfrm>
                  <a:off x="1239247" y="4349917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[</m:t>
                        </m:r>
                        <m:r>
                          <a:rPr kumimoji="1" lang="en-US" altLang="zh-CN" sz="10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  <m:r>
                          <a:rPr kumimoji="1" lang="en-US" altLang="zh-CN" sz="1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][1,</m:t>
                        </m:r>
                        <m:r>
                          <a:rPr kumimoji="1" lang="en-US" altLang="zh-CN" sz="10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  <m:r>
                          <a:rPr kumimoji="1" lang="en-US" altLang="zh-CN" sz="1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</m:t>
                        </m:r>
                      </m:oMath>
                    </m:oMathPara>
                  </a14:m>
                  <a:endParaRPr kumimoji="1"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874F3E45-F1C5-F770-7E73-97A4185DA8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247" y="4349917"/>
                  <a:ext cx="766354" cy="391886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93E9C5D2-CF4A-0976-4F6E-82AC8477552B}"/>
                    </a:ext>
                  </a:extLst>
                </p:cNvPr>
                <p:cNvSpPr txBox="1"/>
                <p:nvPr/>
              </p:nvSpPr>
              <p:spPr>
                <a:xfrm>
                  <a:off x="860324" y="1405962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[</m:t>
                        </m:r>
                        <m:r>
                          <a:rPr kumimoji="1" lang="en-US" altLang="zh-CN" sz="10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  <m:r>
                          <a:rPr kumimoji="1" lang="en-US" altLang="zh-CN" sz="1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][1]</m:t>
                        </m:r>
                      </m:oMath>
                    </m:oMathPara>
                  </a14:m>
                  <a:endParaRPr kumimoji="1"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93E9C5D2-CF4A-0976-4F6E-82AC847755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24" y="1405962"/>
                  <a:ext cx="520700" cy="246221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16CF688B-F28D-613B-C381-B9934BD2A806}"/>
                    </a:ext>
                  </a:extLst>
                </p:cNvPr>
                <p:cNvSpPr txBox="1"/>
                <p:nvPr/>
              </p:nvSpPr>
              <p:spPr>
                <a:xfrm>
                  <a:off x="791703" y="3884160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[</m:t>
                        </m:r>
                        <m:r>
                          <a:rPr kumimoji="1" lang="en-US" altLang="zh-CN" sz="10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  <m:r>
                          <a:rPr kumimoji="1" lang="en-US" altLang="zh-CN" sz="1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][1,]</m:t>
                        </m:r>
                      </m:oMath>
                    </m:oMathPara>
                  </a14:m>
                  <a:endParaRPr kumimoji="1"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16CF688B-F28D-613B-C381-B9934BD2A8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703" y="3884160"/>
                  <a:ext cx="520700" cy="246221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1D384A16-BBBB-4A77-B24B-51A69E985311}"/>
                    </a:ext>
                  </a:extLst>
                </p:cNvPr>
                <p:cNvSpPr/>
                <p:nvPr/>
              </p:nvSpPr>
              <p:spPr>
                <a:xfrm>
                  <a:off x="688754" y="2845106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1D384A16-BBBB-4A77-B24B-51A69E9853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4" y="2845106"/>
                  <a:ext cx="313507" cy="313507"/>
                </a:xfrm>
                <a:prstGeom prst="ellipse">
                  <a:avLst/>
                </a:prstGeom>
                <a:blipFill>
                  <a:blip r:embed="rId31"/>
                  <a:stretch>
                    <a:fillRect l="-24000" r="-4000" b="-4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5B98E818-BD1A-67C7-81A1-A6E469B9D307}"/>
                    </a:ext>
                  </a:extLst>
                </p:cNvPr>
                <p:cNvSpPr txBox="1"/>
                <p:nvPr/>
              </p:nvSpPr>
              <p:spPr>
                <a:xfrm>
                  <a:off x="927195" y="1180058"/>
                  <a:ext cx="381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5B98E818-BD1A-67C7-81A1-A6E469B9D3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195" y="1180058"/>
                  <a:ext cx="381065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0F98E63E-8951-C163-0DA8-65475FB33320}"/>
                    </a:ext>
                  </a:extLst>
                </p:cNvPr>
                <p:cNvSpPr txBox="1"/>
                <p:nvPr/>
              </p:nvSpPr>
              <p:spPr>
                <a:xfrm>
                  <a:off x="1213920" y="1922920"/>
                  <a:ext cx="381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zh-CN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0F98E63E-8951-C163-0DA8-65475FB333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920" y="1922920"/>
                  <a:ext cx="381065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0EB1D868-21D2-F12C-0AB2-374F5F463125}"/>
                    </a:ext>
                  </a:extLst>
                </p:cNvPr>
                <p:cNvSpPr txBox="1"/>
                <p:nvPr/>
              </p:nvSpPr>
              <p:spPr>
                <a:xfrm>
                  <a:off x="433685" y="2390209"/>
                  <a:ext cx="360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0EB1D868-21D2-F12C-0AB2-374F5F4631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85" y="2390209"/>
                  <a:ext cx="360291" cy="36933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C67507DB-4319-8A4D-A372-4C2356CB2711}"/>
                    </a:ext>
                  </a:extLst>
                </p:cNvPr>
                <p:cNvSpPr txBox="1"/>
                <p:nvPr/>
              </p:nvSpPr>
              <p:spPr>
                <a:xfrm>
                  <a:off x="464427" y="3013655"/>
                  <a:ext cx="3875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C67507DB-4319-8A4D-A372-4C2356CB27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27" y="3013655"/>
                  <a:ext cx="387542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C3B47334-FC90-F165-F086-5DB3187261A0}"/>
                    </a:ext>
                  </a:extLst>
                </p:cNvPr>
                <p:cNvSpPr txBox="1"/>
                <p:nvPr/>
              </p:nvSpPr>
              <p:spPr>
                <a:xfrm>
                  <a:off x="1278414" y="3433632"/>
                  <a:ext cx="3660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C3B47334-FC90-F165-F086-5DB318726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414" y="3433632"/>
                  <a:ext cx="366061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99888549-F9AD-254C-B998-C5F081AAF383}"/>
                    </a:ext>
                  </a:extLst>
                </p:cNvPr>
                <p:cNvSpPr txBox="1"/>
                <p:nvPr/>
              </p:nvSpPr>
              <p:spPr>
                <a:xfrm>
                  <a:off x="464955" y="4000586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99888549-F9AD-254C-B998-C5F081AAF3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955" y="4000586"/>
                  <a:ext cx="380552" cy="369332"/>
                </a:xfrm>
                <a:prstGeom prst="rect">
                  <a:avLst/>
                </a:prstGeom>
                <a:blipFill>
                  <a:blip r:embed="rId3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F613FF9D-FDC3-473E-88E7-F98D7F522701}"/>
                    </a:ext>
                  </a:extLst>
                </p:cNvPr>
                <p:cNvSpPr txBox="1"/>
                <p:nvPr/>
              </p:nvSpPr>
              <p:spPr>
                <a:xfrm>
                  <a:off x="1400617" y="1885727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[1,]</m:t>
                        </m:r>
                      </m:oMath>
                    </m:oMathPara>
                  </a14:m>
                  <a:endParaRPr kumimoji="1" lang="en-US" altLang="zh-CN" sz="1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F613FF9D-FDC3-473E-88E7-F98D7F5227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617" y="1885727"/>
                  <a:ext cx="520700" cy="246221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81CB849-D319-DBDA-1C5E-7234C6492A07}"/>
                    </a:ext>
                  </a:extLst>
                </p:cNvPr>
                <p:cNvSpPr txBox="1"/>
                <p:nvPr/>
              </p:nvSpPr>
              <p:spPr>
                <a:xfrm>
                  <a:off x="875406" y="2443879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[</m:t>
                        </m:r>
                        <m:r>
                          <a:rPr kumimoji="1" lang="en-US" altLang="zh-CN" sz="10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  <m:r>
                          <a:rPr kumimoji="1" lang="en-US" altLang="zh-CN" sz="1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][1,]</m:t>
                        </m:r>
                      </m:oMath>
                    </m:oMathPara>
                  </a14:m>
                  <a:endParaRPr kumimoji="1"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81CB849-D319-DBDA-1C5E-7234C6492A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406" y="2443879"/>
                  <a:ext cx="520700" cy="246221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C28028A1-C08A-F3F5-7494-13DD8ED07CF4}"/>
                    </a:ext>
                  </a:extLst>
                </p:cNvPr>
                <p:cNvSpPr txBox="1"/>
                <p:nvPr/>
              </p:nvSpPr>
              <p:spPr>
                <a:xfrm>
                  <a:off x="896298" y="2961841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[</m:t>
                        </m:r>
                        <m:r>
                          <a:rPr kumimoji="1" lang="en-US" altLang="zh-CN" sz="10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  <m:r>
                          <a:rPr kumimoji="1" lang="en-US" altLang="zh-CN" sz="1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][1,]</m:t>
                        </m:r>
                      </m:oMath>
                    </m:oMathPara>
                  </a14:m>
                  <a:endParaRPr kumimoji="1"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C28028A1-C08A-F3F5-7494-13DD8ED07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298" y="2961841"/>
                  <a:ext cx="520700" cy="246221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C484FE2E-7BC2-F74B-5014-28ADC410665A}"/>
                </a:ext>
              </a:extLst>
            </p:cNvPr>
            <p:cNvSpPr txBox="1"/>
            <p:nvPr/>
          </p:nvSpPr>
          <p:spPr>
            <a:xfrm>
              <a:off x="1384125" y="3511661"/>
              <a:ext cx="520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03235747-7497-6462-1E36-62811880A2B8}"/>
                    </a:ext>
                  </a:extLst>
                </p:cNvPr>
                <p:cNvSpPr txBox="1"/>
                <p:nvPr/>
              </p:nvSpPr>
              <p:spPr>
                <a:xfrm>
                  <a:off x="1110514" y="5565646"/>
                  <a:ext cx="3756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03235747-7497-6462-1E36-62811880A2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514" y="5565646"/>
                  <a:ext cx="375679" cy="369332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3B3CD8DC-CF14-6CCA-42AC-5899B223C9A0}"/>
                    </a:ext>
                  </a:extLst>
                </p:cNvPr>
                <p:cNvSpPr/>
                <p:nvPr/>
              </p:nvSpPr>
              <p:spPr>
                <a:xfrm>
                  <a:off x="1141600" y="4993296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um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3B3CD8DC-CF14-6CCA-42AC-5899B223C9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600" y="4993296"/>
                  <a:ext cx="313507" cy="313507"/>
                </a:xfrm>
                <a:prstGeom prst="ellipse">
                  <a:avLst/>
                </a:prstGeom>
                <a:blipFill>
                  <a:blip r:embed="rId42"/>
                  <a:stretch>
                    <a:fillRect l="-23077" r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44B25BD8-0F02-3164-E0DC-4080841D19A8}"/>
                </a:ext>
              </a:extLst>
            </p:cNvPr>
            <p:cNvCxnSpPr>
              <a:cxnSpLocks/>
              <a:stCxn id="49" idx="4"/>
              <a:endCxn id="31" idx="0"/>
            </p:cNvCxnSpPr>
            <p:nvPr/>
          </p:nvCxnSpPr>
          <p:spPr>
            <a:xfrm>
              <a:off x="1298354" y="5306803"/>
              <a:ext cx="0" cy="2588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D4EC7B5B-0FAD-A808-D997-AFD07E1EE98E}"/>
                    </a:ext>
                  </a:extLst>
                </p:cNvPr>
                <p:cNvSpPr/>
                <p:nvPr/>
              </p:nvSpPr>
              <p:spPr>
                <a:xfrm>
                  <a:off x="1268242" y="4962111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[][1,</m:t>
                        </m:r>
                        <m:r>
                          <a:rPr kumimoji="1" lang="en-US" altLang="zh-CN" sz="10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  <m:r>
                          <a:rPr kumimoji="1" lang="en-US" altLang="zh-CN" sz="100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</m:t>
                        </m:r>
                      </m:oMath>
                    </m:oMathPara>
                  </a14:m>
                  <a:endParaRPr kumimoji="1"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D4EC7B5B-0FAD-A808-D997-AFD07E1EE9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8242" y="4962111"/>
                  <a:ext cx="766354" cy="391886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B819CF7B-ED0C-ADDB-0BCB-ACA6A4B44779}"/>
                    </a:ext>
                  </a:extLst>
                </p:cNvPr>
                <p:cNvSpPr txBox="1"/>
                <p:nvPr/>
              </p:nvSpPr>
              <p:spPr>
                <a:xfrm>
                  <a:off x="912468" y="4463358"/>
                  <a:ext cx="3922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B819CF7B-ED0C-ADDB-0BCB-ACA6A4B447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468" y="4463358"/>
                  <a:ext cx="392223" cy="369332"/>
                </a:xfrm>
                <a:prstGeom prst="rect">
                  <a:avLst/>
                </a:prstGeom>
                <a:blipFill>
                  <a:blip r:embed="rId4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509AF46D-AE3D-1380-F778-6948F5A629C9}"/>
              </a:ext>
            </a:extLst>
          </p:cNvPr>
          <p:cNvSpPr txBox="1"/>
          <p:nvPr/>
        </p:nvSpPr>
        <p:spPr>
          <a:xfrm>
            <a:off x="330924" y="6285404"/>
            <a:ext cx="4920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latin typeface="Calibri" panose="020F0502020204030204" pitchFamily="34" charset="0"/>
                <a:cs typeface="Calibri" panose="020F0502020204030204" pitchFamily="34" charset="0"/>
              </a:rPr>
              <a:t>The shape of the iteration space (highlighted in blue) is the same.</a:t>
            </a:r>
            <a:endParaRPr kumimoji="1" lang="zh-CN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45740D-6D6E-B9DC-646A-7CD365A7D5AE}"/>
              </a:ext>
            </a:extLst>
          </p:cNvPr>
          <p:cNvSpPr txBox="1"/>
          <p:nvPr/>
        </p:nvSpPr>
        <p:spPr>
          <a:xfrm>
            <a:off x="1" y="-646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>
                <a:latin typeface="Calibri" panose="020F0502020204030204" pitchFamily="34" charset="0"/>
                <a:cs typeface="Calibri" panose="020F0502020204030204" pitchFamily="34" charset="0"/>
              </a:rPr>
              <a:t>The Fine-grained</a:t>
            </a:r>
            <a:r>
              <a:rPr kumimoji="1" lang="zh-CN" alt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kumimoji="1" lang="zh-CN" alt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kumimoji="1" lang="zh-CN" alt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>
                <a:latin typeface="Calibri" panose="020F0502020204030204" pitchFamily="34" charset="0"/>
                <a:cs typeface="Calibri" panose="020F0502020204030204" pitchFamily="34" charset="0"/>
              </a:rPr>
              <a:t>the Computational Process of MHA</a:t>
            </a:r>
            <a:endParaRPr kumimoji="1" lang="zh-CN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20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EC47C819-426E-6CDE-70E5-2CC087CED786}"/>
                  </a:ext>
                </a:extLst>
              </p:cNvPr>
              <p:cNvSpPr txBox="1"/>
              <p:nvPr/>
            </p:nvSpPr>
            <p:spPr>
              <a:xfrm>
                <a:off x="936011" y="4071431"/>
                <a:ext cx="51599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b="0" i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</a:rPr>
                  <a:t>A</a:t>
                </a:r>
                <a:r>
                  <a:rPr lang="zh-CN" altLang="en-US" sz="1400" b="0" i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</a:rPr>
                  <a:t> </a:t>
                </a:r>
                <a:r>
                  <a:rPr lang="en-US" altLang="zh-CN" sz="1400" b="0" i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</a:rPr>
                  <a:t>reducer</a:t>
                </a:r>
                <a:r>
                  <a:rPr lang="zh-CN" altLang="en-US" sz="1400" b="0" i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,⊕,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zh-CN" altLang="en-US" sz="1400" b="0" i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</a:rPr>
                  <a:t> </a:t>
                </a:r>
                <a:r>
                  <a:rPr lang="en-US" altLang="zh-CN" sz="1400" b="0" i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</a:rPr>
                  <a:t>is</a:t>
                </a:r>
                <a:r>
                  <a:rPr lang="zh-CN" altLang="en-US" sz="1400" b="0" i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</a:rPr>
                  <a:t> </a:t>
                </a:r>
                <a:r>
                  <a:rPr lang="en-US" altLang="zh-CN" sz="1400" b="0" i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</a:rPr>
                  <a:t>characterize</a:t>
                </a:r>
                <a:r>
                  <a:rPr lang="en-US" altLang="zh-CN" sz="140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>d</a:t>
                </a:r>
                <a:r>
                  <a:rPr lang="zh-CN" altLang="en-US" sz="140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> </a:t>
                </a:r>
                <a:r>
                  <a:rPr lang="en-US" altLang="zh-CN" sz="140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>by</a:t>
                </a:r>
                <a:r>
                  <a:rPr lang="zh-CN" altLang="en-US" sz="140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> </a:t>
                </a:r>
                <a:r>
                  <a:rPr lang="en-US" altLang="zh-CN" sz="140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>three</a:t>
                </a:r>
                <a:r>
                  <a:rPr lang="zh-CN" altLang="en-US" sz="140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> </a:t>
                </a:r>
                <a:r>
                  <a:rPr lang="en-US" altLang="zh-CN" sz="140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>components:</a:t>
                </a:r>
                <a:r>
                  <a:rPr lang="zh-CN" altLang="en-US" sz="140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> </a:t>
                </a:r>
                <a:r>
                  <a:rPr lang="en-US" altLang="zh-CN" sz="140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>initializer</a:t>
                </a:r>
                <a:r>
                  <a:rPr lang="zh-CN" altLang="en-US" sz="140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140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>,</a:t>
                </a:r>
                <a:r>
                  <a:rPr lang="zh-CN" altLang="en-US" sz="140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> </a:t>
                </a:r>
                <a:r>
                  <a:rPr lang="en-US" altLang="zh-CN" sz="140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>accumulator</a:t>
                </a:r>
                <a:r>
                  <a:rPr lang="zh-CN" altLang="en-US" sz="140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140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>,</a:t>
                </a:r>
                <a:r>
                  <a:rPr lang="zh-CN" altLang="en-US" sz="140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> </a:t>
                </a:r>
                <a:r>
                  <a:rPr lang="en-US" altLang="zh-CN" sz="140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>finalizer</a:t>
                </a:r>
                <a:r>
                  <a:rPr lang="zh-CN" altLang="en-US" sz="140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" altLang="zh-CN" sz="1400" b="0" i="0">
                  <a:solidFill>
                    <a:srgbClr val="000000"/>
                  </a:solidFill>
                  <a:effectLst/>
                  <a:latin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EC47C819-426E-6CDE-70E5-2CC087CED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11" y="4071431"/>
                <a:ext cx="5159989" cy="523220"/>
              </a:xfrm>
              <a:prstGeom prst="rect">
                <a:avLst/>
              </a:prstGeom>
              <a:blipFill>
                <a:blip r:embed="rId3"/>
                <a:stretch>
                  <a:fillRect l="-245" t="-2381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3814D441-28AE-CAF4-859E-286B88DDF253}"/>
              </a:ext>
            </a:extLst>
          </p:cNvPr>
          <p:cNvGrpSpPr/>
          <p:nvPr/>
        </p:nvGrpSpPr>
        <p:grpSpPr>
          <a:xfrm>
            <a:off x="721897" y="1423972"/>
            <a:ext cx="5625993" cy="2340682"/>
            <a:chOff x="1484420" y="2401213"/>
            <a:chExt cx="5625993" cy="2340682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AE037F97-CDF7-544D-2DC8-90C6F303D1F2}"/>
                </a:ext>
              </a:extLst>
            </p:cNvPr>
            <p:cNvGrpSpPr/>
            <p:nvPr/>
          </p:nvGrpSpPr>
          <p:grpSpPr>
            <a:xfrm>
              <a:off x="5081587" y="3415853"/>
              <a:ext cx="2028826" cy="1018451"/>
              <a:chOff x="2606676" y="2140110"/>
              <a:chExt cx="2028826" cy="101845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910A3A05-5B29-770F-B556-28F04904652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8722" y="2142898"/>
                    <a:ext cx="1864408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zh-CN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1200" b="0">
                      <a:latin typeface="Calibri" panose="020F0502020204030204" pitchFamily="34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1" lang="en-US" altLang="zh-CN" sz="12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𝑧</m:t>
                          </m:r>
                          <m:r>
                            <a:rPr kumimoji="1" lang="en-US" altLang="zh-CN" sz="12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kumimoji="1" lang="en-US" altLang="zh-CN" sz="1200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200" i="1" dirty="0" err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zh-CN" sz="1200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kumimoji="1" lang="en-US" altLang="zh-CN" sz="12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</m:oMath>
                      </m:oMathPara>
                    </a14:m>
                    <a:endParaRPr kumimoji="1" lang="en-US" altLang="zh-CN" sz="12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r>
                      <a:rPr kumimoji="1" lang="en-US" altLang="zh-CN" sz="1200" b="1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foreach</a:t>
                    </a:r>
                    <a:r>
                      <a:rPr kumimoji="1" lang="en-US" altLang="zh-CN" sz="12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kumimoji="1" lang="en-US" altLang="zh-CN" sz="1200" b="0" i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kumimoji="1" lang="en-US" altLang="zh-CN" sz="12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kumimoji="1" lang="en-US" altLang="zh-CN" sz="12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kumimoji="1" lang="en-US" altLang="zh-CN" sz="12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a14:m>
                    <a:r>
                      <a:rPr kumimoji="1" lang="en-US" altLang="zh-CN" sz="12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in </a:t>
                    </a:r>
                    <a14:m>
                      <m:oMath xmlns:m="http://schemas.openxmlformats.org/officeDocument/2006/math">
                        <m:r>
                          <a:rPr kumimoji="1" lang="en-US" altLang="zh-CN" sz="1200" b="0" i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𝑥𝑠</m:t>
                        </m:r>
                        <m:r>
                          <a:rPr kumimoji="1" lang="en-US" altLang="zh-CN" sz="12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kumimoji="1" lang="en-US" altLang="zh-CN" sz="12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𝑦𝑠</m:t>
                        </m:r>
                        <m:r>
                          <a:rPr kumimoji="1" lang="en-US" altLang="zh-CN" sz="12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a14:m>
                    <a:r>
                      <a:rPr kumimoji="1" lang="en-US" altLang="zh-CN" sz="12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)</a:t>
                    </a:r>
                  </a:p>
                  <a:p>
                    <a14:m>
                      <m:oMath xmlns:m="http://schemas.openxmlformats.org/officeDocument/2006/math"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   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kumimoji="1" lang="en-US" altLang="zh-CN" sz="12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′,</m:t>
                        </m:r>
                        <m:r>
                          <a:rPr kumimoji="1" lang="en-US" altLang="zh-CN" sz="12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𝑧</m:t>
                        </m:r>
                        <m:r>
                          <a:rPr kumimoji="1" lang="en-US" altLang="zh-CN" sz="12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′= </m:t>
                        </m:r>
                        <m:sSup>
                          <m:sSupPr>
                            <m:ctrlPr>
                              <a:rPr kumimoji="1" lang="en-US" altLang="zh-CN" sz="12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2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⊕</m:t>
                            </m:r>
                          </m:e>
                          <m:sup>
                            <m:r>
                              <a:rPr kumimoji="1" lang="en-US" altLang="zh-CN" sz="12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zh-CN" sz="12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2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kumimoji="1" lang="en-US" altLang="zh-CN" sz="12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kumimoji="1" lang="en-US" altLang="zh-CN" sz="12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</m:d>
                      </m:oMath>
                    </a14:m>
                    <a:r>
                      <a:rPr kumimoji="1" lang="en-US" altLang="zh-CN" sz="12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</a:p>
                  <a:p>
                    <a:r>
                      <a:rPr kumimoji="1" lang="zh-CN" altLang="en-US" sz="1200" b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  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s</m:t>
                        </m:r>
                        <m:r>
                          <a:rPr kumimoji="1" lang="en-US" altLang="zh-CN" sz="12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z</m:t>
                        </m:r>
                        <m:r>
                          <a:rPr kumimoji="1" lang="en-US" altLang="zh-CN" sz="12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⊙(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𝑧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𝑧</m:t>
                            </m:r>
                          </m:e>
                          <m:sup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a14:m>
                    <a:r>
                      <a:rPr kumimoji="1" lang="en-US" altLang="zh-CN" sz="12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  </a:t>
                    </a:r>
                  </a:p>
                </p:txBody>
              </p:sp>
            </mc:Choice>
            <mc:Fallback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910A3A05-5B29-770F-B556-28F0490465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8722" y="2142898"/>
                    <a:ext cx="1864408" cy="101566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23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4416B65A-04BC-B892-9EA3-C3FCD2F7BBCD}"/>
                  </a:ext>
                </a:extLst>
              </p:cNvPr>
              <p:cNvSpPr/>
              <p:nvPr/>
            </p:nvSpPr>
            <p:spPr>
              <a:xfrm>
                <a:off x="2606676" y="2142898"/>
                <a:ext cx="1968500" cy="10156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D5A1FD4-69B6-9F20-3427-29C5E9C39A18}"/>
                  </a:ext>
                </a:extLst>
              </p:cNvPr>
              <p:cNvSpPr txBox="1"/>
              <p:nvPr/>
            </p:nvSpPr>
            <p:spPr>
              <a:xfrm>
                <a:off x="3714752" y="2140110"/>
                <a:ext cx="9207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reducer</a:t>
                </a:r>
                <a:endParaRPr kumimoji="1" lang="zh-CN" altLang="en-US" sz="160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0" name="右箭头 49">
              <a:extLst>
                <a:ext uri="{FF2B5EF4-FFF2-40B4-BE49-F238E27FC236}">
                  <a16:creationId xmlns:a16="http://schemas.microsoft.com/office/drawing/2014/main" id="{D03B7F72-CB6A-EBAB-ED57-71F163363A14}"/>
                </a:ext>
              </a:extLst>
            </p:cNvPr>
            <p:cNvSpPr/>
            <p:nvPr/>
          </p:nvSpPr>
          <p:spPr>
            <a:xfrm>
              <a:off x="4077689" y="3554525"/>
              <a:ext cx="819150" cy="609600"/>
            </a:xfrm>
            <a:prstGeom prst="rightArrow">
              <a:avLst>
                <a:gd name="adj1" fmla="val 33333"/>
                <a:gd name="adj2" fmla="val 64584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979213B-1FB0-1EEE-11F1-E5D07BD23A4C}"/>
                </a:ext>
              </a:extLst>
            </p:cNvPr>
            <p:cNvGrpSpPr/>
            <p:nvPr/>
          </p:nvGrpSpPr>
          <p:grpSpPr>
            <a:xfrm>
              <a:off x="1484420" y="2401213"/>
              <a:ext cx="3238500" cy="2340682"/>
              <a:chOff x="716350" y="1230914"/>
              <a:chExt cx="3238500" cy="2340682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C0143875-32B8-4EE4-725F-C593D695D0D5}"/>
                  </a:ext>
                </a:extLst>
              </p:cNvPr>
              <p:cNvGrpSpPr/>
              <p:nvPr/>
            </p:nvGrpSpPr>
            <p:grpSpPr>
              <a:xfrm>
                <a:off x="1074714" y="1907000"/>
                <a:ext cx="2107236" cy="1664596"/>
                <a:chOff x="298450" y="1655801"/>
                <a:chExt cx="2107236" cy="1664596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" name="文本框 22">
                      <a:extLst>
                        <a:ext uri="{FF2B5EF4-FFF2-40B4-BE49-F238E27FC236}">
                          <a16:creationId xmlns:a16="http://schemas.microsoft.com/office/drawing/2014/main" id="{2233DBDF-7FB8-27BF-A56F-9664CB7CC9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788" y="1740000"/>
                      <a:ext cx="1281869" cy="14773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kumimoji="1" lang="en-US" altLang="zh-CN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kumimoji="1" lang="en-US" altLang="zh-CN" sz="12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foreach</a:t>
                      </a:r>
                      <a:r>
                        <a:rPr kumimoji="1" lang="en-US" altLang="zh-CN" sz="12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14:m>
                        <m:oMath xmlns:m="http://schemas.openxmlformats.org/officeDocument/2006/math">
                          <m:r>
                            <a:rPr kumimoji="1" lang="en-US" altLang="zh-CN" sz="12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oMath>
                      </a14:m>
                      <a:r>
                        <a:rPr kumimoji="1" lang="en-US" altLang="zh-CN" sz="12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 </a:t>
                      </a:r>
                      <a14:m>
                        <m:oMath xmlns:m="http://schemas.openxmlformats.org/officeDocument/2006/math">
                          <m:r>
                            <a:rPr kumimoji="1" lang="en-US" altLang="zh-CN" sz="12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𝑥𝑠</m:t>
                          </m:r>
                        </m:oMath>
                      </a14:m>
                      <a:r>
                        <a:rPr kumimoji="1" lang="en-US" altLang="zh-CN" sz="12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kumimoji="1" lang="en-US" altLang="zh-CN" sz="120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   </m:t>
                            </m:r>
                            <m:r>
                              <a:rPr kumimoji="1" lang="en-US" altLang="zh-CN" sz="120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  <m:r>
                              <a:rPr kumimoji="1" lang="en-US" altLang="zh-CN" sz="12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a:rPr kumimoji="1" lang="en-US" altLang="zh-CN" sz="120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</m:t>
                            </m:r>
                            <m:r>
                              <a:rPr kumimoji="1" lang="en-US" altLang="zh-CN" sz="12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kumimoji="1" lang="en-US" altLang="zh-CN" sz="1200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⊕</m:t>
                                </m:r>
                              </m:e>
                              <m:sub>
                                <m:r>
                                  <a:rPr kumimoji="1" lang="en-US" altLang="zh-CN" sz="1200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12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kumimoji="1" lang="en-US" altLang="zh-CN" sz="12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kumimoji="1" lang="en-US" altLang="zh-CN" sz="12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 </m:t>
                            </m:r>
                            <m:r>
                              <a:rPr kumimoji="1" lang="en-US" altLang="zh-CN" sz="12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  <m:r>
                              <a:rPr kumimoji="1" lang="en-US" altLang="zh-CN" sz="12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kumimoji="1" lang="en-US" altLang="zh-CN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spcBef>
                          <a:spcPts val="3600"/>
                        </a:spcBef>
                      </a:pPr>
                      <a:r>
                        <a:rPr kumimoji="1" lang="en-US" altLang="zh-CN" sz="12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foreach</a:t>
                      </a:r>
                      <a:r>
                        <a:rPr kumimoji="1" lang="en-US" altLang="zh-CN" sz="12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14:m>
                        <m:oMath xmlns:m="http://schemas.openxmlformats.org/officeDocument/2006/math"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oMath>
                      </a14:m>
                      <a:r>
                        <a:rPr kumimoji="1" lang="en-US" altLang="zh-CN" sz="12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 </a:t>
                      </a:r>
                      <a14:m>
                        <m:oMath xmlns:m="http://schemas.openxmlformats.org/officeDocument/2006/math">
                          <m:r>
                            <a:rPr kumimoji="1" lang="en-US" altLang="zh-CN" sz="12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𝑦𝑠</m:t>
                          </m:r>
                        </m:oMath>
                      </a14:m>
                      <a:r>
                        <a:rPr kumimoji="1" lang="en-US" altLang="zh-CN" sz="12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kumimoji="1" lang="en-US" altLang="zh-CN" sz="120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   </m:t>
                            </m:r>
                            <m:r>
                              <a:rPr kumimoji="1" lang="en-US" altLang="zh-CN" sz="120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𝑧</m:t>
                            </m:r>
                            <m:r>
                              <a:rPr kumimoji="1" lang="en-US" altLang="zh-CN" sz="12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a:rPr kumimoji="1" lang="en-US" altLang="zh-CN" sz="120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</m:t>
                            </m:r>
                            <m:r>
                              <a:rPr kumimoji="1" lang="en-US" altLang="zh-CN" sz="12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kumimoji="1" lang="en-US" altLang="zh-CN" sz="1200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⊕</m:t>
                                </m:r>
                              </m:e>
                              <m:sub>
                                <m:r>
                                  <a:rPr kumimoji="1" lang="en-US" altLang="zh-CN" sz="1200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sz="120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kumimoji="1" lang="en-US" altLang="zh-CN" sz="120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  <m:r>
                              <a:rPr kumimoji="1" lang="en-US" altLang="zh-CN" sz="120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 </m:t>
                            </m:r>
                            <m:r>
                              <a:rPr kumimoji="1" lang="en-US" altLang="zh-CN" sz="120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  <m:r>
                              <a:rPr kumimoji="1" lang="en-US" altLang="zh-CN" sz="12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kumimoji="1" lang="en-US" altLang="zh-CN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3" name="文本框 22">
                      <a:extLst>
                        <a:ext uri="{FF2B5EF4-FFF2-40B4-BE49-F238E27FC236}">
                          <a16:creationId xmlns:a16="http://schemas.microsoft.com/office/drawing/2014/main" id="{2233DBDF-7FB8-27BF-A56F-9664CB7CC90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788" y="1740000"/>
                      <a:ext cx="1281869" cy="147732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8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ACBB6C00-3F32-D301-9F65-05323574B2D6}"/>
                    </a:ext>
                  </a:extLst>
                </p:cNvPr>
                <p:cNvSpPr/>
                <p:nvPr/>
              </p:nvSpPr>
              <p:spPr>
                <a:xfrm>
                  <a:off x="298450" y="1670150"/>
                  <a:ext cx="1968500" cy="730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4C27F659-7423-0564-3066-F141B42B1E15}"/>
                    </a:ext>
                  </a:extLst>
                </p:cNvPr>
                <p:cNvSpPr/>
                <p:nvPr/>
              </p:nvSpPr>
              <p:spPr>
                <a:xfrm>
                  <a:off x="298450" y="2590147"/>
                  <a:ext cx="1968500" cy="7302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62BB8301-09DC-1441-5517-25CCBC59F31E}"/>
                    </a:ext>
                  </a:extLst>
                </p:cNvPr>
                <p:cNvSpPr txBox="1"/>
                <p:nvPr/>
              </p:nvSpPr>
              <p:spPr>
                <a:xfrm>
                  <a:off x="1422400" y="1655801"/>
                  <a:ext cx="92075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reducer</a:t>
                  </a:r>
                  <a:endParaRPr kumimoji="1" lang="zh-CN" altLang="en-US" sz="160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EB95C45F-6478-DC65-8578-765ECA3A9E52}"/>
                    </a:ext>
                  </a:extLst>
                </p:cNvPr>
                <p:cNvSpPr txBox="1"/>
                <p:nvPr/>
              </p:nvSpPr>
              <p:spPr>
                <a:xfrm>
                  <a:off x="1484936" y="2529049"/>
                  <a:ext cx="92075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mapper</a:t>
                  </a:r>
                  <a:endParaRPr kumimoji="1" lang="zh-CN" altLang="en-US" sz="160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8C0E38EC-9382-7248-E8CC-FB46CC5D78E8}"/>
                      </a:ext>
                    </a:extLst>
                  </p:cNvPr>
                  <p:cNvSpPr txBox="1"/>
                  <p:nvPr/>
                </p:nvSpPr>
                <p:spPr>
                  <a:xfrm>
                    <a:off x="716350" y="1230914"/>
                    <a:ext cx="32385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kumimoji="1" lang="en-US" altLang="zh-CN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and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kumimoji="1" lang="en-US" altLang="zh-CN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are binary operators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𝑥𝑠</m:t>
                        </m:r>
                      </m:oMath>
                    </a14:m>
                    <a:r>
                      <a:rPr kumimoji="1" lang="en-US" altLang="zh-CN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and </a:t>
                    </a:r>
                    <a14:m>
                      <m:oMath xmlns:m="http://schemas.openxmlformats.org/officeDocument/2006/math"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𝑦𝑠</m:t>
                        </m:r>
                      </m:oMath>
                    </a14:m>
                    <a:r>
                      <a:rPr kumimoji="1" lang="en-US" altLang="zh-CN" sz="1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have the same length</a:t>
                    </a:r>
                  </a:p>
                </p:txBody>
              </p:sp>
            </mc:Choice>
            <mc:Fallback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8C0E38EC-9382-7248-E8CC-FB46CC5D78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350" y="1230914"/>
                    <a:ext cx="3238500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91" t="-2381" b="-119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文本框 54">
                    <a:extLst>
                      <a:ext uri="{FF2B5EF4-FFF2-40B4-BE49-F238E27FC236}">
                        <a16:creationId xmlns:a16="http://schemas.microsoft.com/office/drawing/2014/main" id="{A01DAAB4-C9A4-DD6E-F27E-41A7F2E2BCBE}"/>
                      </a:ext>
                    </a:extLst>
                  </p:cNvPr>
                  <p:cNvSpPr txBox="1"/>
                  <p:nvPr/>
                </p:nvSpPr>
                <p:spPr>
                  <a:xfrm rot="8167641">
                    <a:off x="1166211" y="2584295"/>
                    <a:ext cx="73729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oMath>
                      </m:oMathPara>
                    </a14:m>
                    <a:endParaRPr kumimoji="1" lang="zh-CN" altLang="en-US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5" name="文本框 54">
                    <a:extLst>
                      <a:ext uri="{FF2B5EF4-FFF2-40B4-BE49-F238E27FC236}">
                        <a16:creationId xmlns:a16="http://schemas.microsoft.com/office/drawing/2014/main" id="{A01DAAB4-C9A4-DD6E-F27E-41A7F2E2BC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8167641">
                    <a:off x="1166211" y="2584295"/>
                    <a:ext cx="73729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4AF6ADD-85B3-D889-6F89-B2CF96755F25}"/>
                  </a:ext>
                </a:extLst>
              </p:cNvPr>
              <p:cNvSpPr txBox="1"/>
              <p:nvPr/>
            </p:nvSpPr>
            <p:spPr>
              <a:xfrm>
                <a:off x="1524135" y="2640678"/>
                <a:ext cx="80892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800" i="1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network traffic</a:t>
                </a:r>
              </a:p>
            </p:txBody>
          </p:sp>
        </p:grp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9B24037-3C92-643A-986D-6DCFBEC7DCEA}"/>
              </a:ext>
            </a:extLst>
          </p:cNvPr>
          <p:cNvSpPr txBox="1"/>
          <p:nvPr/>
        </p:nvSpPr>
        <p:spPr>
          <a:xfrm>
            <a:off x="560882" y="122574"/>
            <a:ext cx="1107023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1" lang="zh-CN" alt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kumimoji="1" lang="zh-CN" altLang="en-US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  <a:p>
            <a:pPr>
              <a:spcBef>
                <a:spcPts val="600"/>
              </a:spcBef>
            </a:pPr>
            <a:r>
              <a:rPr lang="en" altLang="zh-CN" sz="1600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Optimize the computation to run in high-speed memory for as long as possible</a:t>
            </a:r>
            <a:r>
              <a:rPr lang="zh-CN" altLang="en-US" sz="1600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altLang="zh-CN" sz="1600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(fusion)</a:t>
            </a:r>
            <a:r>
              <a:rPr lang="en" altLang="zh-CN" sz="1600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continuing until there is a noticeable decrease in the size of the results</a:t>
            </a:r>
            <a:r>
              <a:rPr lang="en-US" altLang="zh-CN" sz="1600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.</a:t>
            </a:r>
            <a:endParaRPr kumimoji="1" lang="zh-CN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6923381-AF63-96D6-0097-86DC0E6FBAE8}"/>
              </a:ext>
            </a:extLst>
          </p:cNvPr>
          <p:cNvGrpSpPr/>
          <p:nvPr/>
        </p:nvGrpSpPr>
        <p:grpSpPr>
          <a:xfrm>
            <a:off x="6482335" y="1464645"/>
            <a:ext cx="5246558" cy="2995697"/>
            <a:chOff x="5971127" y="1956558"/>
            <a:chExt cx="5246558" cy="29956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66DD2FFB-68FF-D750-BC4B-7A0F39906E81}"/>
                    </a:ext>
                  </a:extLst>
                </p:cNvPr>
                <p:cNvSpPr txBox="1"/>
                <p:nvPr/>
              </p:nvSpPr>
              <p:spPr>
                <a:xfrm>
                  <a:off x="5971127" y="1956558"/>
                  <a:ext cx="5246558" cy="2063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 algn="ctr">
                    <a:buFont typeface="Arial" panose="020B0604020202020204" pitchFamily="34" charset="0"/>
                    <a:buChar char="•"/>
                  </a:pPr>
                  <a:r>
                    <a:rPr kumimoji="1" lang="en-US" altLang="zh-CN" sz="1400" b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</a:t>
                  </a:r>
                  <a:r>
                    <a:rPr kumimoji="1" lang="en-US" altLang="zh-CN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tep 1:</a:t>
                  </a:r>
                  <a:r>
                    <a:rPr kumimoji="1" lang="en-US" altLang="zh-CN" sz="1400" i="1">
                      <a:latin typeface="Calibri" panose="020F0502020204030204" pitchFamily="34" charset="0"/>
                      <a:cs typeface="Calibri" panose="020F0502020204030204" pitchFamily="34" charset="0"/>
                    </a:rPr>
                    <a:t> Local</a:t>
                  </a:r>
                  <a:r>
                    <a:rPr kumimoji="1" lang="zh-CN" altLang="en-US" sz="1400" i="1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400" i="1">
                      <a:latin typeface="Calibri" panose="020F0502020204030204" pitchFamily="34" charset="0"/>
                      <a:cs typeface="Calibri" panose="020F0502020204030204" pitchFamily="34" charset="0"/>
                    </a:rPr>
                    <a:t>Reducer</a:t>
                  </a:r>
                  <a:r>
                    <a:rPr kumimoji="1" lang="zh-CN" altLang="en-US" sz="1400" i="1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400" i="1">
                      <a:latin typeface="Calibri" panose="020F0502020204030204" pitchFamily="34" charset="0"/>
                      <a:cs typeface="Calibri" panose="020F0502020204030204" pitchFamily="34" charset="0"/>
                    </a:rPr>
                    <a:t>Stage</a:t>
                  </a:r>
                  <a:r>
                    <a:rPr kumimoji="1" lang="zh-CN" altLang="en-US" sz="1400" i="1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⊕′</m:t>
                      </m:r>
                    </m:oMath>
                  </a14:m>
                  <a:endParaRPr kumimoji="1" lang="en-US" altLang="zh-CN" sz="1400" i="1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lvl="1"/>
                  <a:r>
                    <a:rPr kumimoji="1" lang="en-US" altLang="zh-CN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Compute a local reduction</a:t>
                  </a:r>
                  <a:r>
                    <a:rPr kumimoji="1" lang="zh-CN" altLang="en-US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that</a:t>
                  </a:r>
                  <a:r>
                    <a:rPr kumimoji="1" lang="zh-CN" altLang="en-US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is</a:t>
                  </a:r>
                  <a:r>
                    <a:rPr kumimoji="1" lang="zh-CN" altLang="en-US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r>
                    <a:rPr kumimoji="1" lang="zh-CN" altLang="en-US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direct</a:t>
                  </a:r>
                  <a:r>
                    <a:rPr kumimoji="1" lang="zh-CN" altLang="en-US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fusion</a:t>
                  </a:r>
                  <a:r>
                    <a:rPr kumimoji="1" lang="zh-CN" altLang="en-US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of</a:t>
                  </a:r>
                  <a:r>
                    <a:rPr kumimoji="1" lang="zh-CN" altLang="en-US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⊕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zh-CN" altLang="en-US" sz="1400" b="0" i="1">
                      <a:latin typeface="Cambria Math" panose="02040503050406030204" pitchFamily="18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400" b="0">
                      <a:latin typeface="Cambria Math" panose="02040503050406030204" pitchFamily="18" charset="0"/>
                      <a:cs typeface="Calibri" panose="020F0502020204030204" pitchFamily="34" charset="0"/>
                    </a:rPr>
                    <a:t>and</a:t>
                  </a:r>
                  <a:r>
                    <a:rPr kumimoji="1" lang="zh-CN" altLang="en-US" sz="1400" b="0">
                      <a:latin typeface="Cambria Math" panose="02040503050406030204" pitchFamily="18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⊕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kumimoji="1" lang="en-US" altLang="zh-CN" sz="1400" b="0">
                    <a:latin typeface="Cambria Math" panose="02040503050406030204" pitchFamily="18" charset="0"/>
                    <a:cs typeface="Calibri" panose="020F0502020204030204" pitchFamily="34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 </m:t>
                        </m:r>
                        <m:sSub>
                          <m:sSubPr>
                            <m:ctrlPr>
                              <a:rPr kumimoji="1" lang="en-US" altLang="zh-CN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⊕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 </m:t>
                            </m:r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kumimoji="1" lang="en-US" altLang="zh-CN" sz="1400" b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lvl="1"/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𝑧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⊕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′)</m:t>
                      </m:r>
                    </m:oMath>
                  </a14:m>
                  <a:r>
                    <a:rPr kumimoji="1" lang="en-US" altLang="zh-CN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  </a:t>
                  </a:r>
                </a:p>
                <a:p>
                  <a:pPr marL="171450" indent="-171450" algn="ctr">
                    <a:spcBef>
                      <a:spcPts val="1200"/>
                    </a:spcBef>
                    <a:buFont typeface="Arial" panose="020B0604020202020204" pitchFamily="34" charset="0"/>
                    <a:buChar char="•"/>
                  </a:pPr>
                  <a:r>
                    <a:rPr kumimoji="1" lang="en-US" altLang="zh-CN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Step 2: The</a:t>
                  </a:r>
                  <a:r>
                    <a:rPr kumimoji="1" lang="zh-CN" altLang="en-US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Combiner</a:t>
                  </a:r>
                  <a:r>
                    <a:rPr kumimoji="1" lang="zh-CN" altLang="en-US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Stage</a:t>
                  </a:r>
                  <a14:m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⊙</m:t>
                      </m:r>
                    </m:oMath>
                  </a14:m>
                  <a:endParaRPr kumimoji="1" lang="en-US" altLang="zh-CN" sz="1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lvl="1">
                    <a:spcBef>
                      <a:spcPts val="1200"/>
                    </a:spcBef>
                  </a:pPr>
                  <a:r>
                    <a:rPr kumimoji="1" lang="en-US" altLang="zh-CN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Use a combiner to combine local reduction with history</a:t>
                  </a:r>
                </a:p>
                <a:p>
                  <a:pPr lvl="1"/>
                  <a14:m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𝑧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𝑧</m:t>
                              </m:r>
                            </m:e>
                          </m:eqArr>
                        </m:e>
                      </m:d>
                      <m:r>
                        <a:rPr kumimoji="1"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⊙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kumimoji="1"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kumimoji="1"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kumimoji="1"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kumimoji="1"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a14:m>
                  <a:r>
                    <a:rPr kumimoji="1" lang="en-US" altLang="zh-CN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⊙</m:t>
                      </m:r>
                    </m:oMath>
                  </a14:m>
                  <a:r>
                    <a:rPr lang="en-US" altLang="zh-CN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 is a combiner</a:t>
                  </a:r>
                </a:p>
              </p:txBody>
            </p:sp>
          </mc:Choice>
          <mc:Fallback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66DD2FFB-68FF-D750-BC4B-7A0F39906E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1127" y="1956558"/>
                  <a:ext cx="5246558" cy="2063129"/>
                </a:xfrm>
                <a:prstGeom prst="rect">
                  <a:avLst/>
                </a:prstGeom>
                <a:blipFill>
                  <a:blip r:embed="rId8"/>
                  <a:stretch>
                    <a:fillRect t="-6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F8B372D-BAB9-A30D-EFF7-413CA9718CD5}"/>
                    </a:ext>
                  </a:extLst>
                </p:cNvPr>
                <p:cNvSpPr txBox="1"/>
                <p:nvPr/>
              </p:nvSpPr>
              <p:spPr>
                <a:xfrm>
                  <a:off x="6177926" y="4367480"/>
                  <a:ext cx="4876800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en-US" altLang="zh-CN" sz="1600" i="1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How to construct the</a:t>
                  </a:r>
                  <a:r>
                    <a:rPr kumimoji="1" lang="zh-CN" altLang="en-US" sz="1600" i="1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600" i="1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combiner</a:t>
                  </a:r>
                  <a:r>
                    <a:rPr kumimoji="1" lang="zh-CN" altLang="en-US" sz="1600" i="1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⊙</m:t>
                      </m:r>
                    </m:oMath>
                  </a14:m>
                  <a:r>
                    <a:rPr kumimoji="1" lang="zh-CN" altLang="en-US" sz="1600" i="1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600" i="1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from</a:t>
                  </a:r>
                  <a:r>
                    <a:rPr kumimoji="1" lang="zh-CN" altLang="en-US" sz="1600" i="1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⊕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zh-CN" sz="1600" i="1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and</a:t>
                  </a:r>
                  <a:r>
                    <a:rPr kumimoji="1" lang="zh-CN" altLang="en-US" sz="1600" i="1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⊕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1" lang="zh-CN" altLang="en-US" sz="1600" i="1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600" i="1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automatically?</a:t>
                  </a:r>
                </a:p>
              </p:txBody>
            </p:sp>
          </mc:Choice>
          <mc:Fallback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F8B372D-BAB9-A30D-EFF7-413CA9718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926" y="4367480"/>
                  <a:ext cx="4876800" cy="584775"/>
                </a:xfrm>
                <a:prstGeom prst="rect">
                  <a:avLst/>
                </a:prstGeom>
                <a:blipFill>
                  <a:blip r:embed="rId9"/>
                  <a:stretch>
                    <a:fillRect l="-519" t="-4255" b="-106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77C6F1B5-120B-F312-AD5A-5A2C9D336FED}"/>
              </a:ext>
            </a:extLst>
          </p:cNvPr>
          <p:cNvSpPr txBox="1"/>
          <p:nvPr/>
        </p:nvSpPr>
        <p:spPr>
          <a:xfrm>
            <a:off x="2338608" y="4901405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kumimoji="1" lang="en-US" altLang="zh-CN" sz="1800" u="sng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kumimoji="1" lang="zh-CN" altLang="en-US" sz="1800" u="sng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800" u="sng">
                <a:latin typeface="Calibri" panose="020F0502020204030204" pitchFamily="34" charset="0"/>
                <a:cs typeface="Calibri" panose="020F0502020204030204" pitchFamily="34" charset="0"/>
              </a:rPr>
              <a:t>hinders</a:t>
            </a:r>
            <a:r>
              <a:rPr kumimoji="1" lang="zh-CN" altLang="en-US" sz="1800" u="sng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800" u="sng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1800" u="sng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800" u="sng">
                <a:latin typeface="Calibri" panose="020F0502020204030204" pitchFamily="34" charset="0"/>
                <a:cs typeface="Calibri" panose="020F0502020204030204" pitchFamily="34" charset="0"/>
              </a:rPr>
              <a:t>fusion?</a:t>
            </a:r>
            <a:r>
              <a:rPr kumimoji="1" lang="zh-CN" altLang="en-US" sz="1800" u="sng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1" lang="en-US" altLang="zh-CN" sz="1800" u="sng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1200"/>
              </a:spcAft>
            </a:pPr>
            <a:r>
              <a:rPr kumimoji="1" lang="en-US" altLang="zh-CN" sz="1800" i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18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800" i="1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kumimoji="1" lang="zh-CN" altLang="en-US" sz="18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800" i="1">
                <a:latin typeface="Calibri" panose="020F0502020204030204" pitchFamily="34" charset="0"/>
                <a:cs typeface="Calibri" panose="020F0502020204030204" pitchFamily="34" charset="0"/>
              </a:rPr>
              <a:t>dependence:</a:t>
            </a:r>
            <a:r>
              <a:rPr kumimoji="1" lang="zh-CN" altLang="en-US" sz="1800" i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" altLang="zh-CN" sz="1800" i="1">
                <a:latin typeface="Calibri" panose="020F0502020204030204" pitchFamily="34" charset="0"/>
                <a:cs typeface="Calibri" panose="020F0502020204030204" pitchFamily="34" charset="0"/>
              </a:rPr>
              <a:t>The output produced by a reducer is dependent on all of the input elements.</a:t>
            </a:r>
          </a:p>
        </p:txBody>
      </p:sp>
    </p:spTree>
    <p:extLst>
      <p:ext uri="{BB962C8B-B14F-4D97-AF65-F5344CB8AC3E}">
        <p14:creationId xmlns:p14="http://schemas.microsoft.com/office/powerpoint/2010/main" val="99126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0F509D6D-7611-0EE3-F75A-1DAD3CFE9A60}"/>
              </a:ext>
            </a:extLst>
          </p:cNvPr>
          <p:cNvGrpSpPr/>
          <p:nvPr/>
        </p:nvGrpSpPr>
        <p:grpSpPr>
          <a:xfrm>
            <a:off x="4781605" y="3493986"/>
            <a:ext cx="2094950" cy="1442259"/>
            <a:chOff x="5632554" y="2971800"/>
            <a:chExt cx="2094950" cy="144225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99D309BD-E812-43F8-1F9C-77F3CE367C8D}"/>
                    </a:ext>
                  </a:extLst>
                </p:cNvPr>
                <p:cNvSpPr txBox="1"/>
                <p:nvPr/>
              </p:nvSpPr>
              <p:spPr>
                <a:xfrm>
                  <a:off x="5632554" y="2971800"/>
                  <a:ext cx="307713" cy="14132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99D309BD-E812-43F8-1F9C-77F3CE367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2554" y="2971800"/>
                  <a:ext cx="307713" cy="1413272"/>
                </a:xfrm>
                <a:prstGeom prst="rect">
                  <a:avLst/>
                </a:prstGeom>
                <a:blipFill>
                  <a:blip r:embed="rId3"/>
                  <a:stretch>
                    <a:fillRect t="-893" b="-8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575F8C3-FF73-0D7B-2A4A-9E131C858E07}"/>
                    </a:ext>
                  </a:extLst>
                </p:cNvPr>
                <p:cNvSpPr txBox="1"/>
                <p:nvPr/>
              </p:nvSpPr>
              <p:spPr>
                <a:xfrm>
                  <a:off x="6223077" y="2971800"/>
                  <a:ext cx="311304" cy="14132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575F8C3-FF73-0D7B-2A4A-9E131C858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077" y="2971800"/>
                  <a:ext cx="311304" cy="1413272"/>
                </a:xfrm>
                <a:prstGeom prst="rect">
                  <a:avLst/>
                </a:prstGeom>
                <a:blipFill>
                  <a:blip r:embed="rId4"/>
                  <a:stretch>
                    <a:fillRect t="-893" b="-8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14CE94AC-6C93-09E4-9E47-51AA4EE9E316}"/>
                    </a:ext>
                  </a:extLst>
                </p:cNvPr>
                <p:cNvSpPr txBox="1"/>
                <p:nvPr/>
              </p:nvSpPr>
              <p:spPr>
                <a:xfrm>
                  <a:off x="5862220" y="3435907"/>
                  <a:ext cx="46756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⊙</m:t>
                        </m:r>
                      </m:oMath>
                    </m:oMathPara>
                  </a14:m>
                  <a:endParaRPr lang="zh-CN" altLang="en-US" sz="1200"/>
                </a:p>
              </p:txBody>
            </p:sp>
          </mc:Choice>
          <mc:Fallback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14CE94AC-6C93-09E4-9E47-51AA4EE9E3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2220" y="3435907"/>
                  <a:ext cx="467560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148A46DA-AF7A-93B5-80E0-984BCD1DBB73}"/>
                    </a:ext>
                  </a:extLst>
                </p:cNvPr>
                <p:cNvSpPr txBox="1"/>
                <p:nvPr/>
              </p:nvSpPr>
              <p:spPr>
                <a:xfrm>
                  <a:off x="6817191" y="2984629"/>
                  <a:ext cx="910313" cy="14294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sz="12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kumimoji="1" lang="en-US" altLang="zh-CN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zh-CN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148A46DA-AF7A-93B5-80E0-984BCD1DBB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7191" y="2984629"/>
                  <a:ext cx="910313" cy="1429430"/>
                </a:xfrm>
                <a:prstGeom prst="rect">
                  <a:avLst/>
                </a:prstGeom>
                <a:blipFill>
                  <a:blip r:embed="rId6"/>
                  <a:stretch>
                    <a:fillRect t="-17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3559EBA3-D5EF-B58B-F889-00FE8CB17330}"/>
                    </a:ext>
                  </a:extLst>
                </p:cNvPr>
                <p:cNvSpPr txBox="1"/>
                <p:nvPr/>
              </p:nvSpPr>
              <p:spPr>
                <a:xfrm>
                  <a:off x="6543244" y="3435907"/>
                  <a:ext cx="2356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3559EBA3-D5EF-B58B-F889-00FE8CB173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44" y="3435907"/>
                  <a:ext cx="235641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0526" r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EBE6F242-8D30-4D5A-DD5D-332031EF0EA5}"/>
                  </a:ext>
                </a:extLst>
              </p:cNvPr>
              <p:cNvSpPr txBox="1"/>
              <p:nvPr/>
            </p:nvSpPr>
            <p:spPr>
              <a:xfrm>
                <a:off x="2063546" y="1990360"/>
                <a:ext cx="18020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updated!</a:t>
                </a:r>
              </a:p>
              <a:p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combiner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single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reducer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kumimoji="1" lang="zh-CN" altLang="en-US" sz="1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>
                    <a:latin typeface="Calibri" panose="020F0502020204030204" pitchFamily="34" charset="0"/>
                    <a:cs typeface="Calibri" panose="020F0502020204030204" pitchFamily="34" charset="0"/>
                  </a:rPr>
                  <a:t>obvious.</a:t>
                </a:r>
                <a:endParaRPr kumimoji="1" lang="zh-CN" altLang="en-US" sz="1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EBE6F242-8D30-4D5A-DD5D-332031EF0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46" y="1990360"/>
                <a:ext cx="1802091" cy="646331"/>
              </a:xfrm>
              <a:prstGeom prst="rect">
                <a:avLst/>
              </a:prstGeom>
              <a:blipFill>
                <a:blip r:embed="rId8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B196399E-AB93-B716-D652-A9C6DF8029BA}"/>
                  </a:ext>
                </a:extLst>
              </p:cNvPr>
              <p:cNvSpPr txBox="1"/>
              <p:nvPr/>
            </p:nvSpPr>
            <p:spPr>
              <a:xfrm>
                <a:off x="0" y="179725"/>
                <a:ext cx="1219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Calibri" panose="020F0502020204030204" pitchFamily="34" charset="0"/>
                    <a:cs typeface="Calibri" panose="020F0502020204030204" pitchFamily="34" charset="0"/>
                  </a:rPr>
                  <a:t>Update</a:t>
                </a:r>
                <a:r>
                  <a:rPr kumimoji="1" lang="zh-CN" altLang="en-US" sz="2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endParaRPr kumimoji="1" lang="zh-CN" altLang="en-US" sz="28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B196399E-AB93-B716-D652-A9C6DF802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9725"/>
                <a:ext cx="12192000" cy="523220"/>
              </a:xfrm>
              <a:prstGeom prst="rect">
                <a:avLst/>
              </a:prstGeom>
              <a:blipFill>
                <a:blip r:embed="rId9"/>
                <a:stretch>
                  <a:fillRect t="-9302" b="-30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组合 84">
            <a:extLst>
              <a:ext uri="{FF2B5EF4-FFF2-40B4-BE49-F238E27FC236}">
                <a16:creationId xmlns:a16="http://schemas.microsoft.com/office/drawing/2014/main" id="{03AD41E0-37AE-1FEE-2FBE-3C7DA17F47C6}"/>
              </a:ext>
            </a:extLst>
          </p:cNvPr>
          <p:cNvGrpSpPr/>
          <p:nvPr/>
        </p:nvGrpSpPr>
        <p:grpSpPr>
          <a:xfrm>
            <a:off x="4358011" y="913891"/>
            <a:ext cx="3380006" cy="2069997"/>
            <a:chOff x="4358011" y="913891"/>
            <a:chExt cx="3380006" cy="20699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D250E60D-8CDB-A524-4726-B568BE1A0F79}"/>
                    </a:ext>
                  </a:extLst>
                </p:cNvPr>
                <p:cNvSpPr txBox="1"/>
                <p:nvPr/>
              </p:nvSpPr>
              <p:spPr>
                <a:xfrm>
                  <a:off x="4358011" y="1218084"/>
                  <a:ext cx="1591919" cy="1765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dot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 i="1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inf</m:t>
                            </m:r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zh-CN" altLang="en-US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zh-CN" altLang="en-US" sz="1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/>
                </a:p>
              </p:txBody>
            </p:sp>
          </mc:Choice>
          <mc:Fallback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D250E60D-8CDB-A524-4726-B568BE1A0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011" y="1218084"/>
                  <a:ext cx="1591919" cy="1765804"/>
                </a:xfrm>
                <a:prstGeom prst="rect">
                  <a:avLst/>
                </a:prstGeom>
                <a:blipFill>
                  <a:blip r:embed="rId10"/>
                  <a:stretch>
                    <a:fillRect b="-7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758FA01-1A37-66C6-5D19-4E3C20F5DB09}"/>
                </a:ext>
              </a:extLst>
            </p:cNvPr>
            <p:cNvSpPr txBox="1"/>
            <p:nvPr/>
          </p:nvSpPr>
          <p:spPr>
            <a:xfrm>
              <a:off x="4387236" y="913891"/>
              <a:ext cx="1533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Local</a:t>
              </a:r>
              <a:r>
                <a:rPr kumimoji="1" lang="zh-CN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reducer</a:t>
              </a:r>
              <a:endParaRPr kumimoji="1" lang="zh-CN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F13C84E8-AEE2-FA48-0053-9630DD5C77E7}"/>
                    </a:ext>
                  </a:extLst>
                </p:cNvPr>
                <p:cNvSpPr txBox="1"/>
                <p:nvPr/>
              </p:nvSpPr>
              <p:spPr>
                <a:xfrm>
                  <a:off x="6204549" y="1218084"/>
                  <a:ext cx="1533468" cy="1765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dot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 i="1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inf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2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d>
                          <m:d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12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1200" b="0" i="0" smtClean="0">
                            <a:latin typeface="Cambria Math" panose="02040503050406030204" pitchFamily="18" charset="0"/>
                          </a:rPr>
                          <m:t>sum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(0,</m:t>
                        </m:r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zh-CN" alt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zh-CN" sz="1200" b="0"/>
                </a:p>
              </p:txBody>
            </p:sp>
          </mc:Choice>
          <mc:Fallback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F13C84E8-AEE2-FA48-0053-9630DD5C7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549" y="1218084"/>
                  <a:ext cx="1533468" cy="1765804"/>
                </a:xfrm>
                <a:prstGeom prst="rect">
                  <a:avLst/>
                </a:prstGeom>
                <a:blipFill>
                  <a:blip r:embed="rId11"/>
                  <a:stretch>
                    <a:fillRect b="-7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CE4E794-7A9B-93B3-EA57-03F6BAD4BF99}"/>
                </a:ext>
              </a:extLst>
            </p:cNvPr>
            <p:cNvSpPr txBox="1"/>
            <p:nvPr/>
          </p:nvSpPr>
          <p:spPr>
            <a:xfrm>
              <a:off x="6204549" y="913891"/>
              <a:ext cx="1533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Local</a:t>
              </a:r>
              <a:r>
                <a:rPr kumimoji="1" lang="zh-CN" alt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400">
                  <a:latin typeface="Calibri" panose="020F0502020204030204" pitchFamily="34" charset="0"/>
                  <a:cs typeface="Calibri" panose="020F0502020204030204" pitchFamily="34" charset="0"/>
                </a:rPr>
                <a:t>reducer</a:t>
              </a:r>
              <a:endParaRPr kumimoji="1" lang="zh-CN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88E8095-E316-FBBB-5A04-3E0B35A6CC6E}"/>
              </a:ext>
            </a:extLst>
          </p:cNvPr>
          <p:cNvGrpSpPr/>
          <p:nvPr/>
        </p:nvGrpSpPr>
        <p:grpSpPr>
          <a:xfrm>
            <a:off x="279451" y="811686"/>
            <a:ext cx="2102552" cy="5234628"/>
            <a:chOff x="79154" y="700350"/>
            <a:chExt cx="2102552" cy="52346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123A99CD-06FA-E133-68DA-18D1C4F6DD82}"/>
                    </a:ext>
                  </a:extLst>
                </p:cNvPr>
                <p:cNvSpPr/>
                <p:nvPr/>
              </p:nvSpPr>
              <p:spPr>
                <a:xfrm>
                  <a:off x="688755" y="1244635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dot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123A99CD-06FA-E133-68DA-18D1C4F6DD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5" y="1244635"/>
                  <a:ext cx="313507" cy="313507"/>
                </a:xfrm>
                <a:prstGeom prst="ellipse">
                  <a:avLst/>
                </a:prstGeom>
                <a:blipFill>
                  <a:blip r:embed="rId12"/>
                  <a:stretch>
                    <a:fillRect l="-20000" r="-4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7486C231-684E-B531-8EE8-DD1FCB4E020F}"/>
                    </a:ext>
                  </a:extLst>
                </p:cNvPr>
                <p:cNvSpPr/>
                <p:nvPr/>
              </p:nvSpPr>
              <p:spPr>
                <a:xfrm>
                  <a:off x="1147938" y="1763199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7486C231-684E-B531-8EE8-DD1FCB4E02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938" y="1763199"/>
                  <a:ext cx="313507" cy="313507"/>
                </a:xfrm>
                <a:prstGeom prst="ellipse">
                  <a:avLst/>
                </a:prstGeom>
                <a:blipFill>
                  <a:blip r:embed="rId13"/>
                  <a:stretch>
                    <a:fillRect l="-23077" r="-384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54CBCEB7-CD14-AF72-9CF3-F4991FA99AEC}"/>
                </a:ext>
              </a:extLst>
            </p:cNvPr>
            <p:cNvCxnSpPr>
              <a:cxnSpLocks/>
              <a:stCxn id="23" idx="2"/>
              <a:endCxn id="4" idx="1"/>
            </p:cNvCxnSpPr>
            <p:nvPr/>
          </p:nvCxnSpPr>
          <p:spPr>
            <a:xfrm>
              <a:off x="462331" y="1092236"/>
              <a:ext cx="272336" cy="198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9D5F2FF-9322-6764-E561-8989CD534659}"/>
                </a:ext>
              </a:extLst>
            </p:cNvPr>
            <p:cNvSpPr/>
            <p:nvPr/>
          </p:nvSpPr>
          <p:spPr>
            <a:xfrm>
              <a:off x="79154" y="700350"/>
              <a:ext cx="766354" cy="391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</a:t>
              </a:r>
            </a:p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D]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B6C3D885-2D5B-23A0-1CDB-B5519EB0D4F5}"/>
                    </a:ext>
                  </a:extLst>
                </p:cNvPr>
                <p:cNvSpPr/>
                <p:nvPr/>
              </p:nvSpPr>
              <p:spPr>
                <a:xfrm>
                  <a:off x="956348" y="700350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err="1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ks</a:t>
                  </a:r>
                  <a:endParaRPr kumimoji="1" lang="en-US" altLang="zh-CN" sz="1200" b="1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][D,1]</a:t>
                  </a:r>
                </a:p>
              </p:txBody>
            </p:sp>
          </mc:Choice>
          <mc:Fallback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B6C3D885-2D5B-23A0-1CDB-B5519EB0D4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348" y="700350"/>
                  <a:ext cx="766354" cy="391886"/>
                </a:xfrm>
                <a:prstGeom prst="rect">
                  <a:avLst/>
                </a:prstGeom>
                <a:blipFill>
                  <a:blip r:embed="rId14"/>
                  <a:stretch>
                    <a:fillRect t="-3125" b="-1562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E69CA53C-5EB7-0336-C69A-B2CF31EAE365}"/>
                </a:ext>
              </a:extLst>
            </p:cNvPr>
            <p:cNvCxnSpPr>
              <a:cxnSpLocks/>
              <a:stCxn id="24" idx="2"/>
              <a:endCxn id="4" idx="7"/>
            </p:cNvCxnSpPr>
            <p:nvPr/>
          </p:nvCxnSpPr>
          <p:spPr>
            <a:xfrm flipH="1">
              <a:off x="956350" y="1092236"/>
              <a:ext cx="383175" cy="198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85118F4A-BE43-BB77-E96A-3E4ADAB20924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>
              <a:off x="845509" y="1558142"/>
              <a:ext cx="459183" cy="2050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56A76057-0135-4FFF-C29C-551EBC269190}"/>
                    </a:ext>
                  </a:extLst>
                </p:cNvPr>
                <p:cNvSpPr/>
                <p:nvPr/>
              </p:nvSpPr>
              <p:spPr>
                <a:xfrm>
                  <a:off x="688755" y="2281763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56A76057-0135-4FFF-C29C-551EBC2691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5" y="2281763"/>
                  <a:ext cx="313507" cy="31350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1BB48A67-AC1E-F0CC-36CE-418BF5E813FC}"/>
                </a:ext>
              </a:extLst>
            </p:cNvPr>
            <p:cNvCxnSpPr>
              <a:cxnSpLocks/>
              <a:stCxn id="5" idx="4"/>
              <a:endCxn id="31" idx="7"/>
            </p:cNvCxnSpPr>
            <p:nvPr/>
          </p:nvCxnSpPr>
          <p:spPr>
            <a:xfrm flipH="1">
              <a:off x="956350" y="2076706"/>
              <a:ext cx="348342" cy="250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AC2603CB-1C94-23DA-7387-282A820DCA38}"/>
                </a:ext>
              </a:extLst>
            </p:cNvPr>
            <p:cNvCxnSpPr>
              <a:cxnSpLocks/>
              <a:stCxn id="4" idx="4"/>
              <a:endCxn id="31" idx="0"/>
            </p:cNvCxnSpPr>
            <p:nvPr/>
          </p:nvCxnSpPr>
          <p:spPr>
            <a:xfrm>
              <a:off x="845509" y="1558142"/>
              <a:ext cx="0" cy="7236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E9982BEA-AD2E-49FE-024C-6858CDE3677F}"/>
                </a:ext>
              </a:extLst>
            </p:cNvPr>
            <p:cNvCxnSpPr>
              <a:cxnSpLocks/>
              <a:stCxn id="31" idx="4"/>
              <a:endCxn id="53" idx="0"/>
            </p:cNvCxnSpPr>
            <p:nvPr/>
          </p:nvCxnSpPr>
          <p:spPr>
            <a:xfrm flipH="1">
              <a:off x="845508" y="2595270"/>
              <a:ext cx="1" cy="2498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8AF97202-FE5C-1901-B20F-830AE0FF2D8D}"/>
                    </a:ext>
                  </a:extLst>
                </p:cNvPr>
                <p:cNvSpPr/>
                <p:nvPr/>
              </p:nvSpPr>
              <p:spPr>
                <a:xfrm>
                  <a:off x="1182772" y="3318891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um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8AF97202-FE5C-1901-B20F-830AE0FF2D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772" y="3318891"/>
                  <a:ext cx="313507" cy="313507"/>
                </a:xfrm>
                <a:prstGeom prst="ellipse">
                  <a:avLst/>
                </a:prstGeom>
                <a:blipFill>
                  <a:blip r:embed="rId16"/>
                  <a:stretch>
                    <a:fillRect l="-23077" r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88E05C73-4DF1-BBDC-42F5-F1E9B1319CD6}"/>
                    </a:ext>
                  </a:extLst>
                </p:cNvPr>
                <p:cNvSpPr/>
                <p:nvPr/>
              </p:nvSpPr>
              <p:spPr>
                <a:xfrm>
                  <a:off x="688754" y="3837455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88E05C73-4DF1-BBDC-42F5-F1E9B1319C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4" y="3837455"/>
                  <a:ext cx="313507" cy="313507"/>
                </a:xfrm>
                <a:prstGeom prst="ellipse">
                  <a:avLst/>
                </a:prstGeom>
                <a:blipFill>
                  <a:blip r:embed="rId17"/>
                  <a:stretch>
                    <a:fillRect b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88F96240-03A0-DD05-A311-C1278428BE4E}"/>
                </a:ext>
              </a:extLst>
            </p:cNvPr>
            <p:cNvCxnSpPr>
              <a:cxnSpLocks/>
              <a:stCxn id="53" idx="4"/>
              <a:endCxn id="39" idx="0"/>
            </p:cNvCxnSpPr>
            <p:nvPr/>
          </p:nvCxnSpPr>
          <p:spPr>
            <a:xfrm>
              <a:off x="845508" y="3158613"/>
              <a:ext cx="494018" cy="1602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70A19618-1355-88D8-D000-F656FE3F62AC}"/>
                </a:ext>
              </a:extLst>
            </p:cNvPr>
            <p:cNvCxnSpPr>
              <a:cxnSpLocks/>
              <a:stCxn id="39" idx="4"/>
              <a:endCxn id="40" idx="7"/>
            </p:cNvCxnSpPr>
            <p:nvPr/>
          </p:nvCxnSpPr>
          <p:spPr>
            <a:xfrm flipH="1">
              <a:off x="956349" y="3632398"/>
              <a:ext cx="383177" cy="2509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50A0A4A3-03CC-65B2-D2D6-4B227F82F100}"/>
                </a:ext>
              </a:extLst>
            </p:cNvPr>
            <p:cNvCxnSpPr>
              <a:cxnSpLocks/>
              <a:stCxn id="53" idx="4"/>
              <a:endCxn id="40" idx="0"/>
            </p:cNvCxnSpPr>
            <p:nvPr/>
          </p:nvCxnSpPr>
          <p:spPr>
            <a:xfrm>
              <a:off x="845508" y="3158613"/>
              <a:ext cx="0" cy="6788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C732C360-8E6D-3882-6D00-3FE7B43F160D}"/>
                    </a:ext>
                  </a:extLst>
                </p:cNvPr>
                <p:cNvSpPr/>
                <p:nvPr/>
              </p:nvSpPr>
              <p:spPr>
                <a:xfrm>
                  <a:off x="1141600" y="4356021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C732C360-8E6D-3882-6D00-3FE7B43F16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600" y="4356021"/>
                  <a:ext cx="313507" cy="31350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DBE2770C-A2BC-920B-9519-3A72D93F8096}"/>
                </a:ext>
              </a:extLst>
            </p:cNvPr>
            <p:cNvCxnSpPr>
              <a:cxnSpLocks/>
              <a:stCxn id="40" idx="4"/>
              <a:endCxn id="45" idx="1"/>
            </p:cNvCxnSpPr>
            <p:nvPr/>
          </p:nvCxnSpPr>
          <p:spPr>
            <a:xfrm>
              <a:off x="845508" y="4150962"/>
              <a:ext cx="342004" cy="2509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27E28C6F-B8B4-EE00-B3DF-23EFEC91EF72}"/>
                </a:ext>
              </a:extLst>
            </p:cNvPr>
            <p:cNvCxnSpPr>
              <a:cxnSpLocks/>
              <a:stCxn id="48" idx="2"/>
              <a:endCxn id="45" idx="7"/>
            </p:cNvCxnSpPr>
            <p:nvPr/>
          </p:nvCxnSpPr>
          <p:spPr>
            <a:xfrm flipH="1">
              <a:off x="1409195" y="4119949"/>
              <a:ext cx="389334" cy="281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B50A1A2E-4578-08EB-7475-392646ECFFAD}"/>
                    </a:ext>
                  </a:extLst>
                </p:cNvPr>
                <p:cNvSpPr/>
                <p:nvPr/>
              </p:nvSpPr>
              <p:spPr>
                <a:xfrm>
                  <a:off x="1415352" y="3728063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vs</a:t>
                  </a:r>
                </a:p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][1,D</a:t>
                  </a:r>
                  <a:r>
                    <a:rPr kumimoji="1" lang="zh-CN" altLang="en-US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</a:t>
                  </a:r>
                </a:p>
              </p:txBody>
            </p:sp>
          </mc:Choice>
          <mc:Fallback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B50A1A2E-4578-08EB-7475-392646ECFF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352" y="3728063"/>
                  <a:ext cx="766354" cy="391886"/>
                </a:xfrm>
                <a:prstGeom prst="rect">
                  <a:avLst/>
                </a:prstGeom>
                <a:blipFill>
                  <a:blip r:embed="rId19"/>
                  <a:stretch>
                    <a:fillRect t="-625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7C4CBDF3-CF5D-88DD-8456-194051567C23}"/>
                </a:ext>
              </a:extLst>
            </p:cNvPr>
            <p:cNvCxnSpPr>
              <a:cxnSpLocks/>
              <a:stCxn id="45" idx="4"/>
              <a:endCxn id="79" idx="0"/>
            </p:cNvCxnSpPr>
            <p:nvPr/>
          </p:nvCxnSpPr>
          <p:spPr>
            <a:xfrm>
              <a:off x="1298354" y="4669528"/>
              <a:ext cx="0" cy="3237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D5DAB5EA-85BB-FB12-0E30-6CADA953B634}"/>
                    </a:ext>
                  </a:extLst>
                </p:cNvPr>
                <p:cNvSpPr/>
                <p:nvPr/>
              </p:nvSpPr>
              <p:spPr>
                <a:xfrm>
                  <a:off x="1239247" y="4349917"/>
                  <a:ext cx="766354" cy="391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][1,D]</a:t>
                  </a:r>
                </a:p>
              </p:txBody>
            </p:sp>
          </mc:Choice>
          <mc:Fallback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D5DAB5EA-85BB-FB12-0E30-6CADA953B6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247" y="4349917"/>
                  <a:ext cx="766354" cy="39188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EA45794E-BA4D-CD19-0095-2C57BD7BA32C}"/>
                    </a:ext>
                  </a:extLst>
                </p:cNvPr>
                <p:cNvSpPr txBox="1"/>
                <p:nvPr/>
              </p:nvSpPr>
              <p:spPr>
                <a:xfrm>
                  <a:off x="860324" y="1405962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][1]</a:t>
                  </a:r>
                </a:p>
              </p:txBody>
            </p:sp>
          </mc:Choice>
          <mc:Fallback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EA45794E-BA4D-CD19-0095-2C57BD7BA3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24" y="1405962"/>
                  <a:ext cx="520700" cy="246221"/>
                </a:xfrm>
                <a:prstGeom prst="rect">
                  <a:avLst/>
                </a:prstGeom>
                <a:blipFill>
                  <a:blip r:embed="rId21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82FB48C-EE97-9C6D-FFC1-C634AF2B2611}"/>
                    </a:ext>
                  </a:extLst>
                </p:cNvPr>
                <p:cNvSpPr txBox="1"/>
                <p:nvPr/>
              </p:nvSpPr>
              <p:spPr>
                <a:xfrm>
                  <a:off x="791703" y="3884160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][1,]</a:t>
                  </a:r>
                </a:p>
              </p:txBody>
            </p:sp>
          </mc:Choice>
          <mc:Fallback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82FB48C-EE97-9C6D-FFC1-C634AF2B2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703" y="3884160"/>
                  <a:ext cx="520700" cy="246221"/>
                </a:xfrm>
                <a:prstGeom prst="rect">
                  <a:avLst/>
                </a:prstGeom>
                <a:blipFill>
                  <a:blip r:embed="rId22"/>
                  <a:stretch>
                    <a:fillRect l="-2381"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0BF9A16E-DF87-A3E8-78AB-7495E143793B}"/>
                    </a:ext>
                  </a:extLst>
                </p:cNvPr>
                <p:cNvSpPr/>
                <p:nvPr/>
              </p:nvSpPr>
              <p:spPr>
                <a:xfrm>
                  <a:off x="688754" y="2845106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oMath>
                    </m:oMathPara>
                  </a14:m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0BF9A16E-DF87-A3E8-78AB-7495E14379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54" y="2845106"/>
                  <a:ext cx="313507" cy="313507"/>
                </a:xfrm>
                <a:prstGeom prst="ellipse">
                  <a:avLst/>
                </a:prstGeom>
                <a:blipFill>
                  <a:blip r:embed="rId23"/>
                  <a:stretch>
                    <a:fillRect l="-24000" r="-4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7605B7B0-2343-1F50-D0F4-898C38D70333}"/>
                    </a:ext>
                  </a:extLst>
                </p:cNvPr>
                <p:cNvSpPr txBox="1"/>
                <p:nvPr/>
              </p:nvSpPr>
              <p:spPr>
                <a:xfrm>
                  <a:off x="927195" y="1180058"/>
                  <a:ext cx="381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7605B7B0-2343-1F50-D0F4-898C38D70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195" y="1180058"/>
                  <a:ext cx="381065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A64B4112-B982-926A-B1FD-433F403F360C}"/>
                    </a:ext>
                  </a:extLst>
                </p:cNvPr>
                <p:cNvSpPr txBox="1"/>
                <p:nvPr/>
              </p:nvSpPr>
              <p:spPr>
                <a:xfrm>
                  <a:off x="1213920" y="1922920"/>
                  <a:ext cx="381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zh-CN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A64B4112-B982-926A-B1FD-433F403F36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920" y="1922920"/>
                  <a:ext cx="381065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72355F26-0AC7-5446-B0B6-D6F0839A2124}"/>
                    </a:ext>
                  </a:extLst>
                </p:cNvPr>
                <p:cNvSpPr txBox="1"/>
                <p:nvPr/>
              </p:nvSpPr>
              <p:spPr>
                <a:xfrm>
                  <a:off x="433685" y="2390209"/>
                  <a:ext cx="360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72355F26-0AC7-5446-B0B6-D6F0839A21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85" y="2390209"/>
                  <a:ext cx="360291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697C4575-CD4A-056F-0635-686A04152D77}"/>
                    </a:ext>
                  </a:extLst>
                </p:cNvPr>
                <p:cNvSpPr txBox="1"/>
                <p:nvPr/>
              </p:nvSpPr>
              <p:spPr>
                <a:xfrm>
                  <a:off x="464427" y="3013655"/>
                  <a:ext cx="3875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697C4575-CD4A-056F-0635-686A04152D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27" y="3013655"/>
                  <a:ext cx="387542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146F3D05-9558-23A6-637A-7611DD59BB9C}"/>
                    </a:ext>
                  </a:extLst>
                </p:cNvPr>
                <p:cNvSpPr txBox="1"/>
                <p:nvPr/>
              </p:nvSpPr>
              <p:spPr>
                <a:xfrm>
                  <a:off x="1278414" y="3433632"/>
                  <a:ext cx="3660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146F3D05-9558-23A6-637A-7611DD59BB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414" y="3433632"/>
                  <a:ext cx="366061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BA482797-1F43-3EC4-77B7-1B6DB7C87782}"/>
                    </a:ext>
                  </a:extLst>
                </p:cNvPr>
                <p:cNvSpPr txBox="1"/>
                <p:nvPr/>
              </p:nvSpPr>
              <p:spPr>
                <a:xfrm>
                  <a:off x="464955" y="4000586"/>
                  <a:ext cx="3805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BA482797-1F43-3EC4-77B7-1B6DB7C877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955" y="4000586"/>
                  <a:ext cx="380552" cy="369332"/>
                </a:xfrm>
                <a:prstGeom prst="rect">
                  <a:avLst/>
                </a:prstGeom>
                <a:blipFill>
                  <a:blip r:embed="rId29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B74FEEB8-A7E3-EA26-4982-CC3E30F01CFC}"/>
                </a:ext>
              </a:extLst>
            </p:cNvPr>
            <p:cNvSpPr txBox="1"/>
            <p:nvPr/>
          </p:nvSpPr>
          <p:spPr>
            <a:xfrm>
              <a:off x="1400617" y="1885727"/>
              <a:ext cx="520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[][1,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8E4A41C5-8079-204F-1363-F41370390B56}"/>
                    </a:ext>
                  </a:extLst>
                </p:cNvPr>
                <p:cNvSpPr txBox="1"/>
                <p:nvPr/>
              </p:nvSpPr>
              <p:spPr>
                <a:xfrm>
                  <a:off x="875406" y="2443879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][1,]</a:t>
                  </a:r>
                </a:p>
              </p:txBody>
            </p:sp>
          </mc:Choice>
          <mc:Fallback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8E4A41C5-8079-204F-1363-F41370390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406" y="2443879"/>
                  <a:ext cx="520700" cy="246221"/>
                </a:xfrm>
                <a:prstGeom prst="rect">
                  <a:avLst/>
                </a:prstGeom>
                <a:blipFill>
                  <a:blip r:embed="rId30"/>
                  <a:stretch>
                    <a:fillRect r="-2381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4A2A43FE-0D5B-9230-2357-413A0F84217D}"/>
                    </a:ext>
                  </a:extLst>
                </p:cNvPr>
                <p:cNvSpPr txBox="1"/>
                <p:nvPr/>
              </p:nvSpPr>
              <p:spPr>
                <a:xfrm>
                  <a:off x="896298" y="2961841"/>
                  <a:ext cx="52070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a:rPr kumimoji="1" lang="en-US" altLang="zh-CN" sz="1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a14:m>
                  <a:r>
                    <a:rPr kumimoji="1" lang="en-US" altLang="zh-CN" sz="10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][1,]</a:t>
                  </a:r>
                </a:p>
              </p:txBody>
            </p:sp>
          </mc:Choice>
          <mc:Fallback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4A2A43FE-0D5B-9230-2357-413A0F8421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298" y="2961841"/>
                  <a:ext cx="520700" cy="246221"/>
                </a:xfrm>
                <a:prstGeom prst="rect">
                  <a:avLst/>
                </a:prstGeom>
                <a:blipFill>
                  <a:blip r:embed="rId31"/>
                  <a:stretch>
                    <a:fillRect l="-2381"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89A782C4-C748-19D2-5BED-C52E38BAC17A}"/>
                </a:ext>
              </a:extLst>
            </p:cNvPr>
            <p:cNvSpPr txBox="1"/>
            <p:nvPr/>
          </p:nvSpPr>
          <p:spPr>
            <a:xfrm>
              <a:off x="1384125" y="3511661"/>
              <a:ext cx="52070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[1,</a:t>
              </a:r>
              <a:r>
                <a:rPr kumimoji="1"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993A8C41-F6FA-FBF6-2224-F07595CF8F9C}"/>
                    </a:ext>
                  </a:extLst>
                </p:cNvPr>
                <p:cNvSpPr txBox="1"/>
                <p:nvPr/>
              </p:nvSpPr>
              <p:spPr>
                <a:xfrm>
                  <a:off x="1110514" y="5565646"/>
                  <a:ext cx="3756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993A8C41-F6FA-FBF6-2224-F07595CF8F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514" y="5565646"/>
                  <a:ext cx="375679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AE86FF0C-BEE1-9C10-5FE3-B094BA36D438}"/>
                    </a:ext>
                  </a:extLst>
                </p:cNvPr>
                <p:cNvSpPr/>
                <p:nvPr/>
              </p:nvSpPr>
              <p:spPr>
                <a:xfrm>
                  <a:off x="1141600" y="4993296"/>
                  <a:ext cx="313507" cy="313507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kumimoji="1" lang="en-US" altLang="zh-CN" sz="14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um</m:t>
                        </m:r>
                      </m:oMath>
                    </m:oMathPara>
                  </a14:m>
                  <a:endParaRPr kumimoji="1" lang="zh-CN" altLang="en-US" sz="1400" u="sng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AE86FF0C-BEE1-9C10-5FE3-B094BA36D4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600" y="4993296"/>
                  <a:ext cx="313507" cy="313507"/>
                </a:xfrm>
                <a:prstGeom prst="ellipse">
                  <a:avLst/>
                </a:prstGeom>
                <a:blipFill>
                  <a:blip r:embed="rId33"/>
                  <a:stretch>
                    <a:fillRect l="-23077" r="-76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直线箭头连接符 79">
              <a:extLst>
                <a:ext uri="{FF2B5EF4-FFF2-40B4-BE49-F238E27FC236}">
                  <a16:creationId xmlns:a16="http://schemas.microsoft.com/office/drawing/2014/main" id="{12AE8C61-6FA6-6B18-BC42-52FD0F3FBE36}"/>
                </a:ext>
              </a:extLst>
            </p:cNvPr>
            <p:cNvCxnSpPr>
              <a:cxnSpLocks/>
              <a:stCxn id="79" idx="4"/>
              <a:endCxn id="78" idx="0"/>
            </p:cNvCxnSpPr>
            <p:nvPr/>
          </p:nvCxnSpPr>
          <p:spPr>
            <a:xfrm>
              <a:off x="1298354" y="5306803"/>
              <a:ext cx="0" cy="2588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0FE85793-993F-AF8E-FAA2-3DF4D1542602}"/>
                </a:ext>
              </a:extLst>
            </p:cNvPr>
            <p:cNvSpPr/>
            <p:nvPr/>
          </p:nvSpPr>
          <p:spPr>
            <a:xfrm>
              <a:off x="1268242" y="4962111"/>
              <a:ext cx="766354" cy="391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[][1,D]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7FD1690E-0274-F8E6-00B0-E5263D8766CF}"/>
                    </a:ext>
                  </a:extLst>
                </p:cNvPr>
                <p:cNvSpPr txBox="1"/>
                <p:nvPr/>
              </p:nvSpPr>
              <p:spPr>
                <a:xfrm>
                  <a:off x="912468" y="4463358"/>
                  <a:ext cx="3922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7FD1690E-0274-F8E6-00B0-E5263D8766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468" y="4463358"/>
                  <a:ext cx="392223" cy="369332"/>
                </a:xfrm>
                <a:prstGeom prst="rect">
                  <a:avLst/>
                </a:prstGeom>
                <a:blipFill>
                  <a:blip r:embed="rId3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0328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3611</Words>
  <Application>Microsoft Macintosh PowerPoint</Application>
  <PresentationFormat>宽屏</PresentationFormat>
  <Paragraphs>968</Paragraphs>
  <Slides>15</Slides>
  <Notes>14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Cambria Math</vt:lpstr>
      <vt:lpstr>Segoe UI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 Cao</dc:creator>
  <cp:lastModifiedBy>Ying Cao</cp:lastModifiedBy>
  <cp:revision>1</cp:revision>
  <dcterms:created xsi:type="dcterms:W3CDTF">2023-03-20T03:06:48Z</dcterms:created>
  <dcterms:modified xsi:type="dcterms:W3CDTF">2023-04-13T00:58:23Z</dcterms:modified>
</cp:coreProperties>
</file>