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89995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70" userDrawn="1">
          <p15:clr>
            <a:srgbClr val="A4A3A4"/>
          </p15:clr>
        </p15:guide>
        <p15:guide id="2" pos="1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8"/>
    <p:restoredTop sz="97030"/>
  </p:normalViewPr>
  <p:slideViewPr>
    <p:cSldViewPr snapToGrid="0" snapToObjects="1" showGuides="1">
      <p:cViewPr>
        <p:scale>
          <a:sx n="80" d="100"/>
          <a:sy n="80" d="100"/>
        </p:scale>
        <p:origin x="7544" y="-328"/>
      </p:cViewPr>
      <p:guideLst>
        <p:guide orient="horz" pos="5670"/>
        <p:guide pos="12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ng Cao" userId="c5d2f89c-37b7-45b8-9142-b3d7055cf3db" providerId="ADAL" clId="{CB89DC17-CC6C-184E-8B8E-2B52B644A842}"/>
    <pc:docChg chg="undo custSel addSld delSld modSld">
      <pc:chgData name="Ying Cao" userId="c5d2f89c-37b7-45b8-9142-b3d7055cf3db" providerId="ADAL" clId="{CB89DC17-CC6C-184E-8B8E-2B52B644A842}" dt="2022-07-14T02:11:56.143" v="11" actId="478"/>
      <pc:docMkLst>
        <pc:docMk/>
      </pc:docMkLst>
      <pc:sldChg chg="addSp delSp add del mod">
        <pc:chgData name="Ying Cao" userId="c5d2f89c-37b7-45b8-9142-b3d7055cf3db" providerId="ADAL" clId="{CB89DC17-CC6C-184E-8B8E-2B52B644A842}" dt="2022-07-14T02:11:56.143" v="11" actId="478"/>
        <pc:sldMkLst>
          <pc:docMk/>
          <pc:sldMk cId="3223592253" sldId="258"/>
        </pc:sldMkLst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57" creationId="{3382E25F-7A25-487C-D4C6-F1B45FCD5DF0}"/>
          </ac:spMkLst>
        </pc:spChg>
        <pc:spChg chg="add del">
          <ac:chgData name="Ying Cao" userId="c5d2f89c-37b7-45b8-9142-b3d7055cf3db" providerId="ADAL" clId="{CB89DC17-CC6C-184E-8B8E-2B52B644A842}" dt="2022-07-14T02:11:54.253" v="8" actId="478"/>
          <ac:spMkLst>
            <pc:docMk/>
            <pc:sldMk cId="3223592253" sldId="258"/>
            <ac:spMk id="91" creationId="{ADEFCE92-2273-CC8F-2F35-3FE1225F9CE5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93" creationId="{FF3211C5-2F62-4493-201A-489197FB8407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95" creationId="{321803A6-2E48-90EE-DCAF-0AF1BA155268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97" creationId="{694884DB-EA11-EEBD-E50A-360659EE3A52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99" creationId="{89F1AEE4-BE5A-F4E3-15D7-426A3378D830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101" creationId="{A7A38D56-9081-0E3C-6753-CA56F2A672B5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103" creationId="{5E499B49-D42E-89AE-CCDA-E5CA90A33C7C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105" creationId="{0E5A5502-1AB6-6836-C8F1-783545026BDD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107" creationId="{5E1F9AC1-951E-3976-566B-9FD5643CB93E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109" creationId="{943DF945-62DE-9A8F-9B75-67ED4551618A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111" creationId="{C8A4E961-B16C-21E7-05D7-81952D26D4EC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113" creationId="{BBBD9402-FBCA-6C5A-A8A4-663971B30616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115" creationId="{923C9989-AECF-85F2-3E25-9A8F02AAADBB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117" creationId="{5B13A7FC-D965-FCEC-5B8B-9FD880296D4B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119" creationId="{D607B97E-6F7C-98B8-6D2B-60E50CFCA3B6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121" creationId="{EC02CB0E-DFBD-64CF-D31F-21E27D7D9AA8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123" creationId="{37C37D95-0F15-E4A6-A4CB-DE1C013F949C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125" creationId="{E6245C43-8AB4-B54A-5D22-33FB9B406544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127" creationId="{AE880BCB-5156-BAF9-FD0A-6C1F24EC723E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129" creationId="{56FE02C7-7244-624F-6C70-969713C14BDD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131" creationId="{E5EFB130-25C1-BA4B-3382-417F771C86DF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135" creationId="{D823C863-09F0-6405-EA45-9899F9E4C348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137" creationId="{59CA36A2-FC21-1E2C-5D59-726108825D13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139" creationId="{3D1E2EDD-2322-5A66-75FF-A73581B47100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141" creationId="{6E5C8BC4-2053-3327-12AA-679C5E6FB066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145" creationId="{6615E30A-1D83-04B9-B431-B25AB44680A5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147" creationId="{D1FE2C1D-C0FA-5323-24B3-ADCBD090A815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149" creationId="{018C95B1-0B94-E5D8-2163-EF39CEC5B594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163" creationId="{34076937-76FA-1E31-7DD5-49A0621BCD7D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165" creationId="{BCEA02E3-59B1-9BCC-0902-1A69993FDA44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167" creationId="{9277C06C-677C-3A59-D922-F98E0633ECDA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169" creationId="{F779D4AD-4F9D-8D1B-8957-5F5F95DC08D0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171" creationId="{1F826CE7-74D0-10A4-AE2E-A487303D631F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173" creationId="{AE62E8BC-2B31-844C-A24E-654758A613E3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223" creationId="{045C7739-160D-5282-6CBC-AF6B44228030}"/>
          </ac:spMkLst>
        </pc:spChg>
        <pc:spChg chg="add del">
          <ac:chgData name="Ying Cao" userId="c5d2f89c-37b7-45b8-9142-b3d7055cf3db" providerId="ADAL" clId="{CB89DC17-CC6C-184E-8B8E-2B52B644A842}" dt="2022-07-14T02:11:54.818" v="9" actId="478"/>
          <ac:spMkLst>
            <pc:docMk/>
            <pc:sldMk cId="3223592253" sldId="258"/>
            <ac:spMk id="706" creationId="{BDBB1408-5DA2-1124-0655-96B98E797047}"/>
          </ac:spMkLst>
        </pc:spChg>
        <pc:grpChg chg="add del">
          <ac:chgData name="Ying Cao" userId="c5d2f89c-37b7-45b8-9142-b3d7055cf3db" providerId="ADAL" clId="{CB89DC17-CC6C-184E-8B8E-2B52B644A842}" dt="2022-07-14T02:11:56.143" v="11" actId="478"/>
          <ac:grpSpMkLst>
            <pc:docMk/>
            <pc:sldMk cId="3223592253" sldId="258"/>
            <ac:grpSpMk id="225" creationId="{28E795B6-125D-12B4-4C9E-6E93A73F84DA}"/>
          </ac:grpSpMkLst>
        </pc:grpChg>
        <pc:grpChg chg="add del">
          <ac:chgData name="Ying Cao" userId="c5d2f89c-37b7-45b8-9142-b3d7055cf3db" providerId="ADAL" clId="{CB89DC17-CC6C-184E-8B8E-2B52B644A842}" dt="2022-07-14T02:11:55.612" v="10" actId="478"/>
          <ac:grpSpMkLst>
            <pc:docMk/>
            <pc:sldMk cId="3223592253" sldId="258"/>
            <ac:grpSpMk id="465" creationId="{FBE47095-1F74-5998-94F3-6332A5CF10BB}"/>
          </ac:grpSpMkLst>
        </pc:grpChg>
      </pc:sldChg>
      <pc:sldChg chg="add del">
        <pc:chgData name="Ying Cao" userId="c5d2f89c-37b7-45b8-9142-b3d7055cf3db" providerId="ADAL" clId="{CB89DC17-CC6C-184E-8B8E-2B52B644A842}" dt="2022-07-14T02:10:00.652" v="1" actId="2696"/>
        <pc:sldMkLst>
          <pc:docMk/>
          <pc:sldMk cId="842130201" sldId="259"/>
        </pc:sldMkLst>
      </pc:sldChg>
    </pc:docChg>
  </pc:docChgLst>
  <pc:docChgLst>
    <pc:chgData name="Ying Cao" userId="c5d2f89c-37b7-45b8-9142-b3d7055cf3db" providerId="ADAL" clId="{6F0AA2EB-9836-1B47-ABA0-68A98B85E781}"/>
    <pc:docChg chg="undo custSel addSld delSld modSld">
      <pc:chgData name="Ying Cao" userId="c5d2f89c-37b7-45b8-9142-b3d7055cf3db" providerId="ADAL" clId="{6F0AA2EB-9836-1B47-ABA0-68A98B85E781}" dt="2022-03-19T02:44:01.620" v="1228" actId="1035"/>
      <pc:docMkLst>
        <pc:docMk/>
      </pc:docMkLst>
      <pc:sldChg chg="addSp delSp modSp add mod">
        <pc:chgData name="Ying Cao" userId="c5d2f89c-37b7-45b8-9142-b3d7055cf3db" providerId="ADAL" clId="{6F0AA2EB-9836-1B47-ABA0-68A98B85E781}" dt="2022-03-18T02:01:24.601" v="633" actId="114"/>
        <pc:sldMkLst>
          <pc:docMk/>
          <pc:sldMk cId="3903929517" sldId="257"/>
        </pc:sldMkLst>
        <pc:spChg chg="add mod">
          <ac:chgData name="Ying Cao" userId="c5d2f89c-37b7-45b8-9142-b3d7055cf3db" providerId="ADAL" clId="{6F0AA2EB-9836-1B47-ABA0-68A98B85E781}" dt="2022-03-18T01:36:22.626" v="20" actId="1038"/>
          <ac:spMkLst>
            <pc:docMk/>
            <pc:sldMk cId="3903929517" sldId="257"/>
            <ac:spMk id="2" creationId="{CCDD8E87-ABE8-D0BE-FA40-FA7A60577776}"/>
          </ac:spMkLst>
        </pc:spChg>
        <pc:spChg chg="add mod">
          <ac:chgData name="Ying Cao" userId="c5d2f89c-37b7-45b8-9142-b3d7055cf3db" providerId="ADAL" clId="{6F0AA2EB-9836-1B47-ABA0-68A98B85E781}" dt="2022-03-18T01:37:02.663" v="59" actId="1035"/>
          <ac:spMkLst>
            <pc:docMk/>
            <pc:sldMk cId="3903929517" sldId="257"/>
            <ac:spMk id="3" creationId="{639F7B1D-B345-34C6-8F72-A3EBC889063F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4" creationId="{AEC487AA-F890-41B8-5E08-5B5A80B8640B}"/>
          </ac:spMkLst>
        </pc:spChg>
        <pc:spChg chg="add mod">
          <ac:chgData name="Ying Cao" userId="c5d2f89c-37b7-45b8-9142-b3d7055cf3db" providerId="ADAL" clId="{6F0AA2EB-9836-1B47-ABA0-68A98B85E781}" dt="2022-03-18T01:37:21.541" v="73" actId="1037"/>
          <ac:spMkLst>
            <pc:docMk/>
            <pc:sldMk cId="3903929517" sldId="257"/>
            <ac:spMk id="5" creationId="{636236A1-332B-E69F-8CBB-DEB6B515F6C8}"/>
          </ac:spMkLst>
        </pc:spChg>
        <pc:spChg chg="add mod">
          <ac:chgData name="Ying Cao" userId="c5d2f89c-37b7-45b8-9142-b3d7055cf3db" providerId="ADAL" clId="{6F0AA2EB-9836-1B47-ABA0-68A98B85E781}" dt="2022-03-18T01:38:21.085" v="114" actId="20577"/>
          <ac:spMkLst>
            <pc:docMk/>
            <pc:sldMk cId="3903929517" sldId="257"/>
            <ac:spMk id="6" creationId="{6BE29772-E268-0571-55D4-444974AD1528}"/>
          </ac:spMkLst>
        </pc:spChg>
        <pc:spChg chg="add mod">
          <ac:chgData name="Ying Cao" userId="c5d2f89c-37b7-45b8-9142-b3d7055cf3db" providerId="ADAL" clId="{6F0AA2EB-9836-1B47-ABA0-68A98B85E781}" dt="2022-03-18T01:40:01.654" v="149" actId="1035"/>
          <ac:spMkLst>
            <pc:docMk/>
            <pc:sldMk cId="3903929517" sldId="257"/>
            <ac:spMk id="9" creationId="{8401D6F6-31AB-902C-698A-B1CC860C97B2}"/>
          </ac:spMkLst>
        </pc:spChg>
        <pc:spChg chg="add mod">
          <ac:chgData name="Ying Cao" userId="c5d2f89c-37b7-45b8-9142-b3d7055cf3db" providerId="ADAL" clId="{6F0AA2EB-9836-1B47-ABA0-68A98B85E781}" dt="2022-03-18T01:40:01.654" v="149" actId="1035"/>
          <ac:spMkLst>
            <pc:docMk/>
            <pc:sldMk cId="3903929517" sldId="257"/>
            <ac:spMk id="10" creationId="{D370C1D9-956F-A8F2-489D-272DE6E6035D}"/>
          </ac:spMkLst>
        </pc:spChg>
        <pc:spChg chg="add mod">
          <ac:chgData name="Ying Cao" userId="c5d2f89c-37b7-45b8-9142-b3d7055cf3db" providerId="ADAL" clId="{6F0AA2EB-9836-1B47-ABA0-68A98B85E781}" dt="2022-03-18T01:40:09.182" v="152" actId="20577"/>
          <ac:spMkLst>
            <pc:docMk/>
            <pc:sldMk cId="3903929517" sldId="257"/>
            <ac:spMk id="11" creationId="{F49422A2-2BEE-B121-CBB5-F28712A6C7A8}"/>
          </ac:spMkLst>
        </pc:spChg>
        <pc:spChg chg="add mod">
          <ac:chgData name="Ying Cao" userId="c5d2f89c-37b7-45b8-9142-b3d7055cf3db" providerId="ADAL" clId="{6F0AA2EB-9836-1B47-ABA0-68A98B85E781}" dt="2022-03-18T01:40:12.101" v="154" actId="20577"/>
          <ac:spMkLst>
            <pc:docMk/>
            <pc:sldMk cId="3903929517" sldId="257"/>
            <ac:spMk id="12" creationId="{6B5876F8-715A-4E78-3A4C-F72496E8F7A7}"/>
          </ac:spMkLst>
        </pc:spChg>
        <pc:spChg chg="add mod">
          <ac:chgData name="Ying Cao" userId="c5d2f89c-37b7-45b8-9142-b3d7055cf3db" providerId="ADAL" clId="{6F0AA2EB-9836-1B47-ABA0-68A98B85E781}" dt="2022-03-18T01:40:15.554" v="156" actId="20577"/>
          <ac:spMkLst>
            <pc:docMk/>
            <pc:sldMk cId="3903929517" sldId="257"/>
            <ac:spMk id="13" creationId="{C76CE78B-74DD-44D6-1704-930EFC189036}"/>
          </ac:spMkLst>
        </pc:spChg>
        <pc:spChg chg="add mod">
          <ac:chgData name="Ying Cao" userId="c5d2f89c-37b7-45b8-9142-b3d7055cf3db" providerId="ADAL" clId="{6F0AA2EB-9836-1B47-ABA0-68A98B85E781}" dt="2022-03-18T01:40:18.329" v="158" actId="20577"/>
          <ac:spMkLst>
            <pc:docMk/>
            <pc:sldMk cId="3903929517" sldId="257"/>
            <ac:spMk id="14" creationId="{944C5763-C26E-7377-0CB1-C153894784BE}"/>
          </ac:spMkLst>
        </pc:spChg>
        <pc:spChg chg="add mod">
          <ac:chgData name="Ying Cao" userId="c5d2f89c-37b7-45b8-9142-b3d7055cf3db" providerId="ADAL" clId="{6F0AA2EB-9836-1B47-ABA0-68A98B85E781}" dt="2022-03-18T01:40:21.167" v="160" actId="20577"/>
          <ac:spMkLst>
            <pc:docMk/>
            <pc:sldMk cId="3903929517" sldId="257"/>
            <ac:spMk id="15" creationId="{CB00DCBA-DBEE-DACE-9C7F-66DE3D000365}"/>
          </ac:spMkLst>
        </pc:spChg>
        <pc:spChg chg="add mod">
          <ac:chgData name="Ying Cao" userId="c5d2f89c-37b7-45b8-9142-b3d7055cf3db" providerId="ADAL" clId="{6F0AA2EB-9836-1B47-ABA0-68A98B85E781}" dt="2022-03-18T01:52:17.542" v="329" actId="465"/>
          <ac:spMkLst>
            <pc:docMk/>
            <pc:sldMk cId="3903929517" sldId="257"/>
            <ac:spMk id="19" creationId="{71E3A0E0-8743-F700-1933-19808C8F3F64}"/>
          </ac:spMkLst>
        </pc:spChg>
        <pc:spChg chg="add mod">
          <ac:chgData name="Ying Cao" userId="c5d2f89c-37b7-45b8-9142-b3d7055cf3db" providerId="ADAL" clId="{6F0AA2EB-9836-1B47-ABA0-68A98B85E781}" dt="2022-03-18T01:52:17.542" v="329" actId="465"/>
          <ac:spMkLst>
            <pc:docMk/>
            <pc:sldMk cId="3903929517" sldId="257"/>
            <ac:spMk id="20" creationId="{F8972ADC-2670-C568-7248-3C0127AC0B2C}"/>
          </ac:spMkLst>
        </pc:spChg>
        <pc:spChg chg="add mod">
          <ac:chgData name="Ying Cao" userId="c5d2f89c-37b7-45b8-9142-b3d7055cf3db" providerId="ADAL" clId="{6F0AA2EB-9836-1B47-ABA0-68A98B85E781}" dt="2022-03-18T01:52:17.542" v="329" actId="465"/>
          <ac:spMkLst>
            <pc:docMk/>
            <pc:sldMk cId="3903929517" sldId="257"/>
            <ac:spMk id="21" creationId="{3F89771E-F7D8-6D58-C1D3-36A9141CFDB7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22" creationId="{884D3865-16B0-5226-32C3-F70CD9F8AF5D}"/>
          </ac:spMkLst>
        </pc:spChg>
        <pc:spChg chg="add mod">
          <ac:chgData name="Ying Cao" userId="c5d2f89c-37b7-45b8-9142-b3d7055cf3db" providerId="ADAL" clId="{6F0AA2EB-9836-1B47-ABA0-68A98B85E781}" dt="2022-03-18T01:53:31.417" v="353" actId="20577"/>
          <ac:spMkLst>
            <pc:docMk/>
            <pc:sldMk cId="3903929517" sldId="257"/>
            <ac:spMk id="23" creationId="{87376033-A657-AB79-C5DB-00B0A626712F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24" creationId="{EC12310C-59D0-4192-77DD-E12D911FC3B8}"/>
          </ac:spMkLst>
        </pc:spChg>
        <pc:spChg chg="add mod">
          <ac:chgData name="Ying Cao" userId="c5d2f89c-37b7-45b8-9142-b3d7055cf3db" providerId="ADAL" clId="{6F0AA2EB-9836-1B47-ABA0-68A98B85E781}" dt="2022-03-18T01:53:35.167" v="355" actId="20577"/>
          <ac:spMkLst>
            <pc:docMk/>
            <pc:sldMk cId="3903929517" sldId="257"/>
            <ac:spMk id="25" creationId="{9B59180B-9613-0D63-3D74-737C67E5DA68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26" creationId="{3DAB26FD-2701-20BE-0822-FBF1FB225726}"/>
          </ac:spMkLst>
        </pc:spChg>
        <pc:spChg chg="add mod">
          <ac:chgData name="Ying Cao" userId="c5d2f89c-37b7-45b8-9142-b3d7055cf3db" providerId="ADAL" clId="{6F0AA2EB-9836-1B47-ABA0-68A98B85E781}" dt="2022-03-18T01:53:38.637" v="359" actId="20577"/>
          <ac:spMkLst>
            <pc:docMk/>
            <pc:sldMk cId="3903929517" sldId="257"/>
            <ac:spMk id="27" creationId="{D682A721-9011-40FA-5BC5-4DA2E44CD96E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28" creationId="{FA40F6D2-A089-4A07-57A1-AEE145D962BA}"/>
          </ac:spMkLst>
        </pc:spChg>
        <pc:spChg chg="add mod">
          <ac:chgData name="Ying Cao" userId="c5d2f89c-37b7-45b8-9142-b3d7055cf3db" providerId="ADAL" clId="{6F0AA2EB-9836-1B47-ABA0-68A98B85E781}" dt="2022-03-18T01:53:41.491" v="361" actId="20577"/>
          <ac:spMkLst>
            <pc:docMk/>
            <pc:sldMk cId="3903929517" sldId="257"/>
            <ac:spMk id="29" creationId="{37702F99-F5E3-F305-268A-6677554AF5ED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30" creationId="{5A2353CF-E8F5-E3B3-5BF0-21ED86CEC8F9}"/>
          </ac:spMkLst>
        </pc:spChg>
        <pc:spChg chg="add mod">
          <ac:chgData name="Ying Cao" userId="c5d2f89c-37b7-45b8-9142-b3d7055cf3db" providerId="ADAL" clId="{6F0AA2EB-9836-1B47-ABA0-68A98B85E781}" dt="2022-03-18T01:53:43.783" v="363" actId="20577"/>
          <ac:spMkLst>
            <pc:docMk/>
            <pc:sldMk cId="3903929517" sldId="257"/>
            <ac:spMk id="31" creationId="{6253483A-F6FC-C07A-3351-021916034032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32" creationId="{F137EE13-79B1-8AA2-DAEA-EAE6BF569B9A}"/>
          </ac:spMkLst>
        </pc:spChg>
        <pc:spChg chg="add mod">
          <ac:chgData name="Ying Cao" userId="c5d2f89c-37b7-45b8-9142-b3d7055cf3db" providerId="ADAL" clId="{6F0AA2EB-9836-1B47-ABA0-68A98B85E781}" dt="2022-03-18T01:53:47.323" v="365" actId="20577"/>
          <ac:spMkLst>
            <pc:docMk/>
            <pc:sldMk cId="3903929517" sldId="257"/>
            <ac:spMk id="33" creationId="{159C6D32-1D49-66AE-0613-3FAA5119D726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34" creationId="{E1C2690D-1496-044A-A8E3-022B858D377F}"/>
          </ac:spMkLst>
        </pc:spChg>
        <pc:spChg chg="add mod">
          <ac:chgData name="Ying Cao" userId="c5d2f89c-37b7-45b8-9142-b3d7055cf3db" providerId="ADAL" clId="{6F0AA2EB-9836-1B47-ABA0-68A98B85E781}" dt="2022-03-18T01:53:49.621" v="367" actId="20577"/>
          <ac:spMkLst>
            <pc:docMk/>
            <pc:sldMk cId="3903929517" sldId="257"/>
            <ac:spMk id="35" creationId="{6F13CDDB-EF21-2A60-CE6A-88D6353E587D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36" creationId="{11EA5A58-92F1-843A-43EC-B8253A1C2FB3}"/>
          </ac:spMkLst>
        </pc:spChg>
        <pc:spChg chg="add mod">
          <ac:chgData name="Ying Cao" userId="c5d2f89c-37b7-45b8-9142-b3d7055cf3db" providerId="ADAL" clId="{6F0AA2EB-9836-1B47-ABA0-68A98B85E781}" dt="2022-03-18T01:53:55.570" v="369" actId="20577"/>
          <ac:spMkLst>
            <pc:docMk/>
            <pc:sldMk cId="3903929517" sldId="257"/>
            <ac:spMk id="37" creationId="{064FED40-F0EE-B7D0-5605-410B2023DD03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38" creationId="{286BB753-B215-37CE-1720-893B8E837EFB}"/>
          </ac:spMkLst>
        </pc:spChg>
        <pc:spChg chg="add del">
          <ac:chgData name="Ying Cao" userId="c5d2f89c-37b7-45b8-9142-b3d7055cf3db" providerId="ADAL" clId="{6F0AA2EB-9836-1B47-ABA0-68A98B85E781}" dt="2022-03-18T01:51:07.565" v="304" actId="478"/>
          <ac:spMkLst>
            <pc:docMk/>
            <pc:sldMk cId="3903929517" sldId="257"/>
            <ac:spMk id="39" creationId="{9D091940-50D1-F970-B64D-575A4428B641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40" creationId="{750560F9-4269-C004-B825-9606CB8C4034}"/>
          </ac:spMkLst>
        </pc:spChg>
        <pc:spChg chg="add mod">
          <ac:chgData name="Ying Cao" userId="c5d2f89c-37b7-45b8-9142-b3d7055cf3db" providerId="ADAL" clId="{6F0AA2EB-9836-1B47-ABA0-68A98B85E781}" dt="2022-03-18T01:53:58.171" v="371" actId="20577"/>
          <ac:spMkLst>
            <pc:docMk/>
            <pc:sldMk cId="3903929517" sldId="257"/>
            <ac:spMk id="41" creationId="{F3D243BB-38FE-1686-4F7B-4AF30BA3101C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42" creationId="{3EA111A8-436C-DD51-1E56-D799CED1AF7B}"/>
          </ac:spMkLst>
        </pc:spChg>
        <pc:spChg chg="add mod">
          <ac:chgData name="Ying Cao" userId="c5d2f89c-37b7-45b8-9142-b3d7055cf3db" providerId="ADAL" clId="{6F0AA2EB-9836-1B47-ABA0-68A98B85E781}" dt="2022-03-18T01:54:00.723" v="373" actId="20577"/>
          <ac:spMkLst>
            <pc:docMk/>
            <pc:sldMk cId="3903929517" sldId="257"/>
            <ac:spMk id="43" creationId="{08DEEEC8-358D-0969-2850-524363191FF7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44" creationId="{D587245E-7FC2-2478-EA31-BA2128C02684}"/>
          </ac:spMkLst>
        </pc:spChg>
        <pc:spChg chg="add mod">
          <ac:chgData name="Ying Cao" userId="c5d2f89c-37b7-45b8-9142-b3d7055cf3db" providerId="ADAL" clId="{6F0AA2EB-9836-1B47-ABA0-68A98B85E781}" dt="2022-03-18T01:53:23.352" v="349" actId="20577"/>
          <ac:spMkLst>
            <pc:docMk/>
            <pc:sldMk cId="3903929517" sldId="257"/>
            <ac:spMk id="45" creationId="{858931A2-175D-A3D5-F3DE-590CAD20836F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46" creationId="{9F2A47F4-7E13-BC77-938F-0762C31956FB}"/>
          </ac:spMkLst>
        </pc:spChg>
        <pc:spChg chg="add mod">
          <ac:chgData name="Ying Cao" userId="c5d2f89c-37b7-45b8-9142-b3d7055cf3db" providerId="ADAL" clId="{6F0AA2EB-9836-1B47-ABA0-68A98B85E781}" dt="2022-03-18T01:52:17.542" v="329" actId="465"/>
          <ac:spMkLst>
            <pc:docMk/>
            <pc:sldMk cId="3903929517" sldId="257"/>
            <ac:spMk id="47" creationId="{F2CA710B-C566-C338-FAF7-038044B87705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48" creationId="{1BC05494-EBCB-1E38-E39C-BD1D3FBA473F}"/>
          </ac:spMkLst>
        </pc:spChg>
        <pc:spChg chg="add mod">
          <ac:chgData name="Ying Cao" userId="c5d2f89c-37b7-45b8-9142-b3d7055cf3db" providerId="ADAL" clId="{6F0AA2EB-9836-1B47-ABA0-68A98B85E781}" dt="2022-03-18T01:53:27.098" v="351" actId="20577"/>
          <ac:spMkLst>
            <pc:docMk/>
            <pc:sldMk cId="3903929517" sldId="257"/>
            <ac:spMk id="49" creationId="{8E2F4BEC-3274-915D-5237-1C6A6F1C9FEE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50" creationId="{D97E4B56-9C4B-C6F5-06A3-6EFBC40987A8}"/>
          </ac:spMkLst>
        </pc:spChg>
        <pc:spChg chg="add mod">
          <ac:chgData name="Ying Cao" userId="c5d2f89c-37b7-45b8-9142-b3d7055cf3db" providerId="ADAL" clId="{6F0AA2EB-9836-1B47-ABA0-68A98B85E781}" dt="2022-03-18T01:54:07.347" v="375" actId="20577"/>
          <ac:spMkLst>
            <pc:docMk/>
            <pc:sldMk cId="3903929517" sldId="257"/>
            <ac:spMk id="51" creationId="{B12D0444-06D8-76AF-9669-FCEF0DCD50BB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52" creationId="{91D4DF96-8640-F7C9-C45E-4D3BF935E0CA}"/>
          </ac:spMkLst>
        </pc:spChg>
        <pc:spChg chg="add mod">
          <ac:chgData name="Ying Cao" userId="c5d2f89c-37b7-45b8-9142-b3d7055cf3db" providerId="ADAL" clId="{6F0AA2EB-9836-1B47-ABA0-68A98B85E781}" dt="2022-03-18T01:54:41.971" v="379" actId="20577"/>
          <ac:spMkLst>
            <pc:docMk/>
            <pc:sldMk cId="3903929517" sldId="257"/>
            <ac:spMk id="53" creationId="{82B43388-10EC-FE39-E8E7-AA883B20F4DF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54" creationId="{1CCBC7C9-C0BD-1D9D-1EC0-B56B15A8BABB}"/>
          </ac:spMkLst>
        </pc:spChg>
        <pc:spChg chg="add mod">
          <ac:chgData name="Ying Cao" userId="c5d2f89c-37b7-45b8-9142-b3d7055cf3db" providerId="ADAL" clId="{6F0AA2EB-9836-1B47-ABA0-68A98B85E781}" dt="2022-03-18T01:54:55.909" v="385" actId="20577"/>
          <ac:spMkLst>
            <pc:docMk/>
            <pc:sldMk cId="3903929517" sldId="257"/>
            <ac:spMk id="55" creationId="{184F8708-05AB-EE1B-6587-536A8B75801F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56" creationId="{E65989E8-8815-8F6D-D0A2-7796E194F779}"/>
          </ac:spMkLst>
        </pc:spChg>
        <pc:spChg chg="add del mod">
          <ac:chgData name="Ying Cao" userId="c5d2f89c-37b7-45b8-9142-b3d7055cf3db" providerId="ADAL" clId="{6F0AA2EB-9836-1B47-ABA0-68A98B85E781}" dt="2022-03-18T01:55:17.505" v="393" actId="478"/>
          <ac:spMkLst>
            <pc:docMk/>
            <pc:sldMk cId="3903929517" sldId="257"/>
            <ac:spMk id="57" creationId="{FCDDAAB6-FFFE-0A2C-8367-925FCE508B81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58" creationId="{B8818E02-7179-977E-8DE6-1902506404C4}"/>
          </ac:spMkLst>
        </pc:spChg>
        <pc:spChg chg="add mod">
          <ac:chgData name="Ying Cao" userId="c5d2f89c-37b7-45b8-9142-b3d7055cf3db" providerId="ADAL" clId="{6F0AA2EB-9836-1B47-ABA0-68A98B85E781}" dt="2022-03-18T01:55:14.104" v="392" actId="1035"/>
          <ac:spMkLst>
            <pc:docMk/>
            <pc:sldMk cId="3903929517" sldId="257"/>
            <ac:spMk id="59" creationId="{966EE822-F8BC-9104-ADB6-B19A6B44757B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60" creationId="{8D2EEE52-C034-CF92-697E-20CA0F7D4D6F}"/>
          </ac:spMkLst>
        </pc:spChg>
        <pc:spChg chg="add mod">
          <ac:chgData name="Ying Cao" userId="c5d2f89c-37b7-45b8-9142-b3d7055cf3db" providerId="ADAL" clId="{6F0AA2EB-9836-1B47-ABA0-68A98B85E781}" dt="2022-03-18T01:56:09.236" v="405" actId="20577"/>
          <ac:spMkLst>
            <pc:docMk/>
            <pc:sldMk cId="3903929517" sldId="257"/>
            <ac:spMk id="61" creationId="{0AA37AD3-9D37-0324-63A0-E7BCCE434111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62" creationId="{2926C4D1-CFC7-34CE-DDD3-E6F7F5C4592B}"/>
          </ac:spMkLst>
        </pc:spChg>
        <pc:spChg chg="add mod">
          <ac:chgData name="Ying Cao" userId="c5d2f89c-37b7-45b8-9142-b3d7055cf3db" providerId="ADAL" clId="{6F0AA2EB-9836-1B47-ABA0-68A98B85E781}" dt="2022-03-18T01:56:19.053" v="409" actId="20577"/>
          <ac:spMkLst>
            <pc:docMk/>
            <pc:sldMk cId="3903929517" sldId="257"/>
            <ac:spMk id="63" creationId="{10B0215E-489A-FCF3-1354-8B6313130990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64" creationId="{CC280D35-6FF2-EE2C-869D-E6D1CDC5E9E4}"/>
          </ac:spMkLst>
        </pc:spChg>
        <pc:spChg chg="add mod">
          <ac:chgData name="Ying Cao" userId="c5d2f89c-37b7-45b8-9142-b3d7055cf3db" providerId="ADAL" clId="{6F0AA2EB-9836-1B47-ABA0-68A98B85E781}" dt="2022-03-18T01:56:31.818" v="414" actId="1037"/>
          <ac:spMkLst>
            <pc:docMk/>
            <pc:sldMk cId="3903929517" sldId="257"/>
            <ac:spMk id="65" creationId="{9DA6246D-D84B-324F-58DC-BD8DC594572C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66" creationId="{A02D9A8C-1449-AFD4-2CAD-C0AEA60386A0}"/>
          </ac:spMkLst>
        </pc:spChg>
        <pc:spChg chg="add mod">
          <ac:chgData name="Ying Cao" userId="c5d2f89c-37b7-45b8-9142-b3d7055cf3db" providerId="ADAL" clId="{6F0AA2EB-9836-1B47-ABA0-68A98B85E781}" dt="2022-03-18T01:56:58.781" v="427" actId="20577"/>
          <ac:spMkLst>
            <pc:docMk/>
            <pc:sldMk cId="3903929517" sldId="257"/>
            <ac:spMk id="67" creationId="{DF70FFFD-6DB2-39A6-A649-25E64BEE2A44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68" creationId="{713841AA-6454-E8E7-A373-336134A30695}"/>
          </ac:spMkLst>
        </pc:spChg>
        <pc:spChg chg="add mod">
          <ac:chgData name="Ying Cao" userId="c5d2f89c-37b7-45b8-9142-b3d7055cf3db" providerId="ADAL" clId="{6F0AA2EB-9836-1B47-ABA0-68A98B85E781}" dt="2022-03-18T01:57:06.984" v="429" actId="1076"/>
          <ac:spMkLst>
            <pc:docMk/>
            <pc:sldMk cId="3903929517" sldId="257"/>
            <ac:spMk id="69" creationId="{A4ADE843-5538-B1DE-FC8F-0A0DDA53AFE4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70" creationId="{529D662B-E147-0E74-59A1-73A5C82587E6}"/>
          </ac:spMkLst>
        </pc:spChg>
        <pc:spChg chg="add mod">
          <ac:chgData name="Ying Cao" userId="c5d2f89c-37b7-45b8-9142-b3d7055cf3db" providerId="ADAL" clId="{6F0AA2EB-9836-1B47-ABA0-68A98B85E781}" dt="2022-03-18T01:57:13.618" v="431" actId="1076"/>
          <ac:spMkLst>
            <pc:docMk/>
            <pc:sldMk cId="3903929517" sldId="257"/>
            <ac:spMk id="71" creationId="{73C185AB-D064-1C8D-BEF5-8782E4B57BB1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72" creationId="{9FFF8760-2629-0721-E82C-9022D4CA6710}"/>
          </ac:spMkLst>
        </pc:spChg>
        <pc:spChg chg="add mod">
          <ac:chgData name="Ying Cao" userId="c5d2f89c-37b7-45b8-9142-b3d7055cf3db" providerId="ADAL" clId="{6F0AA2EB-9836-1B47-ABA0-68A98B85E781}" dt="2022-03-18T01:57:25.702" v="437" actId="20577"/>
          <ac:spMkLst>
            <pc:docMk/>
            <pc:sldMk cId="3903929517" sldId="257"/>
            <ac:spMk id="73" creationId="{2F79ED24-AE80-1F4C-893C-243674CB4DFF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74" creationId="{66929D38-5E56-286C-69A9-3F58B61AD695}"/>
          </ac:spMkLst>
        </pc:spChg>
        <pc:spChg chg="add mod">
          <ac:chgData name="Ying Cao" userId="c5d2f89c-37b7-45b8-9142-b3d7055cf3db" providerId="ADAL" clId="{6F0AA2EB-9836-1B47-ABA0-68A98B85E781}" dt="2022-03-18T01:57:34.450" v="442" actId="1037"/>
          <ac:spMkLst>
            <pc:docMk/>
            <pc:sldMk cId="3903929517" sldId="257"/>
            <ac:spMk id="75" creationId="{45E2E728-D40C-7ED3-7166-8004989C449E}"/>
          </ac:spMkLst>
        </pc:spChg>
        <pc:spChg chg="mod topLvl">
          <ac:chgData name="Ying Cao" userId="c5d2f89c-37b7-45b8-9142-b3d7055cf3db" providerId="ADAL" clId="{6F0AA2EB-9836-1B47-ABA0-68A98B85E781}" dt="2022-03-18T01:46:53.397" v="219" actId="207"/>
          <ac:spMkLst>
            <pc:docMk/>
            <pc:sldMk cId="3903929517" sldId="257"/>
            <ac:spMk id="76" creationId="{B6075E21-1262-D190-3394-F1B8AED7782D}"/>
          </ac:spMkLst>
        </pc:spChg>
        <pc:spChg chg="add mod">
          <ac:chgData name="Ying Cao" userId="c5d2f89c-37b7-45b8-9142-b3d7055cf3db" providerId="ADAL" clId="{6F0AA2EB-9836-1B47-ABA0-68A98B85E781}" dt="2022-03-18T01:57:39.998" v="445" actId="1035"/>
          <ac:spMkLst>
            <pc:docMk/>
            <pc:sldMk cId="3903929517" sldId="257"/>
            <ac:spMk id="77" creationId="{06ED26CF-C408-0F94-8CE2-60DC7BCFF29A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78" creationId="{A1F1B18F-3E23-A7AC-0B74-7C9EEEF9431B}"/>
          </ac:spMkLst>
        </pc:spChg>
        <pc:spChg chg="add mod">
          <ac:chgData name="Ying Cao" userId="c5d2f89c-37b7-45b8-9142-b3d7055cf3db" providerId="ADAL" clId="{6F0AA2EB-9836-1B47-ABA0-68A98B85E781}" dt="2022-03-18T01:57:56.785" v="452" actId="1037"/>
          <ac:spMkLst>
            <pc:docMk/>
            <pc:sldMk cId="3903929517" sldId="257"/>
            <ac:spMk id="79" creationId="{8EDC01C8-7044-6FF5-C327-C80B0F5A5A48}"/>
          </ac:spMkLst>
        </pc:spChg>
        <pc:spChg chg="mod topLvl">
          <ac:chgData name="Ying Cao" userId="c5d2f89c-37b7-45b8-9142-b3d7055cf3db" providerId="ADAL" clId="{6F0AA2EB-9836-1B47-ABA0-68A98B85E781}" dt="2022-03-18T01:46:53.397" v="219" actId="207"/>
          <ac:spMkLst>
            <pc:docMk/>
            <pc:sldMk cId="3903929517" sldId="257"/>
            <ac:spMk id="80" creationId="{19D1E253-9A03-310D-85EB-8B59BF4A0A95}"/>
          </ac:spMkLst>
        </pc:spChg>
        <pc:spChg chg="add mod">
          <ac:chgData name="Ying Cao" userId="c5d2f89c-37b7-45b8-9142-b3d7055cf3db" providerId="ADAL" clId="{6F0AA2EB-9836-1B47-ABA0-68A98B85E781}" dt="2022-03-18T01:58:09.498" v="459" actId="20577"/>
          <ac:spMkLst>
            <pc:docMk/>
            <pc:sldMk cId="3903929517" sldId="257"/>
            <ac:spMk id="81" creationId="{7727E8C1-B640-450C-FF45-733B291FA7A4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82" creationId="{7EFFACA0-7814-30D4-0B68-EA71897212CB}"/>
          </ac:spMkLst>
        </pc:spChg>
        <pc:spChg chg="add mod">
          <ac:chgData name="Ying Cao" userId="c5d2f89c-37b7-45b8-9142-b3d7055cf3db" providerId="ADAL" clId="{6F0AA2EB-9836-1B47-ABA0-68A98B85E781}" dt="2022-03-18T01:58:20.108" v="467" actId="20577"/>
          <ac:spMkLst>
            <pc:docMk/>
            <pc:sldMk cId="3903929517" sldId="257"/>
            <ac:spMk id="83" creationId="{8817B73D-81F8-28E2-9A8B-BDC86A8304ED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84" creationId="{1F76D1C9-07A1-21DF-6A38-CB9E7017A85D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86" creationId="{587FFF38-AD0B-9BDF-46DC-947E8A094A98}"/>
          </ac:spMkLst>
        </pc:spChg>
        <pc:spChg chg="add mod">
          <ac:chgData name="Ying Cao" userId="c5d2f89c-37b7-45b8-9142-b3d7055cf3db" providerId="ADAL" clId="{6F0AA2EB-9836-1B47-ABA0-68A98B85E781}" dt="2022-03-18T02:01:24.601" v="633" actId="114"/>
          <ac:spMkLst>
            <pc:docMk/>
            <pc:sldMk cId="3903929517" sldId="257"/>
            <ac:spMk id="87" creationId="{3ECB1141-65A6-523B-F252-898033FD8281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88" creationId="{5143AD04-87B1-7360-102A-DF82A8C258BB}"/>
          </ac:spMkLst>
        </pc:spChg>
        <pc:spChg chg="add mod">
          <ac:chgData name="Ying Cao" userId="c5d2f89c-37b7-45b8-9142-b3d7055cf3db" providerId="ADAL" clId="{6F0AA2EB-9836-1B47-ABA0-68A98B85E781}" dt="2022-03-18T02:00:55.361" v="628" actId="20577"/>
          <ac:spMkLst>
            <pc:docMk/>
            <pc:sldMk cId="3903929517" sldId="257"/>
            <ac:spMk id="89" creationId="{B3F7CFDD-7B6B-0A54-8A9A-E01F6FABC8BF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90" creationId="{56F69F54-401A-843A-D5DF-FF78F519220D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92" creationId="{01DF1BFE-7B90-FBBD-6C8F-0BC1379FA80A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94" creationId="{229F5F74-017E-B60A-56B6-92A0F0F3B711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96" creationId="{EAC85636-67D5-C3E3-E856-B35D19083F2F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98" creationId="{0DEC761D-B2F1-F1BD-DE93-83E88D50B521}"/>
          </ac:spMkLst>
        </pc:spChg>
        <pc:spChg chg="mod topLvl">
          <ac:chgData name="Ying Cao" userId="c5d2f89c-37b7-45b8-9142-b3d7055cf3db" providerId="ADAL" clId="{6F0AA2EB-9836-1B47-ABA0-68A98B85E781}" dt="2022-03-18T01:52:49.482" v="339" actId="1076"/>
          <ac:spMkLst>
            <pc:docMk/>
            <pc:sldMk cId="3903929517" sldId="257"/>
            <ac:spMk id="100" creationId="{7673E2EA-4930-6D35-EB7C-A429EE75A462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102" creationId="{3BB6477E-AF64-6233-095E-4BD10C90E323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104" creationId="{69DDFBC3-4B26-1110-6E6C-B16C31641CA4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106" creationId="{62832D12-2976-03E7-FD0C-3BA32D0F5E31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108" creationId="{A05DF957-F832-4F66-F196-84FD500470F4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110" creationId="{79D2CD44-0F76-823A-C3AF-4629F0F1535A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112" creationId="{42501291-4026-0651-CA7F-E6173F9944BF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114" creationId="{ECC6707C-5FF8-50EE-79C9-A6EE3785B65B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116" creationId="{150E90E7-0605-2908-0E4E-DE97495AD679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118" creationId="{3A0B39F6-74FB-E02C-B953-4B7D52DBEF01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120" creationId="{F5C0B771-BD42-B9A6-8938-02AFAF2C88B0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122" creationId="{20264081-3521-7A5C-E788-7D6F96DAF849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124" creationId="{6EE4A49C-6B6F-613E-7C81-A582F20408AA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126" creationId="{39FC6D9A-5B1B-79C5-072D-12CEAAB43D74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128" creationId="{2BC48345-5A82-3AFA-C331-4C294972189A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130" creationId="{E5ABA3EA-4E6F-0EE1-6EB9-57B43F7BE199}"/>
          </ac:spMkLst>
        </pc:spChg>
        <pc:spChg chg="mod topLvl">
          <ac:chgData name="Ying Cao" userId="c5d2f89c-37b7-45b8-9142-b3d7055cf3db" providerId="ADAL" clId="{6F0AA2EB-9836-1B47-ABA0-68A98B85E781}" dt="2022-03-18T01:46:53.397" v="219" actId="207"/>
          <ac:spMkLst>
            <pc:docMk/>
            <pc:sldMk cId="3903929517" sldId="257"/>
            <ac:spMk id="132" creationId="{20DF11D6-F7B4-051F-B3CE-834A0DF50A28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134" creationId="{5A5D1766-4633-1A6B-1B2E-01BD33BC190D}"/>
          </ac:spMkLst>
        </pc:spChg>
        <pc:spChg chg="mod topLvl">
          <ac:chgData name="Ying Cao" userId="c5d2f89c-37b7-45b8-9142-b3d7055cf3db" providerId="ADAL" clId="{6F0AA2EB-9836-1B47-ABA0-68A98B85E781}" dt="2022-03-18T01:46:53.397" v="219" actId="207"/>
          <ac:spMkLst>
            <pc:docMk/>
            <pc:sldMk cId="3903929517" sldId="257"/>
            <ac:spMk id="136" creationId="{FC4D0827-D009-4D98-8CEF-AD238E781F2A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138" creationId="{A0FA0892-6829-C84F-1706-B849C802BEFF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140" creationId="{5A205FE9-5C9D-AE9C-39B5-341D5689A501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142" creationId="{5C9A312F-E4F8-1653-F1A8-B3FEFBA6576B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144" creationId="{0F7567FA-540D-283D-0279-F6BE52BD93F6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146" creationId="{9775C1D2-B581-0302-A636-40F5D8C3DCC1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148" creationId="{CEFA1989-F9D6-C49B-55E1-7D3926B94046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150" creationId="{90A1EF09-474F-B4E7-0940-9FD85F5DEB44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152" creationId="{4F389A53-B61E-1A73-205B-C18253EE7EF0}"/>
          </ac:spMkLst>
        </pc:spChg>
        <pc:spChg chg="mod">
          <ac:chgData name="Ying Cao" userId="c5d2f89c-37b7-45b8-9142-b3d7055cf3db" providerId="ADAL" clId="{6F0AA2EB-9836-1B47-ABA0-68A98B85E781}" dt="2022-03-18T01:37:33.890" v="79"/>
          <ac:spMkLst>
            <pc:docMk/>
            <pc:sldMk cId="3903929517" sldId="257"/>
            <ac:spMk id="153" creationId="{193F277D-D273-706A-1130-9EF7E8BA93E0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154" creationId="{E3F9EDAC-EC56-4404-4B42-E405A83007F6}"/>
          </ac:spMkLst>
        </pc:spChg>
        <pc:spChg chg="mod">
          <ac:chgData name="Ying Cao" userId="c5d2f89c-37b7-45b8-9142-b3d7055cf3db" providerId="ADAL" clId="{6F0AA2EB-9836-1B47-ABA0-68A98B85E781}" dt="2022-03-18T01:38:26.270" v="118" actId="20577"/>
          <ac:spMkLst>
            <pc:docMk/>
            <pc:sldMk cId="3903929517" sldId="257"/>
            <ac:spMk id="155" creationId="{EDCD04CF-09A3-764A-DFC2-D248DCC2F895}"/>
          </ac:spMkLst>
        </pc:spChg>
        <pc:spChg chg="mod topLvl">
          <ac:chgData name="Ying Cao" userId="c5d2f89c-37b7-45b8-9142-b3d7055cf3db" providerId="ADAL" clId="{6F0AA2EB-9836-1B47-ABA0-68A98B85E781}" dt="2022-03-18T01:55:01.756" v="388" actId="1076"/>
          <ac:spMkLst>
            <pc:docMk/>
            <pc:sldMk cId="3903929517" sldId="257"/>
            <ac:spMk id="156" creationId="{74A7178E-CF79-2D73-6E5E-FA34D4CC0752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158" creationId="{91F00786-7425-6B8A-64ED-2B918AD6CC44}"/>
          </ac:spMkLst>
        </pc:spChg>
        <pc:spChg chg="mod">
          <ac:chgData name="Ying Cao" userId="c5d2f89c-37b7-45b8-9142-b3d7055cf3db" providerId="ADAL" clId="{6F0AA2EB-9836-1B47-ABA0-68A98B85E781}" dt="2022-03-18T01:37:56.454" v="102"/>
          <ac:spMkLst>
            <pc:docMk/>
            <pc:sldMk cId="3903929517" sldId="257"/>
            <ac:spMk id="159" creationId="{C1B7FB66-28C5-CEB1-599B-542E1DEE4670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160" creationId="{35DF7EFF-D609-55A1-7F5C-190F767F69D0}"/>
          </ac:spMkLst>
        </pc:spChg>
        <pc:spChg chg="mod">
          <ac:chgData name="Ying Cao" userId="c5d2f89c-37b7-45b8-9142-b3d7055cf3db" providerId="ADAL" clId="{6F0AA2EB-9836-1B47-ABA0-68A98B85E781}" dt="2022-03-18T01:38:30.115" v="120" actId="20577"/>
          <ac:spMkLst>
            <pc:docMk/>
            <pc:sldMk cId="3903929517" sldId="257"/>
            <ac:spMk id="161" creationId="{D60FF837-617E-77FA-E0DE-CE11FA121343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162" creationId="{9ECA81F3-1F2D-5AC2-DED2-A7407DA45648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164" creationId="{7CB3F4D5-9B4D-213D-E618-D83FEE6403A9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166" creationId="{F7E1C427-0E43-471F-7202-7CCDB33434EF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168" creationId="{47EDB06B-366A-65D6-69C3-F9450AD1D4A6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170" creationId="{B2BE0E88-063E-FF1D-907A-EC2A69E711C5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172" creationId="{4F358E2A-AB55-74CD-0146-7521E081A779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174" creationId="{8EBC5A69-1E43-3D33-793F-2184D605D000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176" creationId="{33327745-B638-0A00-17AB-D1D5BA985999}"/>
          </ac:spMkLst>
        </pc:spChg>
        <pc:spChg chg="mod">
          <ac:chgData name="Ying Cao" userId="c5d2f89c-37b7-45b8-9142-b3d7055cf3db" providerId="ADAL" clId="{6F0AA2EB-9836-1B47-ABA0-68A98B85E781}" dt="2022-03-18T01:40:31.128" v="169"/>
          <ac:spMkLst>
            <pc:docMk/>
            <pc:sldMk cId="3903929517" sldId="257"/>
            <ac:spMk id="177" creationId="{850FDFA0-AC5B-0100-CDC9-30A058159A66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178" creationId="{F25865C3-DA93-3A72-0F1E-CEA2F2236EC7}"/>
          </ac:spMkLst>
        </pc:spChg>
        <pc:spChg chg="mod">
          <ac:chgData name="Ying Cao" userId="c5d2f89c-37b7-45b8-9142-b3d7055cf3db" providerId="ADAL" clId="{6F0AA2EB-9836-1B47-ABA0-68A98B85E781}" dt="2022-03-18T01:40:31.128" v="169"/>
          <ac:spMkLst>
            <pc:docMk/>
            <pc:sldMk cId="3903929517" sldId="257"/>
            <ac:spMk id="179" creationId="{71A52AD3-5A99-EEFE-F3C6-6A355ECEFF55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180" creationId="{3FE1D2AA-F69A-57F2-31BF-15806EC820D2}"/>
          </ac:spMkLst>
        </pc:spChg>
        <pc:spChg chg="mod">
          <ac:chgData name="Ying Cao" userId="c5d2f89c-37b7-45b8-9142-b3d7055cf3db" providerId="ADAL" clId="{6F0AA2EB-9836-1B47-ABA0-68A98B85E781}" dt="2022-03-18T01:40:31.128" v="169"/>
          <ac:spMkLst>
            <pc:docMk/>
            <pc:sldMk cId="3903929517" sldId="257"/>
            <ac:spMk id="181" creationId="{C1A702D7-8A75-F056-38B2-1D3C82081C39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182" creationId="{07476B64-C910-81ED-23B0-B676150D695F}"/>
          </ac:spMkLst>
        </pc:spChg>
        <pc:spChg chg="mod">
          <ac:chgData name="Ying Cao" userId="c5d2f89c-37b7-45b8-9142-b3d7055cf3db" providerId="ADAL" clId="{6F0AA2EB-9836-1B47-ABA0-68A98B85E781}" dt="2022-03-18T01:40:31.128" v="169"/>
          <ac:spMkLst>
            <pc:docMk/>
            <pc:sldMk cId="3903929517" sldId="257"/>
            <ac:spMk id="183" creationId="{7924E419-6E5E-D1CE-56F0-2C12DCBDE634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184" creationId="{8F2AD303-4796-DC92-51A8-4B7F01766EEB}"/>
          </ac:spMkLst>
        </pc:spChg>
        <pc:spChg chg="mod">
          <ac:chgData name="Ying Cao" userId="c5d2f89c-37b7-45b8-9142-b3d7055cf3db" providerId="ADAL" clId="{6F0AA2EB-9836-1B47-ABA0-68A98B85E781}" dt="2022-03-18T01:40:31.128" v="169"/>
          <ac:spMkLst>
            <pc:docMk/>
            <pc:sldMk cId="3903929517" sldId="257"/>
            <ac:spMk id="185" creationId="{E3349836-0EE7-3C35-2392-9762944A32AA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186" creationId="{5DC9F167-A3C7-03EC-137E-16998F009258}"/>
          </ac:spMkLst>
        </pc:spChg>
        <pc:spChg chg="mod">
          <ac:chgData name="Ying Cao" userId="c5d2f89c-37b7-45b8-9142-b3d7055cf3db" providerId="ADAL" clId="{6F0AA2EB-9836-1B47-ABA0-68A98B85E781}" dt="2022-03-18T01:40:31.128" v="169"/>
          <ac:spMkLst>
            <pc:docMk/>
            <pc:sldMk cId="3903929517" sldId="257"/>
            <ac:spMk id="187" creationId="{9188AFA6-6198-CBD6-A391-E6043FD0432E}"/>
          </ac:spMkLst>
        </pc:spChg>
        <pc:spChg chg="mod topLvl">
          <ac:chgData name="Ying Cao" userId="c5d2f89c-37b7-45b8-9142-b3d7055cf3db" providerId="ADAL" clId="{6F0AA2EB-9836-1B47-ABA0-68A98B85E781}" dt="2022-03-18T01:46:53.397" v="219" actId="207"/>
          <ac:spMkLst>
            <pc:docMk/>
            <pc:sldMk cId="3903929517" sldId="257"/>
            <ac:spMk id="188" creationId="{132B5DDF-1056-4CFA-6643-066E0DF7774A}"/>
          </ac:spMkLst>
        </pc:spChg>
        <pc:spChg chg="mod">
          <ac:chgData name="Ying Cao" userId="c5d2f89c-37b7-45b8-9142-b3d7055cf3db" providerId="ADAL" clId="{6F0AA2EB-9836-1B47-ABA0-68A98B85E781}" dt="2022-03-18T01:40:31.128" v="169"/>
          <ac:spMkLst>
            <pc:docMk/>
            <pc:sldMk cId="3903929517" sldId="257"/>
            <ac:spMk id="189" creationId="{D10BBAB9-62BB-2860-2E19-D58489E191CD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190" creationId="{EC0BEAE7-ACCE-CE17-B285-BF9D4A023636}"/>
          </ac:spMkLst>
        </pc:spChg>
        <pc:spChg chg="mod topLvl">
          <ac:chgData name="Ying Cao" userId="c5d2f89c-37b7-45b8-9142-b3d7055cf3db" providerId="ADAL" clId="{6F0AA2EB-9836-1B47-ABA0-68A98B85E781}" dt="2022-03-18T01:46:53.397" v="219" actId="207"/>
          <ac:spMkLst>
            <pc:docMk/>
            <pc:sldMk cId="3903929517" sldId="257"/>
            <ac:spMk id="192" creationId="{67444E82-EBC9-C432-7D30-2EC588A66EFA}"/>
          </ac:spMkLst>
        </pc:spChg>
        <pc:spChg chg="mod">
          <ac:chgData name="Ying Cao" userId="c5d2f89c-37b7-45b8-9142-b3d7055cf3db" providerId="ADAL" clId="{6F0AA2EB-9836-1B47-ABA0-68A98B85E781}" dt="2022-03-18T01:40:38.894" v="171"/>
          <ac:spMkLst>
            <pc:docMk/>
            <pc:sldMk cId="3903929517" sldId="257"/>
            <ac:spMk id="193" creationId="{B1C58B20-9F0E-9380-1320-099DACF35BAF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194" creationId="{C2F31599-37A3-0344-9C57-85517B771865}"/>
          </ac:spMkLst>
        </pc:spChg>
        <pc:spChg chg="mod">
          <ac:chgData name="Ying Cao" userId="c5d2f89c-37b7-45b8-9142-b3d7055cf3db" providerId="ADAL" clId="{6F0AA2EB-9836-1B47-ABA0-68A98B85E781}" dt="2022-03-18T01:40:38.894" v="171"/>
          <ac:spMkLst>
            <pc:docMk/>
            <pc:sldMk cId="3903929517" sldId="257"/>
            <ac:spMk id="195" creationId="{C92C7B4D-1E48-3A2A-A5DE-551499F1C53C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196" creationId="{87A49B46-9EFB-E18F-144B-1F5162F3A699}"/>
          </ac:spMkLst>
        </pc:spChg>
        <pc:spChg chg="mod">
          <ac:chgData name="Ying Cao" userId="c5d2f89c-37b7-45b8-9142-b3d7055cf3db" providerId="ADAL" clId="{6F0AA2EB-9836-1B47-ABA0-68A98B85E781}" dt="2022-03-18T01:40:38.894" v="171"/>
          <ac:spMkLst>
            <pc:docMk/>
            <pc:sldMk cId="3903929517" sldId="257"/>
            <ac:spMk id="197" creationId="{4539D366-651A-674C-CB4C-8E652813EDE9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198" creationId="{BF48A80A-E38E-B983-9874-CF21477E2889}"/>
          </ac:spMkLst>
        </pc:spChg>
        <pc:spChg chg="mod">
          <ac:chgData name="Ying Cao" userId="c5d2f89c-37b7-45b8-9142-b3d7055cf3db" providerId="ADAL" clId="{6F0AA2EB-9836-1B47-ABA0-68A98B85E781}" dt="2022-03-18T01:40:38.894" v="171"/>
          <ac:spMkLst>
            <pc:docMk/>
            <pc:sldMk cId="3903929517" sldId="257"/>
            <ac:spMk id="199" creationId="{FA8FC388-3217-4A6E-E6B5-2317221F5C4A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200" creationId="{3ED31E91-F851-7393-6F4A-DA9FB8158BB1}"/>
          </ac:spMkLst>
        </pc:spChg>
        <pc:spChg chg="mod">
          <ac:chgData name="Ying Cao" userId="c5d2f89c-37b7-45b8-9142-b3d7055cf3db" providerId="ADAL" clId="{6F0AA2EB-9836-1B47-ABA0-68A98B85E781}" dt="2022-03-18T01:40:38.894" v="171"/>
          <ac:spMkLst>
            <pc:docMk/>
            <pc:sldMk cId="3903929517" sldId="257"/>
            <ac:spMk id="201" creationId="{858D767D-B57A-26CF-FDB4-75C44520706D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202" creationId="{7D4C9561-7AC2-9D0B-4C0E-6477A4B34167}"/>
          </ac:spMkLst>
        </pc:spChg>
        <pc:spChg chg="mod">
          <ac:chgData name="Ying Cao" userId="c5d2f89c-37b7-45b8-9142-b3d7055cf3db" providerId="ADAL" clId="{6F0AA2EB-9836-1B47-ABA0-68A98B85E781}" dt="2022-03-18T01:40:38.894" v="171"/>
          <ac:spMkLst>
            <pc:docMk/>
            <pc:sldMk cId="3903929517" sldId="257"/>
            <ac:spMk id="203" creationId="{5B7DC54C-228C-DC4D-A587-A3ED26FF5EF9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204" creationId="{67C72A47-A633-C1C4-A77A-1867F2662FBB}"/>
          </ac:spMkLst>
        </pc:spChg>
        <pc:spChg chg="mod">
          <ac:chgData name="Ying Cao" userId="c5d2f89c-37b7-45b8-9142-b3d7055cf3db" providerId="ADAL" clId="{6F0AA2EB-9836-1B47-ABA0-68A98B85E781}" dt="2022-03-18T01:40:38.894" v="171"/>
          <ac:spMkLst>
            <pc:docMk/>
            <pc:sldMk cId="3903929517" sldId="257"/>
            <ac:spMk id="205" creationId="{39CC4D46-FA24-6B40-3F57-5057E1893B1D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206" creationId="{C0303375-4E0C-FE35-4C38-90827CD38E04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208" creationId="{3D4055C1-6F0C-3AF1-89F7-9E81C98D4BF0}"/>
          </ac:spMkLst>
        </pc:spChg>
        <pc:spChg chg="mod">
          <ac:chgData name="Ying Cao" userId="c5d2f89c-37b7-45b8-9142-b3d7055cf3db" providerId="ADAL" clId="{6F0AA2EB-9836-1B47-ABA0-68A98B85E781}" dt="2022-03-18T01:40:45.714" v="173"/>
          <ac:spMkLst>
            <pc:docMk/>
            <pc:sldMk cId="3903929517" sldId="257"/>
            <ac:spMk id="209" creationId="{C6C342E0-2D72-845B-86E8-587AD9EA7065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210" creationId="{6E921F18-33A8-CABA-A7AF-8981A362048A}"/>
          </ac:spMkLst>
        </pc:spChg>
        <pc:spChg chg="mod">
          <ac:chgData name="Ying Cao" userId="c5d2f89c-37b7-45b8-9142-b3d7055cf3db" providerId="ADAL" clId="{6F0AA2EB-9836-1B47-ABA0-68A98B85E781}" dt="2022-03-18T01:40:45.714" v="173"/>
          <ac:spMkLst>
            <pc:docMk/>
            <pc:sldMk cId="3903929517" sldId="257"/>
            <ac:spMk id="211" creationId="{AEC09DCD-99D6-76AD-F450-182DFD929CF9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212" creationId="{0388C140-6DD6-F2FF-42AE-E0575E383138}"/>
          </ac:spMkLst>
        </pc:spChg>
        <pc:spChg chg="mod">
          <ac:chgData name="Ying Cao" userId="c5d2f89c-37b7-45b8-9142-b3d7055cf3db" providerId="ADAL" clId="{6F0AA2EB-9836-1B47-ABA0-68A98B85E781}" dt="2022-03-18T01:40:45.714" v="173"/>
          <ac:spMkLst>
            <pc:docMk/>
            <pc:sldMk cId="3903929517" sldId="257"/>
            <ac:spMk id="213" creationId="{406F3700-FFE4-616A-2D8C-CA47EE9B4E3B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214" creationId="{8E259DAF-6321-0507-3A3D-6B8DD43BEEFA}"/>
          </ac:spMkLst>
        </pc:spChg>
        <pc:spChg chg="mod">
          <ac:chgData name="Ying Cao" userId="c5d2f89c-37b7-45b8-9142-b3d7055cf3db" providerId="ADAL" clId="{6F0AA2EB-9836-1B47-ABA0-68A98B85E781}" dt="2022-03-18T01:40:45.714" v="173"/>
          <ac:spMkLst>
            <pc:docMk/>
            <pc:sldMk cId="3903929517" sldId="257"/>
            <ac:spMk id="215" creationId="{79A2F24F-7E70-C763-C568-615B5F63E85B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216" creationId="{A7BADABF-CD2E-68FF-760A-F4ED3598ED91}"/>
          </ac:spMkLst>
        </pc:spChg>
        <pc:spChg chg="mod">
          <ac:chgData name="Ying Cao" userId="c5d2f89c-37b7-45b8-9142-b3d7055cf3db" providerId="ADAL" clId="{6F0AA2EB-9836-1B47-ABA0-68A98B85E781}" dt="2022-03-18T01:40:45.714" v="173"/>
          <ac:spMkLst>
            <pc:docMk/>
            <pc:sldMk cId="3903929517" sldId="257"/>
            <ac:spMk id="217" creationId="{AFB2D2E4-E2B1-3171-ACF2-9B7D9E9512E5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218" creationId="{38426EC2-369B-FA85-64C8-4876EEA9BAF9}"/>
          </ac:spMkLst>
        </pc:spChg>
        <pc:spChg chg="mod">
          <ac:chgData name="Ying Cao" userId="c5d2f89c-37b7-45b8-9142-b3d7055cf3db" providerId="ADAL" clId="{6F0AA2EB-9836-1B47-ABA0-68A98B85E781}" dt="2022-03-18T01:40:45.714" v="173"/>
          <ac:spMkLst>
            <pc:docMk/>
            <pc:sldMk cId="3903929517" sldId="257"/>
            <ac:spMk id="219" creationId="{0D7719F6-2380-3565-C645-938CC8F16280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220" creationId="{2303C55A-AB90-FC32-BEA8-35FDDF58D4B5}"/>
          </ac:spMkLst>
        </pc:spChg>
        <pc:spChg chg="mod">
          <ac:chgData name="Ying Cao" userId="c5d2f89c-37b7-45b8-9142-b3d7055cf3db" providerId="ADAL" clId="{6F0AA2EB-9836-1B47-ABA0-68A98B85E781}" dt="2022-03-18T01:40:45.714" v="173"/>
          <ac:spMkLst>
            <pc:docMk/>
            <pc:sldMk cId="3903929517" sldId="257"/>
            <ac:spMk id="221" creationId="{3B1AA6CE-A387-D8B3-D4D2-14ADA08A0455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222" creationId="{F4DD47AB-9851-9EC6-B294-CF59B672D3D5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224" creationId="{8EDD2DD6-47D9-D2EE-EAEB-1B532C13D2CB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226" creationId="{68F7E7BB-BF4B-FD8D-5D8E-2D002D16D303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228" creationId="{B9743DD2-6CD2-38EC-9625-C2260016CA34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230" creationId="{0141840B-435C-FF94-2470-84C4842C6C1E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232" creationId="{F7C380D8-7AE9-3B20-E06F-93B9D542CC85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234" creationId="{363DF7FA-9E60-AB6F-2AA6-2A4EF7EC83CE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236" creationId="{62A08579-41DD-C157-E4BF-86FCBC49645E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238" creationId="{70E9A665-FCC8-B1EA-83C4-591CD7D57ED3}"/>
          </ac:spMkLst>
        </pc:spChg>
        <pc:spChg chg="mod topLvl">
          <ac:chgData name="Ying Cao" userId="c5d2f89c-37b7-45b8-9142-b3d7055cf3db" providerId="ADAL" clId="{6F0AA2EB-9836-1B47-ABA0-68A98B85E781}" dt="2022-03-18T01:45:20.561" v="200" actId="692"/>
          <ac:spMkLst>
            <pc:docMk/>
            <pc:sldMk cId="3903929517" sldId="257"/>
            <ac:spMk id="240" creationId="{1BF0E770-3BA5-0A61-A058-AD078B723EE2}"/>
          </ac:spMkLst>
        </pc:spChg>
        <pc:spChg chg="mod topLvl">
          <ac:chgData name="Ying Cao" userId="c5d2f89c-37b7-45b8-9142-b3d7055cf3db" providerId="ADAL" clId="{6F0AA2EB-9836-1B47-ABA0-68A98B85E781}" dt="2022-03-18T01:42:00.571" v="179" actId="165"/>
          <ac:spMkLst>
            <pc:docMk/>
            <pc:sldMk cId="3903929517" sldId="257"/>
            <ac:spMk id="242" creationId="{4D2CC000-9FEF-D181-B1D9-6AFC52B338AC}"/>
          </ac:spMkLst>
        </pc:spChg>
        <pc:grpChg chg="add mod">
          <ac:chgData name="Ying Cao" userId="c5d2f89c-37b7-45b8-9142-b3d7055cf3db" providerId="ADAL" clId="{6F0AA2EB-9836-1B47-ABA0-68A98B85E781}" dt="2022-03-18T01:38:15.772" v="112" actId="1038"/>
          <ac:grpSpMkLst>
            <pc:docMk/>
            <pc:sldMk cId="3903929517" sldId="257"/>
            <ac:grpSpMk id="7" creationId="{A624C99A-927E-C01E-2338-ED67259CDC62}"/>
          </ac:grpSpMkLst>
        </pc:grpChg>
        <pc:grpChg chg="add mod">
          <ac:chgData name="Ying Cao" userId="c5d2f89c-37b7-45b8-9142-b3d7055cf3db" providerId="ADAL" clId="{6F0AA2EB-9836-1B47-ABA0-68A98B85E781}" dt="2022-03-18T01:38:15.772" v="112" actId="1038"/>
          <ac:grpSpMkLst>
            <pc:docMk/>
            <pc:sldMk cId="3903929517" sldId="257"/>
            <ac:grpSpMk id="8" creationId="{AF23832A-6AF8-1882-064A-E28F8D79A2C9}"/>
          </ac:grpSpMkLst>
        </pc:grpChg>
        <pc:grpChg chg="add mod">
          <ac:chgData name="Ying Cao" userId="c5d2f89c-37b7-45b8-9142-b3d7055cf3db" providerId="ADAL" clId="{6F0AA2EB-9836-1B47-ABA0-68A98B85E781}" dt="2022-03-18T01:40:59.642" v="175" actId="552"/>
          <ac:grpSpMkLst>
            <pc:docMk/>
            <pc:sldMk cId="3903929517" sldId="257"/>
            <ac:grpSpMk id="16" creationId="{F152BF4A-291B-984A-71A9-6D7A58945A59}"/>
          </ac:grpSpMkLst>
        </pc:grpChg>
        <pc:grpChg chg="add">
          <ac:chgData name="Ying Cao" userId="c5d2f89c-37b7-45b8-9142-b3d7055cf3db" providerId="ADAL" clId="{6F0AA2EB-9836-1B47-ABA0-68A98B85E781}" dt="2022-03-18T01:41:04.586" v="176" actId="164"/>
          <ac:grpSpMkLst>
            <pc:docMk/>
            <pc:sldMk cId="3903929517" sldId="257"/>
            <ac:grpSpMk id="17" creationId="{D2B7EED5-0DA8-AB5F-DA8D-6F6D080B781A}"/>
          </ac:grpSpMkLst>
        </pc:grpChg>
        <pc:grpChg chg="add del">
          <ac:chgData name="Ying Cao" userId="c5d2f89c-37b7-45b8-9142-b3d7055cf3db" providerId="ADAL" clId="{6F0AA2EB-9836-1B47-ABA0-68A98B85E781}" dt="2022-03-18T01:42:00.571" v="179" actId="165"/>
          <ac:grpSpMkLst>
            <pc:docMk/>
            <pc:sldMk cId="3903929517" sldId="257"/>
            <ac:grpSpMk id="18" creationId="{DE70FFE7-F15C-0CAB-2E3F-E5AAA97BBB7D}"/>
          </ac:grpSpMkLst>
        </pc:grpChg>
        <pc:grpChg chg="add mod">
          <ac:chgData name="Ying Cao" userId="c5d2f89c-37b7-45b8-9142-b3d7055cf3db" providerId="ADAL" clId="{6F0AA2EB-9836-1B47-ABA0-68A98B85E781}" dt="2022-03-18T01:58:34.169" v="469" actId="1076"/>
          <ac:grpSpMkLst>
            <pc:docMk/>
            <pc:sldMk cId="3903929517" sldId="257"/>
            <ac:grpSpMk id="85" creationId="{2ABE769A-6B67-2A0A-BA24-A17200EE7756}"/>
          </ac:grpSpMkLst>
        </pc:grpChg>
        <pc:grpChg chg="add mod">
          <ac:chgData name="Ying Cao" userId="c5d2f89c-37b7-45b8-9142-b3d7055cf3db" providerId="ADAL" clId="{6F0AA2EB-9836-1B47-ABA0-68A98B85E781}" dt="2022-03-18T01:38:15.772" v="112" actId="1038"/>
          <ac:grpSpMkLst>
            <pc:docMk/>
            <pc:sldMk cId="3903929517" sldId="257"/>
            <ac:grpSpMk id="151" creationId="{776ECF0F-7529-04C2-FBCE-A2F96F52C9F7}"/>
          </ac:grpSpMkLst>
        </pc:grpChg>
        <pc:grpChg chg="add mod">
          <ac:chgData name="Ying Cao" userId="c5d2f89c-37b7-45b8-9142-b3d7055cf3db" providerId="ADAL" clId="{6F0AA2EB-9836-1B47-ABA0-68A98B85E781}" dt="2022-03-18T01:38:15.772" v="112" actId="1038"/>
          <ac:grpSpMkLst>
            <pc:docMk/>
            <pc:sldMk cId="3903929517" sldId="257"/>
            <ac:grpSpMk id="157" creationId="{7D8BCD90-543C-51B8-8DD2-2E531808A9CA}"/>
          </ac:grpSpMkLst>
        </pc:grpChg>
        <pc:grpChg chg="add mod">
          <ac:chgData name="Ying Cao" userId="c5d2f89c-37b7-45b8-9142-b3d7055cf3db" providerId="ADAL" clId="{6F0AA2EB-9836-1B47-ABA0-68A98B85E781}" dt="2022-03-18T01:40:59.642" v="175" actId="552"/>
          <ac:grpSpMkLst>
            <pc:docMk/>
            <pc:sldMk cId="3903929517" sldId="257"/>
            <ac:grpSpMk id="175" creationId="{85D4C9D4-DD60-99D9-3766-4F67FA852589}"/>
          </ac:grpSpMkLst>
        </pc:grpChg>
        <pc:grpChg chg="add mod">
          <ac:chgData name="Ying Cao" userId="c5d2f89c-37b7-45b8-9142-b3d7055cf3db" providerId="ADAL" clId="{6F0AA2EB-9836-1B47-ABA0-68A98B85E781}" dt="2022-03-18T01:40:59.642" v="175" actId="552"/>
          <ac:grpSpMkLst>
            <pc:docMk/>
            <pc:sldMk cId="3903929517" sldId="257"/>
            <ac:grpSpMk id="191" creationId="{965B8AFF-E808-D9E1-2CA6-CA3E6EBD89C5}"/>
          </ac:grpSpMkLst>
        </pc:grpChg>
        <pc:grpChg chg="add mod">
          <ac:chgData name="Ying Cao" userId="c5d2f89c-37b7-45b8-9142-b3d7055cf3db" providerId="ADAL" clId="{6F0AA2EB-9836-1B47-ABA0-68A98B85E781}" dt="2022-03-18T01:40:59.642" v="175" actId="552"/>
          <ac:grpSpMkLst>
            <pc:docMk/>
            <pc:sldMk cId="3903929517" sldId="257"/>
            <ac:grpSpMk id="207" creationId="{7BE91774-CCE8-4A61-6C09-114C1EC7EBE0}"/>
          </ac:grpSpMkLst>
        </pc:grpChg>
        <pc:cxnChg chg="add mod">
          <ac:chgData name="Ying Cao" userId="c5d2f89c-37b7-45b8-9142-b3d7055cf3db" providerId="ADAL" clId="{6F0AA2EB-9836-1B47-ABA0-68A98B85E781}" dt="2022-03-18T01:36:33.012" v="24" actId="1037"/>
          <ac:cxnSpMkLst>
            <pc:docMk/>
            <pc:sldMk cId="3903929517" sldId="257"/>
            <ac:cxnSpMk id="143" creationId="{43214326-8B5E-EEC0-2254-F4F1C22FE03C}"/>
          </ac:cxnSpMkLst>
        </pc:cxnChg>
        <pc:cxnChg chg="mod">
          <ac:chgData name="Ying Cao" userId="c5d2f89c-37b7-45b8-9142-b3d7055cf3db" providerId="ADAL" clId="{6F0AA2EB-9836-1B47-ABA0-68A98B85E781}" dt="2022-03-18T01:35:40.475" v="1" actId="1076"/>
          <ac:cxnSpMkLst>
            <pc:docMk/>
            <pc:sldMk cId="3903929517" sldId="257"/>
            <ac:cxnSpMk id="244" creationId="{CCD640C0-3295-1FA9-64FD-FDE8D421D6EC}"/>
          </ac:cxnSpMkLst>
        </pc:cxnChg>
        <pc:cxnChg chg="mod">
          <ac:chgData name="Ying Cao" userId="c5d2f89c-37b7-45b8-9142-b3d7055cf3db" providerId="ADAL" clId="{6F0AA2EB-9836-1B47-ABA0-68A98B85E781}" dt="2022-03-18T01:35:40.475" v="1" actId="1076"/>
          <ac:cxnSpMkLst>
            <pc:docMk/>
            <pc:sldMk cId="3903929517" sldId="257"/>
            <ac:cxnSpMk id="246" creationId="{37F067E5-49BA-8F0B-72CD-D91EF6B42D06}"/>
          </ac:cxnSpMkLst>
        </pc:cxnChg>
        <pc:cxnChg chg="mod">
          <ac:chgData name="Ying Cao" userId="c5d2f89c-37b7-45b8-9142-b3d7055cf3db" providerId="ADAL" clId="{6F0AA2EB-9836-1B47-ABA0-68A98B85E781}" dt="2022-03-18T01:35:40.475" v="1" actId="1076"/>
          <ac:cxnSpMkLst>
            <pc:docMk/>
            <pc:sldMk cId="3903929517" sldId="257"/>
            <ac:cxnSpMk id="247" creationId="{6A9D7D29-5D33-3FC8-F432-7411D7056CC5}"/>
          </ac:cxnSpMkLst>
        </pc:cxnChg>
        <pc:cxnChg chg="mod">
          <ac:chgData name="Ying Cao" userId="c5d2f89c-37b7-45b8-9142-b3d7055cf3db" providerId="ADAL" clId="{6F0AA2EB-9836-1B47-ABA0-68A98B85E781}" dt="2022-03-18T01:35:40.475" v="1" actId="1076"/>
          <ac:cxnSpMkLst>
            <pc:docMk/>
            <pc:sldMk cId="3903929517" sldId="257"/>
            <ac:cxnSpMk id="248" creationId="{8592EF8E-6238-F3EC-3153-03C459D71239}"/>
          </ac:cxnSpMkLst>
        </pc:cxnChg>
        <pc:cxnChg chg="mod">
          <ac:chgData name="Ying Cao" userId="c5d2f89c-37b7-45b8-9142-b3d7055cf3db" providerId="ADAL" clId="{6F0AA2EB-9836-1B47-ABA0-68A98B85E781}" dt="2022-03-18T01:35:40.475" v="1" actId="1076"/>
          <ac:cxnSpMkLst>
            <pc:docMk/>
            <pc:sldMk cId="3903929517" sldId="257"/>
            <ac:cxnSpMk id="249" creationId="{3AF6F4E4-155A-8D65-5E73-B8F6029AC1A0}"/>
          </ac:cxnSpMkLst>
        </pc:cxnChg>
        <pc:cxnChg chg="mod">
          <ac:chgData name="Ying Cao" userId="c5d2f89c-37b7-45b8-9142-b3d7055cf3db" providerId="ADAL" clId="{6F0AA2EB-9836-1B47-ABA0-68A98B85E781}" dt="2022-03-18T01:35:40.475" v="1" actId="1076"/>
          <ac:cxnSpMkLst>
            <pc:docMk/>
            <pc:sldMk cId="3903929517" sldId="257"/>
            <ac:cxnSpMk id="250" creationId="{BF3F1BDC-1D53-0FF6-4D75-129D84D824B9}"/>
          </ac:cxnSpMkLst>
        </pc:cxnChg>
        <pc:cxnChg chg="mod">
          <ac:chgData name="Ying Cao" userId="c5d2f89c-37b7-45b8-9142-b3d7055cf3db" providerId="ADAL" clId="{6F0AA2EB-9836-1B47-ABA0-68A98B85E781}" dt="2022-03-18T01:35:40.475" v="1" actId="1076"/>
          <ac:cxnSpMkLst>
            <pc:docMk/>
            <pc:sldMk cId="3903929517" sldId="257"/>
            <ac:cxnSpMk id="251" creationId="{DC779CBC-2E36-AFA0-8ED2-CF09A6292DDE}"/>
          </ac:cxnSpMkLst>
        </pc:cxnChg>
        <pc:cxnChg chg="mod">
          <ac:chgData name="Ying Cao" userId="c5d2f89c-37b7-45b8-9142-b3d7055cf3db" providerId="ADAL" clId="{6F0AA2EB-9836-1B47-ABA0-68A98B85E781}" dt="2022-03-18T01:35:40.475" v="1" actId="1076"/>
          <ac:cxnSpMkLst>
            <pc:docMk/>
            <pc:sldMk cId="3903929517" sldId="257"/>
            <ac:cxnSpMk id="252" creationId="{6E4C4586-B9C2-2139-A293-50B8C71DA633}"/>
          </ac:cxnSpMkLst>
        </pc:cxnChg>
        <pc:cxnChg chg="mod">
          <ac:chgData name="Ying Cao" userId="c5d2f89c-37b7-45b8-9142-b3d7055cf3db" providerId="ADAL" clId="{6F0AA2EB-9836-1B47-ABA0-68A98B85E781}" dt="2022-03-18T01:35:40.475" v="1" actId="1076"/>
          <ac:cxnSpMkLst>
            <pc:docMk/>
            <pc:sldMk cId="3903929517" sldId="257"/>
            <ac:cxnSpMk id="253" creationId="{E7A094E4-E989-4386-55C2-0B3E3611602F}"/>
          </ac:cxnSpMkLst>
        </pc:cxnChg>
        <pc:cxnChg chg="mod">
          <ac:chgData name="Ying Cao" userId="c5d2f89c-37b7-45b8-9142-b3d7055cf3db" providerId="ADAL" clId="{6F0AA2EB-9836-1B47-ABA0-68A98B85E781}" dt="2022-03-18T01:35:40.475" v="1" actId="1076"/>
          <ac:cxnSpMkLst>
            <pc:docMk/>
            <pc:sldMk cId="3903929517" sldId="257"/>
            <ac:cxnSpMk id="254" creationId="{69A539BD-BDD5-494E-0DD0-F7252BF6DCD9}"/>
          </ac:cxnSpMkLst>
        </pc:cxnChg>
        <pc:cxnChg chg="mod">
          <ac:chgData name="Ying Cao" userId="c5d2f89c-37b7-45b8-9142-b3d7055cf3db" providerId="ADAL" clId="{6F0AA2EB-9836-1B47-ABA0-68A98B85E781}" dt="2022-03-18T01:35:40.475" v="1" actId="1076"/>
          <ac:cxnSpMkLst>
            <pc:docMk/>
            <pc:sldMk cId="3903929517" sldId="257"/>
            <ac:cxnSpMk id="255" creationId="{FD84B20D-7376-2AF1-4230-25F29B6097AF}"/>
          </ac:cxnSpMkLst>
        </pc:cxnChg>
        <pc:cxnChg chg="mod">
          <ac:chgData name="Ying Cao" userId="c5d2f89c-37b7-45b8-9142-b3d7055cf3db" providerId="ADAL" clId="{6F0AA2EB-9836-1B47-ABA0-68A98B85E781}" dt="2022-03-18T01:35:40.475" v="1" actId="1076"/>
          <ac:cxnSpMkLst>
            <pc:docMk/>
            <pc:sldMk cId="3903929517" sldId="257"/>
            <ac:cxnSpMk id="256" creationId="{75C24DD3-511A-2C14-3DD8-0E153CFEE146}"/>
          </ac:cxnSpMkLst>
        </pc:cxnChg>
        <pc:cxnChg chg="mod">
          <ac:chgData name="Ying Cao" userId="c5d2f89c-37b7-45b8-9142-b3d7055cf3db" providerId="ADAL" clId="{6F0AA2EB-9836-1B47-ABA0-68A98B85E781}" dt="2022-03-18T01:35:40.475" v="1" actId="1076"/>
          <ac:cxnSpMkLst>
            <pc:docMk/>
            <pc:sldMk cId="3903929517" sldId="257"/>
            <ac:cxnSpMk id="257" creationId="{2B7D5FED-A4B6-C05D-1996-A991E05764E9}"/>
          </ac:cxnSpMkLst>
        </pc:cxnChg>
        <pc:cxnChg chg="mod">
          <ac:chgData name="Ying Cao" userId="c5d2f89c-37b7-45b8-9142-b3d7055cf3db" providerId="ADAL" clId="{6F0AA2EB-9836-1B47-ABA0-68A98B85E781}" dt="2022-03-18T01:35:40.475" v="1" actId="1076"/>
          <ac:cxnSpMkLst>
            <pc:docMk/>
            <pc:sldMk cId="3903929517" sldId="257"/>
            <ac:cxnSpMk id="258" creationId="{DAF3192C-F9E4-8F3E-75D0-94E51BE0CB14}"/>
          </ac:cxnSpMkLst>
        </pc:cxnChg>
        <pc:cxnChg chg="mod">
          <ac:chgData name="Ying Cao" userId="c5d2f89c-37b7-45b8-9142-b3d7055cf3db" providerId="ADAL" clId="{6F0AA2EB-9836-1B47-ABA0-68A98B85E781}" dt="2022-03-18T01:35:40.475" v="1" actId="1076"/>
          <ac:cxnSpMkLst>
            <pc:docMk/>
            <pc:sldMk cId="3903929517" sldId="257"/>
            <ac:cxnSpMk id="259" creationId="{9F9C3AD4-C80C-AAC7-2F78-158AAC749BF9}"/>
          </ac:cxnSpMkLst>
        </pc:cxnChg>
        <pc:cxnChg chg="mod">
          <ac:chgData name="Ying Cao" userId="c5d2f89c-37b7-45b8-9142-b3d7055cf3db" providerId="ADAL" clId="{6F0AA2EB-9836-1B47-ABA0-68A98B85E781}" dt="2022-03-18T01:35:40.475" v="1" actId="1076"/>
          <ac:cxnSpMkLst>
            <pc:docMk/>
            <pc:sldMk cId="3903929517" sldId="257"/>
            <ac:cxnSpMk id="260" creationId="{53B90868-99E0-78E1-C75E-C9FE1A0C4214}"/>
          </ac:cxnSpMkLst>
        </pc:cxnChg>
        <pc:cxnChg chg="mod">
          <ac:chgData name="Ying Cao" userId="c5d2f89c-37b7-45b8-9142-b3d7055cf3db" providerId="ADAL" clId="{6F0AA2EB-9836-1B47-ABA0-68A98B85E781}" dt="2022-03-18T01:35:40.475" v="1" actId="1076"/>
          <ac:cxnSpMkLst>
            <pc:docMk/>
            <pc:sldMk cId="3903929517" sldId="257"/>
            <ac:cxnSpMk id="261" creationId="{8EA1C335-AB4F-4D02-1BE1-2C2729127F1B}"/>
          </ac:cxnSpMkLst>
        </pc:cxnChg>
        <pc:cxnChg chg="mod">
          <ac:chgData name="Ying Cao" userId="c5d2f89c-37b7-45b8-9142-b3d7055cf3db" providerId="ADAL" clId="{6F0AA2EB-9836-1B47-ABA0-68A98B85E781}" dt="2022-03-18T01:35:40.475" v="1" actId="1076"/>
          <ac:cxnSpMkLst>
            <pc:docMk/>
            <pc:sldMk cId="3903929517" sldId="257"/>
            <ac:cxnSpMk id="262" creationId="{7477B7D5-5C6D-2CFA-9965-6B65B529749A}"/>
          </ac:cxnSpMkLst>
        </pc:cxnChg>
        <pc:cxnChg chg="mod">
          <ac:chgData name="Ying Cao" userId="c5d2f89c-37b7-45b8-9142-b3d7055cf3db" providerId="ADAL" clId="{6F0AA2EB-9836-1B47-ABA0-68A98B85E781}" dt="2022-03-18T01:35:40.475" v="1" actId="1076"/>
          <ac:cxnSpMkLst>
            <pc:docMk/>
            <pc:sldMk cId="3903929517" sldId="257"/>
            <ac:cxnSpMk id="263" creationId="{48C2943C-E366-1C0A-8833-9B106F735F52}"/>
          </ac:cxnSpMkLst>
        </pc:cxnChg>
        <pc:cxnChg chg="mod">
          <ac:chgData name="Ying Cao" userId="c5d2f89c-37b7-45b8-9142-b3d7055cf3db" providerId="ADAL" clId="{6F0AA2EB-9836-1B47-ABA0-68A98B85E781}" dt="2022-03-18T01:35:40.475" v="1" actId="1076"/>
          <ac:cxnSpMkLst>
            <pc:docMk/>
            <pc:sldMk cId="3903929517" sldId="257"/>
            <ac:cxnSpMk id="264" creationId="{842460A3-406A-8A99-86CC-2C936ABA87D5}"/>
          </ac:cxnSpMkLst>
        </pc:cxnChg>
        <pc:cxnChg chg="mod">
          <ac:chgData name="Ying Cao" userId="c5d2f89c-37b7-45b8-9142-b3d7055cf3db" providerId="ADAL" clId="{6F0AA2EB-9836-1B47-ABA0-68A98B85E781}" dt="2022-03-18T01:35:40.475" v="1" actId="1076"/>
          <ac:cxnSpMkLst>
            <pc:docMk/>
            <pc:sldMk cId="3903929517" sldId="257"/>
            <ac:cxnSpMk id="265" creationId="{69CEA47E-4349-54EE-50F3-0ECC74AD51B1}"/>
          </ac:cxnSpMkLst>
        </pc:cxnChg>
        <pc:cxnChg chg="mod">
          <ac:chgData name="Ying Cao" userId="c5d2f89c-37b7-45b8-9142-b3d7055cf3db" providerId="ADAL" clId="{6F0AA2EB-9836-1B47-ABA0-68A98B85E781}" dt="2022-03-18T01:35:40.475" v="1" actId="1076"/>
          <ac:cxnSpMkLst>
            <pc:docMk/>
            <pc:sldMk cId="3903929517" sldId="257"/>
            <ac:cxnSpMk id="266" creationId="{E2AAD82A-BCDF-FE35-5F70-B50B849949A2}"/>
          </ac:cxnSpMkLst>
        </pc:cxnChg>
        <pc:cxnChg chg="mod">
          <ac:chgData name="Ying Cao" userId="c5d2f89c-37b7-45b8-9142-b3d7055cf3db" providerId="ADAL" clId="{6F0AA2EB-9836-1B47-ABA0-68A98B85E781}" dt="2022-03-18T01:35:40.475" v="1" actId="1076"/>
          <ac:cxnSpMkLst>
            <pc:docMk/>
            <pc:sldMk cId="3903929517" sldId="257"/>
            <ac:cxnSpMk id="267" creationId="{E8A06FB6-ED4E-61A2-5949-7A605F89E04F}"/>
          </ac:cxnSpMkLst>
        </pc:cxnChg>
        <pc:cxnChg chg="mod">
          <ac:chgData name="Ying Cao" userId="c5d2f89c-37b7-45b8-9142-b3d7055cf3db" providerId="ADAL" clId="{6F0AA2EB-9836-1B47-ABA0-68A98B85E781}" dt="2022-03-18T01:35:40.475" v="1" actId="1076"/>
          <ac:cxnSpMkLst>
            <pc:docMk/>
            <pc:sldMk cId="3903929517" sldId="257"/>
            <ac:cxnSpMk id="268" creationId="{2C742A17-3D82-342C-47E5-B44189B34702}"/>
          </ac:cxnSpMkLst>
        </pc:cxnChg>
        <pc:cxnChg chg="mod">
          <ac:chgData name="Ying Cao" userId="c5d2f89c-37b7-45b8-9142-b3d7055cf3db" providerId="ADAL" clId="{6F0AA2EB-9836-1B47-ABA0-68A98B85E781}" dt="2022-03-18T01:35:40.475" v="1" actId="1076"/>
          <ac:cxnSpMkLst>
            <pc:docMk/>
            <pc:sldMk cId="3903929517" sldId="257"/>
            <ac:cxnSpMk id="269" creationId="{B7ED1685-D4F1-FE9C-76F5-39AF00B45A02}"/>
          </ac:cxnSpMkLst>
        </pc:cxnChg>
        <pc:cxnChg chg="mod">
          <ac:chgData name="Ying Cao" userId="c5d2f89c-37b7-45b8-9142-b3d7055cf3db" providerId="ADAL" clId="{6F0AA2EB-9836-1B47-ABA0-68A98B85E781}" dt="2022-03-18T01:35:40.475" v="1" actId="1076"/>
          <ac:cxnSpMkLst>
            <pc:docMk/>
            <pc:sldMk cId="3903929517" sldId="257"/>
            <ac:cxnSpMk id="270" creationId="{9D0EE34A-E79B-3268-7639-647EED5DAEA4}"/>
          </ac:cxnSpMkLst>
        </pc:cxnChg>
        <pc:cxnChg chg="mod">
          <ac:chgData name="Ying Cao" userId="c5d2f89c-37b7-45b8-9142-b3d7055cf3db" providerId="ADAL" clId="{6F0AA2EB-9836-1B47-ABA0-68A98B85E781}" dt="2022-03-18T01:35:40.475" v="1" actId="1076"/>
          <ac:cxnSpMkLst>
            <pc:docMk/>
            <pc:sldMk cId="3903929517" sldId="257"/>
            <ac:cxnSpMk id="271" creationId="{3A6EFD00-77E3-52F6-A8B9-FD60E41C653D}"/>
          </ac:cxnSpMkLst>
        </pc:cxnChg>
        <pc:cxnChg chg="mod">
          <ac:chgData name="Ying Cao" userId="c5d2f89c-37b7-45b8-9142-b3d7055cf3db" providerId="ADAL" clId="{6F0AA2EB-9836-1B47-ABA0-68A98B85E781}" dt="2022-03-18T01:35:40.475" v="1" actId="1076"/>
          <ac:cxnSpMkLst>
            <pc:docMk/>
            <pc:sldMk cId="3903929517" sldId="257"/>
            <ac:cxnSpMk id="272" creationId="{413D2115-F1F3-52BB-9501-401B619B449A}"/>
          </ac:cxnSpMkLst>
        </pc:cxnChg>
      </pc:sldChg>
      <pc:sldChg chg="addSp delSp modSp add mod">
        <pc:chgData name="Ying Cao" userId="c5d2f89c-37b7-45b8-9142-b3d7055cf3db" providerId="ADAL" clId="{6F0AA2EB-9836-1B47-ABA0-68A98B85E781}" dt="2022-03-19T02:44:01.620" v="1228" actId="1035"/>
        <pc:sldMkLst>
          <pc:docMk/>
          <pc:sldMk cId="3223592253" sldId="258"/>
        </pc:sldMkLst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4" creationId="{AEC487AA-F890-41B8-5E08-5B5A80B8640B}"/>
          </ac:spMkLst>
        </pc:spChg>
        <pc:spChg chg="del topLvl">
          <ac:chgData name="Ying Cao" userId="c5d2f89c-37b7-45b8-9142-b3d7055cf3db" providerId="ADAL" clId="{6F0AA2EB-9836-1B47-ABA0-68A98B85E781}" dt="2022-03-18T03:52:30.168" v="638" actId="478"/>
          <ac:spMkLst>
            <pc:docMk/>
            <pc:sldMk cId="3223592253" sldId="258"/>
            <ac:spMk id="19" creationId="{71E3A0E0-8743-F700-1933-19808C8F3F64}"/>
          </ac:spMkLst>
        </pc:spChg>
        <pc:spChg chg="del topLvl">
          <ac:chgData name="Ying Cao" userId="c5d2f89c-37b7-45b8-9142-b3d7055cf3db" providerId="ADAL" clId="{6F0AA2EB-9836-1B47-ABA0-68A98B85E781}" dt="2022-03-18T03:52:30.168" v="638" actId="478"/>
          <ac:spMkLst>
            <pc:docMk/>
            <pc:sldMk cId="3223592253" sldId="258"/>
            <ac:spMk id="20" creationId="{F8972ADC-2670-C568-7248-3C0127AC0B2C}"/>
          </ac:spMkLst>
        </pc:spChg>
        <pc:spChg chg="del topLvl">
          <ac:chgData name="Ying Cao" userId="c5d2f89c-37b7-45b8-9142-b3d7055cf3db" providerId="ADAL" clId="{6F0AA2EB-9836-1B47-ABA0-68A98B85E781}" dt="2022-03-18T03:52:30.168" v="638" actId="478"/>
          <ac:spMkLst>
            <pc:docMk/>
            <pc:sldMk cId="3223592253" sldId="258"/>
            <ac:spMk id="21" creationId="{3F89771E-F7D8-6D58-C1D3-36A9141CFDB7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22" creationId="{884D3865-16B0-5226-32C3-F70CD9F8AF5D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23" creationId="{87376033-A657-AB79-C5DB-00B0A626712F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24" creationId="{EC12310C-59D0-4192-77DD-E12D911FC3B8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25" creationId="{9B59180B-9613-0D63-3D74-737C67E5DA68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26" creationId="{3DAB26FD-2701-20BE-0822-FBF1FB225726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27" creationId="{D682A721-9011-40FA-5BC5-4DA2E44CD96E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28" creationId="{FA40F6D2-A089-4A07-57A1-AEE145D962BA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29" creationId="{37702F99-F5E3-F305-268A-6677554AF5ED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30" creationId="{5A2353CF-E8F5-E3B3-5BF0-21ED86CEC8F9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31" creationId="{6253483A-F6FC-C07A-3351-021916034032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32" creationId="{F137EE13-79B1-8AA2-DAEA-EAE6BF569B9A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33" creationId="{159C6D32-1D49-66AE-0613-3FAA5119D726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34" creationId="{E1C2690D-1496-044A-A8E3-022B858D377F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35" creationId="{6F13CDDB-EF21-2A60-CE6A-88D6353E587D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36" creationId="{11EA5A58-92F1-843A-43EC-B8253A1C2FB3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37" creationId="{064FED40-F0EE-B7D0-5605-410B2023DD03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38" creationId="{286BB753-B215-37CE-1720-893B8E837EFB}"/>
          </ac:spMkLst>
        </pc:spChg>
        <pc:spChg chg="add mod">
          <ac:chgData name="Ying Cao" userId="c5d2f89c-37b7-45b8-9142-b3d7055cf3db" providerId="ADAL" clId="{6F0AA2EB-9836-1B47-ABA0-68A98B85E781}" dt="2022-03-18T04:13:29.869" v="1122" actId="20577"/>
          <ac:spMkLst>
            <pc:docMk/>
            <pc:sldMk cId="3223592253" sldId="258"/>
            <ac:spMk id="39" creationId="{637CB975-07B0-8B6A-943D-C1DFA3671B53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40" creationId="{750560F9-4269-C004-B825-9606CB8C4034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41" creationId="{F3D243BB-38FE-1686-4F7B-4AF30BA3101C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42" creationId="{3EA111A8-436C-DD51-1E56-D799CED1AF7B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43" creationId="{08DEEEC8-358D-0969-2850-524363191FF7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44" creationId="{D587245E-7FC2-2478-EA31-BA2128C02684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45" creationId="{858931A2-175D-A3D5-F3DE-590CAD20836F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46" creationId="{9F2A47F4-7E13-BC77-938F-0762C31956FB}"/>
          </ac:spMkLst>
        </pc:spChg>
        <pc:spChg chg="del topLvl">
          <ac:chgData name="Ying Cao" userId="c5d2f89c-37b7-45b8-9142-b3d7055cf3db" providerId="ADAL" clId="{6F0AA2EB-9836-1B47-ABA0-68A98B85E781}" dt="2022-03-18T03:52:30.168" v="638" actId="478"/>
          <ac:spMkLst>
            <pc:docMk/>
            <pc:sldMk cId="3223592253" sldId="258"/>
            <ac:spMk id="47" creationId="{F2CA710B-C566-C338-FAF7-038044B87705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48" creationId="{1BC05494-EBCB-1E38-E39C-BD1D3FBA473F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49" creationId="{8E2F4BEC-3274-915D-5237-1C6A6F1C9FEE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50" creationId="{D97E4B56-9C4B-C6F5-06A3-6EFBC40987A8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51" creationId="{B12D0444-06D8-76AF-9669-FCEF0DCD50BB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52" creationId="{91D4DF96-8640-F7C9-C45E-4D3BF935E0CA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53" creationId="{82B43388-10EC-FE39-E8E7-AA883B20F4DF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54" creationId="{1CCBC7C9-C0BD-1D9D-1EC0-B56B15A8BABB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55" creationId="{184F8708-05AB-EE1B-6587-536A8B75801F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56" creationId="{E65989E8-8815-8F6D-D0A2-7796E194F779}"/>
          </ac:spMkLst>
        </pc:spChg>
        <pc:spChg chg="add mod">
          <ac:chgData name="Ying Cao" userId="c5d2f89c-37b7-45b8-9142-b3d7055cf3db" providerId="ADAL" clId="{6F0AA2EB-9836-1B47-ABA0-68A98B85E781}" dt="2022-03-18T04:13:38.389" v="1132" actId="20577"/>
          <ac:spMkLst>
            <pc:docMk/>
            <pc:sldMk cId="3223592253" sldId="258"/>
            <ac:spMk id="57" creationId="{3382E25F-7A25-487C-D4C6-F1B45FCD5DF0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58" creationId="{B8818E02-7179-977E-8DE6-1902506404C4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59" creationId="{966EE822-F8BC-9104-ADB6-B19A6B44757B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60" creationId="{8D2EEE52-C034-CF92-697E-20CA0F7D4D6F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61" creationId="{0AA37AD3-9D37-0324-63A0-E7BCCE434111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62" creationId="{2926C4D1-CFC7-34CE-DDD3-E6F7F5C4592B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63" creationId="{10B0215E-489A-FCF3-1354-8B6313130990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64" creationId="{CC280D35-6FF2-EE2C-869D-E6D1CDC5E9E4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65" creationId="{9DA6246D-D84B-324F-58DC-BD8DC594572C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66" creationId="{A02D9A8C-1449-AFD4-2CAD-C0AEA60386A0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67" creationId="{DF70FFFD-6DB2-39A6-A649-25E64BEE2A44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68" creationId="{713841AA-6454-E8E7-A373-336134A30695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69" creationId="{A4ADE843-5538-B1DE-FC8F-0A0DDA53AFE4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70" creationId="{529D662B-E147-0E74-59A1-73A5C82587E6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71" creationId="{73C185AB-D064-1C8D-BEF5-8782E4B57BB1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72" creationId="{9FFF8760-2629-0721-E82C-9022D4CA6710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73" creationId="{2F79ED24-AE80-1F4C-893C-243674CB4DFF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74" creationId="{66929D38-5E56-286C-69A9-3F58B61AD695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75" creationId="{45E2E728-D40C-7ED3-7166-8004989C449E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76" creationId="{B6075E21-1262-D190-3394-F1B8AED7782D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77" creationId="{06ED26CF-C408-0F94-8CE2-60DC7BCFF29A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78" creationId="{A1F1B18F-3E23-A7AC-0B74-7C9EEEF9431B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79" creationId="{8EDC01C8-7044-6FF5-C327-C80B0F5A5A48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80" creationId="{19D1E253-9A03-310D-85EB-8B59BF4A0A95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81" creationId="{7727E8C1-B640-450C-FF45-733B291FA7A4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82" creationId="{7EFFACA0-7814-30D4-0B68-EA71897212CB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83" creationId="{8817B73D-81F8-28E2-9A8B-BDC86A8304ED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84" creationId="{1F76D1C9-07A1-21DF-6A38-CB9E7017A85D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86" creationId="{587FFF38-AD0B-9BDF-46DC-947E8A094A98}"/>
          </ac:spMkLst>
        </pc:spChg>
        <pc:spChg chg="del">
          <ac:chgData name="Ying Cao" userId="c5d2f89c-37b7-45b8-9142-b3d7055cf3db" providerId="ADAL" clId="{6F0AA2EB-9836-1B47-ABA0-68A98B85E781}" dt="2022-03-18T03:52:28.202" v="637" actId="478"/>
          <ac:spMkLst>
            <pc:docMk/>
            <pc:sldMk cId="3223592253" sldId="258"/>
            <ac:spMk id="87" creationId="{3ECB1141-65A6-523B-F252-898033FD8281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88" creationId="{5143AD04-87B1-7360-102A-DF82A8C258BB}"/>
          </ac:spMkLst>
        </pc:spChg>
        <pc:spChg chg="del">
          <ac:chgData name="Ying Cao" userId="c5d2f89c-37b7-45b8-9142-b3d7055cf3db" providerId="ADAL" clId="{6F0AA2EB-9836-1B47-ABA0-68A98B85E781}" dt="2022-03-18T03:52:30.168" v="638" actId="478"/>
          <ac:spMkLst>
            <pc:docMk/>
            <pc:sldMk cId="3223592253" sldId="258"/>
            <ac:spMk id="89" creationId="{B3F7CFDD-7B6B-0A54-8A9A-E01F6FABC8BF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90" creationId="{56F69F54-401A-843A-D5DF-FF78F519220D}"/>
          </ac:spMkLst>
        </pc:spChg>
        <pc:spChg chg="add mod">
          <ac:chgData name="Ying Cao" userId="c5d2f89c-37b7-45b8-9142-b3d7055cf3db" providerId="ADAL" clId="{6F0AA2EB-9836-1B47-ABA0-68A98B85E781}" dt="2022-03-18T04:13:34.537" v="1126" actId="20577"/>
          <ac:spMkLst>
            <pc:docMk/>
            <pc:sldMk cId="3223592253" sldId="258"/>
            <ac:spMk id="91" creationId="{ADEFCE92-2273-CC8F-2F35-3FE1225F9CE5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92" creationId="{01DF1BFE-7B90-FBBD-6C8F-0BC1379FA80A}"/>
          </ac:spMkLst>
        </pc:spChg>
        <pc:spChg chg="add mod">
          <ac:chgData name="Ying Cao" userId="c5d2f89c-37b7-45b8-9142-b3d7055cf3db" providerId="ADAL" clId="{6F0AA2EB-9836-1B47-ABA0-68A98B85E781}" dt="2022-03-18T04:15:33.574" v="1137" actId="12788"/>
          <ac:spMkLst>
            <pc:docMk/>
            <pc:sldMk cId="3223592253" sldId="258"/>
            <ac:spMk id="93" creationId="{FF3211C5-2F62-4493-201A-489197FB8407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94" creationId="{229F5F74-017E-B60A-56B6-92A0F0F3B711}"/>
          </ac:spMkLst>
        </pc:spChg>
        <pc:spChg chg="add mod">
          <ac:chgData name="Ying Cao" userId="c5d2f89c-37b7-45b8-9142-b3d7055cf3db" providerId="ADAL" clId="{6F0AA2EB-9836-1B47-ABA0-68A98B85E781}" dt="2022-03-18T03:57:54.816" v="713" actId="20577"/>
          <ac:spMkLst>
            <pc:docMk/>
            <pc:sldMk cId="3223592253" sldId="258"/>
            <ac:spMk id="95" creationId="{321803A6-2E48-90EE-DCAF-0AF1BA155268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96" creationId="{EAC85636-67D5-C3E3-E856-B35D19083F2F}"/>
          </ac:spMkLst>
        </pc:spChg>
        <pc:spChg chg="add mod">
          <ac:chgData name="Ying Cao" userId="c5d2f89c-37b7-45b8-9142-b3d7055cf3db" providerId="ADAL" clId="{6F0AA2EB-9836-1B47-ABA0-68A98B85E781}" dt="2022-03-18T03:58:24.612" v="732" actId="1038"/>
          <ac:spMkLst>
            <pc:docMk/>
            <pc:sldMk cId="3223592253" sldId="258"/>
            <ac:spMk id="97" creationId="{694884DB-EA11-EEBD-E50A-360659EE3A52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98" creationId="{0DEC761D-B2F1-F1BD-DE93-83E88D50B521}"/>
          </ac:spMkLst>
        </pc:spChg>
        <pc:spChg chg="add mod">
          <ac:chgData name="Ying Cao" userId="c5d2f89c-37b7-45b8-9142-b3d7055cf3db" providerId="ADAL" clId="{6F0AA2EB-9836-1B47-ABA0-68A98B85E781}" dt="2022-03-19T00:19:42.792" v="1217" actId="1036"/>
          <ac:spMkLst>
            <pc:docMk/>
            <pc:sldMk cId="3223592253" sldId="258"/>
            <ac:spMk id="99" creationId="{89F1AEE4-BE5A-F4E3-15D7-426A3378D830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00" creationId="{7673E2EA-4930-6D35-EB7C-A429EE75A462}"/>
          </ac:spMkLst>
        </pc:spChg>
        <pc:spChg chg="add mod">
          <ac:chgData name="Ying Cao" userId="c5d2f89c-37b7-45b8-9142-b3d7055cf3db" providerId="ADAL" clId="{6F0AA2EB-9836-1B47-ABA0-68A98B85E781}" dt="2022-03-18T04:15:21.629" v="1136" actId="12788"/>
          <ac:spMkLst>
            <pc:docMk/>
            <pc:sldMk cId="3223592253" sldId="258"/>
            <ac:spMk id="101" creationId="{A7A38D56-9081-0E3C-6753-CA56F2A672B5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02" creationId="{3BB6477E-AF64-6233-095E-4BD10C90E323}"/>
          </ac:spMkLst>
        </pc:spChg>
        <pc:spChg chg="add mod">
          <ac:chgData name="Ying Cao" userId="c5d2f89c-37b7-45b8-9142-b3d7055cf3db" providerId="ADAL" clId="{6F0AA2EB-9836-1B47-ABA0-68A98B85E781}" dt="2022-03-19T01:57:28.246" v="1221" actId="1035"/>
          <ac:spMkLst>
            <pc:docMk/>
            <pc:sldMk cId="3223592253" sldId="258"/>
            <ac:spMk id="103" creationId="{5E499B49-D42E-89AE-CCDA-E5CA90A33C7C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04" creationId="{69DDFBC3-4B26-1110-6E6C-B16C31641CA4}"/>
          </ac:spMkLst>
        </pc:spChg>
        <pc:spChg chg="add mod">
          <ac:chgData name="Ying Cao" userId="c5d2f89c-37b7-45b8-9142-b3d7055cf3db" providerId="ADAL" clId="{6F0AA2EB-9836-1B47-ABA0-68A98B85E781}" dt="2022-03-18T04:00:06.726" v="762" actId="1036"/>
          <ac:spMkLst>
            <pc:docMk/>
            <pc:sldMk cId="3223592253" sldId="258"/>
            <ac:spMk id="105" creationId="{0E5A5502-1AB6-6836-C8F1-783545026BDD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06" creationId="{62832D12-2976-03E7-FD0C-3BA32D0F5E31}"/>
          </ac:spMkLst>
        </pc:spChg>
        <pc:spChg chg="add mod">
          <ac:chgData name="Ying Cao" userId="c5d2f89c-37b7-45b8-9142-b3d7055cf3db" providerId="ADAL" clId="{6F0AA2EB-9836-1B47-ABA0-68A98B85E781}" dt="2022-03-18T04:00:40.152" v="778" actId="1036"/>
          <ac:spMkLst>
            <pc:docMk/>
            <pc:sldMk cId="3223592253" sldId="258"/>
            <ac:spMk id="107" creationId="{5E1F9AC1-951E-3976-566B-9FD5643CB93E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08" creationId="{A05DF957-F832-4F66-F196-84FD500470F4}"/>
          </ac:spMkLst>
        </pc:spChg>
        <pc:spChg chg="add mod">
          <ac:chgData name="Ying Cao" userId="c5d2f89c-37b7-45b8-9142-b3d7055cf3db" providerId="ADAL" clId="{6F0AA2EB-9836-1B47-ABA0-68A98B85E781}" dt="2022-03-19T02:44:01.620" v="1228" actId="1035"/>
          <ac:spMkLst>
            <pc:docMk/>
            <pc:sldMk cId="3223592253" sldId="258"/>
            <ac:spMk id="109" creationId="{943DF945-62DE-9A8F-9B75-67ED4551618A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10" creationId="{79D2CD44-0F76-823A-C3AF-4629F0F1535A}"/>
          </ac:spMkLst>
        </pc:spChg>
        <pc:spChg chg="add mod">
          <ac:chgData name="Ying Cao" userId="c5d2f89c-37b7-45b8-9142-b3d7055cf3db" providerId="ADAL" clId="{6F0AA2EB-9836-1B47-ABA0-68A98B85E781}" dt="2022-03-18T04:15:21.629" v="1136" actId="12788"/>
          <ac:spMkLst>
            <pc:docMk/>
            <pc:sldMk cId="3223592253" sldId="258"/>
            <ac:spMk id="111" creationId="{C8A4E961-B16C-21E7-05D7-81952D26D4EC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12" creationId="{42501291-4026-0651-CA7F-E6173F9944BF}"/>
          </ac:spMkLst>
        </pc:spChg>
        <pc:spChg chg="add mod">
          <ac:chgData name="Ying Cao" userId="c5d2f89c-37b7-45b8-9142-b3d7055cf3db" providerId="ADAL" clId="{6F0AA2EB-9836-1B47-ABA0-68A98B85E781}" dt="2022-03-18T04:15:04.058" v="1133" actId="12788"/>
          <ac:spMkLst>
            <pc:docMk/>
            <pc:sldMk cId="3223592253" sldId="258"/>
            <ac:spMk id="113" creationId="{BBBD9402-FBCA-6C5A-A8A4-663971B30616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14" creationId="{ECC6707C-5FF8-50EE-79C9-A6EE3785B65B}"/>
          </ac:spMkLst>
        </pc:spChg>
        <pc:spChg chg="add mod">
          <ac:chgData name="Ying Cao" userId="c5d2f89c-37b7-45b8-9142-b3d7055cf3db" providerId="ADAL" clId="{6F0AA2EB-9836-1B47-ABA0-68A98B85E781}" dt="2022-03-18T04:04:28.913" v="852" actId="20577"/>
          <ac:spMkLst>
            <pc:docMk/>
            <pc:sldMk cId="3223592253" sldId="258"/>
            <ac:spMk id="115" creationId="{923C9989-AECF-85F2-3E25-9A8F02AAADBB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16" creationId="{150E90E7-0605-2908-0E4E-DE97495AD679}"/>
          </ac:spMkLst>
        </pc:spChg>
        <pc:spChg chg="add mod">
          <ac:chgData name="Ying Cao" userId="c5d2f89c-37b7-45b8-9142-b3d7055cf3db" providerId="ADAL" clId="{6F0AA2EB-9836-1B47-ABA0-68A98B85E781}" dt="2022-03-18T04:04:32.326" v="854" actId="20577"/>
          <ac:spMkLst>
            <pc:docMk/>
            <pc:sldMk cId="3223592253" sldId="258"/>
            <ac:spMk id="117" creationId="{5B13A7FC-D965-FCEC-5B8B-9FD880296D4B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18" creationId="{3A0B39F6-74FB-E02C-B953-4B7D52DBEF01}"/>
          </ac:spMkLst>
        </pc:spChg>
        <pc:spChg chg="add mod">
          <ac:chgData name="Ying Cao" userId="c5d2f89c-37b7-45b8-9142-b3d7055cf3db" providerId="ADAL" clId="{6F0AA2EB-9836-1B47-ABA0-68A98B85E781}" dt="2022-03-18T04:04:35.369" v="856" actId="20577"/>
          <ac:spMkLst>
            <pc:docMk/>
            <pc:sldMk cId="3223592253" sldId="258"/>
            <ac:spMk id="119" creationId="{D607B97E-6F7C-98B8-6D2B-60E50CFCA3B6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20" creationId="{F5C0B771-BD42-B9A6-8938-02AFAF2C88B0}"/>
          </ac:spMkLst>
        </pc:spChg>
        <pc:spChg chg="add mod">
          <ac:chgData name="Ying Cao" userId="c5d2f89c-37b7-45b8-9142-b3d7055cf3db" providerId="ADAL" clId="{6F0AA2EB-9836-1B47-ABA0-68A98B85E781}" dt="2022-03-18T04:15:33.574" v="1137" actId="12788"/>
          <ac:spMkLst>
            <pc:docMk/>
            <pc:sldMk cId="3223592253" sldId="258"/>
            <ac:spMk id="121" creationId="{EC02CB0E-DFBD-64CF-D31F-21E27D7D9AA8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22" creationId="{20264081-3521-7A5C-E788-7D6F96DAF849}"/>
          </ac:spMkLst>
        </pc:spChg>
        <pc:spChg chg="add mod">
          <ac:chgData name="Ying Cao" userId="c5d2f89c-37b7-45b8-9142-b3d7055cf3db" providerId="ADAL" clId="{6F0AA2EB-9836-1B47-ABA0-68A98B85E781}" dt="2022-03-18T04:15:21.629" v="1136" actId="12788"/>
          <ac:spMkLst>
            <pc:docMk/>
            <pc:sldMk cId="3223592253" sldId="258"/>
            <ac:spMk id="123" creationId="{37C37D95-0F15-E4A6-A4CB-DE1C013F949C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24" creationId="{6EE4A49C-6B6F-613E-7C81-A582F20408AA}"/>
          </ac:spMkLst>
        </pc:spChg>
        <pc:spChg chg="add mod">
          <ac:chgData name="Ying Cao" userId="c5d2f89c-37b7-45b8-9142-b3d7055cf3db" providerId="ADAL" clId="{6F0AA2EB-9836-1B47-ABA0-68A98B85E781}" dt="2022-03-18T04:15:04.058" v="1133" actId="12788"/>
          <ac:spMkLst>
            <pc:docMk/>
            <pc:sldMk cId="3223592253" sldId="258"/>
            <ac:spMk id="125" creationId="{E6245C43-8AB4-B54A-5D22-33FB9B406544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26" creationId="{39FC6D9A-5B1B-79C5-072D-12CEAAB43D74}"/>
          </ac:spMkLst>
        </pc:spChg>
        <pc:spChg chg="add mod">
          <ac:chgData name="Ying Cao" userId="c5d2f89c-37b7-45b8-9142-b3d7055cf3db" providerId="ADAL" clId="{6F0AA2EB-9836-1B47-ABA0-68A98B85E781}" dt="2022-03-18T04:05:26.200" v="873" actId="20577"/>
          <ac:spMkLst>
            <pc:docMk/>
            <pc:sldMk cId="3223592253" sldId="258"/>
            <ac:spMk id="127" creationId="{AE880BCB-5156-BAF9-FD0A-6C1F24EC723E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28" creationId="{2BC48345-5A82-3AFA-C331-4C294972189A}"/>
          </ac:spMkLst>
        </pc:spChg>
        <pc:spChg chg="add mod">
          <ac:chgData name="Ying Cao" userId="c5d2f89c-37b7-45b8-9142-b3d7055cf3db" providerId="ADAL" clId="{6F0AA2EB-9836-1B47-ABA0-68A98B85E781}" dt="2022-03-18T04:05:46.447" v="882" actId="20577"/>
          <ac:spMkLst>
            <pc:docMk/>
            <pc:sldMk cId="3223592253" sldId="258"/>
            <ac:spMk id="129" creationId="{56FE02C7-7244-624F-6C70-969713C14BDD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30" creationId="{E5ABA3EA-4E6F-0EE1-6EB9-57B43F7BE199}"/>
          </ac:spMkLst>
        </pc:spChg>
        <pc:spChg chg="add mod">
          <ac:chgData name="Ying Cao" userId="c5d2f89c-37b7-45b8-9142-b3d7055cf3db" providerId="ADAL" clId="{6F0AA2EB-9836-1B47-ABA0-68A98B85E781}" dt="2022-03-18T04:06:57.545" v="927" actId="1038"/>
          <ac:spMkLst>
            <pc:docMk/>
            <pc:sldMk cId="3223592253" sldId="258"/>
            <ac:spMk id="131" creationId="{E5EFB130-25C1-BA4B-3382-417F771C86DF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32" creationId="{20DF11D6-F7B4-051F-B3CE-834A0DF50A28}"/>
          </ac:spMkLst>
        </pc:spChg>
        <pc:spChg chg="add del mod">
          <ac:chgData name="Ying Cao" userId="c5d2f89c-37b7-45b8-9142-b3d7055cf3db" providerId="ADAL" clId="{6F0AA2EB-9836-1B47-ABA0-68A98B85E781}" dt="2022-03-18T04:07:11.414" v="928" actId="478"/>
          <ac:spMkLst>
            <pc:docMk/>
            <pc:sldMk cId="3223592253" sldId="258"/>
            <ac:spMk id="133" creationId="{5B1B0642-D14D-2BB2-76DD-AF43B3FF04A8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34" creationId="{5A5D1766-4633-1A6B-1B2E-01BD33BC190D}"/>
          </ac:spMkLst>
        </pc:spChg>
        <pc:spChg chg="add mod">
          <ac:chgData name="Ying Cao" userId="c5d2f89c-37b7-45b8-9142-b3d7055cf3db" providerId="ADAL" clId="{6F0AA2EB-9836-1B47-ABA0-68A98B85E781}" dt="2022-03-18T04:15:33.574" v="1137" actId="12788"/>
          <ac:spMkLst>
            <pc:docMk/>
            <pc:sldMk cId="3223592253" sldId="258"/>
            <ac:spMk id="135" creationId="{D823C863-09F0-6405-EA45-9899F9E4C348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36" creationId="{FC4D0827-D009-4D98-8CEF-AD238E781F2A}"/>
          </ac:spMkLst>
        </pc:spChg>
        <pc:spChg chg="add mod">
          <ac:chgData name="Ying Cao" userId="c5d2f89c-37b7-45b8-9142-b3d7055cf3db" providerId="ADAL" clId="{6F0AA2EB-9836-1B47-ABA0-68A98B85E781}" dt="2022-03-18T04:15:21.629" v="1136" actId="12788"/>
          <ac:spMkLst>
            <pc:docMk/>
            <pc:sldMk cId="3223592253" sldId="258"/>
            <ac:spMk id="137" creationId="{59CA36A2-FC21-1E2C-5D59-726108825D13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38" creationId="{A0FA0892-6829-C84F-1706-B849C802BEFF}"/>
          </ac:spMkLst>
        </pc:spChg>
        <pc:spChg chg="add mod">
          <ac:chgData name="Ying Cao" userId="c5d2f89c-37b7-45b8-9142-b3d7055cf3db" providerId="ADAL" clId="{6F0AA2EB-9836-1B47-ABA0-68A98B85E781}" dt="2022-03-18T04:15:04.058" v="1133" actId="12788"/>
          <ac:spMkLst>
            <pc:docMk/>
            <pc:sldMk cId="3223592253" sldId="258"/>
            <ac:spMk id="139" creationId="{3D1E2EDD-2322-5A66-75FF-A73581B47100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40" creationId="{5A205FE9-5C9D-AE9C-39B5-341D5689A501}"/>
          </ac:spMkLst>
        </pc:spChg>
        <pc:spChg chg="add mod">
          <ac:chgData name="Ying Cao" userId="c5d2f89c-37b7-45b8-9142-b3d7055cf3db" providerId="ADAL" clId="{6F0AA2EB-9836-1B47-ABA0-68A98B85E781}" dt="2022-03-18T04:08:40.848" v="957" actId="1037"/>
          <ac:spMkLst>
            <pc:docMk/>
            <pc:sldMk cId="3223592253" sldId="258"/>
            <ac:spMk id="141" creationId="{6E5C8BC4-2053-3327-12AA-679C5E6FB066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42" creationId="{5C9A312F-E4F8-1653-F1A8-B3FEFBA6576B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44" creationId="{0F7567FA-540D-283D-0279-F6BE52BD93F6}"/>
          </ac:spMkLst>
        </pc:spChg>
        <pc:spChg chg="add mod">
          <ac:chgData name="Ying Cao" userId="c5d2f89c-37b7-45b8-9142-b3d7055cf3db" providerId="ADAL" clId="{6F0AA2EB-9836-1B47-ABA0-68A98B85E781}" dt="2022-03-18T04:09:13.149" v="970" actId="1035"/>
          <ac:spMkLst>
            <pc:docMk/>
            <pc:sldMk cId="3223592253" sldId="258"/>
            <ac:spMk id="145" creationId="{6615E30A-1D83-04B9-B431-B25AB44680A5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46" creationId="{9775C1D2-B581-0302-A636-40F5D8C3DCC1}"/>
          </ac:spMkLst>
        </pc:spChg>
        <pc:spChg chg="add mod">
          <ac:chgData name="Ying Cao" userId="c5d2f89c-37b7-45b8-9142-b3d7055cf3db" providerId="ADAL" clId="{6F0AA2EB-9836-1B47-ABA0-68A98B85E781}" dt="2022-03-18T04:09:36.644" v="979" actId="1035"/>
          <ac:spMkLst>
            <pc:docMk/>
            <pc:sldMk cId="3223592253" sldId="258"/>
            <ac:spMk id="147" creationId="{D1FE2C1D-C0FA-5323-24B3-ADCBD090A815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48" creationId="{CEFA1989-F9D6-C49B-55E1-7D3926B94046}"/>
          </ac:spMkLst>
        </pc:spChg>
        <pc:spChg chg="add mod">
          <ac:chgData name="Ying Cao" userId="c5d2f89c-37b7-45b8-9142-b3d7055cf3db" providerId="ADAL" clId="{6F0AA2EB-9836-1B47-ABA0-68A98B85E781}" dt="2022-03-18T04:15:33.574" v="1137" actId="12788"/>
          <ac:spMkLst>
            <pc:docMk/>
            <pc:sldMk cId="3223592253" sldId="258"/>
            <ac:spMk id="149" creationId="{018C95B1-0B94-E5D8-2163-EF39CEC5B594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50" creationId="{90A1EF09-474F-B4E7-0940-9FD85F5DEB44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52" creationId="{4F389A53-B61E-1A73-205B-C18253EE7EF0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54" creationId="{E3F9EDAC-EC56-4404-4B42-E405A83007F6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56" creationId="{74A7178E-CF79-2D73-6E5E-FA34D4CC0752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58" creationId="{91F00786-7425-6B8A-64ED-2B918AD6CC44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60" creationId="{35DF7EFF-D609-55A1-7F5C-190F767F69D0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62" creationId="{9ECA81F3-1F2D-5AC2-DED2-A7407DA45648}"/>
          </ac:spMkLst>
        </pc:spChg>
        <pc:spChg chg="add mod">
          <ac:chgData name="Ying Cao" userId="c5d2f89c-37b7-45b8-9142-b3d7055cf3db" providerId="ADAL" clId="{6F0AA2EB-9836-1B47-ABA0-68A98B85E781}" dt="2022-03-18T04:15:21.629" v="1136" actId="12788"/>
          <ac:spMkLst>
            <pc:docMk/>
            <pc:sldMk cId="3223592253" sldId="258"/>
            <ac:spMk id="163" creationId="{34076937-76FA-1E31-7DD5-49A0621BCD7D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64" creationId="{7CB3F4D5-9B4D-213D-E618-D83FEE6403A9}"/>
          </ac:spMkLst>
        </pc:spChg>
        <pc:spChg chg="add mod">
          <ac:chgData name="Ying Cao" userId="c5d2f89c-37b7-45b8-9142-b3d7055cf3db" providerId="ADAL" clId="{6F0AA2EB-9836-1B47-ABA0-68A98B85E781}" dt="2022-03-18T04:15:04.058" v="1133" actId="12788"/>
          <ac:spMkLst>
            <pc:docMk/>
            <pc:sldMk cId="3223592253" sldId="258"/>
            <ac:spMk id="165" creationId="{BCEA02E3-59B1-9BCC-0902-1A69993FDA44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66" creationId="{F7E1C427-0E43-471F-7202-7CCDB33434EF}"/>
          </ac:spMkLst>
        </pc:spChg>
        <pc:spChg chg="add mod">
          <ac:chgData name="Ying Cao" userId="c5d2f89c-37b7-45b8-9142-b3d7055cf3db" providerId="ADAL" clId="{6F0AA2EB-9836-1B47-ABA0-68A98B85E781}" dt="2022-03-18T04:10:34.770" v="1029" actId="20577"/>
          <ac:spMkLst>
            <pc:docMk/>
            <pc:sldMk cId="3223592253" sldId="258"/>
            <ac:spMk id="167" creationId="{9277C06C-677C-3A59-D922-F98E0633ECDA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68" creationId="{47EDB06B-366A-65D6-69C3-F9450AD1D4A6}"/>
          </ac:spMkLst>
        </pc:spChg>
        <pc:spChg chg="add mod">
          <ac:chgData name="Ying Cao" userId="c5d2f89c-37b7-45b8-9142-b3d7055cf3db" providerId="ADAL" clId="{6F0AA2EB-9836-1B47-ABA0-68A98B85E781}" dt="2022-03-18T04:10:59.287" v="1047" actId="1037"/>
          <ac:spMkLst>
            <pc:docMk/>
            <pc:sldMk cId="3223592253" sldId="258"/>
            <ac:spMk id="169" creationId="{F779D4AD-4F9D-8D1B-8957-5F5F95DC08D0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70" creationId="{B2BE0E88-063E-FF1D-907A-EC2A69E711C5}"/>
          </ac:spMkLst>
        </pc:spChg>
        <pc:spChg chg="add mod">
          <ac:chgData name="Ying Cao" userId="c5d2f89c-37b7-45b8-9142-b3d7055cf3db" providerId="ADAL" clId="{6F0AA2EB-9836-1B47-ABA0-68A98B85E781}" dt="2022-03-18T04:15:21.629" v="1136" actId="12788"/>
          <ac:spMkLst>
            <pc:docMk/>
            <pc:sldMk cId="3223592253" sldId="258"/>
            <ac:spMk id="171" creationId="{1F826CE7-74D0-10A4-AE2E-A487303D631F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72" creationId="{4F358E2A-AB55-74CD-0146-7521E081A779}"/>
          </ac:spMkLst>
        </pc:spChg>
        <pc:spChg chg="add mod">
          <ac:chgData name="Ying Cao" userId="c5d2f89c-37b7-45b8-9142-b3d7055cf3db" providerId="ADAL" clId="{6F0AA2EB-9836-1B47-ABA0-68A98B85E781}" dt="2022-03-18T04:15:04.058" v="1133" actId="12788"/>
          <ac:spMkLst>
            <pc:docMk/>
            <pc:sldMk cId="3223592253" sldId="258"/>
            <ac:spMk id="173" creationId="{AE62E8BC-2B31-844C-A24E-654758A613E3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74" creationId="{8EBC5A69-1E43-3D33-793F-2184D605D000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76" creationId="{33327745-B638-0A00-17AB-D1D5BA985999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78" creationId="{F25865C3-DA93-3A72-0F1E-CEA2F2236EC7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80" creationId="{3FE1D2AA-F69A-57F2-31BF-15806EC820D2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82" creationId="{07476B64-C910-81ED-23B0-B676150D695F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84" creationId="{8F2AD303-4796-DC92-51A8-4B7F01766EEB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86" creationId="{5DC9F167-A3C7-03EC-137E-16998F009258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88" creationId="{132B5DDF-1056-4CFA-6643-066E0DF7774A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90" creationId="{EC0BEAE7-ACCE-CE17-B285-BF9D4A023636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92" creationId="{67444E82-EBC9-C432-7D30-2EC588A66EFA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94" creationId="{C2F31599-37A3-0344-9C57-85517B771865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96" creationId="{87A49B46-9EFB-E18F-144B-1F5162F3A699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198" creationId="{BF48A80A-E38E-B983-9874-CF21477E2889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200" creationId="{3ED31E91-F851-7393-6F4A-DA9FB8158BB1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202" creationId="{7D4C9561-7AC2-9D0B-4C0E-6477A4B34167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204" creationId="{67C72A47-A633-C1C4-A77A-1867F2662FBB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206" creationId="{C0303375-4E0C-FE35-4C38-90827CD38E04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208" creationId="{3D4055C1-6F0C-3AF1-89F7-9E81C98D4BF0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210" creationId="{6E921F18-33A8-CABA-A7AF-8981A362048A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212" creationId="{0388C140-6DD6-F2FF-42AE-E0575E383138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214" creationId="{8E259DAF-6321-0507-3A3D-6B8DD43BEEFA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216" creationId="{A7BADABF-CD2E-68FF-760A-F4ED3598ED91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218" creationId="{38426EC2-369B-FA85-64C8-4876EEA9BAF9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220" creationId="{2303C55A-AB90-FC32-BEA8-35FDDF58D4B5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222" creationId="{F4DD47AB-9851-9EC6-B294-CF59B672D3D5}"/>
          </ac:spMkLst>
        </pc:spChg>
        <pc:spChg chg="add mod">
          <ac:chgData name="Ying Cao" userId="c5d2f89c-37b7-45b8-9142-b3d7055cf3db" providerId="ADAL" clId="{6F0AA2EB-9836-1B47-ABA0-68A98B85E781}" dt="2022-03-18T04:12:34.643" v="1102" actId="1036"/>
          <ac:spMkLst>
            <pc:docMk/>
            <pc:sldMk cId="3223592253" sldId="258"/>
            <ac:spMk id="223" creationId="{045C7739-160D-5282-6CBC-AF6B44228030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224" creationId="{8EDD2DD6-47D9-D2EE-EAEB-1B532C13D2CB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226" creationId="{68F7E7BB-BF4B-FD8D-5D8E-2D002D16D303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27" creationId="{7893AA06-B032-A895-819B-E2DEB728BCBF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228" creationId="{B9743DD2-6CD2-38EC-9625-C2260016CA34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29" creationId="{C7977F4A-A379-474C-D88E-A93C9A6175A7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230" creationId="{0141840B-435C-FF94-2470-84C4842C6C1E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31" creationId="{94614711-8D77-ED74-0AAE-6F8376675400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232" creationId="{F7C380D8-7AE9-3B20-E06F-93B9D542CC85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33" creationId="{79CD7D1A-B128-C1BA-6FF1-C57A5B219453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234" creationId="{363DF7FA-9E60-AB6F-2AA6-2A4EF7EC83CE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35" creationId="{E49DD3AC-99FC-10A6-E361-1D7B2A2E1123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236" creationId="{62A08579-41DD-C157-E4BF-86FCBC49645E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37" creationId="{7D31ADC7-88D1-E58F-BB2D-DA11FF93125A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238" creationId="{70E9A665-FCC8-B1EA-83C4-591CD7D57ED3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39" creationId="{F000230A-A6EC-CE43-6148-31DFCE4AAB99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240" creationId="{1BF0E770-3BA5-0A61-A058-AD078B723EE2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41" creationId="{9C71A431-1598-CD73-FCCB-84C70D6BB3EE}"/>
          </ac:spMkLst>
        </pc:spChg>
        <pc:spChg chg="mod topLvl">
          <ac:chgData name="Ying Cao" userId="c5d2f89c-37b7-45b8-9142-b3d7055cf3db" providerId="ADAL" clId="{6F0AA2EB-9836-1B47-ABA0-68A98B85E781}" dt="2022-03-18T03:52:40.478" v="640" actId="1076"/>
          <ac:spMkLst>
            <pc:docMk/>
            <pc:sldMk cId="3223592253" sldId="258"/>
            <ac:spMk id="242" creationId="{4D2CC000-9FEF-D181-B1D9-6AFC52B338AC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43" creationId="{DDAE4F21-134F-4974-1004-6257EF975FFC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45" creationId="{3850227C-321A-52DB-F27E-3638A37585FA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73" creationId="{7A1AB4A2-B077-96A0-96C6-E06776086CA7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74" creationId="{44B63DA6-37CD-4EC7-26AD-143C98141E44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75" creationId="{8F36F1F3-CF5B-8F70-6DA7-27FB8B7D0BB0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76" creationId="{F6C2C7C4-1CF0-3A96-671D-64D870797DF2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77" creationId="{52A658EA-8338-2827-9820-A8E069FDA62C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78" creationId="{69E23840-D9BD-86B1-5DFC-59689CD65AF3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79" creationId="{A2266450-E35C-F9B7-1D1C-06134F857630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80" creationId="{849747F4-345A-660E-15DA-4A8987AB2085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81" creationId="{FE4520AE-3ABA-D689-FBF2-52CCC59C0EF0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82" creationId="{F59CE4F7-E33C-F38B-5F85-87D56BF90C6C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83" creationId="{E9636436-2883-4C86-BBEC-19359D904A05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84" creationId="{72B473CD-96FD-6F95-FC0A-73CDF3B7A648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85" creationId="{CC7F67A4-E71F-4A09-3767-C1000082681F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86" creationId="{84D52C47-A566-A7D5-179A-FB950ACB6C6F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87" creationId="{EB42990D-B355-C6AC-B328-6752D67CF6A5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88" creationId="{B42B622F-8861-B46D-067C-20DA7ECAFB1A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89" creationId="{7BD61BB1-50BE-5D9F-CF50-77DD267070DB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90" creationId="{E8757BD9-73DD-548D-8EF6-10E3A11F30B3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91" creationId="{667C21CC-A8E0-C1E5-906C-0D586B6A720E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92" creationId="{739E1D4E-EEFD-6373-1F37-94517AE2E35D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93" creationId="{116280A4-9E7F-20A7-C41B-F9798886550A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94" creationId="{7023C687-EAA2-D9F3-099D-343DD300E9F1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95" creationId="{274B0346-3E0E-B650-955F-9FD60287A314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96" creationId="{10916599-AB07-C146-B637-9130F9BB3181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97" creationId="{206981C4-D016-35EA-3BEF-1D0DDBA4740F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98" creationId="{D6932BDD-C9AC-B8CA-FFF3-14A6B086DFEB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299" creationId="{7039767F-BC62-BE7C-8FC8-1E9ACA9C36CD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00" creationId="{31D51242-8847-4E35-D693-B229617483D6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01" creationId="{7112E3F6-890A-6935-BE97-BF21D6C06D31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02" creationId="{D9CDDF8A-B40A-5ED9-AD2C-C38D4AE43256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03" creationId="{CE263B25-DECD-91D6-0495-C53CBA8A2EED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04" creationId="{AD408A7B-6243-559A-F146-C6C0D86656B2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05" creationId="{0FFD5B4C-B20B-2581-3C31-A951F4597F88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06" creationId="{0514A146-D30C-2996-BFFE-9DF15B1470AA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07" creationId="{947488BA-2B31-829D-C549-9A3E16F59336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08" creationId="{60A6F4FB-E613-8255-D809-0B022DA6561F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09" creationId="{0E5F57FE-5BDC-4FA4-C68A-98357B919EEF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10" creationId="{4D6AFBC7-431F-D0BB-7688-DFDE11CA9971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11" creationId="{6D58E1B4-72E8-ABB8-6E4E-C1EC163CFF22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12" creationId="{450D1746-6754-6B8A-496C-682F7793850A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13" creationId="{B571E15D-A444-6404-4D17-806DC44CDDEB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14" creationId="{A9438473-A1A1-FB11-2B49-F5670C54FD44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15" creationId="{E2BE335F-92D0-0272-FF2E-6B04633A8FDF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16" creationId="{EFB1E78D-CA9F-5E77-C32D-785FD4B1E57D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17" creationId="{58DB7881-EFF6-94C1-3936-A047517E0D7F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18" creationId="{2D85C24E-29C5-2A26-BF6E-E6C87E1AE939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19" creationId="{9D44DA57-3E8F-5E3C-9710-D0DD193F2E51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20" creationId="{08C88703-E017-74FC-4313-BCACECA0C83A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21" creationId="{92346761-179D-2865-3F79-3DE9D0B8A982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22" creationId="{FE86E062-BD17-9BDC-420E-F90228619DAD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23" creationId="{611475E0-9EF2-C9D3-F5AF-AA76752B886E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24" creationId="{2E8315D1-14D1-BD1C-E0E9-2F14983C4FD1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25" creationId="{D98EBA34-4C9F-06D2-84E8-BC2E7FB2D2FC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26" creationId="{CE8A2B89-4299-3BA7-179D-D24805F0C13F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27" creationId="{BDED8B88-760C-6B98-DD4D-FCD61EC915B1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28" creationId="{00377355-74D5-42E4-2E15-0E61FC2DE287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29" creationId="{9A8CE147-F8EE-49FA-AB22-971F5928A808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30" creationId="{E61032CB-F8D3-FCB5-87C5-40BDA12B70FE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31" creationId="{73BCA19F-A45A-1AAE-B3C5-7EB857033C5A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32" creationId="{17C774FE-0479-EFBB-1924-EB7DCF7DBC4F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33" creationId="{BFCD2699-1A09-0542-1162-FCA37437B27A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34" creationId="{455CBA69-3425-F00D-1659-6A7F6B415407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35" creationId="{EE5104FF-D12C-3D4D-A72B-1F99B9E5A228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36" creationId="{92261227-51BD-3810-A3DA-CA86974E3CFF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37" creationId="{8A945CE2-4186-4F90-0401-4CC245ECE520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38" creationId="{6915BFC2-C19D-05FE-C057-0EF72BC2797E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39" creationId="{2A2A8488-7AD1-B239-9C7B-1745A6E21EF8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40" creationId="{F7AD4367-8C08-9A03-1B68-FBE9FCEC15F3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41" creationId="{90E13A79-D044-F824-8407-2471D4EDC59D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42" creationId="{5F48E372-6BC2-89CB-C762-04520BF5120F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43" creationId="{FFF3D449-520E-3638-214A-B170F7CA0F84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44" creationId="{C48D5930-61C2-FB31-2817-8C0C14C22DD7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45" creationId="{6E32E80F-B00F-F1E8-AB44-D21832641D03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46" creationId="{44C358D4-E703-25A9-EE11-7600412B37A3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47" creationId="{ACAD28C5-40DB-A474-6441-FDC9E63778EA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48" creationId="{2206CB54-BFEF-6732-37F3-A40F2CD8F610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49" creationId="{FB9CB447-7CE4-D94D-DBB1-DB8253A8F2E5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50" creationId="{14511A80-62FB-C29B-E1D3-F8AEC41DFA2E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51" creationId="{2B7805ED-6983-A783-9BF5-A43224460E08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52" creationId="{EFEC15C9-B41D-4F7E-3941-C9980A94F9AF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53" creationId="{C5B0FC2C-1A08-A4CE-E1B9-47561F0EA09A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54" creationId="{80D951AE-4619-5A8B-C13E-637CD640D88E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55" creationId="{F3D4FB02-61C7-3AA1-E814-4840FB2C0F56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56" creationId="{13381038-E437-B443-6D0B-3A230F6D2452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57" creationId="{5DED7741-E9DD-8F3B-7086-7BC88F920B29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58" creationId="{972EE852-2AD8-1DFB-FDA6-CC773199F9B3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59" creationId="{AF0D758A-1926-20F2-9979-A7CF46955D3F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60" creationId="{53526613-2C8C-239B-9209-21A0354ABDA9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61" creationId="{BD8D3C29-6E65-02FE-FBA6-728787526C16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62" creationId="{4AC5CED5-B569-F3CC-1989-37834B24F7DD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63" creationId="{8D3CC413-D003-2149-7D01-9EAE3096BD5D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64" creationId="{85DE5FB9-CC01-FA2C-DBC7-27C75DEBC88A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65" creationId="{22EAE96C-BFF3-1D9D-4176-258210838BC9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66" creationId="{620548C9-962D-A474-EBED-5C61302228DE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67" creationId="{C20D9DC6-5F57-6731-BF4E-5FD00BCCDAC3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68" creationId="{9F72E622-DA22-708E-C0B4-80FA30DC7CCB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69" creationId="{0FBBD117-A9AF-A29C-CC98-7585FD3971EC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70" creationId="{B41BDADF-73F7-992F-71BF-DEC02E43566C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71" creationId="{218F73A9-3D0D-39B5-AF08-8D30B583F37F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72" creationId="{5EE66A0C-D360-301A-935A-441D2007EFF8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73" creationId="{F70D6717-A65C-0045-80F8-33C5E89C94F4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374" creationId="{7CE550FB-88E0-6E63-12EF-8B8AEC738F36}"/>
          </ac:spMkLst>
        </pc:spChg>
        <pc:spChg chg="add del mod">
          <ac:chgData name="Ying Cao" userId="c5d2f89c-37b7-45b8-9142-b3d7055cf3db" providerId="ADAL" clId="{6F0AA2EB-9836-1B47-ABA0-68A98B85E781}" dt="2022-03-18T03:56:47.789" v="693" actId="1038"/>
          <ac:spMkLst>
            <pc:docMk/>
            <pc:sldMk cId="3223592253" sldId="258"/>
            <ac:spMk id="405" creationId="{B0064A9C-6824-EA1D-EAD3-7C120868FE38}"/>
          </ac:spMkLst>
        </pc:spChg>
        <pc:spChg chg="del mod">
          <ac:chgData name="Ying Cao" userId="c5d2f89c-37b7-45b8-9142-b3d7055cf3db" providerId="ADAL" clId="{6F0AA2EB-9836-1B47-ABA0-68A98B85E781}" dt="2022-03-18T03:55:07.996" v="672" actId="478"/>
          <ac:spMkLst>
            <pc:docMk/>
            <pc:sldMk cId="3223592253" sldId="258"/>
            <ac:spMk id="406" creationId="{3B9C56F6-DF0B-9BF5-CF6E-0119D3D93F21}"/>
          </ac:spMkLst>
        </pc:spChg>
        <pc:spChg chg="del mod">
          <ac:chgData name="Ying Cao" userId="c5d2f89c-37b7-45b8-9142-b3d7055cf3db" providerId="ADAL" clId="{6F0AA2EB-9836-1B47-ABA0-68A98B85E781}" dt="2022-03-18T03:55:13.219" v="673" actId="478"/>
          <ac:spMkLst>
            <pc:docMk/>
            <pc:sldMk cId="3223592253" sldId="258"/>
            <ac:spMk id="407" creationId="{E4203E75-7A63-F99F-7667-766138F5F4D9}"/>
          </ac:spMkLst>
        </pc:spChg>
        <pc:spChg chg="del mod">
          <ac:chgData name="Ying Cao" userId="c5d2f89c-37b7-45b8-9142-b3d7055cf3db" providerId="ADAL" clId="{6F0AA2EB-9836-1B47-ABA0-68A98B85E781}" dt="2022-03-18T03:55:15.156" v="674" actId="478"/>
          <ac:spMkLst>
            <pc:docMk/>
            <pc:sldMk cId="3223592253" sldId="258"/>
            <ac:spMk id="408" creationId="{2428C0C4-3298-9191-5DCF-D1848547E19A}"/>
          </ac:spMkLst>
        </pc:spChg>
        <pc:spChg chg="del mod">
          <ac:chgData name="Ying Cao" userId="c5d2f89c-37b7-45b8-9142-b3d7055cf3db" providerId="ADAL" clId="{6F0AA2EB-9836-1B47-ABA0-68A98B85E781}" dt="2022-03-18T03:55:16.852" v="675" actId="478"/>
          <ac:spMkLst>
            <pc:docMk/>
            <pc:sldMk cId="3223592253" sldId="258"/>
            <ac:spMk id="409" creationId="{37FC2771-F5C4-A3D1-333B-42DEDCA34081}"/>
          </ac:spMkLst>
        </pc:spChg>
        <pc:spChg chg="del mod">
          <ac:chgData name="Ying Cao" userId="c5d2f89c-37b7-45b8-9142-b3d7055cf3db" providerId="ADAL" clId="{6F0AA2EB-9836-1B47-ABA0-68A98B85E781}" dt="2022-03-18T03:55:18.667" v="676" actId="478"/>
          <ac:spMkLst>
            <pc:docMk/>
            <pc:sldMk cId="3223592253" sldId="258"/>
            <ac:spMk id="410" creationId="{BFD79B1B-978E-C358-23AB-090CB240A690}"/>
          </ac:spMkLst>
        </pc:spChg>
        <pc:spChg chg="del mod">
          <ac:chgData name="Ying Cao" userId="c5d2f89c-37b7-45b8-9142-b3d7055cf3db" providerId="ADAL" clId="{6F0AA2EB-9836-1B47-ABA0-68A98B85E781}" dt="2022-03-18T03:55:20.132" v="677" actId="478"/>
          <ac:spMkLst>
            <pc:docMk/>
            <pc:sldMk cId="3223592253" sldId="258"/>
            <ac:spMk id="411" creationId="{279EF6AE-EE40-02F6-2D39-03828AC9637F}"/>
          </ac:spMkLst>
        </pc:spChg>
        <pc:spChg chg="del mod">
          <ac:chgData name="Ying Cao" userId="c5d2f89c-37b7-45b8-9142-b3d7055cf3db" providerId="ADAL" clId="{6F0AA2EB-9836-1B47-ABA0-68A98B85E781}" dt="2022-03-18T03:55:22.093" v="678" actId="478"/>
          <ac:spMkLst>
            <pc:docMk/>
            <pc:sldMk cId="3223592253" sldId="258"/>
            <ac:spMk id="412" creationId="{BBF8070B-26FC-B47F-7CC6-D4C03C35F6FC}"/>
          </ac:spMkLst>
        </pc:spChg>
        <pc:spChg chg="del mod">
          <ac:chgData name="Ying Cao" userId="c5d2f89c-37b7-45b8-9142-b3d7055cf3db" providerId="ADAL" clId="{6F0AA2EB-9836-1B47-ABA0-68A98B85E781}" dt="2022-03-18T03:55:48.523" v="686" actId="478"/>
          <ac:spMkLst>
            <pc:docMk/>
            <pc:sldMk cId="3223592253" sldId="258"/>
            <ac:spMk id="413" creationId="{0BF07448-2784-E4E6-568B-30DA5FAD1EE6}"/>
          </ac:spMkLst>
        </pc:spChg>
        <pc:spChg chg="del mod">
          <ac:chgData name="Ying Cao" userId="c5d2f89c-37b7-45b8-9142-b3d7055cf3db" providerId="ADAL" clId="{6F0AA2EB-9836-1B47-ABA0-68A98B85E781}" dt="2022-03-18T03:55:48.523" v="686" actId="478"/>
          <ac:spMkLst>
            <pc:docMk/>
            <pc:sldMk cId="3223592253" sldId="258"/>
            <ac:spMk id="414" creationId="{F1D47F65-61A2-74B5-06FE-5BE6034C0103}"/>
          </ac:spMkLst>
        </pc:spChg>
        <pc:spChg chg="del mod">
          <ac:chgData name="Ying Cao" userId="c5d2f89c-37b7-45b8-9142-b3d7055cf3db" providerId="ADAL" clId="{6F0AA2EB-9836-1B47-ABA0-68A98B85E781}" dt="2022-03-18T03:55:23.954" v="679" actId="478"/>
          <ac:spMkLst>
            <pc:docMk/>
            <pc:sldMk cId="3223592253" sldId="258"/>
            <ac:spMk id="415" creationId="{447AD913-4B45-9258-49A8-457B6890E70F}"/>
          </ac:spMkLst>
        </pc:spChg>
        <pc:spChg chg="del mod">
          <ac:chgData name="Ying Cao" userId="c5d2f89c-37b7-45b8-9142-b3d7055cf3db" providerId="ADAL" clId="{6F0AA2EB-9836-1B47-ABA0-68A98B85E781}" dt="2022-03-18T03:55:25.933" v="680" actId="478"/>
          <ac:spMkLst>
            <pc:docMk/>
            <pc:sldMk cId="3223592253" sldId="258"/>
            <ac:spMk id="416" creationId="{D48946A4-1FB8-4E92-D9AF-DA6AE893D2C9}"/>
          </ac:spMkLst>
        </pc:spChg>
        <pc:spChg chg="del mod">
          <ac:chgData name="Ying Cao" userId="c5d2f89c-37b7-45b8-9142-b3d7055cf3db" providerId="ADAL" clId="{6F0AA2EB-9836-1B47-ABA0-68A98B85E781}" dt="2022-03-18T03:55:48.523" v="686" actId="478"/>
          <ac:spMkLst>
            <pc:docMk/>
            <pc:sldMk cId="3223592253" sldId="258"/>
            <ac:spMk id="417" creationId="{6A6DC0AA-FC05-BA0E-5A3D-5947459C07FE}"/>
          </ac:spMkLst>
        </pc:spChg>
        <pc:spChg chg="del mod">
          <ac:chgData name="Ying Cao" userId="c5d2f89c-37b7-45b8-9142-b3d7055cf3db" providerId="ADAL" clId="{6F0AA2EB-9836-1B47-ABA0-68A98B85E781}" dt="2022-03-18T03:55:27.544" v="681" actId="478"/>
          <ac:spMkLst>
            <pc:docMk/>
            <pc:sldMk cId="3223592253" sldId="258"/>
            <ac:spMk id="418" creationId="{1A57B052-5A47-CD6A-7B30-67974A53A754}"/>
          </ac:spMkLst>
        </pc:spChg>
        <pc:spChg chg="del mod">
          <ac:chgData name="Ying Cao" userId="c5d2f89c-37b7-45b8-9142-b3d7055cf3db" providerId="ADAL" clId="{6F0AA2EB-9836-1B47-ABA0-68A98B85E781}" dt="2022-03-18T03:55:48.523" v="686" actId="478"/>
          <ac:spMkLst>
            <pc:docMk/>
            <pc:sldMk cId="3223592253" sldId="258"/>
            <ac:spMk id="419" creationId="{E336D21B-875F-847B-17D0-55E96B0F7375}"/>
          </ac:spMkLst>
        </pc:spChg>
        <pc:spChg chg="del mod">
          <ac:chgData name="Ying Cao" userId="c5d2f89c-37b7-45b8-9142-b3d7055cf3db" providerId="ADAL" clId="{6F0AA2EB-9836-1B47-ABA0-68A98B85E781}" dt="2022-03-18T03:55:48.523" v="686" actId="478"/>
          <ac:spMkLst>
            <pc:docMk/>
            <pc:sldMk cId="3223592253" sldId="258"/>
            <ac:spMk id="420" creationId="{5C374442-E642-3266-9FBF-D5A5A52E67A8}"/>
          </ac:spMkLst>
        </pc:spChg>
        <pc:spChg chg="del mod">
          <ac:chgData name="Ying Cao" userId="c5d2f89c-37b7-45b8-9142-b3d7055cf3db" providerId="ADAL" clId="{6F0AA2EB-9836-1B47-ABA0-68A98B85E781}" dt="2022-03-18T03:55:28.940" v="682" actId="478"/>
          <ac:spMkLst>
            <pc:docMk/>
            <pc:sldMk cId="3223592253" sldId="258"/>
            <ac:spMk id="421" creationId="{976F7E54-02E7-E05C-4549-8DE3112D7FB5}"/>
          </ac:spMkLst>
        </pc:spChg>
        <pc:spChg chg="del mod">
          <ac:chgData name="Ying Cao" userId="c5d2f89c-37b7-45b8-9142-b3d7055cf3db" providerId="ADAL" clId="{6F0AA2EB-9836-1B47-ABA0-68A98B85E781}" dt="2022-03-18T03:55:48.523" v="686" actId="478"/>
          <ac:spMkLst>
            <pc:docMk/>
            <pc:sldMk cId="3223592253" sldId="258"/>
            <ac:spMk id="422" creationId="{31964589-C31D-73EE-C839-702CCDF9FA97}"/>
          </ac:spMkLst>
        </pc:spChg>
        <pc:spChg chg="del mod">
          <ac:chgData name="Ying Cao" userId="c5d2f89c-37b7-45b8-9142-b3d7055cf3db" providerId="ADAL" clId="{6F0AA2EB-9836-1B47-ABA0-68A98B85E781}" dt="2022-03-18T03:55:48.523" v="686" actId="478"/>
          <ac:spMkLst>
            <pc:docMk/>
            <pc:sldMk cId="3223592253" sldId="258"/>
            <ac:spMk id="423" creationId="{93F1FD0F-9D50-0177-65CE-437825DDB2E5}"/>
          </ac:spMkLst>
        </pc:spChg>
        <pc:spChg chg="del mod">
          <ac:chgData name="Ying Cao" userId="c5d2f89c-37b7-45b8-9142-b3d7055cf3db" providerId="ADAL" clId="{6F0AA2EB-9836-1B47-ABA0-68A98B85E781}" dt="2022-03-18T03:55:30.395" v="683" actId="478"/>
          <ac:spMkLst>
            <pc:docMk/>
            <pc:sldMk cId="3223592253" sldId="258"/>
            <ac:spMk id="424" creationId="{18C8949F-6D4F-0106-4010-A580C10AB137}"/>
          </ac:spMkLst>
        </pc:spChg>
        <pc:spChg chg="del mod">
          <ac:chgData name="Ying Cao" userId="c5d2f89c-37b7-45b8-9142-b3d7055cf3db" providerId="ADAL" clId="{6F0AA2EB-9836-1B47-ABA0-68A98B85E781}" dt="2022-03-18T03:55:48.523" v="686" actId="478"/>
          <ac:spMkLst>
            <pc:docMk/>
            <pc:sldMk cId="3223592253" sldId="258"/>
            <ac:spMk id="425" creationId="{43A7BBD0-149B-402D-5CE9-0D5D3D8AA5FD}"/>
          </ac:spMkLst>
        </pc:spChg>
        <pc:spChg chg="del mod">
          <ac:chgData name="Ying Cao" userId="c5d2f89c-37b7-45b8-9142-b3d7055cf3db" providerId="ADAL" clId="{6F0AA2EB-9836-1B47-ABA0-68A98B85E781}" dt="2022-03-18T03:55:48.523" v="686" actId="478"/>
          <ac:spMkLst>
            <pc:docMk/>
            <pc:sldMk cId="3223592253" sldId="258"/>
            <ac:spMk id="426" creationId="{D87955AD-3059-4451-CA07-763DE66C5349}"/>
          </ac:spMkLst>
        </pc:spChg>
        <pc:spChg chg="del mod">
          <ac:chgData name="Ying Cao" userId="c5d2f89c-37b7-45b8-9142-b3d7055cf3db" providerId="ADAL" clId="{6F0AA2EB-9836-1B47-ABA0-68A98B85E781}" dt="2022-03-18T03:55:32.162" v="684" actId="478"/>
          <ac:spMkLst>
            <pc:docMk/>
            <pc:sldMk cId="3223592253" sldId="258"/>
            <ac:spMk id="427" creationId="{EF7ED3CC-55A0-59AC-8CF4-B4EB32A74794}"/>
          </ac:spMkLst>
        </pc:spChg>
        <pc:spChg chg="del mod">
          <ac:chgData name="Ying Cao" userId="c5d2f89c-37b7-45b8-9142-b3d7055cf3db" providerId="ADAL" clId="{6F0AA2EB-9836-1B47-ABA0-68A98B85E781}" dt="2022-03-18T03:55:48.523" v="686" actId="478"/>
          <ac:spMkLst>
            <pc:docMk/>
            <pc:sldMk cId="3223592253" sldId="258"/>
            <ac:spMk id="428" creationId="{98A6DDAE-E2EB-3F5C-DA54-608C698429F2}"/>
          </ac:spMkLst>
        </pc:spChg>
        <pc:spChg chg="del mod">
          <ac:chgData name="Ying Cao" userId="c5d2f89c-37b7-45b8-9142-b3d7055cf3db" providerId="ADAL" clId="{6F0AA2EB-9836-1B47-ABA0-68A98B85E781}" dt="2022-03-18T03:55:48.523" v="686" actId="478"/>
          <ac:spMkLst>
            <pc:docMk/>
            <pc:sldMk cId="3223592253" sldId="258"/>
            <ac:spMk id="429" creationId="{9405F4D6-A629-3BC8-3B03-2072C3D9F19B}"/>
          </ac:spMkLst>
        </pc:spChg>
        <pc:spChg chg="del mod">
          <ac:chgData name="Ying Cao" userId="c5d2f89c-37b7-45b8-9142-b3d7055cf3db" providerId="ADAL" clId="{6F0AA2EB-9836-1B47-ABA0-68A98B85E781}" dt="2022-03-18T03:55:48.523" v="686" actId="478"/>
          <ac:spMkLst>
            <pc:docMk/>
            <pc:sldMk cId="3223592253" sldId="258"/>
            <ac:spMk id="430" creationId="{BA92E730-04DB-9EA8-EB7B-A70B896D9B3A}"/>
          </ac:spMkLst>
        </pc:spChg>
        <pc:spChg chg="del mod">
          <ac:chgData name="Ying Cao" userId="c5d2f89c-37b7-45b8-9142-b3d7055cf3db" providerId="ADAL" clId="{6F0AA2EB-9836-1B47-ABA0-68A98B85E781}" dt="2022-03-18T03:55:48.523" v="686" actId="478"/>
          <ac:spMkLst>
            <pc:docMk/>
            <pc:sldMk cId="3223592253" sldId="258"/>
            <ac:spMk id="431" creationId="{F0D0EFA9-49F1-4277-C58A-3C66CA5368F6}"/>
          </ac:spMkLst>
        </pc:spChg>
        <pc:spChg chg="del mod">
          <ac:chgData name="Ying Cao" userId="c5d2f89c-37b7-45b8-9142-b3d7055cf3db" providerId="ADAL" clId="{6F0AA2EB-9836-1B47-ABA0-68A98B85E781}" dt="2022-03-18T03:55:48.523" v="686" actId="478"/>
          <ac:spMkLst>
            <pc:docMk/>
            <pc:sldMk cId="3223592253" sldId="258"/>
            <ac:spMk id="432" creationId="{ACE166D8-912B-CEAB-2653-FF8774208071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437" creationId="{A9E94005-2CF5-2E37-7D1B-C40EA9B16191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438" creationId="{A9707BD8-FC02-2CFB-1DB6-ED21DE9D71F4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439" creationId="{F77D363D-F7C7-D78F-9E01-3ABFF559BC7E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440" creationId="{348FC882-3A67-D6FB-2FF6-8037BEA84ADB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441" creationId="{23A9B9AC-1900-9AB6-F4E1-3099FA72BAAD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442" creationId="{D3405FFA-63C6-B6B8-08C2-21029E6CB0B3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443" creationId="{BD62E24A-9A9C-693D-13FD-A1EA8FB9D30C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444" creationId="{BC89CB67-0783-4894-989F-72BF6BA45EB0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445" creationId="{30E69696-EF85-9816-CC81-FEBBA7E50BBA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446" creationId="{C6294AE0-ED84-5FCF-0329-1C81CD722AA8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447" creationId="{FBBF6484-B71A-51B3-B1D7-2E8A86AE56A6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448" creationId="{34859E8C-9ADB-9BE3-938E-BF1393021EE9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449" creationId="{691E529D-F8AF-629B-9D38-99C5958D1C69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450" creationId="{29F92660-4A0F-433B-5859-06F4A07EB830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451" creationId="{2C89A735-9AE7-1854-9000-7C8A45B85BDC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452" creationId="{F72A8A90-176A-B02D-0868-A18D604B2349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453" creationId="{56619683-E83B-3F55-537F-1C3FD1499C90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454" creationId="{277ED444-2A9C-8B32-0CFE-3EDD60A035B0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455" creationId="{4F7ED4C2-6AE1-7100-2FD9-D495A2955F9B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456" creationId="{F8537FE7-70EB-2755-521F-462F6DFBE8F0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457" creationId="{AE6DDCF7-8AA7-1A64-7D4B-101D4F2D1E9C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458" creationId="{7D0FD7C6-E8FA-9C88-CF5C-CDA2C59911F6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459" creationId="{3355C18D-D7DE-ED1E-CA61-3C543063074B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460" creationId="{4FBE4F91-D3B5-16BB-57FF-0371D8143E2A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461" creationId="{7F52F205-7DB1-FBC9-1EA5-46D1F9221062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462" creationId="{3D8DE690-5406-7D34-52F1-232930646663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463" creationId="{2D061CA9-84B8-5657-AEDB-8FE4F1493D37}"/>
          </ac:spMkLst>
        </pc:spChg>
        <pc:spChg chg="mod">
          <ac:chgData name="Ying Cao" userId="c5d2f89c-37b7-45b8-9142-b3d7055cf3db" providerId="ADAL" clId="{6F0AA2EB-9836-1B47-ABA0-68A98B85E781}" dt="2022-03-18T03:52:47.517" v="642"/>
          <ac:spMkLst>
            <pc:docMk/>
            <pc:sldMk cId="3223592253" sldId="258"/>
            <ac:spMk id="464" creationId="{DABAFE08-C41B-B21F-A6B4-CA5F2BF772AC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66" creationId="{15A314F2-BBF2-7A83-2089-E3BC803F7049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67" creationId="{7B9B7407-46AB-45B3-E6B2-1B470DC3E56E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68" creationId="{A956B1B2-08A1-091A-801D-1914F1685362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69" creationId="{31F98BD2-E838-3801-DEEE-F67568BB91AD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70" creationId="{892F7CF7-2C80-AAD2-4D38-4D4CACB2A8FB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71" creationId="{3D01DF5F-FEDA-9FDA-8981-8F361393ACD3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72" creationId="{D9A56B75-655E-C348-D1DE-60618A6918EA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73" creationId="{F357984F-09AA-E84C-B948-2C20BD522052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74" creationId="{079638F4-2005-C594-AF29-B7CB387A5886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75" creationId="{80401834-A252-1FAA-6D73-898110101F32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76" creationId="{10A8A17E-BC96-8459-12E8-C2A0FB0AD92A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77" creationId="{9D205935-BEA1-CE70-E599-8F6A0B8FC796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78" creationId="{CCE15FDB-1244-D905-C97E-093E6B175939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79" creationId="{EA3016F3-41B9-A5B3-1F25-47828A92BECB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80" creationId="{9A22361C-0F06-80B7-668E-04176ED0708F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81" creationId="{965C5F8C-4D2A-A420-9D0F-6D15AF868338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82" creationId="{4292F84B-5F08-D05C-F3B1-082109E8D951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83" creationId="{910D78A5-68CE-36B7-6313-6E17184323E4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84" creationId="{8AD1CB10-E949-45E1-7808-8BF1F6B97E57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85" creationId="{F945A974-AEAA-314F-0102-B64DC693A280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86" creationId="{21C8140B-0DC9-57D6-A556-78583BA79AA8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87" creationId="{49D55BAE-8D1A-61F7-6F04-910C7B35641B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88" creationId="{657E0F58-922E-3F39-B7E8-CE7BEF6F44F6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89" creationId="{EA551E01-35BA-9EA6-AC87-B49A7C493F2B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90" creationId="{CA1D35E4-93BD-7187-FE84-3919205C7833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91" creationId="{CA3414C0-3C86-11E7-FBE9-BAC9E5988DF8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92" creationId="{CC02A31C-E1BD-B89F-6699-26B32F24B74D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93" creationId="{3F85DD94-7CB2-8328-70FE-21A7421E4CD3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94" creationId="{EAD6F57B-35FD-4E22-7C76-5AAAEFECE5D1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95" creationId="{35F1BAD8-CD39-6C82-2CDC-3260F266F852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96" creationId="{48FB8084-2F56-5D73-8EE0-C6E59D940156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97" creationId="{357DA133-C172-5482-4386-F25BAC2FEE26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98" creationId="{9F5AA785-2890-5297-2F7D-210A2EE48583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499" creationId="{B6826464-810E-A758-AB2E-97354EE22327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00" creationId="{14334ADB-9690-A520-CAC5-37A94F1C7151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01" creationId="{B647146F-1E05-A58A-37A3-AFBA708E6C3E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02" creationId="{91C1246A-D3C1-00FA-B921-4B5A44498A3C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03" creationId="{8D60D67E-DD28-82AA-AB4F-F6042B5710AF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04" creationId="{7B863C4A-AA6A-4751-03C3-703A1E0B0A0B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05" creationId="{120E5DBC-B9A6-A1F2-803E-62839E5A6F0C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06" creationId="{2E31BF7B-3469-AAF9-0CEA-66A2A3DD7E18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07" creationId="{41E27B08-5DC3-EAB0-5E6A-760C79BAFBD5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08" creationId="{B974AA1E-23B5-F1EF-C5A7-09857EF1C4DE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09" creationId="{F5652084-811B-B0B1-E882-3D820F1DC821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10" creationId="{985CC66C-CF7F-CCB4-3668-795A9D4A0C9B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11" creationId="{E718B68C-C450-C7EC-D098-55D5AB5D19DF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12" creationId="{2E481F13-0AC8-AB19-2356-110B807722B8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13" creationId="{2FD1BDE9-7C5A-8DB7-BAEA-E96BD16C8281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14" creationId="{1253CF49-E476-15D9-4E3C-3BAE6710B864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15" creationId="{CCCF3AD8-C767-C72F-361D-DF9DB2066A56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16" creationId="{16ECEC4C-16E0-F3E2-6261-FF4A8B3010A0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17" creationId="{D3A9B6A6-A202-A83E-D9FE-130BC4AD8BBD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18" creationId="{F3E5C39D-1873-2E3A-15AA-299E16B35749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19" creationId="{1F868568-3B51-8F60-168F-C64C28CF75BC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20" creationId="{870014E4-50BA-2746-53C1-2855A10754C3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21" creationId="{292CBDD2-2180-A42E-31D0-CE31A892DCF5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22" creationId="{1A1E8937-D058-5EDC-BDF9-DD9C3FD7632A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23" creationId="{57A1542D-9575-772F-09CC-9EB073153DE7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24" creationId="{7740DD60-CDFE-FDDC-D36C-428170E34FE1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25" creationId="{F44CF1EF-81B0-3E22-8FF8-2F4DBA0977B6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26" creationId="{E783E8F9-1B1A-7748-647D-6BD010C78D28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27" creationId="{56D76328-BC0C-B849-477C-17B45BDAC920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28" creationId="{AF028E4B-C730-F185-6A10-5470C6371878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29" creationId="{067E4826-D0D0-9716-F923-3464DE7D58C2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30" creationId="{E907BC93-69B1-80B0-376A-2FC9ED93EBF7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31" creationId="{B58BF6DA-71A1-175B-0F46-222C74873F44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32" creationId="{5EF055DB-B6F2-2400-77E8-F35CEA59E06C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33" creationId="{E6001725-377A-01A4-4034-6D3FE6270FC4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34" creationId="{7E3F26A7-A4AE-E87E-E50E-205FE3A18C2A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35" creationId="{8B4F525D-DFBB-1FFB-2BDA-8560E5972909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36" creationId="{B34CA6F1-ED85-7606-52E5-7C228DA1C0CA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37" creationId="{0F029258-65AE-CE84-B692-1D41B88F5D31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38" creationId="{D406D716-6570-E403-6FE7-A7307045C1AE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39" creationId="{E31A19E8-20FA-D6D7-355B-149DBB1A57CD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40" creationId="{10BAA01B-53E6-4204-2E49-31A00889B8EA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41" creationId="{C40B7E89-E819-8DE8-56CF-E50510846384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42" creationId="{3EA4E9C9-EF14-FCE2-30E1-4BC6C9021F9D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43" creationId="{A2FF5DDF-BE0F-3B86-07F0-6F89C3C715D6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44" creationId="{B12DF7CD-B87F-CDA0-67B6-BC7C75BC93DA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45" creationId="{48146B2E-A4E0-E5F4-6B79-11D43E07D8F9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46" creationId="{F5B11383-E912-9A3C-13A1-5110D9FF8752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47" creationId="{DB8B7271-ED2B-5882-9004-6AEBAD605F1B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48" creationId="{8E18B113-8A3A-4422-B51D-2B2D626E9ACB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49" creationId="{CF2D0AB5-0620-B269-F296-B2D70CD109CE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50" creationId="{D777B66D-BA2A-A036-1E66-B5F726895498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51" creationId="{6A5E6917-3548-D2F7-78A5-35A8170C3284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52" creationId="{A6B3B714-08ED-F80C-846D-440A09E55934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53" creationId="{E510C3CC-36DC-F1C5-698B-C4000CE9D32C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54" creationId="{7590FF90-5843-7A3C-ADA7-E09EE6AFCD6A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55" creationId="{4266E766-5FBC-A55D-728D-FCDD0745F726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56" creationId="{E68FAF98-EB89-9BE8-0AF8-36549ECD198B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57" creationId="{59857109-05A1-243E-F682-46B428F18419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58" creationId="{1E6BF029-BF31-E4F6-3FE4-45F10A4F9284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59" creationId="{D923447A-E5CD-65DF-CA88-389D9FD5AE12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60" creationId="{8FD66940-F9A4-23D5-4D4A-A5D91D885891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61" creationId="{F057509F-6241-619B-ED3B-ED7349B66A52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62" creationId="{9C2716C4-43EA-24CB-74E1-3FE4EC5BE7DF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63" creationId="{E1FF3F0C-D0B8-3902-E7A5-057E0179FB4B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64" creationId="{44390DDE-DA26-6A51-8D64-ADB7D3848588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65" creationId="{E3B8E06B-0213-8CD2-2270-52A08611CE9B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66" creationId="{11EC7882-FA1B-4DB0-F55E-CBE3C41D3827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67" creationId="{CE7C4759-F208-8BBF-DA87-E591A4FBF4FF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68" creationId="{B5FAA36A-3430-7B3F-7A58-D6735DA703DA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69" creationId="{35AABAE4-D790-C571-446D-B446A6102EB5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70" creationId="{50008262-7F17-1A38-90CC-EB42AC4B7EA5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71" creationId="{91BFA91C-9123-B72E-511C-BAA633A3D3CF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72" creationId="{E50D0820-FBA2-40AB-453F-BDD942E9128E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73" creationId="{84B5C9D7-65B2-B0B6-CC7A-A29813569CD6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74" creationId="{AA1FBC13-21C4-2AF4-E0BA-BB8472711AC0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75" creationId="{F4EBE7CD-A2B5-80CE-981C-F68E2EE5A451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76" creationId="{4A7FE9F9-BC15-13CF-6C31-31534FC000C4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577" creationId="{86B7B0BB-55EF-6C26-E308-11F29F1471AA}"/>
          </ac:spMkLst>
        </pc:spChg>
        <pc:spChg chg="del mod">
          <ac:chgData name="Ying Cao" userId="c5d2f89c-37b7-45b8-9142-b3d7055cf3db" providerId="ADAL" clId="{6F0AA2EB-9836-1B47-ABA0-68A98B85E781}" dt="2022-03-18T03:56:13.363" v="687" actId="478"/>
          <ac:spMkLst>
            <pc:docMk/>
            <pc:sldMk cId="3223592253" sldId="258"/>
            <ac:spMk id="608" creationId="{76F1256D-F2DE-D2A7-FA07-62B46080C663}"/>
          </ac:spMkLst>
        </pc:spChg>
        <pc:spChg chg="del mod">
          <ac:chgData name="Ying Cao" userId="c5d2f89c-37b7-45b8-9142-b3d7055cf3db" providerId="ADAL" clId="{6F0AA2EB-9836-1B47-ABA0-68A98B85E781}" dt="2022-03-18T03:56:13.363" v="687" actId="478"/>
          <ac:spMkLst>
            <pc:docMk/>
            <pc:sldMk cId="3223592253" sldId="258"/>
            <ac:spMk id="609" creationId="{95BA85C6-ED48-749F-1482-035703190661}"/>
          </ac:spMkLst>
        </pc:spChg>
        <pc:spChg chg="del mod">
          <ac:chgData name="Ying Cao" userId="c5d2f89c-37b7-45b8-9142-b3d7055cf3db" providerId="ADAL" clId="{6F0AA2EB-9836-1B47-ABA0-68A98B85E781}" dt="2022-03-18T03:56:13.363" v="687" actId="478"/>
          <ac:spMkLst>
            <pc:docMk/>
            <pc:sldMk cId="3223592253" sldId="258"/>
            <ac:spMk id="610" creationId="{EFE57996-638A-0E96-8411-ED228DDF2B5F}"/>
          </ac:spMkLst>
        </pc:spChg>
        <pc:spChg chg="del mod">
          <ac:chgData name="Ying Cao" userId="c5d2f89c-37b7-45b8-9142-b3d7055cf3db" providerId="ADAL" clId="{6F0AA2EB-9836-1B47-ABA0-68A98B85E781}" dt="2022-03-18T03:56:13.363" v="687" actId="478"/>
          <ac:spMkLst>
            <pc:docMk/>
            <pc:sldMk cId="3223592253" sldId="258"/>
            <ac:spMk id="611" creationId="{BFC32F74-05FF-BC18-0286-803FD17F5362}"/>
          </ac:spMkLst>
        </pc:spChg>
        <pc:spChg chg="del mod">
          <ac:chgData name="Ying Cao" userId="c5d2f89c-37b7-45b8-9142-b3d7055cf3db" providerId="ADAL" clId="{6F0AA2EB-9836-1B47-ABA0-68A98B85E781}" dt="2022-03-18T03:56:13.363" v="687" actId="478"/>
          <ac:spMkLst>
            <pc:docMk/>
            <pc:sldMk cId="3223592253" sldId="258"/>
            <ac:spMk id="612" creationId="{FC404975-3E7C-F247-D8DB-18C1565B4746}"/>
          </ac:spMkLst>
        </pc:spChg>
        <pc:spChg chg="del mod">
          <ac:chgData name="Ying Cao" userId="c5d2f89c-37b7-45b8-9142-b3d7055cf3db" providerId="ADAL" clId="{6F0AA2EB-9836-1B47-ABA0-68A98B85E781}" dt="2022-03-18T03:56:13.363" v="687" actId="478"/>
          <ac:spMkLst>
            <pc:docMk/>
            <pc:sldMk cId="3223592253" sldId="258"/>
            <ac:spMk id="613" creationId="{2BD68E37-7174-E66D-462E-8ACB5837B711}"/>
          </ac:spMkLst>
        </pc:spChg>
        <pc:spChg chg="del mod">
          <ac:chgData name="Ying Cao" userId="c5d2f89c-37b7-45b8-9142-b3d7055cf3db" providerId="ADAL" clId="{6F0AA2EB-9836-1B47-ABA0-68A98B85E781}" dt="2022-03-18T03:56:13.363" v="687" actId="478"/>
          <ac:spMkLst>
            <pc:docMk/>
            <pc:sldMk cId="3223592253" sldId="258"/>
            <ac:spMk id="614" creationId="{5A4E4868-3CE2-B9AC-8C09-3FAE10BDE507}"/>
          </ac:spMkLst>
        </pc:spChg>
        <pc:spChg chg="del mod">
          <ac:chgData name="Ying Cao" userId="c5d2f89c-37b7-45b8-9142-b3d7055cf3db" providerId="ADAL" clId="{6F0AA2EB-9836-1B47-ABA0-68A98B85E781}" dt="2022-03-18T03:56:13.363" v="687" actId="478"/>
          <ac:spMkLst>
            <pc:docMk/>
            <pc:sldMk cId="3223592253" sldId="258"/>
            <ac:spMk id="615" creationId="{71A25795-323C-9A33-206E-686385797316}"/>
          </ac:spMkLst>
        </pc:spChg>
        <pc:spChg chg="del mod">
          <ac:chgData name="Ying Cao" userId="c5d2f89c-37b7-45b8-9142-b3d7055cf3db" providerId="ADAL" clId="{6F0AA2EB-9836-1B47-ABA0-68A98B85E781}" dt="2022-03-18T03:56:13.363" v="687" actId="478"/>
          <ac:spMkLst>
            <pc:docMk/>
            <pc:sldMk cId="3223592253" sldId="258"/>
            <ac:spMk id="616" creationId="{C5FF988F-FE3F-04E9-1288-72A6284B85C0}"/>
          </ac:spMkLst>
        </pc:spChg>
        <pc:spChg chg="del mod">
          <ac:chgData name="Ying Cao" userId="c5d2f89c-37b7-45b8-9142-b3d7055cf3db" providerId="ADAL" clId="{6F0AA2EB-9836-1B47-ABA0-68A98B85E781}" dt="2022-03-18T03:56:13.363" v="687" actId="478"/>
          <ac:spMkLst>
            <pc:docMk/>
            <pc:sldMk cId="3223592253" sldId="258"/>
            <ac:spMk id="617" creationId="{CF92DDEC-26E3-AFFF-27DE-B4845931E506}"/>
          </ac:spMkLst>
        </pc:spChg>
        <pc:spChg chg="del mod">
          <ac:chgData name="Ying Cao" userId="c5d2f89c-37b7-45b8-9142-b3d7055cf3db" providerId="ADAL" clId="{6F0AA2EB-9836-1B47-ABA0-68A98B85E781}" dt="2022-03-18T03:56:13.363" v="687" actId="478"/>
          <ac:spMkLst>
            <pc:docMk/>
            <pc:sldMk cId="3223592253" sldId="258"/>
            <ac:spMk id="618" creationId="{0E34A8EF-F1C2-88A4-615C-7CD33DFA1D44}"/>
          </ac:spMkLst>
        </pc:spChg>
        <pc:spChg chg="del mod">
          <ac:chgData name="Ying Cao" userId="c5d2f89c-37b7-45b8-9142-b3d7055cf3db" providerId="ADAL" clId="{6F0AA2EB-9836-1B47-ABA0-68A98B85E781}" dt="2022-03-18T03:56:13.363" v="687" actId="478"/>
          <ac:spMkLst>
            <pc:docMk/>
            <pc:sldMk cId="3223592253" sldId="258"/>
            <ac:spMk id="619" creationId="{69F088E9-B279-7C7F-F6DB-22B433D23533}"/>
          </ac:spMkLst>
        </pc:spChg>
        <pc:spChg chg="del mod">
          <ac:chgData name="Ying Cao" userId="c5d2f89c-37b7-45b8-9142-b3d7055cf3db" providerId="ADAL" clId="{6F0AA2EB-9836-1B47-ABA0-68A98B85E781}" dt="2022-03-18T03:56:13.363" v="687" actId="478"/>
          <ac:spMkLst>
            <pc:docMk/>
            <pc:sldMk cId="3223592253" sldId="258"/>
            <ac:spMk id="620" creationId="{F14B62C9-6698-50A3-FBA3-1D8D36563952}"/>
          </ac:spMkLst>
        </pc:spChg>
        <pc:spChg chg="del mod">
          <ac:chgData name="Ying Cao" userId="c5d2f89c-37b7-45b8-9142-b3d7055cf3db" providerId="ADAL" clId="{6F0AA2EB-9836-1B47-ABA0-68A98B85E781}" dt="2022-03-18T03:56:13.363" v="687" actId="478"/>
          <ac:spMkLst>
            <pc:docMk/>
            <pc:sldMk cId="3223592253" sldId="258"/>
            <ac:spMk id="621" creationId="{0EE5B84E-8A04-4169-AECF-1AB8686DFBDC}"/>
          </ac:spMkLst>
        </pc:spChg>
        <pc:spChg chg="del mod">
          <ac:chgData name="Ying Cao" userId="c5d2f89c-37b7-45b8-9142-b3d7055cf3db" providerId="ADAL" clId="{6F0AA2EB-9836-1B47-ABA0-68A98B85E781}" dt="2022-03-18T03:56:13.363" v="687" actId="478"/>
          <ac:spMkLst>
            <pc:docMk/>
            <pc:sldMk cId="3223592253" sldId="258"/>
            <ac:spMk id="622" creationId="{0B0FF099-CD8D-8B91-E528-C4951FFC2274}"/>
          </ac:spMkLst>
        </pc:spChg>
        <pc:spChg chg="del mod">
          <ac:chgData name="Ying Cao" userId="c5d2f89c-37b7-45b8-9142-b3d7055cf3db" providerId="ADAL" clId="{6F0AA2EB-9836-1B47-ABA0-68A98B85E781}" dt="2022-03-18T03:56:13.363" v="687" actId="478"/>
          <ac:spMkLst>
            <pc:docMk/>
            <pc:sldMk cId="3223592253" sldId="258"/>
            <ac:spMk id="623" creationId="{D01DE7C1-3EBA-5860-6E0A-F289BF9611A4}"/>
          </ac:spMkLst>
        </pc:spChg>
        <pc:spChg chg="del mod">
          <ac:chgData name="Ying Cao" userId="c5d2f89c-37b7-45b8-9142-b3d7055cf3db" providerId="ADAL" clId="{6F0AA2EB-9836-1B47-ABA0-68A98B85E781}" dt="2022-03-18T03:56:13.363" v="687" actId="478"/>
          <ac:spMkLst>
            <pc:docMk/>
            <pc:sldMk cId="3223592253" sldId="258"/>
            <ac:spMk id="624" creationId="{67179D16-5CFF-2715-7FD4-00140332D5C7}"/>
          </ac:spMkLst>
        </pc:spChg>
        <pc:spChg chg="del mod">
          <ac:chgData name="Ying Cao" userId="c5d2f89c-37b7-45b8-9142-b3d7055cf3db" providerId="ADAL" clId="{6F0AA2EB-9836-1B47-ABA0-68A98B85E781}" dt="2022-03-18T03:56:13.363" v="687" actId="478"/>
          <ac:spMkLst>
            <pc:docMk/>
            <pc:sldMk cId="3223592253" sldId="258"/>
            <ac:spMk id="625" creationId="{7E1CEE02-10DC-B448-ABA2-8B81DE8E9D50}"/>
          </ac:spMkLst>
        </pc:spChg>
        <pc:spChg chg="del mod">
          <ac:chgData name="Ying Cao" userId="c5d2f89c-37b7-45b8-9142-b3d7055cf3db" providerId="ADAL" clId="{6F0AA2EB-9836-1B47-ABA0-68A98B85E781}" dt="2022-03-18T03:56:13.363" v="687" actId="478"/>
          <ac:spMkLst>
            <pc:docMk/>
            <pc:sldMk cId="3223592253" sldId="258"/>
            <ac:spMk id="626" creationId="{467599B1-44D5-2BC6-DC38-B49F9B42D8EB}"/>
          </ac:spMkLst>
        </pc:spChg>
        <pc:spChg chg="del mod">
          <ac:chgData name="Ying Cao" userId="c5d2f89c-37b7-45b8-9142-b3d7055cf3db" providerId="ADAL" clId="{6F0AA2EB-9836-1B47-ABA0-68A98B85E781}" dt="2022-03-18T03:56:13.363" v="687" actId="478"/>
          <ac:spMkLst>
            <pc:docMk/>
            <pc:sldMk cId="3223592253" sldId="258"/>
            <ac:spMk id="627" creationId="{D22CBFE2-FE9F-1208-8E69-BFF337C92AB3}"/>
          </ac:spMkLst>
        </pc:spChg>
        <pc:spChg chg="del mod">
          <ac:chgData name="Ying Cao" userId="c5d2f89c-37b7-45b8-9142-b3d7055cf3db" providerId="ADAL" clId="{6F0AA2EB-9836-1B47-ABA0-68A98B85E781}" dt="2022-03-18T03:56:13.363" v="687" actId="478"/>
          <ac:spMkLst>
            <pc:docMk/>
            <pc:sldMk cId="3223592253" sldId="258"/>
            <ac:spMk id="628" creationId="{A09640B7-37C4-0239-9BEA-84F4DE2245A8}"/>
          </ac:spMkLst>
        </pc:spChg>
        <pc:spChg chg="del mod">
          <ac:chgData name="Ying Cao" userId="c5d2f89c-37b7-45b8-9142-b3d7055cf3db" providerId="ADAL" clId="{6F0AA2EB-9836-1B47-ABA0-68A98B85E781}" dt="2022-03-18T03:56:13.363" v="687" actId="478"/>
          <ac:spMkLst>
            <pc:docMk/>
            <pc:sldMk cId="3223592253" sldId="258"/>
            <ac:spMk id="629" creationId="{CB754ADC-2916-7090-8078-ABA3DE237AE9}"/>
          </ac:spMkLst>
        </pc:spChg>
        <pc:spChg chg="del mod">
          <ac:chgData name="Ying Cao" userId="c5d2f89c-37b7-45b8-9142-b3d7055cf3db" providerId="ADAL" clId="{6F0AA2EB-9836-1B47-ABA0-68A98B85E781}" dt="2022-03-18T03:56:13.363" v="687" actId="478"/>
          <ac:spMkLst>
            <pc:docMk/>
            <pc:sldMk cId="3223592253" sldId="258"/>
            <ac:spMk id="630" creationId="{380B3840-5EA9-9A78-ADD5-43F4AFF77A74}"/>
          </ac:spMkLst>
        </pc:spChg>
        <pc:spChg chg="del mod">
          <ac:chgData name="Ying Cao" userId="c5d2f89c-37b7-45b8-9142-b3d7055cf3db" providerId="ADAL" clId="{6F0AA2EB-9836-1B47-ABA0-68A98B85E781}" dt="2022-03-18T03:56:13.363" v="687" actId="478"/>
          <ac:spMkLst>
            <pc:docMk/>
            <pc:sldMk cId="3223592253" sldId="258"/>
            <ac:spMk id="631" creationId="{E81E5350-CC87-CA65-FF95-6B9AFF1E455C}"/>
          </ac:spMkLst>
        </pc:spChg>
        <pc:spChg chg="del mod">
          <ac:chgData name="Ying Cao" userId="c5d2f89c-37b7-45b8-9142-b3d7055cf3db" providerId="ADAL" clId="{6F0AA2EB-9836-1B47-ABA0-68A98B85E781}" dt="2022-03-18T03:56:13.363" v="687" actId="478"/>
          <ac:spMkLst>
            <pc:docMk/>
            <pc:sldMk cId="3223592253" sldId="258"/>
            <ac:spMk id="632" creationId="{6D74E215-4689-2D6D-F96F-F376E9D102D6}"/>
          </ac:spMkLst>
        </pc:spChg>
        <pc:spChg chg="del mod">
          <ac:chgData name="Ying Cao" userId="c5d2f89c-37b7-45b8-9142-b3d7055cf3db" providerId="ADAL" clId="{6F0AA2EB-9836-1B47-ABA0-68A98B85E781}" dt="2022-03-18T03:56:13.363" v="687" actId="478"/>
          <ac:spMkLst>
            <pc:docMk/>
            <pc:sldMk cId="3223592253" sldId="258"/>
            <ac:spMk id="633" creationId="{50ACB88C-4339-4D72-0E72-17F1820C753B}"/>
          </ac:spMkLst>
        </pc:spChg>
        <pc:spChg chg="del mod">
          <ac:chgData name="Ying Cao" userId="c5d2f89c-37b7-45b8-9142-b3d7055cf3db" providerId="ADAL" clId="{6F0AA2EB-9836-1B47-ABA0-68A98B85E781}" dt="2022-03-18T03:56:13.363" v="687" actId="478"/>
          <ac:spMkLst>
            <pc:docMk/>
            <pc:sldMk cId="3223592253" sldId="258"/>
            <ac:spMk id="634" creationId="{CE895FBB-1485-43E3-72D2-B4955020F88D}"/>
          </ac:spMkLst>
        </pc:spChg>
        <pc:spChg chg="del mod">
          <ac:chgData name="Ying Cao" userId="c5d2f89c-37b7-45b8-9142-b3d7055cf3db" providerId="ADAL" clId="{6F0AA2EB-9836-1B47-ABA0-68A98B85E781}" dt="2022-03-18T03:56:13.363" v="687" actId="478"/>
          <ac:spMkLst>
            <pc:docMk/>
            <pc:sldMk cId="3223592253" sldId="258"/>
            <ac:spMk id="635" creationId="{06FFA70A-7EBD-DB9F-EBF2-34E91695812E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640" creationId="{C5EE7795-A007-1869-9F91-61137B0C9C54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641" creationId="{FEC83DA3-2DC2-7259-05CA-3C5350B118A0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642" creationId="{DB2FDBC3-003B-5275-B640-6FBC04D58C7A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643" creationId="{2514F481-63D5-DC8E-7382-CF43F07A9FAC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644" creationId="{C383A499-7517-9E4F-40F3-B6E15D2F9451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645" creationId="{3E82F1AF-EF4A-4F35-FA41-F93B8EEDFA09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646" creationId="{3EE82AAB-EBB1-0674-2528-E6691C2BF28A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647" creationId="{A04B5DB9-3084-D42C-DB51-38AE5BC263EC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648" creationId="{06AB557E-32CF-4E55-F7FE-58926C911E88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649" creationId="{DF8F46BB-7344-6F12-B800-A81933B51D5C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650" creationId="{1EA86412-307E-7FE2-FEAC-E771EFD2AF43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651" creationId="{EDEE7DCC-ED08-85ED-BB12-29B739958F6C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652" creationId="{7D3CBE9A-F5C9-3CDF-4BAD-30F5C3D7B91F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653" creationId="{F47786C9-8B08-A982-860F-EF66247897FD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654" creationId="{94F337BF-1115-DAE2-1CCC-1855C8C777D7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655" creationId="{05E0833E-30FB-93A2-36A6-0C9A04C50143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656" creationId="{F7ECDB01-D514-7D4C-5707-745038A7BAE0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657" creationId="{4E7CA04D-0AF5-9F2B-91AB-2B719D4FFCDC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658" creationId="{968D82E3-5515-67CD-F772-7147DB79A2C9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659" creationId="{E55E3E3E-3625-06A8-B91C-36B4AEAB49C6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660" creationId="{A5ABB032-94EB-E020-8E98-F0E3A491168D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661" creationId="{B66B72DE-8CC8-5436-1F2B-1940BFB8100E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662" creationId="{7944B15E-33DD-268C-6BFD-EF9E707F6E57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663" creationId="{C7080B47-06C5-410D-841D-46FF2864D2BF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664" creationId="{B3DEDA52-C06B-96FA-454C-B56924B32A4A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665" creationId="{ACFCBA7E-4017-4DAE-F67E-525FD1DFD63E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666" creationId="{A711DB0E-4843-4D3B-94C1-85FB608DB819}"/>
          </ac:spMkLst>
        </pc:spChg>
        <pc:spChg chg="mod">
          <ac:chgData name="Ying Cao" userId="c5d2f89c-37b7-45b8-9142-b3d7055cf3db" providerId="ADAL" clId="{6F0AA2EB-9836-1B47-ABA0-68A98B85E781}" dt="2022-03-18T03:52:51.993" v="644"/>
          <ac:spMkLst>
            <pc:docMk/>
            <pc:sldMk cId="3223592253" sldId="258"/>
            <ac:spMk id="667" creationId="{F0F875F5-0BF1-FB32-A92B-7D9BFA17257A}"/>
          </ac:spMkLst>
        </pc:spChg>
        <pc:spChg chg="add mod">
          <ac:chgData name="Ying Cao" userId="c5d2f89c-37b7-45b8-9142-b3d7055cf3db" providerId="ADAL" clId="{6F0AA2EB-9836-1B47-ABA0-68A98B85E781}" dt="2022-03-18T04:15:04.058" v="1133" actId="12788"/>
          <ac:spMkLst>
            <pc:docMk/>
            <pc:sldMk cId="3223592253" sldId="258"/>
            <ac:spMk id="706" creationId="{BDBB1408-5DA2-1124-0655-96B98E797047}"/>
          </ac:spMkLst>
        </pc:spChg>
        <pc:grpChg chg="del topLvl">
          <ac:chgData name="Ying Cao" userId="c5d2f89c-37b7-45b8-9142-b3d7055cf3db" providerId="ADAL" clId="{6F0AA2EB-9836-1B47-ABA0-68A98B85E781}" dt="2022-03-18T03:52:33.575" v="639" actId="478"/>
          <ac:grpSpMkLst>
            <pc:docMk/>
            <pc:sldMk cId="3223592253" sldId="258"/>
            <ac:grpSpMk id="7" creationId="{A624C99A-927E-C01E-2338-ED67259CDC62}"/>
          </ac:grpSpMkLst>
        </pc:grpChg>
        <pc:grpChg chg="del topLvl">
          <ac:chgData name="Ying Cao" userId="c5d2f89c-37b7-45b8-9142-b3d7055cf3db" providerId="ADAL" clId="{6F0AA2EB-9836-1B47-ABA0-68A98B85E781}" dt="2022-03-18T03:52:33.575" v="639" actId="478"/>
          <ac:grpSpMkLst>
            <pc:docMk/>
            <pc:sldMk cId="3223592253" sldId="258"/>
            <ac:grpSpMk id="8" creationId="{AF23832A-6AF8-1882-064A-E28F8D79A2C9}"/>
          </ac:grpSpMkLst>
        </pc:grpChg>
        <pc:grpChg chg="mod topLvl">
          <ac:chgData name="Ying Cao" userId="c5d2f89c-37b7-45b8-9142-b3d7055cf3db" providerId="ADAL" clId="{6F0AA2EB-9836-1B47-ABA0-68A98B85E781}" dt="2022-03-18T03:52:40.478" v="640" actId="1076"/>
          <ac:grpSpMkLst>
            <pc:docMk/>
            <pc:sldMk cId="3223592253" sldId="258"/>
            <ac:grpSpMk id="17" creationId="{D2B7EED5-0DA8-AB5F-DA8D-6F6D080B781A}"/>
          </ac:grpSpMkLst>
        </pc:grpChg>
        <pc:grpChg chg="add mod">
          <ac:chgData name="Ying Cao" userId="c5d2f89c-37b7-45b8-9142-b3d7055cf3db" providerId="ADAL" clId="{6F0AA2EB-9836-1B47-ABA0-68A98B85E781}" dt="2022-03-18T03:53:25.908" v="653" actId="1038"/>
          <ac:grpSpMkLst>
            <pc:docMk/>
            <pc:sldMk cId="3223592253" sldId="258"/>
            <ac:grpSpMk id="18" creationId="{263245D5-169A-EE33-C1A0-3A303B8D7C8A}"/>
          </ac:grpSpMkLst>
        </pc:grpChg>
        <pc:grpChg chg="del mod">
          <ac:chgData name="Ying Cao" userId="c5d2f89c-37b7-45b8-9142-b3d7055cf3db" providerId="ADAL" clId="{6F0AA2EB-9836-1B47-ABA0-68A98B85E781}" dt="2022-03-18T03:52:24.500" v="636" actId="165"/>
          <ac:grpSpMkLst>
            <pc:docMk/>
            <pc:sldMk cId="3223592253" sldId="258"/>
            <ac:grpSpMk id="85" creationId="{2ABE769A-6B67-2A0A-BA24-A17200EE7756}"/>
          </ac:grpSpMkLst>
        </pc:grpChg>
        <pc:grpChg chg="del topLvl">
          <ac:chgData name="Ying Cao" userId="c5d2f89c-37b7-45b8-9142-b3d7055cf3db" providerId="ADAL" clId="{6F0AA2EB-9836-1B47-ABA0-68A98B85E781}" dt="2022-03-18T03:52:33.575" v="639" actId="478"/>
          <ac:grpSpMkLst>
            <pc:docMk/>
            <pc:sldMk cId="3223592253" sldId="258"/>
            <ac:grpSpMk id="151" creationId="{776ECF0F-7529-04C2-FBCE-A2F96F52C9F7}"/>
          </ac:grpSpMkLst>
        </pc:grpChg>
        <pc:grpChg chg="del topLvl">
          <ac:chgData name="Ying Cao" userId="c5d2f89c-37b7-45b8-9142-b3d7055cf3db" providerId="ADAL" clId="{6F0AA2EB-9836-1B47-ABA0-68A98B85E781}" dt="2022-03-18T03:52:33.575" v="639" actId="478"/>
          <ac:grpSpMkLst>
            <pc:docMk/>
            <pc:sldMk cId="3223592253" sldId="258"/>
            <ac:grpSpMk id="157" creationId="{7D8BCD90-543C-51B8-8DD2-2E531808A9CA}"/>
          </ac:grpSpMkLst>
        </pc:grpChg>
        <pc:grpChg chg="add mod">
          <ac:chgData name="Ying Cao" userId="c5d2f89c-37b7-45b8-9142-b3d7055cf3db" providerId="ADAL" clId="{6F0AA2EB-9836-1B47-ABA0-68A98B85E781}" dt="2022-03-18T04:12:38.894" v="1105" actId="1076"/>
          <ac:grpSpMkLst>
            <pc:docMk/>
            <pc:sldMk cId="3223592253" sldId="258"/>
            <ac:grpSpMk id="225" creationId="{28E795B6-125D-12B4-4C9E-6E93A73F84DA}"/>
          </ac:grpSpMkLst>
        </pc:grpChg>
        <pc:grpChg chg="mod">
          <ac:chgData name="Ying Cao" userId="c5d2f89c-37b7-45b8-9142-b3d7055cf3db" providerId="ADAL" clId="{6F0AA2EB-9836-1B47-ABA0-68A98B85E781}" dt="2022-03-18T03:52:47.517" v="642"/>
          <ac:grpSpMkLst>
            <pc:docMk/>
            <pc:sldMk cId="3223592253" sldId="258"/>
            <ac:grpSpMk id="404" creationId="{AD5325C7-8F2E-8A83-3E08-23D2C59EA364}"/>
          </ac:grpSpMkLst>
        </pc:grpChg>
        <pc:grpChg chg="mod">
          <ac:chgData name="Ying Cao" userId="c5d2f89c-37b7-45b8-9142-b3d7055cf3db" providerId="ADAL" clId="{6F0AA2EB-9836-1B47-ABA0-68A98B85E781}" dt="2022-03-18T03:52:47.517" v="642"/>
          <ac:grpSpMkLst>
            <pc:docMk/>
            <pc:sldMk cId="3223592253" sldId="258"/>
            <ac:grpSpMk id="433" creationId="{5998A2F8-9E03-508C-C55D-14B860491180}"/>
          </ac:grpSpMkLst>
        </pc:grpChg>
        <pc:grpChg chg="mod">
          <ac:chgData name="Ying Cao" userId="c5d2f89c-37b7-45b8-9142-b3d7055cf3db" providerId="ADAL" clId="{6F0AA2EB-9836-1B47-ABA0-68A98B85E781}" dt="2022-03-18T03:52:47.517" v="642"/>
          <ac:grpSpMkLst>
            <pc:docMk/>
            <pc:sldMk cId="3223592253" sldId="258"/>
            <ac:grpSpMk id="434" creationId="{97C1E580-FC4D-5E8C-1D55-6F503EC8ED38}"/>
          </ac:grpSpMkLst>
        </pc:grpChg>
        <pc:grpChg chg="mod">
          <ac:chgData name="Ying Cao" userId="c5d2f89c-37b7-45b8-9142-b3d7055cf3db" providerId="ADAL" clId="{6F0AA2EB-9836-1B47-ABA0-68A98B85E781}" dt="2022-03-18T03:52:47.517" v="642"/>
          <ac:grpSpMkLst>
            <pc:docMk/>
            <pc:sldMk cId="3223592253" sldId="258"/>
            <ac:grpSpMk id="435" creationId="{9C1B5ADF-B397-C09B-46A2-EAD14FE381D3}"/>
          </ac:grpSpMkLst>
        </pc:grpChg>
        <pc:grpChg chg="mod">
          <ac:chgData name="Ying Cao" userId="c5d2f89c-37b7-45b8-9142-b3d7055cf3db" providerId="ADAL" clId="{6F0AA2EB-9836-1B47-ABA0-68A98B85E781}" dt="2022-03-18T03:52:47.517" v="642"/>
          <ac:grpSpMkLst>
            <pc:docMk/>
            <pc:sldMk cId="3223592253" sldId="258"/>
            <ac:grpSpMk id="436" creationId="{7F174172-905C-007A-AEED-64F2DBFB9270}"/>
          </ac:grpSpMkLst>
        </pc:grpChg>
        <pc:grpChg chg="add mod">
          <ac:chgData name="Ying Cao" userId="c5d2f89c-37b7-45b8-9142-b3d7055cf3db" providerId="ADAL" clId="{6F0AA2EB-9836-1B47-ABA0-68A98B85E781}" dt="2022-03-18T04:10:08.044" v="1000" actId="1076"/>
          <ac:grpSpMkLst>
            <pc:docMk/>
            <pc:sldMk cId="3223592253" sldId="258"/>
            <ac:grpSpMk id="465" creationId="{FBE47095-1F74-5998-94F3-6332A5CF10BB}"/>
          </ac:grpSpMkLst>
        </pc:grpChg>
        <pc:grpChg chg="mod">
          <ac:chgData name="Ying Cao" userId="c5d2f89c-37b7-45b8-9142-b3d7055cf3db" providerId="ADAL" clId="{6F0AA2EB-9836-1B47-ABA0-68A98B85E781}" dt="2022-03-18T03:52:51.993" v="644"/>
          <ac:grpSpMkLst>
            <pc:docMk/>
            <pc:sldMk cId="3223592253" sldId="258"/>
            <ac:grpSpMk id="607" creationId="{0D56C855-8D23-A89E-7FC6-D547DF05B068}"/>
          </ac:grpSpMkLst>
        </pc:grpChg>
        <pc:grpChg chg="mod">
          <ac:chgData name="Ying Cao" userId="c5d2f89c-37b7-45b8-9142-b3d7055cf3db" providerId="ADAL" clId="{6F0AA2EB-9836-1B47-ABA0-68A98B85E781}" dt="2022-03-18T03:52:51.993" v="644"/>
          <ac:grpSpMkLst>
            <pc:docMk/>
            <pc:sldMk cId="3223592253" sldId="258"/>
            <ac:grpSpMk id="636" creationId="{D372B447-B91E-A1D2-1A52-76803A24D3AB}"/>
          </ac:grpSpMkLst>
        </pc:grpChg>
        <pc:grpChg chg="mod">
          <ac:chgData name="Ying Cao" userId="c5d2f89c-37b7-45b8-9142-b3d7055cf3db" providerId="ADAL" clId="{6F0AA2EB-9836-1B47-ABA0-68A98B85E781}" dt="2022-03-18T03:52:51.993" v="644"/>
          <ac:grpSpMkLst>
            <pc:docMk/>
            <pc:sldMk cId="3223592253" sldId="258"/>
            <ac:grpSpMk id="637" creationId="{047EB7B2-1C97-750A-93E7-57D6888BD065}"/>
          </ac:grpSpMkLst>
        </pc:grpChg>
        <pc:grpChg chg="mod">
          <ac:chgData name="Ying Cao" userId="c5d2f89c-37b7-45b8-9142-b3d7055cf3db" providerId="ADAL" clId="{6F0AA2EB-9836-1B47-ABA0-68A98B85E781}" dt="2022-03-18T03:52:51.993" v="644"/>
          <ac:grpSpMkLst>
            <pc:docMk/>
            <pc:sldMk cId="3223592253" sldId="258"/>
            <ac:grpSpMk id="638" creationId="{3E4D7C4F-AA20-067C-1E3E-F3CE7E8FF4A9}"/>
          </ac:grpSpMkLst>
        </pc:grpChg>
        <pc:grpChg chg="mod">
          <ac:chgData name="Ying Cao" userId="c5d2f89c-37b7-45b8-9142-b3d7055cf3db" providerId="ADAL" clId="{6F0AA2EB-9836-1B47-ABA0-68A98B85E781}" dt="2022-03-18T03:52:51.993" v="644"/>
          <ac:grpSpMkLst>
            <pc:docMk/>
            <pc:sldMk cId="3223592253" sldId="258"/>
            <ac:grpSpMk id="639" creationId="{C3EE2D29-9D4D-0E91-E67D-8DBCFB966185}"/>
          </ac:grpSpMkLst>
        </pc:grpChg>
        <pc:cxnChg chg="mod topLvl">
          <ac:chgData name="Ying Cao" userId="c5d2f89c-37b7-45b8-9142-b3d7055cf3db" providerId="ADAL" clId="{6F0AA2EB-9836-1B47-ABA0-68A98B85E781}" dt="2022-03-18T03:52:40.478" v="640" actId="1076"/>
          <ac:cxnSpMkLst>
            <pc:docMk/>
            <pc:sldMk cId="3223592253" sldId="258"/>
            <ac:cxnSpMk id="143" creationId="{43214326-8B5E-EEC0-2254-F4F1C22FE03C}"/>
          </ac:cxnSpMkLst>
        </pc:cxnChg>
        <pc:cxnChg chg="mod topLvl">
          <ac:chgData name="Ying Cao" userId="c5d2f89c-37b7-45b8-9142-b3d7055cf3db" providerId="ADAL" clId="{6F0AA2EB-9836-1B47-ABA0-68A98B85E781}" dt="2022-03-18T03:52:40.478" v="640" actId="1076"/>
          <ac:cxnSpMkLst>
            <pc:docMk/>
            <pc:sldMk cId="3223592253" sldId="258"/>
            <ac:cxnSpMk id="244" creationId="{CCD640C0-3295-1FA9-64FD-FDE8D421D6EC}"/>
          </ac:cxnSpMkLst>
        </pc:cxnChg>
        <pc:cxnChg chg="mod topLvl">
          <ac:chgData name="Ying Cao" userId="c5d2f89c-37b7-45b8-9142-b3d7055cf3db" providerId="ADAL" clId="{6F0AA2EB-9836-1B47-ABA0-68A98B85E781}" dt="2022-03-18T03:52:40.478" v="640" actId="1076"/>
          <ac:cxnSpMkLst>
            <pc:docMk/>
            <pc:sldMk cId="3223592253" sldId="258"/>
            <ac:cxnSpMk id="246" creationId="{37F067E5-49BA-8F0B-72CD-D91EF6B42D06}"/>
          </ac:cxnSpMkLst>
        </pc:cxnChg>
        <pc:cxnChg chg="mod topLvl">
          <ac:chgData name="Ying Cao" userId="c5d2f89c-37b7-45b8-9142-b3d7055cf3db" providerId="ADAL" clId="{6F0AA2EB-9836-1B47-ABA0-68A98B85E781}" dt="2022-03-18T03:52:40.478" v="640" actId="1076"/>
          <ac:cxnSpMkLst>
            <pc:docMk/>
            <pc:sldMk cId="3223592253" sldId="258"/>
            <ac:cxnSpMk id="247" creationId="{6A9D7D29-5D33-3FC8-F432-7411D7056CC5}"/>
          </ac:cxnSpMkLst>
        </pc:cxnChg>
        <pc:cxnChg chg="mod topLvl">
          <ac:chgData name="Ying Cao" userId="c5d2f89c-37b7-45b8-9142-b3d7055cf3db" providerId="ADAL" clId="{6F0AA2EB-9836-1B47-ABA0-68A98B85E781}" dt="2022-03-18T03:52:40.478" v="640" actId="1076"/>
          <ac:cxnSpMkLst>
            <pc:docMk/>
            <pc:sldMk cId="3223592253" sldId="258"/>
            <ac:cxnSpMk id="248" creationId="{8592EF8E-6238-F3EC-3153-03C459D71239}"/>
          </ac:cxnSpMkLst>
        </pc:cxnChg>
        <pc:cxnChg chg="mod topLvl">
          <ac:chgData name="Ying Cao" userId="c5d2f89c-37b7-45b8-9142-b3d7055cf3db" providerId="ADAL" clId="{6F0AA2EB-9836-1B47-ABA0-68A98B85E781}" dt="2022-03-18T03:52:40.478" v="640" actId="1076"/>
          <ac:cxnSpMkLst>
            <pc:docMk/>
            <pc:sldMk cId="3223592253" sldId="258"/>
            <ac:cxnSpMk id="249" creationId="{3AF6F4E4-155A-8D65-5E73-B8F6029AC1A0}"/>
          </ac:cxnSpMkLst>
        </pc:cxnChg>
        <pc:cxnChg chg="mod topLvl">
          <ac:chgData name="Ying Cao" userId="c5d2f89c-37b7-45b8-9142-b3d7055cf3db" providerId="ADAL" clId="{6F0AA2EB-9836-1B47-ABA0-68A98B85E781}" dt="2022-03-18T03:52:40.478" v="640" actId="1076"/>
          <ac:cxnSpMkLst>
            <pc:docMk/>
            <pc:sldMk cId="3223592253" sldId="258"/>
            <ac:cxnSpMk id="250" creationId="{BF3F1BDC-1D53-0FF6-4D75-129D84D824B9}"/>
          </ac:cxnSpMkLst>
        </pc:cxnChg>
        <pc:cxnChg chg="mod topLvl">
          <ac:chgData name="Ying Cao" userId="c5d2f89c-37b7-45b8-9142-b3d7055cf3db" providerId="ADAL" clId="{6F0AA2EB-9836-1B47-ABA0-68A98B85E781}" dt="2022-03-18T03:52:40.478" v="640" actId="1076"/>
          <ac:cxnSpMkLst>
            <pc:docMk/>
            <pc:sldMk cId="3223592253" sldId="258"/>
            <ac:cxnSpMk id="251" creationId="{DC779CBC-2E36-AFA0-8ED2-CF09A6292DDE}"/>
          </ac:cxnSpMkLst>
        </pc:cxnChg>
        <pc:cxnChg chg="mod topLvl">
          <ac:chgData name="Ying Cao" userId="c5d2f89c-37b7-45b8-9142-b3d7055cf3db" providerId="ADAL" clId="{6F0AA2EB-9836-1B47-ABA0-68A98B85E781}" dt="2022-03-18T03:52:40.478" v="640" actId="1076"/>
          <ac:cxnSpMkLst>
            <pc:docMk/>
            <pc:sldMk cId="3223592253" sldId="258"/>
            <ac:cxnSpMk id="252" creationId="{6E4C4586-B9C2-2139-A293-50B8C71DA633}"/>
          </ac:cxnSpMkLst>
        </pc:cxnChg>
        <pc:cxnChg chg="mod topLvl">
          <ac:chgData name="Ying Cao" userId="c5d2f89c-37b7-45b8-9142-b3d7055cf3db" providerId="ADAL" clId="{6F0AA2EB-9836-1B47-ABA0-68A98B85E781}" dt="2022-03-18T03:52:40.478" v="640" actId="1076"/>
          <ac:cxnSpMkLst>
            <pc:docMk/>
            <pc:sldMk cId="3223592253" sldId="258"/>
            <ac:cxnSpMk id="253" creationId="{E7A094E4-E989-4386-55C2-0B3E3611602F}"/>
          </ac:cxnSpMkLst>
        </pc:cxnChg>
        <pc:cxnChg chg="mod topLvl">
          <ac:chgData name="Ying Cao" userId="c5d2f89c-37b7-45b8-9142-b3d7055cf3db" providerId="ADAL" clId="{6F0AA2EB-9836-1B47-ABA0-68A98B85E781}" dt="2022-03-18T03:52:40.478" v="640" actId="1076"/>
          <ac:cxnSpMkLst>
            <pc:docMk/>
            <pc:sldMk cId="3223592253" sldId="258"/>
            <ac:cxnSpMk id="254" creationId="{69A539BD-BDD5-494E-0DD0-F7252BF6DCD9}"/>
          </ac:cxnSpMkLst>
        </pc:cxnChg>
        <pc:cxnChg chg="mod topLvl">
          <ac:chgData name="Ying Cao" userId="c5d2f89c-37b7-45b8-9142-b3d7055cf3db" providerId="ADAL" clId="{6F0AA2EB-9836-1B47-ABA0-68A98B85E781}" dt="2022-03-18T03:52:40.478" v="640" actId="1076"/>
          <ac:cxnSpMkLst>
            <pc:docMk/>
            <pc:sldMk cId="3223592253" sldId="258"/>
            <ac:cxnSpMk id="255" creationId="{FD84B20D-7376-2AF1-4230-25F29B6097AF}"/>
          </ac:cxnSpMkLst>
        </pc:cxnChg>
        <pc:cxnChg chg="mod topLvl">
          <ac:chgData name="Ying Cao" userId="c5d2f89c-37b7-45b8-9142-b3d7055cf3db" providerId="ADAL" clId="{6F0AA2EB-9836-1B47-ABA0-68A98B85E781}" dt="2022-03-18T03:52:40.478" v="640" actId="1076"/>
          <ac:cxnSpMkLst>
            <pc:docMk/>
            <pc:sldMk cId="3223592253" sldId="258"/>
            <ac:cxnSpMk id="256" creationId="{75C24DD3-511A-2C14-3DD8-0E153CFEE146}"/>
          </ac:cxnSpMkLst>
        </pc:cxnChg>
        <pc:cxnChg chg="mod topLvl">
          <ac:chgData name="Ying Cao" userId="c5d2f89c-37b7-45b8-9142-b3d7055cf3db" providerId="ADAL" clId="{6F0AA2EB-9836-1B47-ABA0-68A98B85E781}" dt="2022-03-18T03:52:40.478" v="640" actId="1076"/>
          <ac:cxnSpMkLst>
            <pc:docMk/>
            <pc:sldMk cId="3223592253" sldId="258"/>
            <ac:cxnSpMk id="257" creationId="{2B7D5FED-A4B6-C05D-1996-A991E05764E9}"/>
          </ac:cxnSpMkLst>
        </pc:cxnChg>
        <pc:cxnChg chg="mod topLvl">
          <ac:chgData name="Ying Cao" userId="c5d2f89c-37b7-45b8-9142-b3d7055cf3db" providerId="ADAL" clId="{6F0AA2EB-9836-1B47-ABA0-68A98B85E781}" dt="2022-03-18T03:52:40.478" v="640" actId="1076"/>
          <ac:cxnSpMkLst>
            <pc:docMk/>
            <pc:sldMk cId="3223592253" sldId="258"/>
            <ac:cxnSpMk id="258" creationId="{DAF3192C-F9E4-8F3E-75D0-94E51BE0CB14}"/>
          </ac:cxnSpMkLst>
        </pc:cxnChg>
        <pc:cxnChg chg="mod topLvl">
          <ac:chgData name="Ying Cao" userId="c5d2f89c-37b7-45b8-9142-b3d7055cf3db" providerId="ADAL" clId="{6F0AA2EB-9836-1B47-ABA0-68A98B85E781}" dt="2022-03-18T03:52:40.478" v="640" actId="1076"/>
          <ac:cxnSpMkLst>
            <pc:docMk/>
            <pc:sldMk cId="3223592253" sldId="258"/>
            <ac:cxnSpMk id="259" creationId="{9F9C3AD4-C80C-AAC7-2F78-158AAC749BF9}"/>
          </ac:cxnSpMkLst>
        </pc:cxnChg>
        <pc:cxnChg chg="mod topLvl">
          <ac:chgData name="Ying Cao" userId="c5d2f89c-37b7-45b8-9142-b3d7055cf3db" providerId="ADAL" clId="{6F0AA2EB-9836-1B47-ABA0-68A98B85E781}" dt="2022-03-18T03:52:40.478" v="640" actId="1076"/>
          <ac:cxnSpMkLst>
            <pc:docMk/>
            <pc:sldMk cId="3223592253" sldId="258"/>
            <ac:cxnSpMk id="260" creationId="{53B90868-99E0-78E1-C75E-C9FE1A0C4214}"/>
          </ac:cxnSpMkLst>
        </pc:cxnChg>
        <pc:cxnChg chg="mod topLvl">
          <ac:chgData name="Ying Cao" userId="c5d2f89c-37b7-45b8-9142-b3d7055cf3db" providerId="ADAL" clId="{6F0AA2EB-9836-1B47-ABA0-68A98B85E781}" dt="2022-03-18T03:52:40.478" v="640" actId="1076"/>
          <ac:cxnSpMkLst>
            <pc:docMk/>
            <pc:sldMk cId="3223592253" sldId="258"/>
            <ac:cxnSpMk id="261" creationId="{8EA1C335-AB4F-4D02-1BE1-2C2729127F1B}"/>
          </ac:cxnSpMkLst>
        </pc:cxnChg>
        <pc:cxnChg chg="mod topLvl">
          <ac:chgData name="Ying Cao" userId="c5d2f89c-37b7-45b8-9142-b3d7055cf3db" providerId="ADAL" clId="{6F0AA2EB-9836-1B47-ABA0-68A98B85E781}" dt="2022-03-18T03:52:40.478" v="640" actId="1076"/>
          <ac:cxnSpMkLst>
            <pc:docMk/>
            <pc:sldMk cId="3223592253" sldId="258"/>
            <ac:cxnSpMk id="262" creationId="{7477B7D5-5C6D-2CFA-9965-6B65B529749A}"/>
          </ac:cxnSpMkLst>
        </pc:cxnChg>
        <pc:cxnChg chg="mod topLvl">
          <ac:chgData name="Ying Cao" userId="c5d2f89c-37b7-45b8-9142-b3d7055cf3db" providerId="ADAL" clId="{6F0AA2EB-9836-1B47-ABA0-68A98B85E781}" dt="2022-03-18T03:52:40.478" v="640" actId="1076"/>
          <ac:cxnSpMkLst>
            <pc:docMk/>
            <pc:sldMk cId="3223592253" sldId="258"/>
            <ac:cxnSpMk id="263" creationId="{48C2943C-E366-1C0A-8833-9B106F735F52}"/>
          </ac:cxnSpMkLst>
        </pc:cxnChg>
        <pc:cxnChg chg="mod topLvl">
          <ac:chgData name="Ying Cao" userId="c5d2f89c-37b7-45b8-9142-b3d7055cf3db" providerId="ADAL" clId="{6F0AA2EB-9836-1B47-ABA0-68A98B85E781}" dt="2022-03-18T03:52:40.478" v="640" actId="1076"/>
          <ac:cxnSpMkLst>
            <pc:docMk/>
            <pc:sldMk cId="3223592253" sldId="258"/>
            <ac:cxnSpMk id="264" creationId="{842460A3-406A-8A99-86CC-2C936ABA87D5}"/>
          </ac:cxnSpMkLst>
        </pc:cxnChg>
        <pc:cxnChg chg="mod topLvl">
          <ac:chgData name="Ying Cao" userId="c5d2f89c-37b7-45b8-9142-b3d7055cf3db" providerId="ADAL" clId="{6F0AA2EB-9836-1B47-ABA0-68A98B85E781}" dt="2022-03-18T03:52:40.478" v="640" actId="1076"/>
          <ac:cxnSpMkLst>
            <pc:docMk/>
            <pc:sldMk cId="3223592253" sldId="258"/>
            <ac:cxnSpMk id="265" creationId="{69CEA47E-4349-54EE-50F3-0ECC74AD51B1}"/>
          </ac:cxnSpMkLst>
        </pc:cxnChg>
        <pc:cxnChg chg="mod topLvl">
          <ac:chgData name="Ying Cao" userId="c5d2f89c-37b7-45b8-9142-b3d7055cf3db" providerId="ADAL" clId="{6F0AA2EB-9836-1B47-ABA0-68A98B85E781}" dt="2022-03-18T03:52:40.478" v="640" actId="1076"/>
          <ac:cxnSpMkLst>
            <pc:docMk/>
            <pc:sldMk cId="3223592253" sldId="258"/>
            <ac:cxnSpMk id="266" creationId="{E2AAD82A-BCDF-FE35-5F70-B50B849949A2}"/>
          </ac:cxnSpMkLst>
        </pc:cxnChg>
        <pc:cxnChg chg="mod topLvl">
          <ac:chgData name="Ying Cao" userId="c5d2f89c-37b7-45b8-9142-b3d7055cf3db" providerId="ADAL" clId="{6F0AA2EB-9836-1B47-ABA0-68A98B85E781}" dt="2022-03-18T03:52:40.478" v="640" actId="1076"/>
          <ac:cxnSpMkLst>
            <pc:docMk/>
            <pc:sldMk cId="3223592253" sldId="258"/>
            <ac:cxnSpMk id="267" creationId="{E8A06FB6-ED4E-61A2-5949-7A605F89E04F}"/>
          </ac:cxnSpMkLst>
        </pc:cxnChg>
        <pc:cxnChg chg="mod topLvl">
          <ac:chgData name="Ying Cao" userId="c5d2f89c-37b7-45b8-9142-b3d7055cf3db" providerId="ADAL" clId="{6F0AA2EB-9836-1B47-ABA0-68A98B85E781}" dt="2022-03-18T03:52:40.478" v="640" actId="1076"/>
          <ac:cxnSpMkLst>
            <pc:docMk/>
            <pc:sldMk cId="3223592253" sldId="258"/>
            <ac:cxnSpMk id="268" creationId="{2C742A17-3D82-342C-47E5-B44189B34702}"/>
          </ac:cxnSpMkLst>
        </pc:cxnChg>
        <pc:cxnChg chg="mod topLvl">
          <ac:chgData name="Ying Cao" userId="c5d2f89c-37b7-45b8-9142-b3d7055cf3db" providerId="ADAL" clId="{6F0AA2EB-9836-1B47-ABA0-68A98B85E781}" dt="2022-03-18T03:52:40.478" v="640" actId="1076"/>
          <ac:cxnSpMkLst>
            <pc:docMk/>
            <pc:sldMk cId="3223592253" sldId="258"/>
            <ac:cxnSpMk id="269" creationId="{B7ED1685-D4F1-FE9C-76F5-39AF00B45A02}"/>
          </ac:cxnSpMkLst>
        </pc:cxnChg>
        <pc:cxnChg chg="mod topLvl">
          <ac:chgData name="Ying Cao" userId="c5d2f89c-37b7-45b8-9142-b3d7055cf3db" providerId="ADAL" clId="{6F0AA2EB-9836-1B47-ABA0-68A98B85E781}" dt="2022-03-18T03:52:40.478" v="640" actId="1076"/>
          <ac:cxnSpMkLst>
            <pc:docMk/>
            <pc:sldMk cId="3223592253" sldId="258"/>
            <ac:cxnSpMk id="270" creationId="{9D0EE34A-E79B-3268-7639-647EED5DAEA4}"/>
          </ac:cxnSpMkLst>
        </pc:cxnChg>
        <pc:cxnChg chg="mod topLvl">
          <ac:chgData name="Ying Cao" userId="c5d2f89c-37b7-45b8-9142-b3d7055cf3db" providerId="ADAL" clId="{6F0AA2EB-9836-1B47-ABA0-68A98B85E781}" dt="2022-03-18T03:52:40.478" v="640" actId="1076"/>
          <ac:cxnSpMkLst>
            <pc:docMk/>
            <pc:sldMk cId="3223592253" sldId="258"/>
            <ac:cxnSpMk id="271" creationId="{3A6EFD00-77E3-52F6-A8B9-FD60E41C653D}"/>
          </ac:cxnSpMkLst>
        </pc:cxnChg>
        <pc:cxnChg chg="mod topLvl">
          <ac:chgData name="Ying Cao" userId="c5d2f89c-37b7-45b8-9142-b3d7055cf3db" providerId="ADAL" clId="{6F0AA2EB-9836-1B47-ABA0-68A98B85E781}" dt="2022-03-18T03:52:40.478" v="640" actId="1076"/>
          <ac:cxnSpMkLst>
            <pc:docMk/>
            <pc:sldMk cId="3223592253" sldId="258"/>
            <ac:cxnSpMk id="272" creationId="{413D2115-F1F3-52BB-9501-401B619B449A}"/>
          </ac:cxnSpMkLst>
        </pc:cxnChg>
        <pc:cxnChg chg="mod">
          <ac:chgData name="Ying Cao" userId="c5d2f89c-37b7-45b8-9142-b3d7055cf3db" providerId="ADAL" clId="{6F0AA2EB-9836-1B47-ABA0-68A98B85E781}" dt="2022-03-18T03:52:47.517" v="642"/>
          <ac:cxnSpMkLst>
            <pc:docMk/>
            <pc:sldMk cId="3223592253" sldId="258"/>
            <ac:cxnSpMk id="375" creationId="{52439118-094D-5843-6BE1-7D0EEAA59B67}"/>
          </ac:cxnSpMkLst>
        </pc:cxnChg>
        <pc:cxnChg chg="mod">
          <ac:chgData name="Ying Cao" userId="c5d2f89c-37b7-45b8-9142-b3d7055cf3db" providerId="ADAL" clId="{6F0AA2EB-9836-1B47-ABA0-68A98B85E781}" dt="2022-03-18T03:52:47.517" v="642"/>
          <ac:cxnSpMkLst>
            <pc:docMk/>
            <pc:sldMk cId="3223592253" sldId="258"/>
            <ac:cxnSpMk id="376" creationId="{5CF8B718-B2DC-E5D0-BE58-5730E731F91C}"/>
          </ac:cxnSpMkLst>
        </pc:cxnChg>
        <pc:cxnChg chg="mod">
          <ac:chgData name="Ying Cao" userId="c5d2f89c-37b7-45b8-9142-b3d7055cf3db" providerId="ADAL" clId="{6F0AA2EB-9836-1B47-ABA0-68A98B85E781}" dt="2022-03-18T03:52:47.517" v="642"/>
          <ac:cxnSpMkLst>
            <pc:docMk/>
            <pc:sldMk cId="3223592253" sldId="258"/>
            <ac:cxnSpMk id="377" creationId="{65E616F6-CA85-CEA3-D90C-EB180C480CC4}"/>
          </ac:cxnSpMkLst>
        </pc:cxnChg>
        <pc:cxnChg chg="mod">
          <ac:chgData name="Ying Cao" userId="c5d2f89c-37b7-45b8-9142-b3d7055cf3db" providerId="ADAL" clId="{6F0AA2EB-9836-1B47-ABA0-68A98B85E781}" dt="2022-03-18T03:52:47.517" v="642"/>
          <ac:cxnSpMkLst>
            <pc:docMk/>
            <pc:sldMk cId="3223592253" sldId="258"/>
            <ac:cxnSpMk id="378" creationId="{3F8B0493-AC7C-F0E3-6269-A94F423B253E}"/>
          </ac:cxnSpMkLst>
        </pc:cxnChg>
        <pc:cxnChg chg="mod">
          <ac:chgData name="Ying Cao" userId="c5d2f89c-37b7-45b8-9142-b3d7055cf3db" providerId="ADAL" clId="{6F0AA2EB-9836-1B47-ABA0-68A98B85E781}" dt="2022-03-18T03:52:47.517" v="642"/>
          <ac:cxnSpMkLst>
            <pc:docMk/>
            <pc:sldMk cId="3223592253" sldId="258"/>
            <ac:cxnSpMk id="379" creationId="{FFF2851D-8BF1-4F45-892E-56BB46B63C23}"/>
          </ac:cxnSpMkLst>
        </pc:cxnChg>
        <pc:cxnChg chg="mod">
          <ac:chgData name="Ying Cao" userId="c5d2f89c-37b7-45b8-9142-b3d7055cf3db" providerId="ADAL" clId="{6F0AA2EB-9836-1B47-ABA0-68A98B85E781}" dt="2022-03-18T03:52:47.517" v="642"/>
          <ac:cxnSpMkLst>
            <pc:docMk/>
            <pc:sldMk cId="3223592253" sldId="258"/>
            <ac:cxnSpMk id="380" creationId="{DA0C50D5-1DCA-94B5-887F-27004AF1BA0F}"/>
          </ac:cxnSpMkLst>
        </pc:cxnChg>
        <pc:cxnChg chg="mod">
          <ac:chgData name="Ying Cao" userId="c5d2f89c-37b7-45b8-9142-b3d7055cf3db" providerId="ADAL" clId="{6F0AA2EB-9836-1B47-ABA0-68A98B85E781}" dt="2022-03-18T03:52:47.517" v="642"/>
          <ac:cxnSpMkLst>
            <pc:docMk/>
            <pc:sldMk cId="3223592253" sldId="258"/>
            <ac:cxnSpMk id="381" creationId="{EB31D74F-0E15-9FF4-605F-FA469EBE29C6}"/>
          </ac:cxnSpMkLst>
        </pc:cxnChg>
        <pc:cxnChg chg="mod">
          <ac:chgData name="Ying Cao" userId="c5d2f89c-37b7-45b8-9142-b3d7055cf3db" providerId="ADAL" clId="{6F0AA2EB-9836-1B47-ABA0-68A98B85E781}" dt="2022-03-18T03:52:47.517" v="642"/>
          <ac:cxnSpMkLst>
            <pc:docMk/>
            <pc:sldMk cId="3223592253" sldId="258"/>
            <ac:cxnSpMk id="382" creationId="{4FF68AB3-C408-500E-4947-FFCC4E80D761}"/>
          </ac:cxnSpMkLst>
        </pc:cxnChg>
        <pc:cxnChg chg="mod">
          <ac:chgData name="Ying Cao" userId="c5d2f89c-37b7-45b8-9142-b3d7055cf3db" providerId="ADAL" clId="{6F0AA2EB-9836-1B47-ABA0-68A98B85E781}" dt="2022-03-18T03:52:47.517" v="642"/>
          <ac:cxnSpMkLst>
            <pc:docMk/>
            <pc:sldMk cId="3223592253" sldId="258"/>
            <ac:cxnSpMk id="383" creationId="{20DB8BC4-713F-6BEC-A9CD-ADC74785E9D4}"/>
          </ac:cxnSpMkLst>
        </pc:cxnChg>
        <pc:cxnChg chg="mod">
          <ac:chgData name="Ying Cao" userId="c5d2f89c-37b7-45b8-9142-b3d7055cf3db" providerId="ADAL" clId="{6F0AA2EB-9836-1B47-ABA0-68A98B85E781}" dt="2022-03-18T03:52:47.517" v="642"/>
          <ac:cxnSpMkLst>
            <pc:docMk/>
            <pc:sldMk cId="3223592253" sldId="258"/>
            <ac:cxnSpMk id="384" creationId="{C41A9151-2C03-0883-B701-8650BE5833A4}"/>
          </ac:cxnSpMkLst>
        </pc:cxnChg>
        <pc:cxnChg chg="mod">
          <ac:chgData name="Ying Cao" userId="c5d2f89c-37b7-45b8-9142-b3d7055cf3db" providerId="ADAL" clId="{6F0AA2EB-9836-1B47-ABA0-68A98B85E781}" dt="2022-03-18T03:52:47.517" v="642"/>
          <ac:cxnSpMkLst>
            <pc:docMk/>
            <pc:sldMk cId="3223592253" sldId="258"/>
            <ac:cxnSpMk id="385" creationId="{0B16369B-C72D-9128-EDA4-576FD4DED630}"/>
          </ac:cxnSpMkLst>
        </pc:cxnChg>
        <pc:cxnChg chg="mod">
          <ac:chgData name="Ying Cao" userId="c5d2f89c-37b7-45b8-9142-b3d7055cf3db" providerId="ADAL" clId="{6F0AA2EB-9836-1B47-ABA0-68A98B85E781}" dt="2022-03-18T03:52:47.517" v="642"/>
          <ac:cxnSpMkLst>
            <pc:docMk/>
            <pc:sldMk cId="3223592253" sldId="258"/>
            <ac:cxnSpMk id="386" creationId="{2B8748ED-E668-78D9-EE1D-DB1E799C82D9}"/>
          </ac:cxnSpMkLst>
        </pc:cxnChg>
        <pc:cxnChg chg="mod">
          <ac:chgData name="Ying Cao" userId="c5d2f89c-37b7-45b8-9142-b3d7055cf3db" providerId="ADAL" clId="{6F0AA2EB-9836-1B47-ABA0-68A98B85E781}" dt="2022-03-18T03:52:47.517" v="642"/>
          <ac:cxnSpMkLst>
            <pc:docMk/>
            <pc:sldMk cId="3223592253" sldId="258"/>
            <ac:cxnSpMk id="387" creationId="{B2186BB6-9FBF-EF2C-78B8-A4A37AC4D406}"/>
          </ac:cxnSpMkLst>
        </pc:cxnChg>
        <pc:cxnChg chg="mod">
          <ac:chgData name="Ying Cao" userId="c5d2f89c-37b7-45b8-9142-b3d7055cf3db" providerId="ADAL" clId="{6F0AA2EB-9836-1B47-ABA0-68A98B85E781}" dt="2022-03-18T03:52:47.517" v="642"/>
          <ac:cxnSpMkLst>
            <pc:docMk/>
            <pc:sldMk cId="3223592253" sldId="258"/>
            <ac:cxnSpMk id="388" creationId="{B4581BCF-0C23-8D14-E5A5-340F603DBF54}"/>
          </ac:cxnSpMkLst>
        </pc:cxnChg>
        <pc:cxnChg chg="mod">
          <ac:chgData name="Ying Cao" userId="c5d2f89c-37b7-45b8-9142-b3d7055cf3db" providerId="ADAL" clId="{6F0AA2EB-9836-1B47-ABA0-68A98B85E781}" dt="2022-03-18T03:52:47.517" v="642"/>
          <ac:cxnSpMkLst>
            <pc:docMk/>
            <pc:sldMk cId="3223592253" sldId="258"/>
            <ac:cxnSpMk id="389" creationId="{FD4DAC2E-95ED-7F4C-D342-73E43F44ED53}"/>
          </ac:cxnSpMkLst>
        </pc:cxnChg>
        <pc:cxnChg chg="mod">
          <ac:chgData name="Ying Cao" userId="c5d2f89c-37b7-45b8-9142-b3d7055cf3db" providerId="ADAL" clId="{6F0AA2EB-9836-1B47-ABA0-68A98B85E781}" dt="2022-03-18T03:52:47.517" v="642"/>
          <ac:cxnSpMkLst>
            <pc:docMk/>
            <pc:sldMk cId="3223592253" sldId="258"/>
            <ac:cxnSpMk id="390" creationId="{56B0EA7F-AD82-C82A-834E-F3E0B5D58137}"/>
          </ac:cxnSpMkLst>
        </pc:cxnChg>
        <pc:cxnChg chg="mod">
          <ac:chgData name="Ying Cao" userId="c5d2f89c-37b7-45b8-9142-b3d7055cf3db" providerId="ADAL" clId="{6F0AA2EB-9836-1B47-ABA0-68A98B85E781}" dt="2022-03-18T03:52:47.517" v="642"/>
          <ac:cxnSpMkLst>
            <pc:docMk/>
            <pc:sldMk cId="3223592253" sldId="258"/>
            <ac:cxnSpMk id="391" creationId="{B31C64DD-69FA-8251-D7A2-BAC232E0C795}"/>
          </ac:cxnSpMkLst>
        </pc:cxnChg>
        <pc:cxnChg chg="mod">
          <ac:chgData name="Ying Cao" userId="c5d2f89c-37b7-45b8-9142-b3d7055cf3db" providerId="ADAL" clId="{6F0AA2EB-9836-1B47-ABA0-68A98B85E781}" dt="2022-03-18T03:52:47.517" v="642"/>
          <ac:cxnSpMkLst>
            <pc:docMk/>
            <pc:sldMk cId="3223592253" sldId="258"/>
            <ac:cxnSpMk id="392" creationId="{B6AAD83B-7850-B6BC-2B41-9E525EE7EBB3}"/>
          </ac:cxnSpMkLst>
        </pc:cxnChg>
        <pc:cxnChg chg="mod">
          <ac:chgData name="Ying Cao" userId="c5d2f89c-37b7-45b8-9142-b3d7055cf3db" providerId="ADAL" clId="{6F0AA2EB-9836-1B47-ABA0-68A98B85E781}" dt="2022-03-18T03:52:47.517" v="642"/>
          <ac:cxnSpMkLst>
            <pc:docMk/>
            <pc:sldMk cId="3223592253" sldId="258"/>
            <ac:cxnSpMk id="393" creationId="{6D9E72FE-FD5A-0952-A39D-C0E0752AB00A}"/>
          </ac:cxnSpMkLst>
        </pc:cxnChg>
        <pc:cxnChg chg="mod">
          <ac:chgData name="Ying Cao" userId="c5d2f89c-37b7-45b8-9142-b3d7055cf3db" providerId="ADAL" clId="{6F0AA2EB-9836-1B47-ABA0-68A98B85E781}" dt="2022-03-18T03:52:47.517" v="642"/>
          <ac:cxnSpMkLst>
            <pc:docMk/>
            <pc:sldMk cId="3223592253" sldId="258"/>
            <ac:cxnSpMk id="394" creationId="{E5E06479-F30D-666F-6101-A7ECEC5FE2CF}"/>
          </ac:cxnSpMkLst>
        </pc:cxnChg>
        <pc:cxnChg chg="mod">
          <ac:chgData name="Ying Cao" userId="c5d2f89c-37b7-45b8-9142-b3d7055cf3db" providerId="ADAL" clId="{6F0AA2EB-9836-1B47-ABA0-68A98B85E781}" dt="2022-03-18T03:52:47.517" v="642"/>
          <ac:cxnSpMkLst>
            <pc:docMk/>
            <pc:sldMk cId="3223592253" sldId="258"/>
            <ac:cxnSpMk id="395" creationId="{01261588-0F5A-B416-83E3-A03C36D37621}"/>
          </ac:cxnSpMkLst>
        </pc:cxnChg>
        <pc:cxnChg chg="mod">
          <ac:chgData name="Ying Cao" userId="c5d2f89c-37b7-45b8-9142-b3d7055cf3db" providerId="ADAL" clId="{6F0AA2EB-9836-1B47-ABA0-68A98B85E781}" dt="2022-03-18T03:52:47.517" v="642"/>
          <ac:cxnSpMkLst>
            <pc:docMk/>
            <pc:sldMk cId="3223592253" sldId="258"/>
            <ac:cxnSpMk id="396" creationId="{18722D15-507C-7B3C-E586-5E1B2E39E4B4}"/>
          </ac:cxnSpMkLst>
        </pc:cxnChg>
        <pc:cxnChg chg="mod">
          <ac:chgData name="Ying Cao" userId="c5d2f89c-37b7-45b8-9142-b3d7055cf3db" providerId="ADAL" clId="{6F0AA2EB-9836-1B47-ABA0-68A98B85E781}" dt="2022-03-18T03:52:47.517" v="642"/>
          <ac:cxnSpMkLst>
            <pc:docMk/>
            <pc:sldMk cId="3223592253" sldId="258"/>
            <ac:cxnSpMk id="397" creationId="{81B8D0F0-B4EB-F2C6-7369-DF28343F8918}"/>
          </ac:cxnSpMkLst>
        </pc:cxnChg>
        <pc:cxnChg chg="mod">
          <ac:chgData name="Ying Cao" userId="c5d2f89c-37b7-45b8-9142-b3d7055cf3db" providerId="ADAL" clId="{6F0AA2EB-9836-1B47-ABA0-68A98B85E781}" dt="2022-03-18T03:52:47.517" v="642"/>
          <ac:cxnSpMkLst>
            <pc:docMk/>
            <pc:sldMk cId="3223592253" sldId="258"/>
            <ac:cxnSpMk id="398" creationId="{6572C829-11FF-C944-5FB6-E15C2817E2AD}"/>
          </ac:cxnSpMkLst>
        </pc:cxnChg>
        <pc:cxnChg chg="mod">
          <ac:chgData name="Ying Cao" userId="c5d2f89c-37b7-45b8-9142-b3d7055cf3db" providerId="ADAL" clId="{6F0AA2EB-9836-1B47-ABA0-68A98B85E781}" dt="2022-03-18T03:52:47.517" v="642"/>
          <ac:cxnSpMkLst>
            <pc:docMk/>
            <pc:sldMk cId="3223592253" sldId="258"/>
            <ac:cxnSpMk id="399" creationId="{95053EC2-9FED-E9FE-85FE-25FB2FE351FC}"/>
          </ac:cxnSpMkLst>
        </pc:cxnChg>
        <pc:cxnChg chg="mod">
          <ac:chgData name="Ying Cao" userId="c5d2f89c-37b7-45b8-9142-b3d7055cf3db" providerId="ADAL" clId="{6F0AA2EB-9836-1B47-ABA0-68A98B85E781}" dt="2022-03-18T03:52:47.517" v="642"/>
          <ac:cxnSpMkLst>
            <pc:docMk/>
            <pc:sldMk cId="3223592253" sldId="258"/>
            <ac:cxnSpMk id="400" creationId="{F913DFBF-20E7-B933-F733-ACC2609B4B24}"/>
          </ac:cxnSpMkLst>
        </pc:cxnChg>
        <pc:cxnChg chg="mod">
          <ac:chgData name="Ying Cao" userId="c5d2f89c-37b7-45b8-9142-b3d7055cf3db" providerId="ADAL" clId="{6F0AA2EB-9836-1B47-ABA0-68A98B85E781}" dt="2022-03-18T03:52:47.517" v="642"/>
          <ac:cxnSpMkLst>
            <pc:docMk/>
            <pc:sldMk cId="3223592253" sldId="258"/>
            <ac:cxnSpMk id="401" creationId="{5B4335FB-3B06-217D-C0F5-7FE43183068C}"/>
          </ac:cxnSpMkLst>
        </pc:cxnChg>
        <pc:cxnChg chg="mod">
          <ac:chgData name="Ying Cao" userId="c5d2f89c-37b7-45b8-9142-b3d7055cf3db" providerId="ADAL" clId="{6F0AA2EB-9836-1B47-ABA0-68A98B85E781}" dt="2022-03-18T03:52:47.517" v="642"/>
          <ac:cxnSpMkLst>
            <pc:docMk/>
            <pc:sldMk cId="3223592253" sldId="258"/>
            <ac:cxnSpMk id="402" creationId="{C2EB0605-87D9-BFF3-7C53-87D6B0FD0E22}"/>
          </ac:cxnSpMkLst>
        </pc:cxnChg>
        <pc:cxnChg chg="mod">
          <ac:chgData name="Ying Cao" userId="c5d2f89c-37b7-45b8-9142-b3d7055cf3db" providerId="ADAL" clId="{6F0AA2EB-9836-1B47-ABA0-68A98B85E781}" dt="2022-03-18T03:52:47.517" v="642"/>
          <ac:cxnSpMkLst>
            <pc:docMk/>
            <pc:sldMk cId="3223592253" sldId="258"/>
            <ac:cxnSpMk id="403" creationId="{C358903F-8DFE-8394-0153-28ED885E8134}"/>
          </ac:cxnSpMkLst>
        </pc:cxnChg>
        <pc:cxnChg chg="mod">
          <ac:chgData name="Ying Cao" userId="c5d2f89c-37b7-45b8-9142-b3d7055cf3db" providerId="ADAL" clId="{6F0AA2EB-9836-1B47-ABA0-68A98B85E781}" dt="2022-03-18T03:52:51.993" v="644"/>
          <ac:cxnSpMkLst>
            <pc:docMk/>
            <pc:sldMk cId="3223592253" sldId="258"/>
            <ac:cxnSpMk id="578" creationId="{66EC4F9F-7BCD-079F-CF7C-520B98772056}"/>
          </ac:cxnSpMkLst>
        </pc:cxnChg>
        <pc:cxnChg chg="mod">
          <ac:chgData name="Ying Cao" userId="c5d2f89c-37b7-45b8-9142-b3d7055cf3db" providerId="ADAL" clId="{6F0AA2EB-9836-1B47-ABA0-68A98B85E781}" dt="2022-03-18T03:52:51.993" v="644"/>
          <ac:cxnSpMkLst>
            <pc:docMk/>
            <pc:sldMk cId="3223592253" sldId="258"/>
            <ac:cxnSpMk id="579" creationId="{292E3F74-3373-B791-AFA7-BAC449802D96}"/>
          </ac:cxnSpMkLst>
        </pc:cxnChg>
        <pc:cxnChg chg="mod">
          <ac:chgData name="Ying Cao" userId="c5d2f89c-37b7-45b8-9142-b3d7055cf3db" providerId="ADAL" clId="{6F0AA2EB-9836-1B47-ABA0-68A98B85E781}" dt="2022-03-18T03:52:51.993" v="644"/>
          <ac:cxnSpMkLst>
            <pc:docMk/>
            <pc:sldMk cId="3223592253" sldId="258"/>
            <ac:cxnSpMk id="580" creationId="{E1CEE37C-FF8E-8E6B-7BAF-B439DE5FEA8C}"/>
          </ac:cxnSpMkLst>
        </pc:cxnChg>
        <pc:cxnChg chg="mod">
          <ac:chgData name="Ying Cao" userId="c5d2f89c-37b7-45b8-9142-b3d7055cf3db" providerId="ADAL" clId="{6F0AA2EB-9836-1B47-ABA0-68A98B85E781}" dt="2022-03-18T03:52:51.993" v="644"/>
          <ac:cxnSpMkLst>
            <pc:docMk/>
            <pc:sldMk cId="3223592253" sldId="258"/>
            <ac:cxnSpMk id="581" creationId="{148BBF44-F702-B14E-DDBC-86640A18CDCB}"/>
          </ac:cxnSpMkLst>
        </pc:cxnChg>
        <pc:cxnChg chg="mod">
          <ac:chgData name="Ying Cao" userId="c5d2f89c-37b7-45b8-9142-b3d7055cf3db" providerId="ADAL" clId="{6F0AA2EB-9836-1B47-ABA0-68A98B85E781}" dt="2022-03-18T03:52:51.993" v="644"/>
          <ac:cxnSpMkLst>
            <pc:docMk/>
            <pc:sldMk cId="3223592253" sldId="258"/>
            <ac:cxnSpMk id="582" creationId="{E40E2A98-835D-189E-C01B-0E2BE180247E}"/>
          </ac:cxnSpMkLst>
        </pc:cxnChg>
        <pc:cxnChg chg="mod">
          <ac:chgData name="Ying Cao" userId="c5d2f89c-37b7-45b8-9142-b3d7055cf3db" providerId="ADAL" clId="{6F0AA2EB-9836-1B47-ABA0-68A98B85E781}" dt="2022-03-18T03:52:51.993" v="644"/>
          <ac:cxnSpMkLst>
            <pc:docMk/>
            <pc:sldMk cId="3223592253" sldId="258"/>
            <ac:cxnSpMk id="583" creationId="{E25C3DA1-EF09-A62C-8DE2-8115CC03D78F}"/>
          </ac:cxnSpMkLst>
        </pc:cxnChg>
        <pc:cxnChg chg="mod">
          <ac:chgData name="Ying Cao" userId="c5d2f89c-37b7-45b8-9142-b3d7055cf3db" providerId="ADAL" clId="{6F0AA2EB-9836-1B47-ABA0-68A98B85E781}" dt="2022-03-18T03:52:51.993" v="644"/>
          <ac:cxnSpMkLst>
            <pc:docMk/>
            <pc:sldMk cId="3223592253" sldId="258"/>
            <ac:cxnSpMk id="584" creationId="{1F2D4D32-F936-8403-64C5-91A8148F3C7B}"/>
          </ac:cxnSpMkLst>
        </pc:cxnChg>
        <pc:cxnChg chg="mod">
          <ac:chgData name="Ying Cao" userId="c5d2f89c-37b7-45b8-9142-b3d7055cf3db" providerId="ADAL" clId="{6F0AA2EB-9836-1B47-ABA0-68A98B85E781}" dt="2022-03-18T03:52:51.993" v="644"/>
          <ac:cxnSpMkLst>
            <pc:docMk/>
            <pc:sldMk cId="3223592253" sldId="258"/>
            <ac:cxnSpMk id="585" creationId="{277A6CD7-1411-F050-60C0-EDEC7E4FF9E1}"/>
          </ac:cxnSpMkLst>
        </pc:cxnChg>
        <pc:cxnChg chg="mod">
          <ac:chgData name="Ying Cao" userId="c5d2f89c-37b7-45b8-9142-b3d7055cf3db" providerId="ADAL" clId="{6F0AA2EB-9836-1B47-ABA0-68A98B85E781}" dt="2022-03-18T03:52:51.993" v="644"/>
          <ac:cxnSpMkLst>
            <pc:docMk/>
            <pc:sldMk cId="3223592253" sldId="258"/>
            <ac:cxnSpMk id="586" creationId="{F7A326D9-D67D-E171-334B-1EAC8C52A163}"/>
          </ac:cxnSpMkLst>
        </pc:cxnChg>
        <pc:cxnChg chg="mod">
          <ac:chgData name="Ying Cao" userId="c5d2f89c-37b7-45b8-9142-b3d7055cf3db" providerId="ADAL" clId="{6F0AA2EB-9836-1B47-ABA0-68A98B85E781}" dt="2022-03-18T03:52:51.993" v="644"/>
          <ac:cxnSpMkLst>
            <pc:docMk/>
            <pc:sldMk cId="3223592253" sldId="258"/>
            <ac:cxnSpMk id="587" creationId="{022A6DAF-A71C-C276-84DB-4B55CD87CE8C}"/>
          </ac:cxnSpMkLst>
        </pc:cxnChg>
        <pc:cxnChg chg="mod">
          <ac:chgData name="Ying Cao" userId="c5d2f89c-37b7-45b8-9142-b3d7055cf3db" providerId="ADAL" clId="{6F0AA2EB-9836-1B47-ABA0-68A98B85E781}" dt="2022-03-18T03:52:51.993" v="644"/>
          <ac:cxnSpMkLst>
            <pc:docMk/>
            <pc:sldMk cId="3223592253" sldId="258"/>
            <ac:cxnSpMk id="588" creationId="{7156CC57-8B2B-FD35-B5C6-A7C871922F22}"/>
          </ac:cxnSpMkLst>
        </pc:cxnChg>
        <pc:cxnChg chg="mod">
          <ac:chgData name="Ying Cao" userId="c5d2f89c-37b7-45b8-9142-b3d7055cf3db" providerId="ADAL" clId="{6F0AA2EB-9836-1B47-ABA0-68A98B85E781}" dt="2022-03-18T03:52:51.993" v="644"/>
          <ac:cxnSpMkLst>
            <pc:docMk/>
            <pc:sldMk cId="3223592253" sldId="258"/>
            <ac:cxnSpMk id="589" creationId="{86B233FB-E685-AB24-A51F-BAAC5A7475AB}"/>
          </ac:cxnSpMkLst>
        </pc:cxnChg>
        <pc:cxnChg chg="mod">
          <ac:chgData name="Ying Cao" userId="c5d2f89c-37b7-45b8-9142-b3d7055cf3db" providerId="ADAL" clId="{6F0AA2EB-9836-1B47-ABA0-68A98B85E781}" dt="2022-03-18T03:52:51.993" v="644"/>
          <ac:cxnSpMkLst>
            <pc:docMk/>
            <pc:sldMk cId="3223592253" sldId="258"/>
            <ac:cxnSpMk id="590" creationId="{3A18A047-D4E7-FE7F-2A43-445CF157C737}"/>
          </ac:cxnSpMkLst>
        </pc:cxnChg>
        <pc:cxnChg chg="mod">
          <ac:chgData name="Ying Cao" userId="c5d2f89c-37b7-45b8-9142-b3d7055cf3db" providerId="ADAL" clId="{6F0AA2EB-9836-1B47-ABA0-68A98B85E781}" dt="2022-03-18T03:52:51.993" v="644"/>
          <ac:cxnSpMkLst>
            <pc:docMk/>
            <pc:sldMk cId="3223592253" sldId="258"/>
            <ac:cxnSpMk id="591" creationId="{B4C5C1AE-C020-1549-7AE3-F4E319BC2F8F}"/>
          </ac:cxnSpMkLst>
        </pc:cxnChg>
        <pc:cxnChg chg="mod">
          <ac:chgData name="Ying Cao" userId="c5d2f89c-37b7-45b8-9142-b3d7055cf3db" providerId="ADAL" clId="{6F0AA2EB-9836-1B47-ABA0-68A98B85E781}" dt="2022-03-18T03:52:51.993" v="644"/>
          <ac:cxnSpMkLst>
            <pc:docMk/>
            <pc:sldMk cId="3223592253" sldId="258"/>
            <ac:cxnSpMk id="592" creationId="{C61261EB-4C19-F1CE-00B3-73DFCE76DB45}"/>
          </ac:cxnSpMkLst>
        </pc:cxnChg>
        <pc:cxnChg chg="mod">
          <ac:chgData name="Ying Cao" userId="c5d2f89c-37b7-45b8-9142-b3d7055cf3db" providerId="ADAL" clId="{6F0AA2EB-9836-1B47-ABA0-68A98B85E781}" dt="2022-03-18T03:52:51.993" v="644"/>
          <ac:cxnSpMkLst>
            <pc:docMk/>
            <pc:sldMk cId="3223592253" sldId="258"/>
            <ac:cxnSpMk id="593" creationId="{B48D98E5-3EBA-9C36-AC92-1676AD270E37}"/>
          </ac:cxnSpMkLst>
        </pc:cxnChg>
        <pc:cxnChg chg="mod">
          <ac:chgData name="Ying Cao" userId="c5d2f89c-37b7-45b8-9142-b3d7055cf3db" providerId="ADAL" clId="{6F0AA2EB-9836-1B47-ABA0-68A98B85E781}" dt="2022-03-18T03:52:51.993" v="644"/>
          <ac:cxnSpMkLst>
            <pc:docMk/>
            <pc:sldMk cId="3223592253" sldId="258"/>
            <ac:cxnSpMk id="594" creationId="{7394D320-5AFD-48CD-583F-B464A1AE5E10}"/>
          </ac:cxnSpMkLst>
        </pc:cxnChg>
        <pc:cxnChg chg="mod">
          <ac:chgData name="Ying Cao" userId="c5d2f89c-37b7-45b8-9142-b3d7055cf3db" providerId="ADAL" clId="{6F0AA2EB-9836-1B47-ABA0-68A98B85E781}" dt="2022-03-18T03:52:51.993" v="644"/>
          <ac:cxnSpMkLst>
            <pc:docMk/>
            <pc:sldMk cId="3223592253" sldId="258"/>
            <ac:cxnSpMk id="595" creationId="{3702AD36-6ADD-712E-CDA7-300E4A06EB0D}"/>
          </ac:cxnSpMkLst>
        </pc:cxnChg>
        <pc:cxnChg chg="mod">
          <ac:chgData name="Ying Cao" userId="c5d2f89c-37b7-45b8-9142-b3d7055cf3db" providerId="ADAL" clId="{6F0AA2EB-9836-1B47-ABA0-68A98B85E781}" dt="2022-03-18T03:52:51.993" v="644"/>
          <ac:cxnSpMkLst>
            <pc:docMk/>
            <pc:sldMk cId="3223592253" sldId="258"/>
            <ac:cxnSpMk id="596" creationId="{FA92065B-6C6A-84A0-36A8-97481AC522E7}"/>
          </ac:cxnSpMkLst>
        </pc:cxnChg>
        <pc:cxnChg chg="mod">
          <ac:chgData name="Ying Cao" userId="c5d2f89c-37b7-45b8-9142-b3d7055cf3db" providerId="ADAL" clId="{6F0AA2EB-9836-1B47-ABA0-68A98B85E781}" dt="2022-03-18T03:52:51.993" v="644"/>
          <ac:cxnSpMkLst>
            <pc:docMk/>
            <pc:sldMk cId="3223592253" sldId="258"/>
            <ac:cxnSpMk id="597" creationId="{6B7DBA05-8C92-6CF9-2668-E0E8931B1766}"/>
          </ac:cxnSpMkLst>
        </pc:cxnChg>
        <pc:cxnChg chg="mod">
          <ac:chgData name="Ying Cao" userId="c5d2f89c-37b7-45b8-9142-b3d7055cf3db" providerId="ADAL" clId="{6F0AA2EB-9836-1B47-ABA0-68A98B85E781}" dt="2022-03-18T03:52:51.993" v="644"/>
          <ac:cxnSpMkLst>
            <pc:docMk/>
            <pc:sldMk cId="3223592253" sldId="258"/>
            <ac:cxnSpMk id="598" creationId="{43F979C9-F9A3-29B9-3573-11967D01AB25}"/>
          </ac:cxnSpMkLst>
        </pc:cxnChg>
        <pc:cxnChg chg="mod">
          <ac:chgData name="Ying Cao" userId="c5d2f89c-37b7-45b8-9142-b3d7055cf3db" providerId="ADAL" clId="{6F0AA2EB-9836-1B47-ABA0-68A98B85E781}" dt="2022-03-18T03:52:51.993" v="644"/>
          <ac:cxnSpMkLst>
            <pc:docMk/>
            <pc:sldMk cId="3223592253" sldId="258"/>
            <ac:cxnSpMk id="599" creationId="{650AF9CF-646E-34FA-BA4F-DB1D4E557C4D}"/>
          </ac:cxnSpMkLst>
        </pc:cxnChg>
        <pc:cxnChg chg="mod">
          <ac:chgData name="Ying Cao" userId="c5d2f89c-37b7-45b8-9142-b3d7055cf3db" providerId="ADAL" clId="{6F0AA2EB-9836-1B47-ABA0-68A98B85E781}" dt="2022-03-18T03:52:51.993" v="644"/>
          <ac:cxnSpMkLst>
            <pc:docMk/>
            <pc:sldMk cId="3223592253" sldId="258"/>
            <ac:cxnSpMk id="600" creationId="{164B74AE-98E1-BD86-EA2B-C5E0539D8563}"/>
          </ac:cxnSpMkLst>
        </pc:cxnChg>
        <pc:cxnChg chg="mod">
          <ac:chgData name="Ying Cao" userId="c5d2f89c-37b7-45b8-9142-b3d7055cf3db" providerId="ADAL" clId="{6F0AA2EB-9836-1B47-ABA0-68A98B85E781}" dt="2022-03-18T03:52:51.993" v="644"/>
          <ac:cxnSpMkLst>
            <pc:docMk/>
            <pc:sldMk cId="3223592253" sldId="258"/>
            <ac:cxnSpMk id="601" creationId="{6958BB0B-9B71-AD68-D333-EE82AA0B823D}"/>
          </ac:cxnSpMkLst>
        </pc:cxnChg>
        <pc:cxnChg chg="mod">
          <ac:chgData name="Ying Cao" userId="c5d2f89c-37b7-45b8-9142-b3d7055cf3db" providerId="ADAL" clId="{6F0AA2EB-9836-1B47-ABA0-68A98B85E781}" dt="2022-03-18T03:52:51.993" v="644"/>
          <ac:cxnSpMkLst>
            <pc:docMk/>
            <pc:sldMk cId="3223592253" sldId="258"/>
            <ac:cxnSpMk id="602" creationId="{AFDC2D7A-F1FC-8305-4F18-7D2A2EA07698}"/>
          </ac:cxnSpMkLst>
        </pc:cxnChg>
        <pc:cxnChg chg="mod">
          <ac:chgData name="Ying Cao" userId="c5d2f89c-37b7-45b8-9142-b3d7055cf3db" providerId="ADAL" clId="{6F0AA2EB-9836-1B47-ABA0-68A98B85E781}" dt="2022-03-18T03:52:51.993" v="644"/>
          <ac:cxnSpMkLst>
            <pc:docMk/>
            <pc:sldMk cId="3223592253" sldId="258"/>
            <ac:cxnSpMk id="603" creationId="{B94E9B6E-7E26-9337-7683-D81287B3DC31}"/>
          </ac:cxnSpMkLst>
        </pc:cxnChg>
        <pc:cxnChg chg="mod">
          <ac:chgData name="Ying Cao" userId="c5d2f89c-37b7-45b8-9142-b3d7055cf3db" providerId="ADAL" clId="{6F0AA2EB-9836-1B47-ABA0-68A98B85E781}" dt="2022-03-18T03:52:51.993" v="644"/>
          <ac:cxnSpMkLst>
            <pc:docMk/>
            <pc:sldMk cId="3223592253" sldId="258"/>
            <ac:cxnSpMk id="604" creationId="{F7B455EB-58CE-D0C0-B8A9-1143AF150F7C}"/>
          </ac:cxnSpMkLst>
        </pc:cxnChg>
        <pc:cxnChg chg="mod">
          <ac:chgData name="Ying Cao" userId="c5d2f89c-37b7-45b8-9142-b3d7055cf3db" providerId="ADAL" clId="{6F0AA2EB-9836-1B47-ABA0-68A98B85E781}" dt="2022-03-18T03:52:51.993" v="644"/>
          <ac:cxnSpMkLst>
            <pc:docMk/>
            <pc:sldMk cId="3223592253" sldId="258"/>
            <ac:cxnSpMk id="605" creationId="{3E100201-CB80-4A2D-2D4E-1EE9A1E17B57}"/>
          </ac:cxnSpMkLst>
        </pc:cxnChg>
        <pc:cxnChg chg="mod">
          <ac:chgData name="Ying Cao" userId="c5d2f89c-37b7-45b8-9142-b3d7055cf3db" providerId="ADAL" clId="{6F0AA2EB-9836-1B47-ABA0-68A98B85E781}" dt="2022-03-18T03:52:51.993" v="644"/>
          <ac:cxnSpMkLst>
            <pc:docMk/>
            <pc:sldMk cId="3223592253" sldId="258"/>
            <ac:cxnSpMk id="606" creationId="{432D3C26-022A-6168-408A-C2204CBB4A59}"/>
          </ac:cxnSpMkLst>
        </pc:cxnChg>
      </pc:sldChg>
      <pc:sldChg chg="addSp delSp modSp add del mod">
        <pc:chgData name="Ying Cao" userId="c5d2f89c-37b7-45b8-9142-b3d7055cf3db" providerId="ADAL" clId="{6F0AA2EB-9836-1B47-ABA0-68A98B85E781}" dt="2022-03-18T04:52:00.176" v="1211" actId="2696"/>
        <pc:sldMkLst>
          <pc:docMk/>
          <pc:sldMk cId="3389011790" sldId="259"/>
        </pc:sldMkLst>
        <pc:spChg chg="add del mod">
          <ac:chgData name="Ying Cao" userId="c5d2f89c-37b7-45b8-9142-b3d7055cf3db" providerId="ADAL" clId="{6F0AA2EB-9836-1B47-ABA0-68A98B85E781}" dt="2022-03-18T04:40:37.143" v="1159" actId="478"/>
          <ac:spMkLst>
            <pc:docMk/>
            <pc:sldMk cId="3389011790" sldId="259"/>
            <ac:spMk id="2" creationId="{8B036DC6-F30D-8A80-DB77-54A9964ECF5F}"/>
          </ac:spMkLst>
        </pc:spChg>
        <pc:spChg chg="add mod">
          <ac:chgData name="Ying Cao" userId="c5d2f89c-37b7-45b8-9142-b3d7055cf3db" providerId="ADAL" clId="{6F0AA2EB-9836-1B47-ABA0-68A98B85E781}" dt="2022-03-18T04:42:33.564" v="1184" actId="14100"/>
          <ac:spMkLst>
            <pc:docMk/>
            <pc:sldMk cId="3389011790" sldId="259"/>
            <ac:spMk id="3" creationId="{3520FF5A-9ACE-F03B-84ED-0E0F9C3D1E1C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4" creationId="{AEC487AA-F890-41B8-5E08-5B5A80B8640B}"/>
          </ac:spMkLst>
        </pc:spChg>
        <pc:spChg chg="mod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9" creationId="{8401D6F6-31AB-902C-698A-B1CC860C97B2}"/>
          </ac:spMkLst>
        </pc:spChg>
        <pc:spChg chg="mod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0" creationId="{D370C1D9-956F-A8F2-489D-272DE6E6035D}"/>
          </ac:spMkLst>
        </pc:spChg>
        <pc:spChg chg="mod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1" creationId="{F49422A2-2BEE-B121-CBB5-F28712A6C7A8}"/>
          </ac:spMkLst>
        </pc:spChg>
        <pc:spChg chg="mod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2" creationId="{6B5876F8-715A-4E78-3A4C-F72496E8F7A7}"/>
          </ac:spMkLst>
        </pc:spChg>
        <pc:spChg chg="mod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3" creationId="{C76CE78B-74DD-44D6-1704-930EFC189036}"/>
          </ac:spMkLst>
        </pc:spChg>
        <pc:spChg chg="mod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4" creationId="{944C5763-C26E-7377-0CB1-C153894784BE}"/>
          </ac:spMkLst>
        </pc:spChg>
        <pc:spChg chg="mod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5" creationId="{CB00DCBA-DBEE-DACE-9C7F-66DE3D000365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22" creationId="{884D3865-16B0-5226-32C3-F70CD9F8AF5D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23" creationId="{87376033-A657-AB79-C5DB-00B0A626712F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24" creationId="{EC12310C-59D0-4192-77DD-E12D911FC3B8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25" creationId="{9B59180B-9613-0D63-3D74-737C67E5DA68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26" creationId="{3DAB26FD-2701-20BE-0822-FBF1FB225726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27" creationId="{D682A721-9011-40FA-5BC5-4DA2E44CD96E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28" creationId="{FA40F6D2-A089-4A07-57A1-AEE145D962BA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29" creationId="{37702F99-F5E3-F305-268A-6677554AF5ED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30" creationId="{5A2353CF-E8F5-E3B3-5BF0-21ED86CEC8F9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31" creationId="{6253483A-F6FC-C07A-3351-021916034032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32" creationId="{F137EE13-79B1-8AA2-DAEA-EAE6BF569B9A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33" creationId="{159C6D32-1D49-66AE-0613-3FAA5119D726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34" creationId="{E1C2690D-1496-044A-A8E3-022B858D377F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35" creationId="{6F13CDDB-EF21-2A60-CE6A-88D6353E587D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36" creationId="{11EA5A58-92F1-843A-43EC-B8253A1C2FB3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37" creationId="{064FED40-F0EE-B7D0-5605-410B2023DD03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38" creationId="{286BB753-B215-37CE-1720-893B8E837EFB}"/>
          </ac:spMkLst>
        </pc:spChg>
        <pc:spChg chg="add del">
          <ac:chgData name="Ying Cao" userId="c5d2f89c-37b7-45b8-9142-b3d7055cf3db" providerId="ADAL" clId="{6F0AA2EB-9836-1B47-ABA0-68A98B85E781}" dt="2022-03-18T04:40:01.723" v="1146" actId="478"/>
          <ac:spMkLst>
            <pc:docMk/>
            <pc:sldMk cId="3389011790" sldId="259"/>
            <ac:spMk id="39" creationId="{637CB975-07B0-8B6A-943D-C1DFA3671B53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40" creationId="{750560F9-4269-C004-B825-9606CB8C4034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41" creationId="{F3D243BB-38FE-1686-4F7B-4AF30BA3101C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42" creationId="{3EA111A8-436C-DD51-1E56-D799CED1AF7B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43" creationId="{08DEEEC8-358D-0969-2850-524363191FF7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44" creationId="{D587245E-7FC2-2478-EA31-BA2128C02684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45" creationId="{858931A2-175D-A3D5-F3DE-590CAD20836F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46" creationId="{9F2A47F4-7E13-BC77-938F-0762C31956FB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48" creationId="{1BC05494-EBCB-1E38-E39C-BD1D3FBA473F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49" creationId="{8E2F4BEC-3274-915D-5237-1C6A6F1C9FEE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50" creationId="{D97E4B56-9C4B-C6F5-06A3-6EFBC40987A8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51" creationId="{B12D0444-06D8-76AF-9669-FCEF0DCD50BB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52" creationId="{91D4DF96-8640-F7C9-C45E-4D3BF935E0CA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53" creationId="{82B43388-10EC-FE39-E8E7-AA883B20F4DF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54" creationId="{1CCBC7C9-C0BD-1D9D-1EC0-B56B15A8BABB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55" creationId="{184F8708-05AB-EE1B-6587-536A8B75801F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56" creationId="{E65989E8-8815-8F6D-D0A2-7796E194F779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58" creationId="{B8818E02-7179-977E-8DE6-1902506404C4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59" creationId="{966EE822-F8BC-9104-ADB6-B19A6B44757B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60" creationId="{8D2EEE52-C034-CF92-697E-20CA0F7D4D6F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61" creationId="{0AA37AD3-9D37-0324-63A0-E7BCCE434111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62" creationId="{2926C4D1-CFC7-34CE-DDD3-E6F7F5C4592B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63" creationId="{10B0215E-489A-FCF3-1354-8B6313130990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64" creationId="{CC280D35-6FF2-EE2C-869D-E6D1CDC5E9E4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65" creationId="{9DA6246D-D84B-324F-58DC-BD8DC594572C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66" creationId="{A02D9A8C-1449-AFD4-2CAD-C0AEA60386A0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67" creationId="{DF70FFFD-6DB2-39A6-A649-25E64BEE2A44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68" creationId="{713841AA-6454-E8E7-A373-336134A30695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69" creationId="{A4ADE843-5538-B1DE-FC8F-0A0DDA53AFE4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70" creationId="{529D662B-E147-0E74-59A1-73A5C82587E6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71" creationId="{73C185AB-D064-1C8D-BEF5-8782E4B57BB1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72" creationId="{9FFF8760-2629-0721-E82C-9022D4CA6710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73" creationId="{2F79ED24-AE80-1F4C-893C-243674CB4DFF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74" creationId="{66929D38-5E56-286C-69A9-3F58B61AD695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75" creationId="{45E2E728-D40C-7ED3-7166-8004989C449E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76" creationId="{B6075E21-1262-D190-3394-F1B8AED7782D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77" creationId="{06ED26CF-C408-0F94-8CE2-60DC7BCFF29A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78" creationId="{A1F1B18F-3E23-A7AC-0B74-7C9EEEF9431B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79" creationId="{8EDC01C8-7044-6FF5-C327-C80B0F5A5A48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80" creationId="{19D1E253-9A03-310D-85EB-8B59BF4A0A95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81" creationId="{7727E8C1-B640-450C-FF45-733B291FA7A4}"/>
          </ac:spMkLst>
        </pc:spChg>
        <pc:spChg chg="add del mod topLvl">
          <ac:chgData name="Ying Cao" userId="c5d2f89c-37b7-45b8-9142-b3d7055cf3db" providerId="ADAL" clId="{6F0AA2EB-9836-1B47-ABA0-68A98B85E781}" dt="2022-03-18T04:40:30.974" v="1156" actId="478"/>
          <ac:spMkLst>
            <pc:docMk/>
            <pc:sldMk cId="3389011790" sldId="259"/>
            <ac:spMk id="82" creationId="{7EFFACA0-7814-30D4-0B68-EA71897212CB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83" creationId="{8817B73D-81F8-28E2-9A8B-BDC86A8304ED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84" creationId="{1F76D1C9-07A1-21DF-6A38-CB9E7017A85D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86" creationId="{587FFF38-AD0B-9BDF-46DC-947E8A094A98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88" creationId="{5143AD04-87B1-7360-102A-DF82A8C258BB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90" creationId="{56F69F54-401A-843A-D5DF-FF78F519220D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92" creationId="{01DF1BFE-7B90-FBBD-6C8F-0BC1379FA80A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94" creationId="{229F5F74-017E-B60A-56B6-92A0F0F3B711}"/>
          </ac:spMkLst>
        </pc:spChg>
        <pc:spChg chg="mod">
          <ac:chgData name="Ying Cao" userId="c5d2f89c-37b7-45b8-9142-b3d7055cf3db" providerId="ADAL" clId="{6F0AA2EB-9836-1B47-ABA0-68A98B85E781}" dt="2022-03-18T04:45:58.089" v="1210" actId="1036"/>
          <ac:spMkLst>
            <pc:docMk/>
            <pc:sldMk cId="3389011790" sldId="259"/>
            <ac:spMk id="95" creationId="{321803A6-2E48-90EE-DCAF-0AF1BA155268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96" creationId="{EAC85636-67D5-C3E3-E856-B35D19083F2F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98" creationId="{0DEC761D-B2F1-F1BD-DE93-83E88D50B521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00" creationId="{7673E2EA-4930-6D35-EB7C-A429EE75A462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02" creationId="{3BB6477E-AF64-6233-095E-4BD10C90E323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04" creationId="{69DDFBC3-4B26-1110-6E6C-B16C31641CA4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06" creationId="{62832D12-2976-03E7-FD0C-3BA32D0F5E31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08" creationId="{A05DF957-F832-4F66-F196-84FD500470F4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10" creationId="{79D2CD44-0F76-823A-C3AF-4629F0F1535A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12" creationId="{42501291-4026-0651-CA7F-E6173F9944BF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14" creationId="{ECC6707C-5FF8-50EE-79C9-A6EE3785B65B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16" creationId="{150E90E7-0605-2908-0E4E-DE97495AD679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18" creationId="{3A0B39F6-74FB-E02C-B953-4B7D52DBEF01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20" creationId="{F5C0B771-BD42-B9A6-8938-02AFAF2C88B0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22" creationId="{20264081-3521-7A5C-E788-7D6F96DAF849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24" creationId="{6EE4A49C-6B6F-613E-7C81-A582F20408AA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26" creationId="{39FC6D9A-5B1B-79C5-072D-12CEAAB43D74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28" creationId="{2BC48345-5A82-3AFA-C331-4C294972189A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30" creationId="{E5ABA3EA-4E6F-0EE1-6EB9-57B43F7BE199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32" creationId="{20DF11D6-F7B4-051F-B3CE-834A0DF50A28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34" creationId="{5A5D1766-4633-1A6B-1B2E-01BD33BC190D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36" creationId="{FC4D0827-D009-4D98-8CEF-AD238E781F2A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38" creationId="{A0FA0892-6829-C84F-1706-B849C802BEFF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40" creationId="{5A205FE9-5C9D-AE9C-39B5-341D5689A501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42" creationId="{5C9A312F-E4F8-1653-F1A8-B3FEFBA6576B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44" creationId="{0F7567FA-540D-283D-0279-F6BE52BD93F6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46" creationId="{9775C1D2-B581-0302-A636-40F5D8C3DCC1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48" creationId="{CEFA1989-F9D6-C49B-55E1-7D3926B94046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50" creationId="{90A1EF09-474F-B4E7-0940-9FD85F5DEB44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52" creationId="{4F389A53-B61E-1A73-205B-C18253EE7EF0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54" creationId="{E3F9EDAC-EC56-4404-4B42-E405A83007F6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56" creationId="{74A7178E-CF79-2D73-6E5E-FA34D4CC0752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58" creationId="{91F00786-7425-6B8A-64ED-2B918AD6CC44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60" creationId="{35DF7EFF-D609-55A1-7F5C-190F767F69D0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62" creationId="{9ECA81F3-1F2D-5AC2-DED2-A7407DA45648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64" creationId="{7CB3F4D5-9B4D-213D-E618-D83FEE6403A9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66" creationId="{F7E1C427-0E43-471F-7202-7CCDB33434EF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68" creationId="{47EDB06B-366A-65D6-69C3-F9450AD1D4A6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70" creationId="{B2BE0E88-063E-FF1D-907A-EC2A69E711C5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72" creationId="{4F358E2A-AB55-74CD-0146-7521E081A779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74" creationId="{8EBC5A69-1E43-3D33-793F-2184D605D000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76" creationId="{33327745-B638-0A00-17AB-D1D5BA985999}"/>
          </ac:spMkLst>
        </pc:spChg>
        <pc:spChg chg="mod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77" creationId="{850FDFA0-AC5B-0100-CDC9-30A058159A66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78" creationId="{F25865C3-DA93-3A72-0F1E-CEA2F2236EC7}"/>
          </ac:spMkLst>
        </pc:spChg>
        <pc:spChg chg="mod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79" creationId="{71A52AD3-5A99-EEFE-F3C6-6A355ECEFF55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80" creationId="{3FE1D2AA-F69A-57F2-31BF-15806EC820D2}"/>
          </ac:spMkLst>
        </pc:spChg>
        <pc:spChg chg="mod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81" creationId="{C1A702D7-8A75-F056-38B2-1D3C82081C39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82" creationId="{07476B64-C910-81ED-23B0-B676150D695F}"/>
          </ac:spMkLst>
        </pc:spChg>
        <pc:spChg chg="mod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83" creationId="{7924E419-6E5E-D1CE-56F0-2C12DCBDE634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84" creationId="{8F2AD303-4796-DC92-51A8-4B7F01766EEB}"/>
          </ac:spMkLst>
        </pc:spChg>
        <pc:spChg chg="mod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85" creationId="{E3349836-0EE7-3C35-2392-9762944A32AA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86" creationId="{5DC9F167-A3C7-03EC-137E-16998F009258}"/>
          </ac:spMkLst>
        </pc:spChg>
        <pc:spChg chg="mod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87" creationId="{9188AFA6-6198-CBD6-A391-E6043FD0432E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88" creationId="{132B5DDF-1056-4CFA-6643-066E0DF7774A}"/>
          </ac:spMkLst>
        </pc:spChg>
        <pc:spChg chg="mod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89" creationId="{D10BBAB9-62BB-2860-2E19-D58489E191CD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90" creationId="{EC0BEAE7-ACCE-CE17-B285-BF9D4A023636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92" creationId="{67444E82-EBC9-C432-7D30-2EC588A66EFA}"/>
          </ac:spMkLst>
        </pc:spChg>
        <pc:spChg chg="mod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93" creationId="{B1C58B20-9F0E-9380-1320-099DACF35BAF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94" creationId="{C2F31599-37A3-0344-9C57-85517B771865}"/>
          </ac:spMkLst>
        </pc:spChg>
        <pc:spChg chg="mod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95" creationId="{C92C7B4D-1E48-3A2A-A5DE-551499F1C53C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96" creationId="{87A49B46-9EFB-E18F-144B-1F5162F3A699}"/>
          </ac:spMkLst>
        </pc:spChg>
        <pc:spChg chg="mod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97" creationId="{4539D366-651A-674C-CB4C-8E652813EDE9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98" creationId="{BF48A80A-E38E-B983-9874-CF21477E2889}"/>
          </ac:spMkLst>
        </pc:spChg>
        <pc:spChg chg="mod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199" creationId="{FA8FC388-3217-4A6E-E6B5-2317221F5C4A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200" creationId="{3ED31E91-F851-7393-6F4A-DA9FB8158BB1}"/>
          </ac:spMkLst>
        </pc:spChg>
        <pc:spChg chg="mod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201" creationId="{858D767D-B57A-26CF-FDB4-75C44520706D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202" creationId="{7D4C9561-7AC2-9D0B-4C0E-6477A4B34167}"/>
          </ac:spMkLst>
        </pc:spChg>
        <pc:spChg chg="mod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203" creationId="{5B7DC54C-228C-DC4D-A587-A3ED26FF5EF9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204" creationId="{67C72A47-A633-C1C4-A77A-1867F2662FBB}"/>
          </ac:spMkLst>
        </pc:spChg>
        <pc:spChg chg="mod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205" creationId="{39CC4D46-FA24-6B40-3F57-5057E1893B1D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206" creationId="{C0303375-4E0C-FE35-4C38-90827CD38E04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208" creationId="{3D4055C1-6F0C-3AF1-89F7-9E81C98D4BF0}"/>
          </ac:spMkLst>
        </pc:spChg>
        <pc:spChg chg="mod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209" creationId="{C6C342E0-2D72-845B-86E8-587AD9EA7065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210" creationId="{6E921F18-33A8-CABA-A7AF-8981A362048A}"/>
          </ac:spMkLst>
        </pc:spChg>
        <pc:spChg chg="mod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211" creationId="{AEC09DCD-99D6-76AD-F450-182DFD929CF9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212" creationId="{0388C140-6DD6-F2FF-42AE-E0575E383138}"/>
          </ac:spMkLst>
        </pc:spChg>
        <pc:spChg chg="mod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213" creationId="{406F3700-FFE4-616A-2D8C-CA47EE9B4E3B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214" creationId="{8E259DAF-6321-0507-3A3D-6B8DD43BEEFA}"/>
          </ac:spMkLst>
        </pc:spChg>
        <pc:spChg chg="mod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215" creationId="{79A2F24F-7E70-C763-C568-615B5F63E85B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216" creationId="{A7BADABF-CD2E-68FF-760A-F4ED3598ED91}"/>
          </ac:spMkLst>
        </pc:spChg>
        <pc:spChg chg="mod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217" creationId="{AFB2D2E4-E2B1-3171-ACF2-9B7D9E9512E5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218" creationId="{38426EC2-369B-FA85-64C8-4876EEA9BAF9}"/>
          </ac:spMkLst>
        </pc:spChg>
        <pc:spChg chg="mod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219" creationId="{0D7719F6-2380-3565-C645-938CC8F16280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220" creationId="{2303C55A-AB90-FC32-BEA8-35FDDF58D4B5}"/>
          </ac:spMkLst>
        </pc:spChg>
        <pc:spChg chg="mod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221" creationId="{3B1AA6CE-A387-D8B3-D4D2-14ADA08A0455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222" creationId="{F4DD47AB-9851-9EC6-B294-CF59B672D3D5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224" creationId="{8EDD2DD6-47D9-D2EE-EAEB-1B532C13D2CB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226" creationId="{68F7E7BB-BF4B-FD8D-5D8E-2D002D16D303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228" creationId="{B9743DD2-6CD2-38EC-9625-C2260016CA34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230" creationId="{0141840B-435C-FF94-2470-84C4842C6C1E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232" creationId="{F7C380D8-7AE9-3B20-E06F-93B9D542CC85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234" creationId="{363DF7FA-9E60-AB6F-2AA6-2A4EF7EC83CE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236" creationId="{62A08579-41DD-C157-E4BF-86FCBC49645E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238" creationId="{70E9A665-FCC8-B1EA-83C4-591CD7D57ED3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240" creationId="{1BF0E770-3BA5-0A61-A058-AD078B723EE2}"/>
          </ac:spMkLst>
        </pc:spChg>
        <pc:spChg chg="mod topLvl">
          <ac:chgData name="Ying Cao" userId="c5d2f89c-37b7-45b8-9142-b3d7055cf3db" providerId="ADAL" clId="{6F0AA2EB-9836-1B47-ABA0-68A98B85E781}" dt="2022-03-18T04:40:05.463" v="1147" actId="165"/>
          <ac:spMkLst>
            <pc:docMk/>
            <pc:sldMk cId="3389011790" sldId="259"/>
            <ac:spMk id="242" creationId="{4D2CC000-9FEF-D181-B1D9-6AFC52B338AC}"/>
          </ac:spMkLst>
        </pc:spChg>
        <pc:grpChg chg="mod">
          <ac:chgData name="Ying Cao" userId="c5d2f89c-37b7-45b8-9142-b3d7055cf3db" providerId="ADAL" clId="{6F0AA2EB-9836-1B47-ABA0-68A98B85E781}" dt="2022-03-18T04:40:05.463" v="1147" actId="165"/>
          <ac:grpSpMkLst>
            <pc:docMk/>
            <pc:sldMk cId="3389011790" sldId="259"/>
            <ac:grpSpMk id="16" creationId="{F152BF4A-291B-984A-71A9-6D7A58945A59}"/>
          </ac:grpSpMkLst>
        </pc:grpChg>
        <pc:grpChg chg="mod topLvl">
          <ac:chgData name="Ying Cao" userId="c5d2f89c-37b7-45b8-9142-b3d7055cf3db" providerId="ADAL" clId="{6F0AA2EB-9836-1B47-ABA0-68A98B85E781}" dt="2022-03-18T04:40:05.463" v="1147" actId="165"/>
          <ac:grpSpMkLst>
            <pc:docMk/>
            <pc:sldMk cId="3389011790" sldId="259"/>
            <ac:grpSpMk id="17" creationId="{D2B7EED5-0DA8-AB5F-DA8D-6F6D080B781A}"/>
          </ac:grpSpMkLst>
        </pc:grpChg>
        <pc:grpChg chg="add del">
          <ac:chgData name="Ying Cao" userId="c5d2f89c-37b7-45b8-9142-b3d7055cf3db" providerId="ADAL" clId="{6F0AA2EB-9836-1B47-ABA0-68A98B85E781}" dt="2022-03-18T04:40:05.463" v="1147" actId="165"/>
          <ac:grpSpMkLst>
            <pc:docMk/>
            <pc:sldMk cId="3389011790" sldId="259"/>
            <ac:grpSpMk id="18" creationId="{263245D5-169A-EE33-C1A0-3A303B8D7C8A}"/>
          </ac:grpSpMkLst>
        </pc:grpChg>
        <pc:grpChg chg="mod">
          <ac:chgData name="Ying Cao" userId="c5d2f89c-37b7-45b8-9142-b3d7055cf3db" providerId="ADAL" clId="{6F0AA2EB-9836-1B47-ABA0-68A98B85E781}" dt="2022-03-18T04:40:05.463" v="1147" actId="165"/>
          <ac:grpSpMkLst>
            <pc:docMk/>
            <pc:sldMk cId="3389011790" sldId="259"/>
            <ac:grpSpMk id="175" creationId="{85D4C9D4-DD60-99D9-3766-4F67FA852589}"/>
          </ac:grpSpMkLst>
        </pc:grpChg>
        <pc:grpChg chg="mod">
          <ac:chgData name="Ying Cao" userId="c5d2f89c-37b7-45b8-9142-b3d7055cf3db" providerId="ADAL" clId="{6F0AA2EB-9836-1B47-ABA0-68A98B85E781}" dt="2022-03-18T04:40:05.463" v="1147" actId="165"/>
          <ac:grpSpMkLst>
            <pc:docMk/>
            <pc:sldMk cId="3389011790" sldId="259"/>
            <ac:grpSpMk id="191" creationId="{965B8AFF-E808-D9E1-2CA6-CA3E6EBD89C5}"/>
          </ac:grpSpMkLst>
        </pc:grpChg>
        <pc:grpChg chg="mod">
          <ac:chgData name="Ying Cao" userId="c5d2f89c-37b7-45b8-9142-b3d7055cf3db" providerId="ADAL" clId="{6F0AA2EB-9836-1B47-ABA0-68A98B85E781}" dt="2022-03-18T04:40:05.463" v="1147" actId="165"/>
          <ac:grpSpMkLst>
            <pc:docMk/>
            <pc:sldMk cId="3389011790" sldId="259"/>
            <ac:grpSpMk id="207" creationId="{7BE91774-CCE8-4A61-6C09-114C1EC7EBE0}"/>
          </ac:grpSpMkLst>
        </pc:grpChg>
        <pc:cxnChg chg="add mod">
          <ac:chgData name="Ying Cao" userId="c5d2f89c-37b7-45b8-9142-b3d7055cf3db" providerId="ADAL" clId="{6F0AA2EB-9836-1B47-ABA0-68A98B85E781}" dt="2022-03-18T04:43:29.336" v="1187" actId="14100"/>
          <ac:cxnSpMkLst>
            <pc:docMk/>
            <pc:sldMk cId="3389011790" sldId="259"/>
            <ac:cxnSpMk id="6" creationId="{CE103DF0-4E0C-CE02-50DF-A0DAA9E836B0}"/>
          </ac:cxnSpMkLst>
        </pc:cxnChg>
        <pc:cxnChg chg="add del mod topLvl">
          <ac:chgData name="Ying Cao" userId="c5d2f89c-37b7-45b8-9142-b3d7055cf3db" providerId="ADAL" clId="{6F0AA2EB-9836-1B47-ABA0-68A98B85E781}" dt="2022-03-18T04:40:30.974" v="1156" actId="478"/>
          <ac:cxnSpMkLst>
            <pc:docMk/>
            <pc:sldMk cId="3389011790" sldId="259"/>
            <ac:cxnSpMk id="143" creationId="{43214326-8B5E-EEC0-2254-F4F1C22FE03C}"/>
          </ac:cxnSpMkLst>
        </pc:cxnChg>
        <pc:cxnChg chg="add del mod topLvl">
          <ac:chgData name="Ying Cao" userId="c5d2f89c-37b7-45b8-9142-b3d7055cf3db" providerId="ADAL" clId="{6F0AA2EB-9836-1B47-ABA0-68A98B85E781}" dt="2022-03-18T04:40:29.837" v="1154" actId="478"/>
          <ac:cxnSpMkLst>
            <pc:docMk/>
            <pc:sldMk cId="3389011790" sldId="259"/>
            <ac:cxnSpMk id="244" creationId="{CCD640C0-3295-1FA9-64FD-FDE8D421D6EC}"/>
          </ac:cxnSpMkLst>
        </pc:cxnChg>
        <pc:cxnChg chg="add del mod topLvl">
          <ac:chgData name="Ying Cao" userId="c5d2f89c-37b7-45b8-9142-b3d7055cf3db" providerId="ADAL" clId="{6F0AA2EB-9836-1B47-ABA0-68A98B85E781}" dt="2022-03-18T04:40:30.568" v="1155" actId="478"/>
          <ac:cxnSpMkLst>
            <pc:docMk/>
            <pc:sldMk cId="3389011790" sldId="259"/>
            <ac:cxnSpMk id="246" creationId="{37F067E5-49BA-8F0B-72CD-D91EF6B42D06}"/>
          </ac:cxnSpMkLst>
        </pc:cxnChg>
        <pc:cxnChg chg="add del mod topLvl">
          <ac:chgData name="Ying Cao" userId="c5d2f89c-37b7-45b8-9142-b3d7055cf3db" providerId="ADAL" clId="{6F0AA2EB-9836-1B47-ABA0-68A98B85E781}" dt="2022-03-18T04:40:30.974" v="1156" actId="478"/>
          <ac:cxnSpMkLst>
            <pc:docMk/>
            <pc:sldMk cId="3389011790" sldId="259"/>
            <ac:cxnSpMk id="247" creationId="{6A9D7D29-5D33-3FC8-F432-7411D7056CC5}"/>
          </ac:cxnSpMkLst>
        </pc:cxnChg>
        <pc:cxnChg chg="add del mod topLvl">
          <ac:chgData name="Ying Cao" userId="c5d2f89c-37b7-45b8-9142-b3d7055cf3db" providerId="ADAL" clId="{6F0AA2EB-9836-1B47-ABA0-68A98B85E781}" dt="2022-03-18T04:40:30.974" v="1156" actId="478"/>
          <ac:cxnSpMkLst>
            <pc:docMk/>
            <pc:sldMk cId="3389011790" sldId="259"/>
            <ac:cxnSpMk id="248" creationId="{8592EF8E-6238-F3EC-3153-03C459D71239}"/>
          </ac:cxnSpMkLst>
        </pc:cxnChg>
        <pc:cxnChg chg="add del mod topLvl">
          <ac:chgData name="Ying Cao" userId="c5d2f89c-37b7-45b8-9142-b3d7055cf3db" providerId="ADAL" clId="{6F0AA2EB-9836-1B47-ABA0-68A98B85E781}" dt="2022-03-18T04:40:30.974" v="1156" actId="478"/>
          <ac:cxnSpMkLst>
            <pc:docMk/>
            <pc:sldMk cId="3389011790" sldId="259"/>
            <ac:cxnSpMk id="249" creationId="{3AF6F4E4-155A-8D65-5E73-B8F6029AC1A0}"/>
          </ac:cxnSpMkLst>
        </pc:cxnChg>
        <pc:cxnChg chg="add del mod topLvl">
          <ac:chgData name="Ying Cao" userId="c5d2f89c-37b7-45b8-9142-b3d7055cf3db" providerId="ADAL" clId="{6F0AA2EB-9836-1B47-ABA0-68A98B85E781}" dt="2022-03-18T04:40:30.974" v="1156" actId="478"/>
          <ac:cxnSpMkLst>
            <pc:docMk/>
            <pc:sldMk cId="3389011790" sldId="259"/>
            <ac:cxnSpMk id="250" creationId="{BF3F1BDC-1D53-0FF6-4D75-129D84D824B9}"/>
          </ac:cxnSpMkLst>
        </pc:cxnChg>
        <pc:cxnChg chg="add del mod topLvl">
          <ac:chgData name="Ying Cao" userId="c5d2f89c-37b7-45b8-9142-b3d7055cf3db" providerId="ADAL" clId="{6F0AA2EB-9836-1B47-ABA0-68A98B85E781}" dt="2022-03-18T04:40:30.974" v="1156" actId="478"/>
          <ac:cxnSpMkLst>
            <pc:docMk/>
            <pc:sldMk cId="3389011790" sldId="259"/>
            <ac:cxnSpMk id="251" creationId="{DC779CBC-2E36-AFA0-8ED2-CF09A6292DDE}"/>
          </ac:cxnSpMkLst>
        </pc:cxnChg>
        <pc:cxnChg chg="add del mod topLvl">
          <ac:chgData name="Ying Cao" userId="c5d2f89c-37b7-45b8-9142-b3d7055cf3db" providerId="ADAL" clId="{6F0AA2EB-9836-1B47-ABA0-68A98B85E781}" dt="2022-03-18T04:40:30.974" v="1156" actId="478"/>
          <ac:cxnSpMkLst>
            <pc:docMk/>
            <pc:sldMk cId="3389011790" sldId="259"/>
            <ac:cxnSpMk id="252" creationId="{6E4C4586-B9C2-2139-A293-50B8C71DA633}"/>
          </ac:cxnSpMkLst>
        </pc:cxnChg>
        <pc:cxnChg chg="mod topLvl">
          <ac:chgData name="Ying Cao" userId="c5d2f89c-37b7-45b8-9142-b3d7055cf3db" providerId="ADAL" clId="{6F0AA2EB-9836-1B47-ABA0-68A98B85E781}" dt="2022-03-18T04:40:05.463" v="1147" actId="165"/>
          <ac:cxnSpMkLst>
            <pc:docMk/>
            <pc:sldMk cId="3389011790" sldId="259"/>
            <ac:cxnSpMk id="253" creationId="{E7A094E4-E989-4386-55C2-0B3E3611602F}"/>
          </ac:cxnSpMkLst>
        </pc:cxnChg>
        <pc:cxnChg chg="mod topLvl">
          <ac:chgData name="Ying Cao" userId="c5d2f89c-37b7-45b8-9142-b3d7055cf3db" providerId="ADAL" clId="{6F0AA2EB-9836-1B47-ABA0-68A98B85E781}" dt="2022-03-18T04:40:05.463" v="1147" actId="165"/>
          <ac:cxnSpMkLst>
            <pc:docMk/>
            <pc:sldMk cId="3389011790" sldId="259"/>
            <ac:cxnSpMk id="254" creationId="{69A539BD-BDD5-494E-0DD0-F7252BF6DCD9}"/>
          </ac:cxnSpMkLst>
        </pc:cxnChg>
        <pc:cxnChg chg="mod topLvl">
          <ac:chgData name="Ying Cao" userId="c5d2f89c-37b7-45b8-9142-b3d7055cf3db" providerId="ADAL" clId="{6F0AA2EB-9836-1B47-ABA0-68A98B85E781}" dt="2022-03-18T04:40:05.463" v="1147" actId="165"/>
          <ac:cxnSpMkLst>
            <pc:docMk/>
            <pc:sldMk cId="3389011790" sldId="259"/>
            <ac:cxnSpMk id="255" creationId="{FD84B20D-7376-2AF1-4230-25F29B6097AF}"/>
          </ac:cxnSpMkLst>
        </pc:cxnChg>
        <pc:cxnChg chg="mod topLvl">
          <ac:chgData name="Ying Cao" userId="c5d2f89c-37b7-45b8-9142-b3d7055cf3db" providerId="ADAL" clId="{6F0AA2EB-9836-1B47-ABA0-68A98B85E781}" dt="2022-03-18T04:40:05.463" v="1147" actId="165"/>
          <ac:cxnSpMkLst>
            <pc:docMk/>
            <pc:sldMk cId="3389011790" sldId="259"/>
            <ac:cxnSpMk id="256" creationId="{75C24DD3-511A-2C14-3DD8-0E153CFEE146}"/>
          </ac:cxnSpMkLst>
        </pc:cxnChg>
        <pc:cxnChg chg="mod topLvl">
          <ac:chgData name="Ying Cao" userId="c5d2f89c-37b7-45b8-9142-b3d7055cf3db" providerId="ADAL" clId="{6F0AA2EB-9836-1B47-ABA0-68A98B85E781}" dt="2022-03-18T04:40:05.463" v="1147" actId="165"/>
          <ac:cxnSpMkLst>
            <pc:docMk/>
            <pc:sldMk cId="3389011790" sldId="259"/>
            <ac:cxnSpMk id="257" creationId="{2B7D5FED-A4B6-C05D-1996-A991E05764E9}"/>
          </ac:cxnSpMkLst>
        </pc:cxnChg>
        <pc:cxnChg chg="mod topLvl">
          <ac:chgData name="Ying Cao" userId="c5d2f89c-37b7-45b8-9142-b3d7055cf3db" providerId="ADAL" clId="{6F0AA2EB-9836-1B47-ABA0-68A98B85E781}" dt="2022-03-18T04:40:05.463" v="1147" actId="165"/>
          <ac:cxnSpMkLst>
            <pc:docMk/>
            <pc:sldMk cId="3389011790" sldId="259"/>
            <ac:cxnSpMk id="258" creationId="{DAF3192C-F9E4-8F3E-75D0-94E51BE0CB14}"/>
          </ac:cxnSpMkLst>
        </pc:cxnChg>
        <pc:cxnChg chg="mod topLvl">
          <ac:chgData name="Ying Cao" userId="c5d2f89c-37b7-45b8-9142-b3d7055cf3db" providerId="ADAL" clId="{6F0AA2EB-9836-1B47-ABA0-68A98B85E781}" dt="2022-03-18T04:40:05.463" v="1147" actId="165"/>
          <ac:cxnSpMkLst>
            <pc:docMk/>
            <pc:sldMk cId="3389011790" sldId="259"/>
            <ac:cxnSpMk id="259" creationId="{9F9C3AD4-C80C-AAC7-2F78-158AAC749BF9}"/>
          </ac:cxnSpMkLst>
        </pc:cxnChg>
        <pc:cxnChg chg="mod topLvl">
          <ac:chgData name="Ying Cao" userId="c5d2f89c-37b7-45b8-9142-b3d7055cf3db" providerId="ADAL" clId="{6F0AA2EB-9836-1B47-ABA0-68A98B85E781}" dt="2022-03-18T04:40:05.463" v="1147" actId="165"/>
          <ac:cxnSpMkLst>
            <pc:docMk/>
            <pc:sldMk cId="3389011790" sldId="259"/>
            <ac:cxnSpMk id="260" creationId="{53B90868-99E0-78E1-C75E-C9FE1A0C4214}"/>
          </ac:cxnSpMkLst>
        </pc:cxnChg>
        <pc:cxnChg chg="mod topLvl">
          <ac:chgData name="Ying Cao" userId="c5d2f89c-37b7-45b8-9142-b3d7055cf3db" providerId="ADAL" clId="{6F0AA2EB-9836-1B47-ABA0-68A98B85E781}" dt="2022-03-18T04:40:05.463" v="1147" actId="165"/>
          <ac:cxnSpMkLst>
            <pc:docMk/>
            <pc:sldMk cId="3389011790" sldId="259"/>
            <ac:cxnSpMk id="261" creationId="{8EA1C335-AB4F-4D02-1BE1-2C2729127F1B}"/>
          </ac:cxnSpMkLst>
        </pc:cxnChg>
        <pc:cxnChg chg="mod topLvl">
          <ac:chgData name="Ying Cao" userId="c5d2f89c-37b7-45b8-9142-b3d7055cf3db" providerId="ADAL" clId="{6F0AA2EB-9836-1B47-ABA0-68A98B85E781}" dt="2022-03-18T04:40:05.463" v="1147" actId="165"/>
          <ac:cxnSpMkLst>
            <pc:docMk/>
            <pc:sldMk cId="3389011790" sldId="259"/>
            <ac:cxnSpMk id="262" creationId="{7477B7D5-5C6D-2CFA-9965-6B65B529749A}"/>
          </ac:cxnSpMkLst>
        </pc:cxnChg>
        <pc:cxnChg chg="mod topLvl">
          <ac:chgData name="Ying Cao" userId="c5d2f89c-37b7-45b8-9142-b3d7055cf3db" providerId="ADAL" clId="{6F0AA2EB-9836-1B47-ABA0-68A98B85E781}" dt="2022-03-18T04:40:05.463" v="1147" actId="165"/>
          <ac:cxnSpMkLst>
            <pc:docMk/>
            <pc:sldMk cId="3389011790" sldId="259"/>
            <ac:cxnSpMk id="263" creationId="{48C2943C-E366-1C0A-8833-9B106F735F52}"/>
          </ac:cxnSpMkLst>
        </pc:cxnChg>
        <pc:cxnChg chg="mod topLvl">
          <ac:chgData name="Ying Cao" userId="c5d2f89c-37b7-45b8-9142-b3d7055cf3db" providerId="ADAL" clId="{6F0AA2EB-9836-1B47-ABA0-68A98B85E781}" dt="2022-03-18T04:40:05.463" v="1147" actId="165"/>
          <ac:cxnSpMkLst>
            <pc:docMk/>
            <pc:sldMk cId="3389011790" sldId="259"/>
            <ac:cxnSpMk id="264" creationId="{842460A3-406A-8A99-86CC-2C936ABA87D5}"/>
          </ac:cxnSpMkLst>
        </pc:cxnChg>
        <pc:cxnChg chg="mod topLvl">
          <ac:chgData name="Ying Cao" userId="c5d2f89c-37b7-45b8-9142-b3d7055cf3db" providerId="ADAL" clId="{6F0AA2EB-9836-1B47-ABA0-68A98B85E781}" dt="2022-03-18T04:40:05.463" v="1147" actId="165"/>
          <ac:cxnSpMkLst>
            <pc:docMk/>
            <pc:sldMk cId="3389011790" sldId="259"/>
            <ac:cxnSpMk id="265" creationId="{69CEA47E-4349-54EE-50F3-0ECC74AD51B1}"/>
          </ac:cxnSpMkLst>
        </pc:cxnChg>
        <pc:cxnChg chg="mod topLvl">
          <ac:chgData name="Ying Cao" userId="c5d2f89c-37b7-45b8-9142-b3d7055cf3db" providerId="ADAL" clId="{6F0AA2EB-9836-1B47-ABA0-68A98B85E781}" dt="2022-03-18T04:40:05.463" v="1147" actId="165"/>
          <ac:cxnSpMkLst>
            <pc:docMk/>
            <pc:sldMk cId="3389011790" sldId="259"/>
            <ac:cxnSpMk id="266" creationId="{E2AAD82A-BCDF-FE35-5F70-B50B849949A2}"/>
          </ac:cxnSpMkLst>
        </pc:cxnChg>
        <pc:cxnChg chg="mod topLvl">
          <ac:chgData name="Ying Cao" userId="c5d2f89c-37b7-45b8-9142-b3d7055cf3db" providerId="ADAL" clId="{6F0AA2EB-9836-1B47-ABA0-68A98B85E781}" dt="2022-03-18T04:40:05.463" v="1147" actId="165"/>
          <ac:cxnSpMkLst>
            <pc:docMk/>
            <pc:sldMk cId="3389011790" sldId="259"/>
            <ac:cxnSpMk id="267" creationId="{E8A06FB6-ED4E-61A2-5949-7A605F89E04F}"/>
          </ac:cxnSpMkLst>
        </pc:cxnChg>
        <pc:cxnChg chg="mod topLvl">
          <ac:chgData name="Ying Cao" userId="c5d2f89c-37b7-45b8-9142-b3d7055cf3db" providerId="ADAL" clId="{6F0AA2EB-9836-1B47-ABA0-68A98B85E781}" dt="2022-03-18T04:40:05.463" v="1147" actId="165"/>
          <ac:cxnSpMkLst>
            <pc:docMk/>
            <pc:sldMk cId="3389011790" sldId="259"/>
            <ac:cxnSpMk id="268" creationId="{2C742A17-3D82-342C-47E5-B44189B34702}"/>
          </ac:cxnSpMkLst>
        </pc:cxnChg>
        <pc:cxnChg chg="mod topLvl">
          <ac:chgData name="Ying Cao" userId="c5d2f89c-37b7-45b8-9142-b3d7055cf3db" providerId="ADAL" clId="{6F0AA2EB-9836-1B47-ABA0-68A98B85E781}" dt="2022-03-18T04:40:05.463" v="1147" actId="165"/>
          <ac:cxnSpMkLst>
            <pc:docMk/>
            <pc:sldMk cId="3389011790" sldId="259"/>
            <ac:cxnSpMk id="269" creationId="{B7ED1685-D4F1-FE9C-76F5-39AF00B45A02}"/>
          </ac:cxnSpMkLst>
        </pc:cxnChg>
        <pc:cxnChg chg="mod topLvl">
          <ac:chgData name="Ying Cao" userId="c5d2f89c-37b7-45b8-9142-b3d7055cf3db" providerId="ADAL" clId="{6F0AA2EB-9836-1B47-ABA0-68A98B85E781}" dt="2022-03-18T04:40:05.463" v="1147" actId="165"/>
          <ac:cxnSpMkLst>
            <pc:docMk/>
            <pc:sldMk cId="3389011790" sldId="259"/>
            <ac:cxnSpMk id="270" creationId="{9D0EE34A-E79B-3268-7639-647EED5DAEA4}"/>
          </ac:cxnSpMkLst>
        </pc:cxnChg>
        <pc:cxnChg chg="mod topLvl">
          <ac:chgData name="Ying Cao" userId="c5d2f89c-37b7-45b8-9142-b3d7055cf3db" providerId="ADAL" clId="{6F0AA2EB-9836-1B47-ABA0-68A98B85E781}" dt="2022-03-18T04:40:05.463" v="1147" actId="165"/>
          <ac:cxnSpMkLst>
            <pc:docMk/>
            <pc:sldMk cId="3389011790" sldId="259"/>
            <ac:cxnSpMk id="271" creationId="{3A6EFD00-77E3-52F6-A8B9-FD60E41C653D}"/>
          </ac:cxnSpMkLst>
        </pc:cxnChg>
        <pc:cxnChg chg="mod topLvl">
          <ac:chgData name="Ying Cao" userId="c5d2f89c-37b7-45b8-9142-b3d7055cf3db" providerId="ADAL" clId="{6F0AA2EB-9836-1B47-ABA0-68A98B85E781}" dt="2022-03-18T04:40:05.463" v="1147" actId="165"/>
          <ac:cxnSpMkLst>
            <pc:docMk/>
            <pc:sldMk cId="3389011790" sldId="259"/>
            <ac:cxnSpMk id="272" creationId="{413D2115-F1F3-52BB-9501-401B619B449A}"/>
          </ac:cxnSpMkLst>
        </pc:cxnChg>
        <pc:cxnChg chg="add mod">
          <ac:chgData name="Ying Cao" userId="c5d2f89c-37b7-45b8-9142-b3d7055cf3db" providerId="ADAL" clId="{6F0AA2EB-9836-1B47-ABA0-68A98B85E781}" dt="2022-03-18T04:43:44.357" v="1191" actId="14100"/>
          <ac:cxnSpMkLst>
            <pc:docMk/>
            <pc:sldMk cId="3389011790" sldId="259"/>
            <ac:cxnSpMk id="608" creationId="{6870C85C-5103-EE1B-FBD3-428DD9487F43}"/>
          </ac:cxnSpMkLst>
        </pc:cxnChg>
        <pc:cxnChg chg="add mod">
          <ac:chgData name="Ying Cao" userId="c5d2f89c-37b7-45b8-9142-b3d7055cf3db" providerId="ADAL" clId="{6F0AA2EB-9836-1B47-ABA0-68A98B85E781}" dt="2022-03-18T04:44:06.547" v="1195" actId="14100"/>
          <ac:cxnSpMkLst>
            <pc:docMk/>
            <pc:sldMk cId="3389011790" sldId="259"/>
            <ac:cxnSpMk id="609" creationId="{E82914CC-F19D-EC1C-DD8B-F186ED04F3DB}"/>
          </ac:cxnSpMkLst>
        </pc:cxnChg>
        <pc:cxnChg chg="add mod">
          <ac:chgData name="Ying Cao" userId="c5d2f89c-37b7-45b8-9142-b3d7055cf3db" providerId="ADAL" clId="{6F0AA2EB-9836-1B47-ABA0-68A98B85E781}" dt="2022-03-18T04:45:53.609" v="1201" actId="14100"/>
          <ac:cxnSpMkLst>
            <pc:docMk/>
            <pc:sldMk cId="3389011790" sldId="259"/>
            <ac:cxnSpMk id="610" creationId="{52936494-E325-248D-34F9-CEEB52E71DD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18DD0-B948-F048-923C-D03E60D1C3D8}" type="datetimeFigureOut">
              <a:rPr kumimoji="1" lang="zh-CN" altLang="en-US" smtClean="0"/>
              <a:t>2022/7/14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1143000"/>
            <a:ext cx="1543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88B62-02DE-8548-819A-31C58A9D8E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214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88B62-02DE-8548-819A-31C58A9D8E7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4843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88B62-02DE-8548-819A-31C58A9D8E7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3624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88B62-02DE-8548-819A-31C58A9D8E7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264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2945943"/>
            <a:ext cx="7649607" cy="626689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9454516"/>
            <a:ext cx="6749654" cy="434599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E311-2916-FD4E-B3A7-E74FDF4A90C1}" type="datetimeFigureOut">
              <a:rPr kumimoji="1" lang="zh-CN" altLang="en-US" smtClean="0"/>
              <a:t>2022/7/14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C12A-4F03-DB4C-8F04-EC5253B78A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133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E311-2916-FD4E-B3A7-E74FDF4A90C1}" type="datetimeFigureOut">
              <a:rPr kumimoji="1" lang="zh-CN" altLang="en-US" smtClean="0"/>
              <a:t>2022/7/14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C12A-4F03-DB4C-8F04-EC5253B78A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973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958369"/>
            <a:ext cx="1940525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958369"/>
            <a:ext cx="5709082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E311-2916-FD4E-B3A7-E74FDF4A90C1}" type="datetimeFigureOut">
              <a:rPr kumimoji="1" lang="zh-CN" altLang="en-US" smtClean="0"/>
              <a:t>2022/7/14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C12A-4F03-DB4C-8F04-EC5253B78A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425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E311-2916-FD4E-B3A7-E74FDF4A90C1}" type="datetimeFigureOut">
              <a:rPr kumimoji="1" lang="zh-CN" altLang="en-US" smtClean="0"/>
              <a:t>2022/7/14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C12A-4F03-DB4C-8F04-EC5253B78A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530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4487671"/>
            <a:ext cx="7762102" cy="7487774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12046282"/>
            <a:ext cx="7762102" cy="3937644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E311-2916-FD4E-B3A7-E74FDF4A90C1}" type="datetimeFigureOut">
              <a:rPr kumimoji="1" lang="zh-CN" altLang="en-US" smtClean="0"/>
              <a:t>2022/7/14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C12A-4F03-DB4C-8F04-EC5253B78A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44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4791843"/>
            <a:ext cx="3824804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4791843"/>
            <a:ext cx="3824804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E311-2916-FD4E-B3A7-E74FDF4A90C1}" type="datetimeFigureOut">
              <a:rPr kumimoji="1" lang="zh-CN" altLang="en-US" smtClean="0"/>
              <a:t>2022/7/14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C12A-4F03-DB4C-8F04-EC5253B78A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78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958373"/>
            <a:ext cx="7762102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4412664"/>
            <a:ext cx="3807226" cy="2162578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6575242"/>
            <a:ext cx="3807226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4412664"/>
            <a:ext cx="3825976" cy="2162578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6575242"/>
            <a:ext cx="3825976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E311-2916-FD4E-B3A7-E74FDF4A90C1}" type="datetimeFigureOut">
              <a:rPr kumimoji="1" lang="zh-CN" altLang="en-US" smtClean="0"/>
              <a:t>2022/7/14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C12A-4F03-DB4C-8F04-EC5253B78A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95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E311-2916-FD4E-B3A7-E74FDF4A90C1}" type="datetimeFigureOut">
              <a:rPr kumimoji="1" lang="zh-CN" altLang="en-US" smtClean="0"/>
              <a:t>2022/7/14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C12A-4F03-DB4C-8F04-EC5253B78A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350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E311-2916-FD4E-B3A7-E74FDF4A90C1}" type="datetimeFigureOut">
              <a:rPr kumimoji="1" lang="zh-CN" altLang="en-US" smtClean="0"/>
              <a:t>2022/7/14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C12A-4F03-DB4C-8F04-EC5253B78A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471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200044"/>
            <a:ext cx="2902585" cy="420015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2591766"/>
            <a:ext cx="4556016" cy="12792138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5400199"/>
            <a:ext cx="2902585" cy="10004536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E311-2916-FD4E-B3A7-E74FDF4A90C1}" type="datetimeFigureOut">
              <a:rPr kumimoji="1" lang="zh-CN" altLang="en-US" smtClean="0"/>
              <a:t>2022/7/14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C12A-4F03-DB4C-8F04-EC5253B78A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80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200044"/>
            <a:ext cx="2902585" cy="420015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2591766"/>
            <a:ext cx="4556016" cy="12792138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5400199"/>
            <a:ext cx="2902585" cy="10004536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E311-2916-FD4E-B3A7-E74FDF4A90C1}" type="datetimeFigureOut">
              <a:rPr kumimoji="1" lang="zh-CN" altLang="en-US" smtClean="0"/>
              <a:t>2022/7/14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C12A-4F03-DB4C-8F04-EC5253B78A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2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958373"/>
            <a:ext cx="776210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4791843"/>
            <a:ext cx="776210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6683952"/>
            <a:ext cx="20248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CE311-2916-FD4E-B3A7-E74FDF4A90C1}" type="datetimeFigureOut">
              <a:rPr kumimoji="1" lang="zh-CN" altLang="en-US" smtClean="0"/>
              <a:t>2022/7/14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6683952"/>
            <a:ext cx="303734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6683952"/>
            <a:ext cx="20248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DC12A-4F03-DB4C-8F04-EC5253B78A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949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EC487AA-F890-41B8-5E08-5B5A80B8640B}"/>
              </a:ext>
            </a:extLst>
          </p:cNvPr>
          <p:cNvSpPr/>
          <p:nvPr/>
        </p:nvSpPr>
        <p:spPr>
          <a:xfrm>
            <a:off x="2986269" y="1481559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84D3865-16B0-5226-32C3-F70CD9F8AF5D}"/>
              </a:ext>
            </a:extLst>
          </p:cNvPr>
          <p:cNvSpPr/>
          <p:nvPr/>
        </p:nvSpPr>
        <p:spPr>
          <a:xfrm>
            <a:off x="2442257" y="1481559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0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C12310C-59D0-4192-77DD-E12D911FC3B8}"/>
              </a:ext>
            </a:extLst>
          </p:cNvPr>
          <p:cNvSpPr/>
          <p:nvPr/>
        </p:nvSpPr>
        <p:spPr>
          <a:xfrm>
            <a:off x="2986269" y="1724628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DAB26FD-2701-20BE-0822-FBF1FB225726}"/>
              </a:ext>
            </a:extLst>
          </p:cNvPr>
          <p:cNvSpPr/>
          <p:nvPr/>
        </p:nvSpPr>
        <p:spPr>
          <a:xfrm>
            <a:off x="2442257" y="1724628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1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40F6D2-A089-4A07-57A1-AEE145D962BA}"/>
              </a:ext>
            </a:extLst>
          </p:cNvPr>
          <p:cNvSpPr/>
          <p:nvPr/>
        </p:nvSpPr>
        <p:spPr>
          <a:xfrm>
            <a:off x="2986269" y="1967697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A2353CF-E8F5-E3B3-5BF0-21ED86CEC8F9}"/>
              </a:ext>
            </a:extLst>
          </p:cNvPr>
          <p:cNvSpPr/>
          <p:nvPr/>
        </p:nvSpPr>
        <p:spPr>
          <a:xfrm>
            <a:off x="2442257" y="1967697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2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137EE13-79B1-8AA2-DAEA-EAE6BF569B9A}"/>
              </a:ext>
            </a:extLst>
          </p:cNvPr>
          <p:cNvSpPr/>
          <p:nvPr/>
        </p:nvSpPr>
        <p:spPr>
          <a:xfrm>
            <a:off x="2986269" y="2210766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1C2690D-1496-044A-A8E3-022B858D377F}"/>
              </a:ext>
            </a:extLst>
          </p:cNvPr>
          <p:cNvSpPr/>
          <p:nvPr/>
        </p:nvSpPr>
        <p:spPr>
          <a:xfrm>
            <a:off x="2442257" y="2210766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3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1EA5A58-92F1-843A-43EC-B8253A1C2FB3}"/>
              </a:ext>
            </a:extLst>
          </p:cNvPr>
          <p:cNvSpPr/>
          <p:nvPr/>
        </p:nvSpPr>
        <p:spPr>
          <a:xfrm>
            <a:off x="2986268" y="2453835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86BB753-B215-37CE-1720-893B8E837EFB}"/>
              </a:ext>
            </a:extLst>
          </p:cNvPr>
          <p:cNvSpPr/>
          <p:nvPr/>
        </p:nvSpPr>
        <p:spPr>
          <a:xfrm>
            <a:off x="2442256" y="2453835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4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50560F9-4269-C004-B825-9606CB8C4034}"/>
              </a:ext>
            </a:extLst>
          </p:cNvPr>
          <p:cNvSpPr/>
          <p:nvPr/>
        </p:nvSpPr>
        <p:spPr>
          <a:xfrm>
            <a:off x="2986268" y="2696904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EA111A8-436C-DD51-1E56-D799CED1AF7B}"/>
              </a:ext>
            </a:extLst>
          </p:cNvPr>
          <p:cNvSpPr/>
          <p:nvPr/>
        </p:nvSpPr>
        <p:spPr>
          <a:xfrm>
            <a:off x="2442256" y="2696904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5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587245E-7FC2-2478-EA31-BA2128C02684}"/>
              </a:ext>
            </a:extLst>
          </p:cNvPr>
          <p:cNvSpPr/>
          <p:nvPr/>
        </p:nvSpPr>
        <p:spPr>
          <a:xfrm>
            <a:off x="2986268" y="2939973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F2A47F4-7E13-BC77-938F-0762C31956FB}"/>
              </a:ext>
            </a:extLst>
          </p:cNvPr>
          <p:cNvSpPr/>
          <p:nvPr/>
        </p:nvSpPr>
        <p:spPr>
          <a:xfrm>
            <a:off x="2442256" y="2939973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6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BC05494-EBCB-1E38-E39C-BD1D3FBA473F}"/>
              </a:ext>
            </a:extLst>
          </p:cNvPr>
          <p:cNvSpPr/>
          <p:nvPr/>
        </p:nvSpPr>
        <p:spPr>
          <a:xfrm>
            <a:off x="2986268" y="3183042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97E4B56-9C4B-C6F5-06A3-6EFBC40987A8}"/>
              </a:ext>
            </a:extLst>
          </p:cNvPr>
          <p:cNvSpPr/>
          <p:nvPr/>
        </p:nvSpPr>
        <p:spPr>
          <a:xfrm>
            <a:off x="2442256" y="3183042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7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1D4DF96-8640-F7C9-C45E-4D3BF935E0CA}"/>
              </a:ext>
            </a:extLst>
          </p:cNvPr>
          <p:cNvSpPr/>
          <p:nvPr/>
        </p:nvSpPr>
        <p:spPr>
          <a:xfrm>
            <a:off x="2986269" y="3426111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CCBC7C9-C0BD-1D9D-1EC0-B56B15A8BABB}"/>
              </a:ext>
            </a:extLst>
          </p:cNvPr>
          <p:cNvSpPr/>
          <p:nvPr/>
        </p:nvSpPr>
        <p:spPr>
          <a:xfrm>
            <a:off x="2442257" y="3426111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8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65989E8-8815-8F6D-D0A2-7796E194F779}"/>
              </a:ext>
            </a:extLst>
          </p:cNvPr>
          <p:cNvSpPr/>
          <p:nvPr/>
        </p:nvSpPr>
        <p:spPr>
          <a:xfrm>
            <a:off x="2986269" y="3669180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8818E02-7179-977E-8DE6-1902506404C4}"/>
              </a:ext>
            </a:extLst>
          </p:cNvPr>
          <p:cNvSpPr/>
          <p:nvPr/>
        </p:nvSpPr>
        <p:spPr>
          <a:xfrm>
            <a:off x="2442257" y="3669180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9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D2EEE52-C034-CF92-697E-20CA0F7D4D6F}"/>
              </a:ext>
            </a:extLst>
          </p:cNvPr>
          <p:cNvSpPr/>
          <p:nvPr/>
        </p:nvSpPr>
        <p:spPr>
          <a:xfrm>
            <a:off x="2986269" y="3912249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926C4D1-CFC7-34CE-DDD3-E6F7F5C4592B}"/>
              </a:ext>
            </a:extLst>
          </p:cNvPr>
          <p:cNvSpPr/>
          <p:nvPr/>
        </p:nvSpPr>
        <p:spPr>
          <a:xfrm>
            <a:off x="2442257" y="3912249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10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C280D35-6FF2-EE2C-869D-E6D1CDC5E9E4}"/>
              </a:ext>
            </a:extLst>
          </p:cNvPr>
          <p:cNvSpPr/>
          <p:nvPr/>
        </p:nvSpPr>
        <p:spPr>
          <a:xfrm>
            <a:off x="2986269" y="4155318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02D9A8C-1449-AFD4-2CAD-C0AEA60386A0}"/>
              </a:ext>
            </a:extLst>
          </p:cNvPr>
          <p:cNvSpPr/>
          <p:nvPr/>
        </p:nvSpPr>
        <p:spPr>
          <a:xfrm>
            <a:off x="2442257" y="4155318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11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13841AA-6454-E8E7-A373-336134A30695}"/>
              </a:ext>
            </a:extLst>
          </p:cNvPr>
          <p:cNvSpPr/>
          <p:nvPr/>
        </p:nvSpPr>
        <p:spPr>
          <a:xfrm>
            <a:off x="2986268" y="4398387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29D662B-E147-0E74-59A1-73A5C82587E6}"/>
              </a:ext>
            </a:extLst>
          </p:cNvPr>
          <p:cNvSpPr/>
          <p:nvPr/>
        </p:nvSpPr>
        <p:spPr>
          <a:xfrm>
            <a:off x="2442256" y="4398387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12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FFF8760-2629-0721-E82C-9022D4CA6710}"/>
              </a:ext>
            </a:extLst>
          </p:cNvPr>
          <p:cNvSpPr/>
          <p:nvPr/>
        </p:nvSpPr>
        <p:spPr>
          <a:xfrm>
            <a:off x="2986268" y="4641456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6929D38-5E56-286C-69A9-3F58B61AD695}"/>
              </a:ext>
            </a:extLst>
          </p:cNvPr>
          <p:cNvSpPr/>
          <p:nvPr/>
        </p:nvSpPr>
        <p:spPr>
          <a:xfrm>
            <a:off x="2442256" y="4641456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13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6075E21-1262-D190-3394-F1B8AED7782D}"/>
              </a:ext>
            </a:extLst>
          </p:cNvPr>
          <p:cNvSpPr/>
          <p:nvPr/>
        </p:nvSpPr>
        <p:spPr>
          <a:xfrm>
            <a:off x="2986268" y="4884525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1F1B18F-3E23-A7AC-0B74-7C9EEEF9431B}"/>
              </a:ext>
            </a:extLst>
          </p:cNvPr>
          <p:cNvSpPr/>
          <p:nvPr/>
        </p:nvSpPr>
        <p:spPr>
          <a:xfrm>
            <a:off x="2442256" y="4884525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14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9D1E253-9A03-310D-85EB-8B59BF4A0A95}"/>
              </a:ext>
            </a:extLst>
          </p:cNvPr>
          <p:cNvSpPr/>
          <p:nvPr/>
        </p:nvSpPr>
        <p:spPr>
          <a:xfrm>
            <a:off x="2986268" y="5127594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EFFACA0-7814-30D4-0B68-EA71897212CB}"/>
              </a:ext>
            </a:extLst>
          </p:cNvPr>
          <p:cNvSpPr/>
          <p:nvPr/>
        </p:nvSpPr>
        <p:spPr>
          <a:xfrm>
            <a:off x="2442256" y="5127594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15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F76D1C9-07A1-21DF-6A38-CB9E7017A85D}"/>
              </a:ext>
            </a:extLst>
          </p:cNvPr>
          <p:cNvSpPr/>
          <p:nvPr/>
        </p:nvSpPr>
        <p:spPr>
          <a:xfrm>
            <a:off x="2986269" y="5370663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87FFF38-AD0B-9BDF-46DC-947E8A094A98}"/>
              </a:ext>
            </a:extLst>
          </p:cNvPr>
          <p:cNvSpPr/>
          <p:nvPr/>
        </p:nvSpPr>
        <p:spPr>
          <a:xfrm>
            <a:off x="2442257" y="5370663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16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143AD04-87B1-7360-102A-DF82A8C258BB}"/>
              </a:ext>
            </a:extLst>
          </p:cNvPr>
          <p:cNvSpPr/>
          <p:nvPr/>
        </p:nvSpPr>
        <p:spPr>
          <a:xfrm>
            <a:off x="2986269" y="5613732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6F69F54-401A-843A-D5DF-FF78F519220D}"/>
              </a:ext>
            </a:extLst>
          </p:cNvPr>
          <p:cNvSpPr/>
          <p:nvPr/>
        </p:nvSpPr>
        <p:spPr>
          <a:xfrm>
            <a:off x="2442257" y="5613732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17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1DF1BFE-7B90-FBBD-6C8F-0BC1379FA80A}"/>
              </a:ext>
            </a:extLst>
          </p:cNvPr>
          <p:cNvSpPr/>
          <p:nvPr/>
        </p:nvSpPr>
        <p:spPr>
          <a:xfrm>
            <a:off x="2986269" y="5856801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29F5F74-017E-B60A-56B6-92A0F0F3B711}"/>
              </a:ext>
            </a:extLst>
          </p:cNvPr>
          <p:cNvSpPr/>
          <p:nvPr/>
        </p:nvSpPr>
        <p:spPr>
          <a:xfrm>
            <a:off x="2442257" y="5856801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18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AC85636-67D5-C3E3-E856-B35D19083F2F}"/>
              </a:ext>
            </a:extLst>
          </p:cNvPr>
          <p:cNvSpPr/>
          <p:nvPr/>
        </p:nvSpPr>
        <p:spPr>
          <a:xfrm>
            <a:off x="2986269" y="6099870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0DEC761D-B2F1-F1BD-DE93-83E88D50B521}"/>
              </a:ext>
            </a:extLst>
          </p:cNvPr>
          <p:cNvSpPr/>
          <p:nvPr/>
        </p:nvSpPr>
        <p:spPr>
          <a:xfrm>
            <a:off x="2442257" y="6099870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19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673E2EA-4930-6D35-EB7C-A429EE75A462}"/>
              </a:ext>
            </a:extLst>
          </p:cNvPr>
          <p:cNvSpPr/>
          <p:nvPr/>
        </p:nvSpPr>
        <p:spPr>
          <a:xfrm>
            <a:off x="2986268" y="6342939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3BB6477E-AF64-6233-095E-4BD10C90E323}"/>
              </a:ext>
            </a:extLst>
          </p:cNvPr>
          <p:cNvSpPr/>
          <p:nvPr/>
        </p:nvSpPr>
        <p:spPr>
          <a:xfrm>
            <a:off x="2442256" y="6342939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20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69DDFBC3-4B26-1110-6E6C-B16C31641CA4}"/>
              </a:ext>
            </a:extLst>
          </p:cNvPr>
          <p:cNvSpPr/>
          <p:nvPr/>
        </p:nvSpPr>
        <p:spPr>
          <a:xfrm>
            <a:off x="2986268" y="6586008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62832D12-2976-03E7-FD0C-3BA32D0F5E31}"/>
              </a:ext>
            </a:extLst>
          </p:cNvPr>
          <p:cNvSpPr/>
          <p:nvPr/>
        </p:nvSpPr>
        <p:spPr>
          <a:xfrm>
            <a:off x="2442256" y="6586008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21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05DF957-F832-4F66-F196-84FD500470F4}"/>
              </a:ext>
            </a:extLst>
          </p:cNvPr>
          <p:cNvSpPr/>
          <p:nvPr/>
        </p:nvSpPr>
        <p:spPr>
          <a:xfrm>
            <a:off x="2986268" y="6829077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9D2CD44-0F76-823A-C3AF-4629F0F1535A}"/>
              </a:ext>
            </a:extLst>
          </p:cNvPr>
          <p:cNvSpPr/>
          <p:nvPr/>
        </p:nvSpPr>
        <p:spPr>
          <a:xfrm>
            <a:off x="2442256" y="6829077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22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42501291-4026-0651-CA7F-E6173F9944BF}"/>
              </a:ext>
            </a:extLst>
          </p:cNvPr>
          <p:cNvSpPr/>
          <p:nvPr/>
        </p:nvSpPr>
        <p:spPr>
          <a:xfrm>
            <a:off x="2986268" y="7072146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ECC6707C-5FF8-50EE-79C9-A6EE3785B65B}"/>
              </a:ext>
            </a:extLst>
          </p:cNvPr>
          <p:cNvSpPr/>
          <p:nvPr/>
        </p:nvSpPr>
        <p:spPr>
          <a:xfrm>
            <a:off x="2442256" y="7072146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23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150E90E7-0605-2908-0E4E-DE97495AD679}"/>
              </a:ext>
            </a:extLst>
          </p:cNvPr>
          <p:cNvSpPr/>
          <p:nvPr/>
        </p:nvSpPr>
        <p:spPr>
          <a:xfrm>
            <a:off x="2986268" y="7315215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3A0B39F6-74FB-E02C-B953-4B7D52DBEF01}"/>
              </a:ext>
            </a:extLst>
          </p:cNvPr>
          <p:cNvSpPr/>
          <p:nvPr/>
        </p:nvSpPr>
        <p:spPr>
          <a:xfrm>
            <a:off x="2442256" y="7315215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24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F5C0B771-BD42-B9A6-8938-02AFAF2C88B0}"/>
              </a:ext>
            </a:extLst>
          </p:cNvPr>
          <p:cNvSpPr/>
          <p:nvPr/>
        </p:nvSpPr>
        <p:spPr>
          <a:xfrm>
            <a:off x="2986268" y="7558284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20264081-3521-7A5C-E788-7D6F96DAF849}"/>
              </a:ext>
            </a:extLst>
          </p:cNvPr>
          <p:cNvSpPr/>
          <p:nvPr/>
        </p:nvSpPr>
        <p:spPr>
          <a:xfrm>
            <a:off x="2442256" y="7558284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25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6EE4A49C-6B6F-613E-7C81-A582F20408AA}"/>
              </a:ext>
            </a:extLst>
          </p:cNvPr>
          <p:cNvSpPr/>
          <p:nvPr/>
        </p:nvSpPr>
        <p:spPr>
          <a:xfrm>
            <a:off x="2986268" y="7801353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39FC6D9A-5B1B-79C5-072D-12CEAAB43D74}"/>
              </a:ext>
            </a:extLst>
          </p:cNvPr>
          <p:cNvSpPr/>
          <p:nvPr/>
        </p:nvSpPr>
        <p:spPr>
          <a:xfrm>
            <a:off x="2442256" y="7801353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26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2BC48345-5A82-3AFA-C331-4C294972189A}"/>
              </a:ext>
            </a:extLst>
          </p:cNvPr>
          <p:cNvSpPr/>
          <p:nvPr/>
        </p:nvSpPr>
        <p:spPr>
          <a:xfrm>
            <a:off x="2986268" y="8044422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E5ABA3EA-4E6F-0EE1-6EB9-57B43F7BE199}"/>
              </a:ext>
            </a:extLst>
          </p:cNvPr>
          <p:cNvSpPr/>
          <p:nvPr/>
        </p:nvSpPr>
        <p:spPr>
          <a:xfrm>
            <a:off x="2442256" y="8044422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27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0DF11D6-F7B4-051F-B3CE-834A0DF50A28}"/>
              </a:ext>
            </a:extLst>
          </p:cNvPr>
          <p:cNvSpPr/>
          <p:nvPr/>
        </p:nvSpPr>
        <p:spPr>
          <a:xfrm>
            <a:off x="2986267" y="8287491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5A5D1766-4633-1A6B-1B2E-01BD33BC190D}"/>
              </a:ext>
            </a:extLst>
          </p:cNvPr>
          <p:cNvSpPr/>
          <p:nvPr/>
        </p:nvSpPr>
        <p:spPr>
          <a:xfrm>
            <a:off x="2442255" y="8287491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28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FC4D0827-D009-4D98-8CEF-AD238E781F2A}"/>
              </a:ext>
            </a:extLst>
          </p:cNvPr>
          <p:cNvSpPr/>
          <p:nvPr/>
        </p:nvSpPr>
        <p:spPr>
          <a:xfrm>
            <a:off x="2986267" y="8530560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0FA0892-6829-C84F-1706-B849C802BEFF}"/>
              </a:ext>
            </a:extLst>
          </p:cNvPr>
          <p:cNvSpPr/>
          <p:nvPr/>
        </p:nvSpPr>
        <p:spPr>
          <a:xfrm>
            <a:off x="2442255" y="8530560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29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5A205FE9-5C9D-AE9C-39B5-341D5689A501}"/>
              </a:ext>
            </a:extLst>
          </p:cNvPr>
          <p:cNvSpPr/>
          <p:nvPr/>
        </p:nvSpPr>
        <p:spPr>
          <a:xfrm>
            <a:off x="2986267" y="8773629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5C9A312F-E4F8-1653-F1A8-B3FEFBA6576B}"/>
              </a:ext>
            </a:extLst>
          </p:cNvPr>
          <p:cNvSpPr/>
          <p:nvPr/>
        </p:nvSpPr>
        <p:spPr>
          <a:xfrm>
            <a:off x="2442255" y="8773629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30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0F7567FA-540D-283D-0279-F6BE52BD93F6}"/>
              </a:ext>
            </a:extLst>
          </p:cNvPr>
          <p:cNvSpPr/>
          <p:nvPr/>
        </p:nvSpPr>
        <p:spPr>
          <a:xfrm>
            <a:off x="2986267" y="9016698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775C1D2-B581-0302-A636-40F5D8C3DCC1}"/>
              </a:ext>
            </a:extLst>
          </p:cNvPr>
          <p:cNvSpPr/>
          <p:nvPr/>
        </p:nvSpPr>
        <p:spPr>
          <a:xfrm>
            <a:off x="2442255" y="9016698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31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CEFA1989-F9D6-C49B-55E1-7D3926B94046}"/>
              </a:ext>
            </a:extLst>
          </p:cNvPr>
          <p:cNvSpPr/>
          <p:nvPr/>
        </p:nvSpPr>
        <p:spPr>
          <a:xfrm>
            <a:off x="2986268" y="9259767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0A1EF09-474F-B4E7-0940-9FD85F5DEB44}"/>
              </a:ext>
            </a:extLst>
          </p:cNvPr>
          <p:cNvSpPr/>
          <p:nvPr/>
        </p:nvSpPr>
        <p:spPr>
          <a:xfrm>
            <a:off x="2442256" y="9259767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32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4F389A53-B61E-1A73-205B-C18253EE7EF0}"/>
              </a:ext>
            </a:extLst>
          </p:cNvPr>
          <p:cNvSpPr/>
          <p:nvPr/>
        </p:nvSpPr>
        <p:spPr>
          <a:xfrm>
            <a:off x="2986268" y="9502836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E3F9EDAC-EC56-4404-4B42-E405A83007F6}"/>
              </a:ext>
            </a:extLst>
          </p:cNvPr>
          <p:cNvSpPr/>
          <p:nvPr/>
        </p:nvSpPr>
        <p:spPr>
          <a:xfrm>
            <a:off x="2442256" y="9502836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33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74A7178E-CF79-2D73-6E5E-FA34D4CC0752}"/>
              </a:ext>
            </a:extLst>
          </p:cNvPr>
          <p:cNvSpPr/>
          <p:nvPr/>
        </p:nvSpPr>
        <p:spPr>
          <a:xfrm>
            <a:off x="2986268" y="9745905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91F00786-7425-6B8A-64ED-2B918AD6CC44}"/>
              </a:ext>
            </a:extLst>
          </p:cNvPr>
          <p:cNvSpPr/>
          <p:nvPr/>
        </p:nvSpPr>
        <p:spPr>
          <a:xfrm>
            <a:off x="2442256" y="9745905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34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35DF7EFF-D609-55A1-7F5C-190F767F69D0}"/>
              </a:ext>
            </a:extLst>
          </p:cNvPr>
          <p:cNvSpPr/>
          <p:nvPr/>
        </p:nvSpPr>
        <p:spPr>
          <a:xfrm>
            <a:off x="2986268" y="9988974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9ECA81F3-1F2D-5AC2-DED2-A7407DA45648}"/>
              </a:ext>
            </a:extLst>
          </p:cNvPr>
          <p:cNvSpPr/>
          <p:nvPr/>
        </p:nvSpPr>
        <p:spPr>
          <a:xfrm>
            <a:off x="2442256" y="9988974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35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7CB3F4D5-9B4D-213D-E618-D83FEE6403A9}"/>
              </a:ext>
            </a:extLst>
          </p:cNvPr>
          <p:cNvSpPr/>
          <p:nvPr/>
        </p:nvSpPr>
        <p:spPr>
          <a:xfrm>
            <a:off x="2986267" y="10232043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F7E1C427-0E43-471F-7202-7CCDB33434EF}"/>
              </a:ext>
            </a:extLst>
          </p:cNvPr>
          <p:cNvSpPr/>
          <p:nvPr/>
        </p:nvSpPr>
        <p:spPr>
          <a:xfrm>
            <a:off x="2442255" y="10232043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36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47EDB06B-366A-65D6-69C3-F9450AD1D4A6}"/>
              </a:ext>
            </a:extLst>
          </p:cNvPr>
          <p:cNvSpPr/>
          <p:nvPr/>
        </p:nvSpPr>
        <p:spPr>
          <a:xfrm>
            <a:off x="2986267" y="10475112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B2BE0E88-063E-FF1D-907A-EC2A69E711C5}"/>
              </a:ext>
            </a:extLst>
          </p:cNvPr>
          <p:cNvSpPr/>
          <p:nvPr/>
        </p:nvSpPr>
        <p:spPr>
          <a:xfrm>
            <a:off x="2442255" y="10475112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37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4F358E2A-AB55-74CD-0146-7521E081A779}"/>
              </a:ext>
            </a:extLst>
          </p:cNvPr>
          <p:cNvSpPr/>
          <p:nvPr/>
        </p:nvSpPr>
        <p:spPr>
          <a:xfrm>
            <a:off x="2986267" y="10718181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8EBC5A69-1E43-3D33-793F-2184D605D000}"/>
              </a:ext>
            </a:extLst>
          </p:cNvPr>
          <p:cNvSpPr/>
          <p:nvPr/>
        </p:nvSpPr>
        <p:spPr>
          <a:xfrm>
            <a:off x="2442255" y="10718181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38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33327745-B638-0A00-17AB-D1D5BA985999}"/>
              </a:ext>
            </a:extLst>
          </p:cNvPr>
          <p:cNvSpPr/>
          <p:nvPr/>
        </p:nvSpPr>
        <p:spPr>
          <a:xfrm>
            <a:off x="2986267" y="10961250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F25865C3-DA93-3A72-0F1E-CEA2F2236EC7}"/>
              </a:ext>
            </a:extLst>
          </p:cNvPr>
          <p:cNvSpPr/>
          <p:nvPr/>
        </p:nvSpPr>
        <p:spPr>
          <a:xfrm>
            <a:off x="2442255" y="10961250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39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3FE1D2AA-F69A-57F2-31BF-15806EC820D2}"/>
              </a:ext>
            </a:extLst>
          </p:cNvPr>
          <p:cNvSpPr/>
          <p:nvPr/>
        </p:nvSpPr>
        <p:spPr>
          <a:xfrm>
            <a:off x="2986268" y="11204319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07476B64-C910-81ED-23B0-B676150D695F}"/>
              </a:ext>
            </a:extLst>
          </p:cNvPr>
          <p:cNvSpPr/>
          <p:nvPr/>
        </p:nvSpPr>
        <p:spPr>
          <a:xfrm>
            <a:off x="2442256" y="11204319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40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8F2AD303-4796-DC92-51A8-4B7F01766EEB}"/>
              </a:ext>
            </a:extLst>
          </p:cNvPr>
          <p:cNvSpPr/>
          <p:nvPr/>
        </p:nvSpPr>
        <p:spPr>
          <a:xfrm>
            <a:off x="2986268" y="11447388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5DC9F167-A3C7-03EC-137E-16998F009258}"/>
              </a:ext>
            </a:extLst>
          </p:cNvPr>
          <p:cNvSpPr/>
          <p:nvPr/>
        </p:nvSpPr>
        <p:spPr>
          <a:xfrm>
            <a:off x="2442256" y="11447388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41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132B5DDF-1056-4CFA-6643-066E0DF7774A}"/>
              </a:ext>
            </a:extLst>
          </p:cNvPr>
          <p:cNvSpPr/>
          <p:nvPr/>
        </p:nvSpPr>
        <p:spPr>
          <a:xfrm>
            <a:off x="2986268" y="11690457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EC0BEAE7-ACCE-CE17-B285-BF9D4A023636}"/>
              </a:ext>
            </a:extLst>
          </p:cNvPr>
          <p:cNvSpPr/>
          <p:nvPr/>
        </p:nvSpPr>
        <p:spPr>
          <a:xfrm>
            <a:off x="2442256" y="11690457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42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67444E82-EBC9-C432-7D30-2EC588A66EFA}"/>
              </a:ext>
            </a:extLst>
          </p:cNvPr>
          <p:cNvSpPr/>
          <p:nvPr/>
        </p:nvSpPr>
        <p:spPr>
          <a:xfrm>
            <a:off x="2986268" y="11933526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C2F31599-37A3-0344-9C57-85517B771865}"/>
              </a:ext>
            </a:extLst>
          </p:cNvPr>
          <p:cNvSpPr/>
          <p:nvPr/>
        </p:nvSpPr>
        <p:spPr>
          <a:xfrm>
            <a:off x="2442256" y="11933526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43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87A49B46-9EFB-E18F-144B-1F5162F3A699}"/>
              </a:ext>
            </a:extLst>
          </p:cNvPr>
          <p:cNvSpPr/>
          <p:nvPr/>
        </p:nvSpPr>
        <p:spPr>
          <a:xfrm>
            <a:off x="2986267" y="12176595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BF48A80A-E38E-B983-9874-CF21477E2889}"/>
              </a:ext>
            </a:extLst>
          </p:cNvPr>
          <p:cNvSpPr/>
          <p:nvPr/>
        </p:nvSpPr>
        <p:spPr>
          <a:xfrm>
            <a:off x="2442255" y="12176595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44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3ED31E91-F851-7393-6F4A-DA9FB8158BB1}"/>
              </a:ext>
            </a:extLst>
          </p:cNvPr>
          <p:cNvSpPr/>
          <p:nvPr/>
        </p:nvSpPr>
        <p:spPr>
          <a:xfrm>
            <a:off x="2986267" y="12419664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7D4C9561-7AC2-9D0B-4C0E-6477A4B34167}"/>
              </a:ext>
            </a:extLst>
          </p:cNvPr>
          <p:cNvSpPr/>
          <p:nvPr/>
        </p:nvSpPr>
        <p:spPr>
          <a:xfrm>
            <a:off x="2442255" y="12419664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45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67C72A47-A633-C1C4-A77A-1867F2662FBB}"/>
              </a:ext>
            </a:extLst>
          </p:cNvPr>
          <p:cNvSpPr/>
          <p:nvPr/>
        </p:nvSpPr>
        <p:spPr>
          <a:xfrm>
            <a:off x="2986267" y="12662733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C0303375-4E0C-FE35-4C38-90827CD38E04}"/>
              </a:ext>
            </a:extLst>
          </p:cNvPr>
          <p:cNvSpPr/>
          <p:nvPr/>
        </p:nvSpPr>
        <p:spPr>
          <a:xfrm>
            <a:off x="2442255" y="12662733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46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3D4055C1-6F0C-3AF1-89F7-9E81C98D4BF0}"/>
              </a:ext>
            </a:extLst>
          </p:cNvPr>
          <p:cNvSpPr/>
          <p:nvPr/>
        </p:nvSpPr>
        <p:spPr>
          <a:xfrm>
            <a:off x="2986267" y="12905802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6E921F18-33A8-CABA-A7AF-8981A362048A}"/>
              </a:ext>
            </a:extLst>
          </p:cNvPr>
          <p:cNvSpPr/>
          <p:nvPr/>
        </p:nvSpPr>
        <p:spPr>
          <a:xfrm>
            <a:off x="2442255" y="12905802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47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0388C140-6DD6-F2FF-42AE-E0575E383138}"/>
              </a:ext>
            </a:extLst>
          </p:cNvPr>
          <p:cNvSpPr/>
          <p:nvPr/>
        </p:nvSpPr>
        <p:spPr>
          <a:xfrm>
            <a:off x="2986267" y="13148871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8E259DAF-6321-0507-3A3D-6B8DD43BEEFA}"/>
              </a:ext>
            </a:extLst>
          </p:cNvPr>
          <p:cNvSpPr/>
          <p:nvPr/>
        </p:nvSpPr>
        <p:spPr>
          <a:xfrm>
            <a:off x="2442255" y="13148871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48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A7BADABF-CD2E-68FF-760A-F4ED3598ED91}"/>
              </a:ext>
            </a:extLst>
          </p:cNvPr>
          <p:cNvSpPr/>
          <p:nvPr/>
        </p:nvSpPr>
        <p:spPr>
          <a:xfrm>
            <a:off x="2986267" y="13391940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38426EC2-369B-FA85-64C8-4876EEA9BAF9}"/>
              </a:ext>
            </a:extLst>
          </p:cNvPr>
          <p:cNvSpPr/>
          <p:nvPr/>
        </p:nvSpPr>
        <p:spPr>
          <a:xfrm>
            <a:off x="2442255" y="13391940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49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2303C55A-AB90-FC32-BEA8-35FDDF58D4B5}"/>
              </a:ext>
            </a:extLst>
          </p:cNvPr>
          <p:cNvSpPr/>
          <p:nvPr/>
        </p:nvSpPr>
        <p:spPr>
          <a:xfrm>
            <a:off x="2986267" y="13635009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F4DD47AB-9851-9EC6-B294-CF59B672D3D5}"/>
              </a:ext>
            </a:extLst>
          </p:cNvPr>
          <p:cNvSpPr/>
          <p:nvPr/>
        </p:nvSpPr>
        <p:spPr>
          <a:xfrm>
            <a:off x="2442255" y="13635009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50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8EDD2DD6-47D9-D2EE-EAEB-1B532C13D2CB}"/>
              </a:ext>
            </a:extLst>
          </p:cNvPr>
          <p:cNvSpPr/>
          <p:nvPr/>
        </p:nvSpPr>
        <p:spPr>
          <a:xfrm>
            <a:off x="2986267" y="13878078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68F7E7BB-BF4B-FD8D-5D8E-2D002D16D303}"/>
              </a:ext>
            </a:extLst>
          </p:cNvPr>
          <p:cNvSpPr/>
          <p:nvPr/>
        </p:nvSpPr>
        <p:spPr>
          <a:xfrm>
            <a:off x="2442255" y="13878078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51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B9743DD2-6CD2-38EC-9625-C2260016CA34}"/>
              </a:ext>
            </a:extLst>
          </p:cNvPr>
          <p:cNvSpPr/>
          <p:nvPr/>
        </p:nvSpPr>
        <p:spPr>
          <a:xfrm>
            <a:off x="2986266" y="14121147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0141840B-435C-FF94-2470-84C4842C6C1E}"/>
              </a:ext>
            </a:extLst>
          </p:cNvPr>
          <p:cNvSpPr/>
          <p:nvPr/>
        </p:nvSpPr>
        <p:spPr>
          <a:xfrm>
            <a:off x="2442254" y="14121147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52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F7C380D8-7AE9-3B20-E06F-93B9D542CC85}"/>
              </a:ext>
            </a:extLst>
          </p:cNvPr>
          <p:cNvSpPr/>
          <p:nvPr/>
        </p:nvSpPr>
        <p:spPr>
          <a:xfrm>
            <a:off x="2986266" y="14364216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363DF7FA-9E60-AB6F-2AA6-2A4EF7EC83CE}"/>
              </a:ext>
            </a:extLst>
          </p:cNvPr>
          <p:cNvSpPr/>
          <p:nvPr/>
        </p:nvSpPr>
        <p:spPr>
          <a:xfrm>
            <a:off x="2442254" y="14364216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53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62A08579-41DD-C157-E4BF-86FCBC49645E}"/>
              </a:ext>
            </a:extLst>
          </p:cNvPr>
          <p:cNvSpPr/>
          <p:nvPr/>
        </p:nvSpPr>
        <p:spPr>
          <a:xfrm>
            <a:off x="2986266" y="14607285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70E9A665-FCC8-B1EA-83C4-591CD7D57ED3}"/>
              </a:ext>
            </a:extLst>
          </p:cNvPr>
          <p:cNvSpPr/>
          <p:nvPr/>
        </p:nvSpPr>
        <p:spPr>
          <a:xfrm>
            <a:off x="2442254" y="14607285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54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1BF0E770-3BA5-0A61-A058-AD078B723EE2}"/>
              </a:ext>
            </a:extLst>
          </p:cNvPr>
          <p:cNvSpPr/>
          <p:nvPr/>
        </p:nvSpPr>
        <p:spPr>
          <a:xfrm>
            <a:off x="2986266" y="14850354"/>
            <a:ext cx="1620455" cy="2430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4D2CC000-9FEF-D181-B1D9-6AFC52B338AC}"/>
              </a:ext>
            </a:extLst>
          </p:cNvPr>
          <p:cNvSpPr/>
          <p:nvPr/>
        </p:nvSpPr>
        <p:spPr>
          <a:xfrm>
            <a:off x="2442254" y="14850354"/>
            <a:ext cx="544011" cy="243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55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CCD640C0-3295-1FA9-64FD-FDE8D421D6EC}"/>
              </a:ext>
            </a:extLst>
          </p:cNvPr>
          <p:cNvCxnSpPr>
            <a:cxnSpLocks/>
          </p:cNvCxnSpPr>
          <p:nvPr/>
        </p:nvCxnSpPr>
        <p:spPr>
          <a:xfrm>
            <a:off x="1932972" y="1967697"/>
            <a:ext cx="3217762" cy="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37F067E5-49BA-8F0B-72CD-D91EF6B42D06}"/>
              </a:ext>
            </a:extLst>
          </p:cNvPr>
          <p:cNvCxnSpPr>
            <a:cxnSpLocks/>
          </p:cNvCxnSpPr>
          <p:nvPr/>
        </p:nvCxnSpPr>
        <p:spPr>
          <a:xfrm>
            <a:off x="1932972" y="2467342"/>
            <a:ext cx="3217762" cy="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线连接符 246">
            <a:extLst>
              <a:ext uri="{FF2B5EF4-FFF2-40B4-BE49-F238E27FC236}">
                <a16:creationId xmlns:a16="http://schemas.microsoft.com/office/drawing/2014/main" id="{6A9D7D29-5D33-3FC8-F432-7411D7056CC5}"/>
              </a:ext>
            </a:extLst>
          </p:cNvPr>
          <p:cNvCxnSpPr>
            <a:cxnSpLocks/>
          </p:cNvCxnSpPr>
          <p:nvPr/>
        </p:nvCxnSpPr>
        <p:spPr>
          <a:xfrm>
            <a:off x="1908175" y="2943837"/>
            <a:ext cx="3217762" cy="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>
            <a:extLst>
              <a:ext uri="{FF2B5EF4-FFF2-40B4-BE49-F238E27FC236}">
                <a16:creationId xmlns:a16="http://schemas.microsoft.com/office/drawing/2014/main" id="{8592EF8E-6238-F3EC-3153-03C459D71239}"/>
              </a:ext>
            </a:extLst>
          </p:cNvPr>
          <p:cNvCxnSpPr>
            <a:cxnSpLocks/>
          </p:cNvCxnSpPr>
          <p:nvPr/>
        </p:nvCxnSpPr>
        <p:spPr>
          <a:xfrm>
            <a:off x="1908175" y="3426111"/>
            <a:ext cx="3217762" cy="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线连接符 248">
            <a:extLst>
              <a:ext uri="{FF2B5EF4-FFF2-40B4-BE49-F238E27FC236}">
                <a16:creationId xmlns:a16="http://schemas.microsoft.com/office/drawing/2014/main" id="{3AF6F4E4-155A-8D65-5E73-B8F6029AC1A0}"/>
              </a:ext>
            </a:extLst>
          </p:cNvPr>
          <p:cNvCxnSpPr>
            <a:cxnSpLocks/>
          </p:cNvCxnSpPr>
          <p:nvPr/>
        </p:nvCxnSpPr>
        <p:spPr>
          <a:xfrm>
            <a:off x="1921397" y="3912249"/>
            <a:ext cx="3217762" cy="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线连接符 249">
            <a:extLst>
              <a:ext uri="{FF2B5EF4-FFF2-40B4-BE49-F238E27FC236}">
                <a16:creationId xmlns:a16="http://schemas.microsoft.com/office/drawing/2014/main" id="{BF3F1BDC-1D53-0FF6-4D75-129D84D824B9}"/>
              </a:ext>
            </a:extLst>
          </p:cNvPr>
          <p:cNvCxnSpPr>
            <a:cxnSpLocks/>
          </p:cNvCxnSpPr>
          <p:nvPr/>
        </p:nvCxnSpPr>
        <p:spPr>
          <a:xfrm>
            <a:off x="1921397" y="4411894"/>
            <a:ext cx="3217762" cy="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连接符 250">
            <a:extLst>
              <a:ext uri="{FF2B5EF4-FFF2-40B4-BE49-F238E27FC236}">
                <a16:creationId xmlns:a16="http://schemas.microsoft.com/office/drawing/2014/main" id="{DC779CBC-2E36-AFA0-8ED2-CF09A6292DDE}"/>
              </a:ext>
            </a:extLst>
          </p:cNvPr>
          <p:cNvCxnSpPr>
            <a:cxnSpLocks/>
          </p:cNvCxnSpPr>
          <p:nvPr/>
        </p:nvCxnSpPr>
        <p:spPr>
          <a:xfrm>
            <a:off x="1896600" y="4899964"/>
            <a:ext cx="321776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线连接符 251">
            <a:extLst>
              <a:ext uri="{FF2B5EF4-FFF2-40B4-BE49-F238E27FC236}">
                <a16:creationId xmlns:a16="http://schemas.microsoft.com/office/drawing/2014/main" id="{6E4C4586-B9C2-2139-A293-50B8C71DA633}"/>
              </a:ext>
            </a:extLst>
          </p:cNvPr>
          <p:cNvCxnSpPr>
            <a:cxnSpLocks/>
          </p:cNvCxnSpPr>
          <p:nvPr/>
        </p:nvCxnSpPr>
        <p:spPr>
          <a:xfrm>
            <a:off x="1896600" y="5370663"/>
            <a:ext cx="3217762" cy="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线连接符 252">
            <a:extLst>
              <a:ext uri="{FF2B5EF4-FFF2-40B4-BE49-F238E27FC236}">
                <a16:creationId xmlns:a16="http://schemas.microsoft.com/office/drawing/2014/main" id="{E7A094E4-E989-4386-55C2-0B3E3611602F}"/>
              </a:ext>
            </a:extLst>
          </p:cNvPr>
          <p:cNvCxnSpPr>
            <a:cxnSpLocks/>
          </p:cNvCxnSpPr>
          <p:nvPr/>
        </p:nvCxnSpPr>
        <p:spPr>
          <a:xfrm>
            <a:off x="1921397" y="5856801"/>
            <a:ext cx="3217762" cy="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线连接符 253">
            <a:extLst>
              <a:ext uri="{FF2B5EF4-FFF2-40B4-BE49-F238E27FC236}">
                <a16:creationId xmlns:a16="http://schemas.microsoft.com/office/drawing/2014/main" id="{69A539BD-BDD5-494E-0DD0-F7252BF6DCD9}"/>
              </a:ext>
            </a:extLst>
          </p:cNvPr>
          <p:cNvCxnSpPr>
            <a:cxnSpLocks/>
          </p:cNvCxnSpPr>
          <p:nvPr/>
        </p:nvCxnSpPr>
        <p:spPr>
          <a:xfrm>
            <a:off x="1921397" y="6356446"/>
            <a:ext cx="3217762" cy="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线连接符 254">
            <a:extLst>
              <a:ext uri="{FF2B5EF4-FFF2-40B4-BE49-F238E27FC236}">
                <a16:creationId xmlns:a16="http://schemas.microsoft.com/office/drawing/2014/main" id="{FD84B20D-7376-2AF1-4230-25F29B6097AF}"/>
              </a:ext>
            </a:extLst>
          </p:cNvPr>
          <p:cNvCxnSpPr>
            <a:cxnSpLocks/>
          </p:cNvCxnSpPr>
          <p:nvPr/>
        </p:nvCxnSpPr>
        <p:spPr>
          <a:xfrm>
            <a:off x="1896600" y="6832941"/>
            <a:ext cx="3217762" cy="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线连接符 255">
            <a:extLst>
              <a:ext uri="{FF2B5EF4-FFF2-40B4-BE49-F238E27FC236}">
                <a16:creationId xmlns:a16="http://schemas.microsoft.com/office/drawing/2014/main" id="{75C24DD3-511A-2C14-3DD8-0E153CFEE146}"/>
              </a:ext>
            </a:extLst>
          </p:cNvPr>
          <p:cNvCxnSpPr>
            <a:cxnSpLocks/>
          </p:cNvCxnSpPr>
          <p:nvPr/>
        </p:nvCxnSpPr>
        <p:spPr>
          <a:xfrm>
            <a:off x="1896600" y="7315215"/>
            <a:ext cx="3217762" cy="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线连接符 256">
            <a:extLst>
              <a:ext uri="{FF2B5EF4-FFF2-40B4-BE49-F238E27FC236}">
                <a16:creationId xmlns:a16="http://schemas.microsoft.com/office/drawing/2014/main" id="{2B7D5FED-A4B6-C05D-1996-A991E05764E9}"/>
              </a:ext>
            </a:extLst>
          </p:cNvPr>
          <p:cNvCxnSpPr>
            <a:cxnSpLocks/>
          </p:cNvCxnSpPr>
          <p:nvPr/>
        </p:nvCxnSpPr>
        <p:spPr>
          <a:xfrm>
            <a:off x="1909822" y="7801353"/>
            <a:ext cx="3217762" cy="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DAF3192C-F9E4-8F3E-75D0-94E51BE0CB14}"/>
              </a:ext>
            </a:extLst>
          </p:cNvPr>
          <p:cNvCxnSpPr>
            <a:cxnSpLocks/>
          </p:cNvCxnSpPr>
          <p:nvPr/>
        </p:nvCxnSpPr>
        <p:spPr>
          <a:xfrm>
            <a:off x="1909822" y="8300998"/>
            <a:ext cx="321776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9F9C3AD4-C80C-AAC7-2F78-158AAC749BF9}"/>
              </a:ext>
            </a:extLst>
          </p:cNvPr>
          <p:cNvCxnSpPr>
            <a:cxnSpLocks/>
          </p:cNvCxnSpPr>
          <p:nvPr/>
        </p:nvCxnSpPr>
        <p:spPr>
          <a:xfrm>
            <a:off x="1885025" y="8777493"/>
            <a:ext cx="3217762" cy="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53B90868-99E0-78E1-C75E-C9FE1A0C4214}"/>
              </a:ext>
            </a:extLst>
          </p:cNvPr>
          <p:cNvCxnSpPr>
            <a:cxnSpLocks/>
          </p:cNvCxnSpPr>
          <p:nvPr/>
        </p:nvCxnSpPr>
        <p:spPr>
          <a:xfrm>
            <a:off x="1885025" y="9259767"/>
            <a:ext cx="3217762" cy="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8EA1C335-AB4F-4D02-1BE1-2C2729127F1B}"/>
              </a:ext>
            </a:extLst>
          </p:cNvPr>
          <p:cNvCxnSpPr>
            <a:cxnSpLocks/>
          </p:cNvCxnSpPr>
          <p:nvPr/>
        </p:nvCxnSpPr>
        <p:spPr>
          <a:xfrm>
            <a:off x="1921397" y="9747855"/>
            <a:ext cx="3217762" cy="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7477B7D5-5C6D-2CFA-9965-6B65B529749A}"/>
              </a:ext>
            </a:extLst>
          </p:cNvPr>
          <p:cNvCxnSpPr>
            <a:cxnSpLocks/>
          </p:cNvCxnSpPr>
          <p:nvPr/>
        </p:nvCxnSpPr>
        <p:spPr>
          <a:xfrm>
            <a:off x="1921397" y="10247500"/>
            <a:ext cx="3217762" cy="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48C2943C-E366-1C0A-8833-9B106F735F52}"/>
              </a:ext>
            </a:extLst>
          </p:cNvPr>
          <p:cNvCxnSpPr>
            <a:cxnSpLocks/>
          </p:cNvCxnSpPr>
          <p:nvPr/>
        </p:nvCxnSpPr>
        <p:spPr>
          <a:xfrm>
            <a:off x="1896600" y="10723995"/>
            <a:ext cx="3217762" cy="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842460A3-406A-8A99-86CC-2C936ABA87D5}"/>
              </a:ext>
            </a:extLst>
          </p:cNvPr>
          <p:cNvCxnSpPr>
            <a:cxnSpLocks/>
          </p:cNvCxnSpPr>
          <p:nvPr/>
        </p:nvCxnSpPr>
        <p:spPr>
          <a:xfrm>
            <a:off x="1896600" y="11206269"/>
            <a:ext cx="3217762" cy="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69CEA47E-4349-54EE-50F3-0ECC74AD51B1}"/>
              </a:ext>
            </a:extLst>
          </p:cNvPr>
          <p:cNvCxnSpPr>
            <a:cxnSpLocks/>
          </p:cNvCxnSpPr>
          <p:nvPr/>
        </p:nvCxnSpPr>
        <p:spPr>
          <a:xfrm>
            <a:off x="1909822" y="11692407"/>
            <a:ext cx="321776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线连接符 265">
            <a:extLst>
              <a:ext uri="{FF2B5EF4-FFF2-40B4-BE49-F238E27FC236}">
                <a16:creationId xmlns:a16="http://schemas.microsoft.com/office/drawing/2014/main" id="{E2AAD82A-BCDF-FE35-5F70-B50B849949A2}"/>
              </a:ext>
            </a:extLst>
          </p:cNvPr>
          <p:cNvCxnSpPr>
            <a:cxnSpLocks/>
          </p:cNvCxnSpPr>
          <p:nvPr/>
        </p:nvCxnSpPr>
        <p:spPr>
          <a:xfrm>
            <a:off x="1909822" y="12192052"/>
            <a:ext cx="3217762" cy="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线连接符 266">
            <a:extLst>
              <a:ext uri="{FF2B5EF4-FFF2-40B4-BE49-F238E27FC236}">
                <a16:creationId xmlns:a16="http://schemas.microsoft.com/office/drawing/2014/main" id="{E8A06FB6-ED4E-61A2-5949-7A605F89E04F}"/>
              </a:ext>
            </a:extLst>
          </p:cNvPr>
          <p:cNvCxnSpPr>
            <a:cxnSpLocks/>
          </p:cNvCxnSpPr>
          <p:nvPr/>
        </p:nvCxnSpPr>
        <p:spPr>
          <a:xfrm>
            <a:off x="1885025" y="12668547"/>
            <a:ext cx="3217762" cy="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线连接符 267">
            <a:extLst>
              <a:ext uri="{FF2B5EF4-FFF2-40B4-BE49-F238E27FC236}">
                <a16:creationId xmlns:a16="http://schemas.microsoft.com/office/drawing/2014/main" id="{2C742A17-3D82-342C-47E5-B44189B34702}"/>
              </a:ext>
            </a:extLst>
          </p:cNvPr>
          <p:cNvCxnSpPr>
            <a:cxnSpLocks/>
          </p:cNvCxnSpPr>
          <p:nvPr/>
        </p:nvCxnSpPr>
        <p:spPr>
          <a:xfrm>
            <a:off x="1885025" y="13150821"/>
            <a:ext cx="3217762" cy="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线连接符 268">
            <a:extLst>
              <a:ext uri="{FF2B5EF4-FFF2-40B4-BE49-F238E27FC236}">
                <a16:creationId xmlns:a16="http://schemas.microsoft.com/office/drawing/2014/main" id="{B7ED1685-D4F1-FE9C-76F5-39AF00B45A02}"/>
              </a:ext>
            </a:extLst>
          </p:cNvPr>
          <p:cNvCxnSpPr>
            <a:cxnSpLocks/>
          </p:cNvCxnSpPr>
          <p:nvPr/>
        </p:nvCxnSpPr>
        <p:spPr>
          <a:xfrm>
            <a:off x="1909822" y="13635009"/>
            <a:ext cx="3217762" cy="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线连接符 269">
            <a:extLst>
              <a:ext uri="{FF2B5EF4-FFF2-40B4-BE49-F238E27FC236}">
                <a16:creationId xmlns:a16="http://schemas.microsoft.com/office/drawing/2014/main" id="{9D0EE34A-E79B-3268-7639-647EED5DAEA4}"/>
              </a:ext>
            </a:extLst>
          </p:cNvPr>
          <p:cNvCxnSpPr>
            <a:cxnSpLocks/>
          </p:cNvCxnSpPr>
          <p:nvPr/>
        </p:nvCxnSpPr>
        <p:spPr>
          <a:xfrm>
            <a:off x="1909822" y="14134654"/>
            <a:ext cx="3217762" cy="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线连接符 270">
            <a:extLst>
              <a:ext uri="{FF2B5EF4-FFF2-40B4-BE49-F238E27FC236}">
                <a16:creationId xmlns:a16="http://schemas.microsoft.com/office/drawing/2014/main" id="{3A6EFD00-77E3-52F6-A8B9-FD60E41C653D}"/>
              </a:ext>
            </a:extLst>
          </p:cNvPr>
          <p:cNvCxnSpPr>
            <a:cxnSpLocks/>
          </p:cNvCxnSpPr>
          <p:nvPr/>
        </p:nvCxnSpPr>
        <p:spPr>
          <a:xfrm>
            <a:off x="1885025" y="14611149"/>
            <a:ext cx="3217762" cy="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线连接符 271">
            <a:extLst>
              <a:ext uri="{FF2B5EF4-FFF2-40B4-BE49-F238E27FC236}">
                <a16:creationId xmlns:a16="http://schemas.microsoft.com/office/drawing/2014/main" id="{413D2115-F1F3-52BB-9501-401B619B449A}"/>
              </a:ext>
            </a:extLst>
          </p:cNvPr>
          <p:cNvCxnSpPr>
            <a:cxnSpLocks/>
          </p:cNvCxnSpPr>
          <p:nvPr/>
        </p:nvCxnSpPr>
        <p:spPr>
          <a:xfrm>
            <a:off x="1885025" y="15093423"/>
            <a:ext cx="321776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20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>
            <a:extLst>
              <a:ext uri="{FF2B5EF4-FFF2-40B4-BE49-F238E27FC236}">
                <a16:creationId xmlns:a16="http://schemas.microsoft.com/office/drawing/2014/main" id="{2ABE769A-6B67-2A0A-BA24-A17200EE7756}"/>
              </a:ext>
            </a:extLst>
          </p:cNvPr>
          <p:cNvGrpSpPr/>
          <p:nvPr/>
        </p:nvGrpSpPr>
        <p:grpSpPr>
          <a:xfrm>
            <a:off x="1590548" y="1856208"/>
            <a:ext cx="6829099" cy="13611865"/>
            <a:chOff x="1590548" y="1538708"/>
            <a:chExt cx="6829099" cy="1361186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EC487AA-F890-41B8-5E08-5B5A80B8640B}"/>
                </a:ext>
              </a:extLst>
            </p:cNvPr>
            <p:cNvSpPr/>
            <p:nvPr/>
          </p:nvSpPr>
          <p:spPr>
            <a:xfrm>
              <a:off x="4197849" y="1538709"/>
              <a:ext cx="1620455" cy="24306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84D3865-16B0-5226-32C3-F70CD9F8AF5D}"/>
                </a:ext>
              </a:extLst>
            </p:cNvPr>
            <p:cNvSpPr/>
            <p:nvPr/>
          </p:nvSpPr>
          <p:spPr>
            <a:xfrm>
              <a:off x="3653837" y="1538709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0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C12310C-59D0-4192-77DD-E12D911FC3B8}"/>
                </a:ext>
              </a:extLst>
            </p:cNvPr>
            <p:cNvSpPr/>
            <p:nvPr/>
          </p:nvSpPr>
          <p:spPr>
            <a:xfrm>
              <a:off x="4197849" y="1781778"/>
              <a:ext cx="1620455" cy="24306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DAB26FD-2701-20BE-0822-FBF1FB225726}"/>
                </a:ext>
              </a:extLst>
            </p:cNvPr>
            <p:cNvSpPr/>
            <p:nvPr/>
          </p:nvSpPr>
          <p:spPr>
            <a:xfrm>
              <a:off x="3653837" y="1781778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A40F6D2-A089-4A07-57A1-AEE145D962BA}"/>
                </a:ext>
              </a:extLst>
            </p:cNvPr>
            <p:cNvSpPr/>
            <p:nvPr/>
          </p:nvSpPr>
          <p:spPr>
            <a:xfrm>
              <a:off x="4197849" y="2024847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A2353CF-E8F5-E3B3-5BF0-21ED86CEC8F9}"/>
                </a:ext>
              </a:extLst>
            </p:cNvPr>
            <p:cNvSpPr/>
            <p:nvPr/>
          </p:nvSpPr>
          <p:spPr>
            <a:xfrm>
              <a:off x="3653837" y="2024847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137EE13-79B1-8AA2-DAEA-EAE6BF569B9A}"/>
                </a:ext>
              </a:extLst>
            </p:cNvPr>
            <p:cNvSpPr/>
            <p:nvPr/>
          </p:nvSpPr>
          <p:spPr>
            <a:xfrm>
              <a:off x="4197849" y="2267916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C2690D-1496-044A-A8E3-022B858D377F}"/>
                </a:ext>
              </a:extLst>
            </p:cNvPr>
            <p:cNvSpPr/>
            <p:nvPr/>
          </p:nvSpPr>
          <p:spPr>
            <a:xfrm>
              <a:off x="3653837" y="2267916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1EA5A58-92F1-843A-43EC-B8253A1C2FB3}"/>
                </a:ext>
              </a:extLst>
            </p:cNvPr>
            <p:cNvSpPr/>
            <p:nvPr/>
          </p:nvSpPr>
          <p:spPr>
            <a:xfrm>
              <a:off x="4197848" y="2510985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86BB753-B215-37CE-1720-893B8E837EFB}"/>
                </a:ext>
              </a:extLst>
            </p:cNvPr>
            <p:cNvSpPr/>
            <p:nvPr/>
          </p:nvSpPr>
          <p:spPr>
            <a:xfrm>
              <a:off x="3653836" y="2510985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50560F9-4269-C004-B825-9606CB8C4034}"/>
                </a:ext>
              </a:extLst>
            </p:cNvPr>
            <p:cNvSpPr/>
            <p:nvPr/>
          </p:nvSpPr>
          <p:spPr>
            <a:xfrm>
              <a:off x="4197848" y="2754054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EA111A8-436C-DD51-1E56-D799CED1AF7B}"/>
                </a:ext>
              </a:extLst>
            </p:cNvPr>
            <p:cNvSpPr/>
            <p:nvPr/>
          </p:nvSpPr>
          <p:spPr>
            <a:xfrm>
              <a:off x="3653836" y="2754054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5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587245E-7FC2-2478-EA31-BA2128C02684}"/>
                </a:ext>
              </a:extLst>
            </p:cNvPr>
            <p:cNvSpPr/>
            <p:nvPr/>
          </p:nvSpPr>
          <p:spPr>
            <a:xfrm>
              <a:off x="4197848" y="2997123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F2A47F4-7E13-BC77-938F-0762C31956FB}"/>
                </a:ext>
              </a:extLst>
            </p:cNvPr>
            <p:cNvSpPr/>
            <p:nvPr/>
          </p:nvSpPr>
          <p:spPr>
            <a:xfrm>
              <a:off x="3653836" y="2997123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6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BC05494-EBCB-1E38-E39C-BD1D3FBA473F}"/>
                </a:ext>
              </a:extLst>
            </p:cNvPr>
            <p:cNvSpPr/>
            <p:nvPr/>
          </p:nvSpPr>
          <p:spPr>
            <a:xfrm>
              <a:off x="4197848" y="3240192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97E4B56-9C4B-C6F5-06A3-6EFBC40987A8}"/>
                </a:ext>
              </a:extLst>
            </p:cNvPr>
            <p:cNvSpPr/>
            <p:nvPr/>
          </p:nvSpPr>
          <p:spPr>
            <a:xfrm>
              <a:off x="3653836" y="3240192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7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1D4DF96-8640-F7C9-C45E-4D3BF935E0CA}"/>
                </a:ext>
              </a:extLst>
            </p:cNvPr>
            <p:cNvSpPr/>
            <p:nvPr/>
          </p:nvSpPr>
          <p:spPr>
            <a:xfrm>
              <a:off x="4197849" y="3483261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CCBC7C9-C0BD-1D9D-1EC0-B56B15A8BABB}"/>
                </a:ext>
              </a:extLst>
            </p:cNvPr>
            <p:cNvSpPr/>
            <p:nvPr/>
          </p:nvSpPr>
          <p:spPr>
            <a:xfrm>
              <a:off x="3653837" y="3483261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8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65989E8-8815-8F6D-D0A2-7796E194F779}"/>
                </a:ext>
              </a:extLst>
            </p:cNvPr>
            <p:cNvSpPr/>
            <p:nvPr/>
          </p:nvSpPr>
          <p:spPr>
            <a:xfrm>
              <a:off x="4197849" y="3726330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8818E02-7179-977E-8DE6-1902506404C4}"/>
                </a:ext>
              </a:extLst>
            </p:cNvPr>
            <p:cNvSpPr/>
            <p:nvPr/>
          </p:nvSpPr>
          <p:spPr>
            <a:xfrm>
              <a:off x="3653837" y="3726330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9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8D2EEE52-C034-CF92-697E-20CA0F7D4D6F}"/>
                </a:ext>
              </a:extLst>
            </p:cNvPr>
            <p:cNvSpPr/>
            <p:nvPr/>
          </p:nvSpPr>
          <p:spPr>
            <a:xfrm>
              <a:off x="4197849" y="3969399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926C4D1-CFC7-34CE-DDD3-E6F7F5C4592B}"/>
                </a:ext>
              </a:extLst>
            </p:cNvPr>
            <p:cNvSpPr/>
            <p:nvPr/>
          </p:nvSpPr>
          <p:spPr>
            <a:xfrm>
              <a:off x="3653837" y="3969399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10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CC280D35-6FF2-EE2C-869D-E6D1CDC5E9E4}"/>
                </a:ext>
              </a:extLst>
            </p:cNvPr>
            <p:cNvSpPr/>
            <p:nvPr/>
          </p:nvSpPr>
          <p:spPr>
            <a:xfrm>
              <a:off x="4197849" y="4212468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02D9A8C-1449-AFD4-2CAD-C0AEA60386A0}"/>
                </a:ext>
              </a:extLst>
            </p:cNvPr>
            <p:cNvSpPr/>
            <p:nvPr/>
          </p:nvSpPr>
          <p:spPr>
            <a:xfrm>
              <a:off x="3653837" y="4212468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11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13841AA-6454-E8E7-A373-336134A30695}"/>
                </a:ext>
              </a:extLst>
            </p:cNvPr>
            <p:cNvSpPr/>
            <p:nvPr/>
          </p:nvSpPr>
          <p:spPr>
            <a:xfrm>
              <a:off x="4197848" y="4455537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29D662B-E147-0E74-59A1-73A5C82587E6}"/>
                </a:ext>
              </a:extLst>
            </p:cNvPr>
            <p:cNvSpPr/>
            <p:nvPr/>
          </p:nvSpPr>
          <p:spPr>
            <a:xfrm>
              <a:off x="3653836" y="4455537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12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9FFF8760-2629-0721-E82C-9022D4CA6710}"/>
                </a:ext>
              </a:extLst>
            </p:cNvPr>
            <p:cNvSpPr/>
            <p:nvPr/>
          </p:nvSpPr>
          <p:spPr>
            <a:xfrm>
              <a:off x="4197848" y="4698606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66929D38-5E56-286C-69A9-3F58B61AD695}"/>
                </a:ext>
              </a:extLst>
            </p:cNvPr>
            <p:cNvSpPr/>
            <p:nvPr/>
          </p:nvSpPr>
          <p:spPr>
            <a:xfrm>
              <a:off x="3653836" y="4698606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13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6075E21-1262-D190-3394-F1B8AED7782D}"/>
                </a:ext>
              </a:extLst>
            </p:cNvPr>
            <p:cNvSpPr/>
            <p:nvPr/>
          </p:nvSpPr>
          <p:spPr>
            <a:xfrm>
              <a:off x="4197848" y="4941675"/>
              <a:ext cx="1620455" cy="24306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A1F1B18F-3E23-A7AC-0B74-7C9EEEF9431B}"/>
                </a:ext>
              </a:extLst>
            </p:cNvPr>
            <p:cNvSpPr/>
            <p:nvPr/>
          </p:nvSpPr>
          <p:spPr>
            <a:xfrm>
              <a:off x="3653836" y="4941675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14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9D1E253-9A03-310D-85EB-8B59BF4A0A95}"/>
                </a:ext>
              </a:extLst>
            </p:cNvPr>
            <p:cNvSpPr/>
            <p:nvPr/>
          </p:nvSpPr>
          <p:spPr>
            <a:xfrm>
              <a:off x="4197848" y="5184744"/>
              <a:ext cx="1620455" cy="24306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EFFACA0-7814-30D4-0B68-EA71897212CB}"/>
                </a:ext>
              </a:extLst>
            </p:cNvPr>
            <p:cNvSpPr/>
            <p:nvPr/>
          </p:nvSpPr>
          <p:spPr>
            <a:xfrm>
              <a:off x="3653836" y="5184744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15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1F76D1C9-07A1-21DF-6A38-CB9E7017A85D}"/>
                </a:ext>
              </a:extLst>
            </p:cNvPr>
            <p:cNvSpPr/>
            <p:nvPr/>
          </p:nvSpPr>
          <p:spPr>
            <a:xfrm>
              <a:off x="4197849" y="5427813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587FFF38-AD0B-9BDF-46DC-947E8A094A98}"/>
                </a:ext>
              </a:extLst>
            </p:cNvPr>
            <p:cNvSpPr/>
            <p:nvPr/>
          </p:nvSpPr>
          <p:spPr>
            <a:xfrm>
              <a:off x="3653837" y="5427813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16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5143AD04-87B1-7360-102A-DF82A8C258BB}"/>
                </a:ext>
              </a:extLst>
            </p:cNvPr>
            <p:cNvSpPr/>
            <p:nvPr/>
          </p:nvSpPr>
          <p:spPr>
            <a:xfrm>
              <a:off x="4197849" y="5670882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56F69F54-401A-843A-D5DF-FF78F519220D}"/>
                </a:ext>
              </a:extLst>
            </p:cNvPr>
            <p:cNvSpPr/>
            <p:nvPr/>
          </p:nvSpPr>
          <p:spPr>
            <a:xfrm>
              <a:off x="3653837" y="5670882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17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01DF1BFE-7B90-FBBD-6C8F-0BC1379FA80A}"/>
                </a:ext>
              </a:extLst>
            </p:cNvPr>
            <p:cNvSpPr/>
            <p:nvPr/>
          </p:nvSpPr>
          <p:spPr>
            <a:xfrm>
              <a:off x="4197849" y="5913951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229F5F74-017E-B60A-56B6-92A0F0F3B711}"/>
                </a:ext>
              </a:extLst>
            </p:cNvPr>
            <p:cNvSpPr/>
            <p:nvPr/>
          </p:nvSpPr>
          <p:spPr>
            <a:xfrm>
              <a:off x="3653837" y="5913951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18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EAC85636-67D5-C3E3-E856-B35D19083F2F}"/>
                </a:ext>
              </a:extLst>
            </p:cNvPr>
            <p:cNvSpPr/>
            <p:nvPr/>
          </p:nvSpPr>
          <p:spPr>
            <a:xfrm>
              <a:off x="4197849" y="6157020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DEC761D-B2F1-F1BD-DE93-83E88D50B521}"/>
                </a:ext>
              </a:extLst>
            </p:cNvPr>
            <p:cNvSpPr/>
            <p:nvPr/>
          </p:nvSpPr>
          <p:spPr>
            <a:xfrm>
              <a:off x="3653837" y="6157020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19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673E2EA-4930-6D35-EB7C-A429EE75A462}"/>
                </a:ext>
              </a:extLst>
            </p:cNvPr>
            <p:cNvSpPr/>
            <p:nvPr/>
          </p:nvSpPr>
          <p:spPr>
            <a:xfrm>
              <a:off x="4197848" y="6400089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B6477E-AF64-6233-095E-4BD10C90E323}"/>
                </a:ext>
              </a:extLst>
            </p:cNvPr>
            <p:cNvSpPr/>
            <p:nvPr/>
          </p:nvSpPr>
          <p:spPr>
            <a:xfrm>
              <a:off x="3653836" y="6400089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20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9DDFBC3-4B26-1110-6E6C-B16C31641CA4}"/>
                </a:ext>
              </a:extLst>
            </p:cNvPr>
            <p:cNvSpPr/>
            <p:nvPr/>
          </p:nvSpPr>
          <p:spPr>
            <a:xfrm>
              <a:off x="4197848" y="6643158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2832D12-2976-03E7-FD0C-3BA32D0F5E31}"/>
                </a:ext>
              </a:extLst>
            </p:cNvPr>
            <p:cNvSpPr/>
            <p:nvPr/>
          </p:nvSpPr>
          <p:spPr>
            <a:xfrm>
              <a:off x="3653836" y="6643158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21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05DF957-F832-4F66-F196-84FD500470F4}"/>
                </a:ext>
              </a:extLst>
            </p:cNvPr>
            <p:cNvSpPr/>
            <p:nvPr/>
          </p:nvSpPr>
          <p:spPr>
            <a:xfrm>
              <a:off x="4197848" y="6886227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79D2CD44-0F76-823A-C3AF-4629F0F1535A}"/>
                </a:ext>
              </a:extLst>
            </p:cNvPr>
            <p:cNvSpPr/>
            <p:nvPr/>
          </p:nvSpPr>
          <p:spPr>
            <a:xfrm>
              <a:off x="3653836" y="6886227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22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42501291-4026-0651-CA7F-E6173F9944BF}"/>
                </a:ext>
              </a:extLst>
            </p:cNvPr>
            <p:cNvSpPr/>
            <p:nvPr/>
          </p:nvSpPr>
          <p:spPr>
            <a:xfrm>
              <a:off x="4197848" y="7129296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ECC6707C-5FF8-50EE-79C9-A6EE3785B65B}"/>
                </a:ext>
              </a:extLst>
            </p:cNvPr>
            <p:cNvSpPr/>
            <p:nvPr/>
          </p:nvSpPr>
          <p:spPr>
            <a:xfrm>
              <a:off x="3653836" y="7129296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23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150E90E7-0605-2908-0E4E-DE97495AD679}"/>
                </a:ext>
              </a:extLst>
            </p:cNvPr>
            <p:cNvSpPr/>
            <p:nvPr/>
          </p:nvSpPr>
          <p:spPr>
            <a:xfrm>
              <a:off x="4197848" y="7372365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3A0B39F6-74FB-E02C-B953-4B7D52DBEF01}"/>
                </a:ext>
              </a:extLst>
            </p:cNvPr>
            <p:cNvSpPr/>
            <p:nvPr/>
          </p:nvSpPr>
          <p:spPr>
            <a:xfrm>
              <a:off x="3653836" y="7372365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24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5C0B771-BD42-B9A6-8938-02AFAF2C88B0}"/>
                </a:ext>
              </a:extLst>
            </p:cNvPr>
            <p:cNvSpPr/>
            <p:nvPr/>
          </p:nvSpPr>
          <p:spPr>
            <a:xfrm>
              <a:off x="4197848" y="7615434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20264081-3521-7A5C-E788-7D6F96DAF849}"/>
                </a:ext>
              </a:extLst>
            </p:cNvPr>
            <p:cNvSpPr/>
            <p:nvPr/>
          </p:nvSpPr>
          <p:spPr>
            <a:xfrm>
              <a:off x="3653836" y="7615434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25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6EE4A49C-6B6F-613E-7C81-A582F20408AA}"/>
                </a:ext>
              </a:extLst>
            </p:cNvPr>
            <p:cNvSpPr/>
            <p:nvPr/>
          </p:nvSpPr>
          <p:spPr>
            <a:xfrm>
              <a:off x="4197848" y="7858503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39FC6D9A-5B1B-79C5-072D-12CEAAB43D74}"/>
                </a:ext>
              </a:extLst>
            </p:cNvPr>
            <p:cNvSpPr/>
            <p:nvPr/>
          </p:nvSpPr>
          <p:spPr>
            <a:xfrm>
              <a:off x="3653836" y="7858503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26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2BC48345-5A82-3AFA-C331-4C294972189A}"/>
                </a:ext>
              </a:extLst>
            </p:cNvPr>
            <p:cNvSpPr/>
            <p:nvPr/>
          </p:nvSpPr>
          <p:spPr>
            <a:xfrm>
              <a:off x="4197848" y="8101572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E5ABA3EA-4E6F-0EE1-6EB9-57B43F7BE199}"/>
                </a:ext>
              </a:extLst>
            </p:cNvPr>
            <p:cNvSpPr/>
            <p:nvPr/>
          </p:nvSpPr>
          <p:spPr>
            <a:xfrm>
              <a:off x="3653836" y="8101572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27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20DF11D6-F7B4-051F-B3CE-834A0DF50A28}"/>
                </a:ext>
              </a:extLst>
            </p:cNvPr>
            <p:cNvSpPr/>
            <p:nvPr/>
          </p:nvSpPr>
          <p:spPr>
            <a:xfrm>
              <a:off x="4197847" y="8344641"/>
              <a:ext cx="1620455" cy="24306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5A5D1766-4633-1A6B-1B2E-01BD33BC190D}"/>
                </a:ext>
              </a:extLst>
            </p:cNvPr>
            <p:cNvSpPr/>
            <p:nvPr/>
          </p:nvSpPr>
          <p:spPr>
            <a:xfrm>
              <a:off x="3653835" y="8344641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28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FC4D0827-D009-4D98-8CEF-AD238E781F2A}"/>
                </a:ext>
              </a:extLst>
            </p:cNvPr>
            <p:cNvSpPr/>
            <p:nvPr/>
          </p:nvSpPr>
          <p:spPr>
            <a:xfrm>
              <a:off x="4197847" y="8587710"/>
              <a:ext cx="1620455" cy="24306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A0FA0892-6829-C84F-1706-B849C802BEFF}"/>
                </a:ext>
              </a:extLst>
            </p:cNvPr>
            <p:cNvSpPr/>
            <p:nvPr/>
          </p:nvSpPr>
          <p:spPr>
            <a:xfrm>
              <a:off x="3653835" y="8587710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29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A205FE9-5C9D-AE9C-39B5-341D5689A501}"/>
                </a:ext>
              </a:extLst>
            </p:cNvPr>
            <p:cNvSpPr/>
            <p:nvPr/>
          </p:nvSpPr>
          <p:spPr>
            <a:xfrm>
              <a:off x="4197847" y="8830779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5C9A312F-E4F8-1653-F1A8-B3FEFBA6576B}"/>
                </a:ext>
              </a:extLst>
            </p:cNvPr>
            <p:cNvSpPr/>
            <p:nvPr/>
          </p:nvSpPr>
          <p:spPr>
            <a:xfrm>
              <a:off x="3653835" y="8830779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30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0F7567FA-540D-283D-0279-F6BE52BD93F6}"/>
                </a:ext>
              </a:extLst>
            </p:cNvPr>
            <p:cNvSpPr/>
            <p:nvPr/>
          </p:nvSpPr>
          <p:spPr>
            <a:xfrm>
              <a:off x="4197847" y="9073848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9775C1D2-B581-0302-A636-40F5D8C3DCC1}"/>
                </a:ext>
              </a:extLst>
            </p:cNvPr>
            <p:cNvSpPr/>
            <p:nvPr/>
          </p:nvSpPr>
          <p:spPr>
            <a:xfrm>
              <a:off x="3653835" y="9073848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31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CEFA1989-F9D6-C49B-55E1-7D3926B94046}"/>
                </a:ext>
              </a:extLst>
            </p:cNvPr>
            <p:cNvSpPr/>
            <p:nvPr/>
          </p:nvSpPr>
          <p:spPr>
            <a:xfrm>
              <a:off x="4197848" y="9316917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90A1EF09-474F-B4E7-0940-9FD85F5DEB44}"/>
                </a:ext>
              </a:extLst>
            </p:cNvPr>
            <p:cNvSpPr/>
            <p:nvPr/>
          </p:nvSpPr>
          <p:spPr>
            <a:xfrm>
              <a:off x="3653836" y="9316917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32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4F389A53-B61E-1A73-205B-C18253EE7EF0}"/>
                </a:ext>
              </a:extLst>
            </p:cNvPr>
            <p:cNvSpPr/>
            <p:nvPr/>
          </p:nvSpPr>
          <p:spPr>
            <a:xfrm>
              <a:off x="4197848" y="9559986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E3F9EDAC-EC56-4404-4B42-E405A83007F6}"/>
                </a:ext>
              </a:extLst>
            </p:cNvPr>
            <p:cNvSpPr/>
            <p:nvPr/>
          </p:nvSpPr>
          <p:spPr>
            <a:xfrm>
              <a:off x="3653836" y="9559986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33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74A7178E-CF79-2D73-6E5E-FA34D4CC0752}"/>
                </a:ext>
              </a:extLst>
            </p:cNvPr>
            <p:cNvSpPr/>
            <p:nvPr/>
          </p:nvSpPr>
          <p:spPr>
            <a:xfrm>
              <a:off x="4197848" y="9803055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91F00786-7425-6B8A-64ED-2B918AD6CC44}"/>
                </a:ext>
              </a:extLst>
            </p:cNvPr>
            <p:cNvSpPr/>
            <p:nvPr/>
          </p:nvSpPr>
          <p:spPr>
            <a:xfrm>
              <a:off x="3653836" y="9803055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34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35DF7EFF-D609-55A1-7F5C-190F767F69D0}"/>
                </a:ext>
              </a:extLst>
            </p:cNvPr>
            <p:cNvSpPr/>
            <p:nvPr/>
          </p:nvSpPr>
          <p:spPr>
            <a:xfrm>
              <a:off x="4197848" y="10046124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9ECA81F3-1F2D-5AC2-DED2-A7407DA45648}"/>
                </a:ext>
              </a:extLst>
            </p:cNvPr>
            <p:cNvSpPr/>
            <p:nvPr/>
          </p:nvSpPr>
          <p:spPr>
            <a:xfrm>
              <a:off x="3653836" y="10046124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35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7CB3F4D5-9B4D-213D-E618-D83FEE6403A9}"/>
                </a:ext>
              </a:extLst>
            </p:cNvPr>
            <p:cNvSpPr/>
            <p:nvPr/>
          </p:nvSpPr>
          <p:spPr>
            <a:xfrm>
              <a:off x="4197847" y="10289193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F7E1C427-0E43-471F-7202-7CCDB33434EF}"/>
                </a:ext>
              </a:extLst>
            </p:cNvPr>
            <p:cNvSpPr/>
            <p:nvPr/>
          </p:nvSpPr>
          <p:spPr>
            <a:xfrm>
              <a:off x="3653835" y="10289193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36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47EDB06B-366A-65D6-69C3-F9450AD1D4A6}"/>
                </a:ext>
              </a:extLst>
            </p:cNvPr>
            <p:cNvSpPr/>
            <p:nvPr/>
          </p:nvSpPr>
          <p:spPr>
            <a:xfrm>
              <a:off x="4197847" y="10532262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B2BE0E88-063E-FF1D-907A-EC2A69E711C5}"/>
                </a:ext>
              </a:extLst>
            </p:cNvPr>
            <p:cNvSpPr/>
            <p:nvPr/>
          </p:nvSpPr>
          <p:spPr>
            <a:xfrm>
              <a:off x="3653835" y="10532262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37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4F358E2A-AB55-74CD-0146-7521E081A779}"/>
                </a:ext>
              </a:extLst>
            </p:cNvPr>
            <p:cNvSpPr/>
            <p:nvPr/>
          </p:nvSpPr>
          <p:spPr>
            <a:xfrm>
              <a:off x="4197847" y="10775331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8EBC5A69-1E43-3D33-793F-2184D605D000}"/>
                </a:ext>
              </a:extLst>
            </p:cNvPr>
            <p:cNvSpPr/>
            <p:nvPr/>
          </p:nvSpPr>
          <p:spPr>
            <a:xfrm>
              <a:off x="3653835" y="10775331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38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33327745-B638-0A00-17AB-D1D5BA985999}"/>
                </a:ext>
              </a:extLst>
            </p:cNvPr>
            <p:cNvSpPr/>
            <p:nvPr/>
          </p:nvSpPr>
          <p:spPr>
            <a:xfrm>
              <a:off x="4197847" y="11018400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F25865C3-DA93-3A72-0F1E-CEA2F2236EC7}"/>
                </a:ext>
              </a:extLst>
            </p:cNvPr>
            <p:cNvSpPr/>
            <p:nvPr/>
          </p:nvSpPr>
          <p:spPr>
            <a:xfrm>
              <a:off x="3653835" y="11018400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39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3FE1D2AA-F69A-57F2-31BF-15806EC820D2}"/>
                </a:ext>
              </a:extLst>
            </p:cNvPr>
            <p:cNvSpPr/>
            <p:nvPr/>
          </p:nvSpPr>
          <p:spPr>
            <a:xfrm>
              <a:off x="4197848" y="11261469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07476B64-C910-81ED-23B0-B676150D695F}"/>
                </a:ext>
              </a:extLst>
            </p:cNvPr>
            <p:cNvSpPr/>
            <p:nvPr/>
          </p:nvSpPr>
          <p:spPr>
            <a:xfrm>
              <a:off x="3653836" y="11261469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40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8F2AD303-4796-DC92-51A8-4B7F01766EEB}"/>
                </a:ext>
              </a:extLst>
            </p:cNvPr>
            <p:cNvSpPr/>
            <p:nvPr/>
          </p:nvSpPr>
          <p:spPr>
            <a:xfrm>
              <a:off x="4197848" y="11504538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5DC9F167-A3C7-03EC-137E-16998F009258}"/>
                </a:ext>
              </a:extLst>
            </p:cNvPr>
            <p:cNvSpPr/>
            <p:nvPr/>
          </p:nvSpPr>
          <p:spPr>
            <a:xfrm>
              <a:off x="3653836" y="11504538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41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132B5DDF-1056-4CFA-6643-066E0DF7774A}"/>
                </a:ext>
              </a:extLst>
            </p:cNvPr>
            <p:cNvSpPr/>
            <p:nvPr/>
          </p:nvSpPr>
          <p:spPr>
            <a:xfrm>
              <a:off x="4197848" y="11747607"/>
              <a:ext cx="1620455" cy="24306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EC0BEAE7-ACCE-CE17-B285-BF9D4A023636}"/>
                </a:ext>
              </a:extLst>
            </p:cNvPr>
            <p:cNvSpPr/>
            <p:nvPr/>
          </p:nvSpPr>
          <p:spPr>
            <a:xfrm>
              <a:off x="3653836" y="11747607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42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67444E82-EBC9-C432-7D30-2EC588A66EFA}"/>
                </a:ext>
              </a:extLst>
            </p:cNvPr>
            <p:cNvSpPr/>
            <p:nvPr/>
          </p:nvSpPr>
          <p:spPr>
            <a:xfrm>
              <a:off x="4197848" y="11990676"/>
              <a:ext cx="1620455" cy="24306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C2F31599-37A3-0344-9C57-85517B771865}"/>
                </a:ext>
              </a:extLst>
            </p:cNvPr>
            <p:cNvSpPr/>
            <p:nvPr/>
          </p:nvSpPr>
          <p:spPr>
            <a:xfrm>
              <a:off x="3653836" y="11990676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43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87A49B46-9EFB-E18F-144B-1F5162F3A699}"/>
                </a:ext>
              </a:extLst>
            </p:cNvPr>
            <p:cNvSpPr/>
            <p:nvPr/>
          </p:nvSpPr>
          <p:spPr>
            <a:xfrm>
              <a:off x="4197847" y="12233745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BF48A80A-E38E-B983-9874-CF21477E2889}"/>
                </a:ext>
              </a:extLst>
            </p:cNvPr>
            <p:cNvSpPr/>
            <p:nvPr/>
          </p:nvSpPr>
          <p:spPr>
            <a:xfrm>
              <a:off x="3653835" y="12233745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44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3ED31E91-F851-7393-6F4A-DA9FB8158BB1}"/>
                </a:ext>
              </a:extLst>
            </p:cNvPr>
            <p:cNvSpPr/>
            <p:nvPr/>
          </p:nvSpPr>
          <p:spPr>
            <a:xfrm>
              <a:off x="4197847" y="12476814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7D4C9561-7AC2-9D0B-4C0E-6477A4B34167}"/>
                </a:ext>
              </a:extLst>
            </p:cNvPr>
            <p:cNvSpPr/>
            <p:nvPr/>
          </p:nvSpPr>
          <p:spPr>
            <a:xfrm>
              <a:off x="3653835" y="12476814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45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67C72A47-A633-C1C4-A77A-1867F2662FBB}"/>
                </a:ext>
              </a:extLst>
            </p:cNvPr>
            <p:cNvSpPr/>
            <p:nvPr/>
          </p:nvSpPr>
          <p:spPr>
            <a:xfrm>
              <a:off x="4197847" y="12719883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C0303375-4E0C-FE35-4C38-90827CD38E04}"/>
                </a:ext>
              </a:extLst>
            </p:cNvPr>
            <p:cNvSpPr/>
            <p:nvPr/>
          </p:nvSpPr>
          <p:spPr>
            <a:xfrm>
              <a:off x="3653835" y="12719883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46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3D4055C1-6F0C-3AF1-89F7-9E81C98D4BF0}"/>
                </a:ext>
              </a:extLst>
            </p:cNvPr>
            <p:cNvSpPr/>
            <p:nvPr/>
          </p:nvSpPr>
          <p:spPr>
            <a:xfrm>
              <a:off x="4197847" y="12962952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6E921F18-33A8-CABA-A7AF-8981A362048A}"/>
                </a:ext>
              </a:extLst>
            </p:cNvPr>
            <p:cNvSpPr/>
            <p:nvPr/>
          </p:nvSpPr>
          <p:spPr>
            <a:xfrm>
              <a:off x="3653835" y="12962952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47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0388C140-6DD6-F2FF-42AE-E0575E383138}"/>
                </a:ext>
              </a:extLst>
            </p:cNvPr>
            <p:cNvSpPr/>
            <p:nvPr/>
          </p:nvSpPr>
          <p:spPr>
            <a:xfrm>
              <a:off x="4197847" y="13206021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8E259DAF-6321-0507-3A3D-6B8DD43BEEFA}"/>
                </a:ext>
              </a:extLst>
            </p:cNvPr>
            <p:cNvSpPr/>
            <p:nvPr/>
          </p:nvSpPr>
          <p:spPr>
            <a:xfrm>
              <a:off x="3653835" y="13206021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48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A7BADABF-CD2E-68FF-760A-F4ED3598ED91}"/>
                </a:ext>
              </a:extLst>
            </p:cNvPr>
            <p:cNvSpPr/>
            <p:nvPr/>
          </p:nvSpPr>
          <p:spPr>
            <a:xfrm>
              <a:off x="4197847" y="13449090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38426EC2-369B-FA85-64C8-4876EEA9BAF9}"/>
                </a:ext>
              </a:extLst>
            </p:cNvPr>
            <p:cNvSpPr/>
            <p:nvPr/>
          </p:nvSpPr>
          <p:spPr>
            <a:xfrm>
              <a:off x="3653835" y="13449090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49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2303C55A-AB90-FC32-BEA8-35FDDF58D4B5}"/>
                </a:ext>
              </a:extLst>
            </p:cNvPr>
            <p:cNvSpPr/>
            <p:nvPr/>
          </p:nvSpPr>
          <p:spPr>
            <a:xfrm>
              <a:off x="4197847" y="13692159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F4DD47AB-9851-9EC6-B294-CF59B672D3D5}"/>
                </a:ext>
              </a:extLst>
            </p:cNvPr>
            <p:cNvSpPr/>
            <p:nvPr/>
          </p:nvSpPr>
          <p:spPr>
            <a:xfrm>
              <a:off x="3653835" y="13692159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50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8EDD2DD6-47D9-D2EE-EAEB-1B532C13D2CB}"/>
                </a:ext>
              </a:extLst>
            </p:cNvPr>
            <p:cNvSpPr/>
            <p:nvPr/>
          </p:nvSpPr>
          <p:spPr>
            <a:xfrm>
              <a:off x="4197847" y="13935228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68F7E7BB-BF4B-FD8D-5D8E-2D002D16D303}"/>
                </a:ext>
              </a:extLst>
            </p:cNvPr>
            <p:cNvSpPr/>
            <p:nvPr/>
          </p:nvSpPr>
          <p:spPr>
            <a:xfrm>
              <a:off x="3653835" y="13935228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51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B9743DD2-6CD2-38EC-9625-C2260016CA34}"/>
                </a:ext>
              </a:extLst>
            </p:cNvPr>
            <p:cNvSpPr/>
            <p:nvPr/>
          </p:nvSpPr>
          <p:spPr>
            <a:xfrm>
              <a:off x="4197846" y="14178297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0141840B-435C-FF94-2470-84C4842C6C1E}"/>
                </a:ext>
              </a:extLst>
            </p:cNvPr>
            <p:cNvSpPr/>
            <p:nvPr/>
          </p:nvSpPr>
          <p:spPr>
            <a:xfrm>
              <a:off x="3653834" y="14178297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52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F7C380D8-7AE9-3B20-E06F-93B9D542CC85}"/>
                </a:ext>
              </a:extLst>
            </p:cNvPr>
            <p:cNvSpPr/>
            <p:nvPr/>
          </p:nvSpPr>
          <p:spPr>
            <a:xfrm>
              <a:off x="4197846" y="14421366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363DF7FA-9E60-AB6F-2AA6-2A4EF7EC83CE}"/>
                </a:ext>
              </a:extLst>
            </p:cNvPr>
            <p:cNvSpPr/>
            <p:nvPr/>
          </p:nvSpPr>
          <p:spPr>
            <a:xfrm>
              <a:off x="3653834" y="14421366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53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62A08579-41DD-C157-E4BF-86FCBC49645E}"/>
                </a:ext>
              </a:extLst>
            </p:cNvPr>
            <p:cNvSpPr/>
            <p:nvPr/>
          </p:nvSpPr>
          <p:spPr>
            <a:xfrm>
              <a:off x="4197846" y="14664435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70E9A665-FCC8-B1EA-83C4-591CD7D57ED3}"/>
                </a:ext>
              </a:extLst>
            </p:cNvPr>
            <p:cNvSpPr/>
            <p:nvPr/>
          </p:nvSpPr>
          <p:spPr>
            <a:xfrm>
              <a:off x="3653834" y="14664435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54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1BF0E770-3BA5-0A61-A058-AD078B723EE2}"/>
                </a:ext>
              </a:extLst>
            </p:cNvPr>
            <p:cNvSpPr/>
            <p:nvPr/>
          </p:nvSpPr>
          <p:spPr>
            <a:xfrm>
              <a:off x="4197846" y="14907504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4D2CC000-9FEF-D181-B1D9-6AFC52B338AC}"/>
                </a:ext>
              </a:extLst>
            </p:cNvPr>
            <p:cNvSpPr/>
            <p:nvPr/>
          </p:nvSpPr>
          <p:spPr>
            <a:xfrm>
              <a:off x="3653834" y="14907504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55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44" name="直线连接符 243">
              <a:extLst>
                <a:ext uri="{FF2B5EF4-FFF2-40B4-BE49-F238E27FC236}">
                  <a16:creationId xmlns:a16="http://schemas.microsoft.com/office/drawing/2014/main" id="{CCD640C0-3295-1FA9-64FD-FDE8D421D6EC}"/>
                </a:ext>
              </a:extLst>
            </p:cNvPr>
            <p:cNvCxnSpPr>
              <a:cxnSpLocks/>
            </p:cNvCxnSpPr>
            <p:nvPr/>
          </p:nvCxnSpPr>
          <p:spPr>
            <a:xfrm>
              <a:off x="3144552" y="2024847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线连接符 245">
              <a:extLst>
                <a:ext uri="{FF2B5EF4-FFF2-40B4-BE49-F238E27FC236}">
                  <a16:creationId xmlns:a16="http://schemas.microsoft.com/office/drawing/2014/main" id="{37F067E5-49BA-8F0B-72CD-D91EF6B42D06}"/>
                </a:ext>
              </a:extLst>
            </p:cNvPr>
            <p:cNvCxnSpPr>
              <a:cxnSpLocks/>
            </p:cNvCxnSpPr>
            <p:nvPr/>
          </p:nvCxnSpPr>
          <p:spPr>
            <a:xfrm>
              <a:off x="3144552" y="2524492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线连接符 246">
              <a:extLst>
                <a:ext uri="{FF2B5EF4-FFF2-40B4-BE49-F238E27FC236}">
                  <a16:creationId xmlns:a16="http://schemas.microsoft.com/office/drawing/2014/main" id="{6A9D7D29-5D33-3FC8-F432-7411D7056CC5}"/>
                </a:ext>
              </a:extLst>
            </p:cNvPr>
            <p:cNvCxnSpPr>
              <a:cxnSpLocks/>
            </p:cNvCxnSpPr>
            <p:nvPr/>
          </p:nvCxnSpPr>
          <p:spPr>
            <a:xfrm>
              <a:off x="3119755" y="3000987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线连接符 247">
              <a:extLst>
                <a:ext uri="{FF2B5EF4-FFF2-40B4-BE49-F238E27FC236}">
                  <a16:creationId xmlns:a16="http://schemas.microsoft.com/office/drawing/2014/main" id="{8592EF8E-6238-F3EC-3153-03C459D71239}"/>
                </a:ext>
              </a:extLst>
            </p:cNvPr>
            <p:cNvCxnSpPr>
              <a:cxnSpLocks/>
            </p:cNvCxnSpPr>
            <p:nvPr/>
          </p:nvCxnSpPr>
          <p:spPr>
            <a:xfrm>
              <a:off x="3119755" y="3483261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线连接符 248">
              <a:extLst>
                <a:ext uri="{FF2B5EF4-FFF2-40B4-BE49-F238E27FC236}">
                  <a16:creationId xmlns:a16="http://schemas.microsoft.com/office/drawing/2014/main" id="{3AF6F4E4-155A-8D65-5E73-B8F6029AC1A0}"/>
                </a:ext>
              </a:extLst>
            </p:cNvPr>
            <p:cNvCxnSpPr>
              <a:cxnSpLocks/>
            </p:cNvCxnSpPr>
            <p:nvPr/>
          </p:nvCxnSpPr>
          <p:spPr>
            <a:xfrm>
              <a:off x="3132977" y="3969399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BF3F1BDC-1D53-0FF6-4D75-129D84D824B9}"/>
                </a:ext>
              </a:extLst>
            </p:cNvPr>
            <p:cNvCxnSpPr>
              <a:cxnSpLocks/>
            </p:cNvCxnSpPr>
            <p:nvPr/>
          </p:nvCxnSpPr>
          <p:spPr>
            <a:xfrm>
              <a:off x="3132977" y="4469044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C779CBC-2E36-AFA0-8ED2-CF09A6292DDE}"/>
                </a:ext>
              </a:extLst>
            </p:cNvPr>
            <p:cNvCxnSpPr>
              <a:cxnSpLocks/>
            </p:cNvCxnSpPr>
            <p:nvPr/>
          </p:nvCxnSpPr>
          <p:spPr>
            <a:xfrm>
              <a:off x="3108180" y="4957114"/>
              <a:ext cx="3217762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线连接符 251">
              <a:extLst>
                <a:ext uri="{FF2B5EF4-FFF2-40B4-BE49-F238E27FC236}">
                  <a16:creationId xmlns:a16="http://schemas.microsoft.com/office/drawing/2014/main" id="{6E4C4586-B9C2-2139-A293-50B8C71DA633}"/>
                </a:ext>
              </a:extLst>
            </p:cNvPr>
            <p:cNvCxnSpPr>
              <a:cxnSpLocks/>
            </p:cNvCxnSpPr>
            <p:nvPr/>
          </p:nvCxnSpPr>
          <p:spPr>
            <a:xfrm>
              <a:off x="3108180" y="5427813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E7A094E4-E989-4386-55C2-0B3E3611602F}"/>
                </a:ext>
              </a:extLst>
            </p:cNvPr>
            <p:cNvCxnSpPr>
              <a:cxnSpLocks/>
            </p:cNvCxnSpPr>
            <p:nvPr/>
          </p:nvCxnSpPr>
          <p:spPr>
            <a:xfrm>
              <a:off x="3132977" y="5913951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69A539BD-BDD5-494E-0DD0-F7252BF6DCD9}"/>
                </a:ext>
              </a:extLst>
            </p:cNvPr>
            <p:cNvCxnSpPr>
              <a:cxnSpLocks/>
            </p:cNvCxnSpPr>
            <p:nvPr/>
          </p:nvCxnSpPr>
          <p:spPr>
            <a:xfrm>
              <a:off x="3132977" y="6413596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线连接符 254">
              <a:extLst>
                <a:ext uri="{FF2B5EF4-FFF2-40B4-BE49-F238E27FC236}">
                  <a16:creationId xmlns:a16="http://schemas.microsoft.com/office/drawing/2014/main" id="{FD84B20D-7376-2AF1-4230-25F29B6097AF}"/>
                </a:ext>
              </a:extLst>
            </p:cNvPr>
            <p:cNvCxnSpPr>
              <a:cxnSpLocks/>
            </p:cNvCxnSpPr>
            <p:nvPr/>
          </p:nvCxnSpPr>
          <p:spPr>
            <a:xfrm>
              <a:off x="3108180" y="6890091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75C24DD3-511A-2C14-3DD8-0E153CFEE146}"/>
                </a:ext>
              </a:extLst>
            </p:cNvPr>
            <p:cNvCxnSpPr>
              <a:cxnSpLocks/>
            </p:cNvCxnSpPr>
            <p:nvPr/>
          </p:nvCxnSpPr>
          <p:spPr>
            <a:xfrm>
              <a:off x="3108180" y="7372365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2B7D5FED-A4B6-C05D-1996-A991E05764E9}"/>
                </a:ext>
              </a:extLst>
            </p:cNvPr>
            <p:cNvCxnSpPr>
              <a:cxnSpLocks/>
            </p:cNvCxnSpPr>
            <p:nvPr/>
          </p:nvCxnSpPr>
          <p:spPr>
            <a:xfrm>
              <a:off x="3121402" y="7858503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线连接符 257">
              <a:extLst>
                <a:ext uri="{FF2B5EF4-FFF2-40B4-BE49-F238E27FC236}">
                  <a16:creationId xmlns:a16="http://schemas.microsoft.com/office/drawing/2014/main" id="{DAF3192C-F9E4-8F3E-75D0-94E51BE0CB14}"/>
                </a:ext>
              </a:extLst>
            </p:cNvPr>
            <p:cNvCxnSpPr>
              <a:cxnSpLocks/>
            </p:cNvCxnSpPr>
            <p:nvPr/>
          </p:nvCxnSpPr>
          <p:spPr>
            <a:xfrm>
              <a:off x="3121402" y="8358148"/>
              <a:ext cx="3217762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线连接符 258">
              <a:extLst>
                <a:ext uri="{FF2B5EF4-FFF2-40B4-BE49-F238E27FC236}">
                  <a16:creationId xmlns:a16="http://schemas.microsoft.com/office/drawing/2014/main" id="{9F9C3AD4-C80C-AAC7-2F78-158AAC749BF9}"/>
                </a:ext>
              </a:extLst>
            </p:cNvPr>
            <p:cNvCxnSpPr>
              <a:cxnSpLocks/>
            </p:cNvCxnSpPr>
            <p:nvPr/>
          </p:nvCxnSpPr>
          <p:spPr>
            <a:xfrm>
              <a:off x="3096605" y="8834643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线连接符 259">
              <a:extLst>
                <a:ext uri="{FF2B5EF4-FFF2-40B4-BE49-F238E27FC236}">
                  <a16:creationId xmlns:a16="http://schemas.microsoft.com/office/drawing/2014/main" id="{53B90868-99E0-78E1-C75E-C9FE1A0C4214}"/>
                </a:ext>
              </a:extLst>
            </p:cNvPr>
            <p:cNvCxnSpPr>
              <a:cxnSpLocks/>
            </p:cNvCxnSpPr>
            <p:nvPr/>
          </p:nvCxnSpPr>
          <p:spPr>
            <a:xfrm>
              <a:off x="3096605" y="9316917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连接符 260">
              <a:extLst>
                <a:ext uri="{FF2B5EF4-FFF2-40B4-BE49-F238E27FC236}">
                  <a16:creationId xmlns:a16="http://schemas.microsoft.com/office/drawing/2014/main" id="{8EA1C335-AB4F-4D02-1BE1-2C2729127F1B}"/>
                </a:ext>
              </a:extLst>
            </p:cNvPr>
            <p:cNvCxnSpPr>
              <a:cxnSpLocks/>
            </p:cNvCxnSpPr>
            <p:nvPr/>
          </p:nvCxnSpPr>
          <p:spPr>
            <a:xfrm>
              <a:off x="3132977" y="9805005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线连接符 261">
              <a:extLst>
                <a:ext uri="{FF2B5EF4-FFF2-40B4-BE49-F238E27FC236}">
                  <a16:creationId xmlns:a16="http://schemas.microsoft.com/office/drawing/2014/main" id="{7477B7D5-5C6D-2CFA-9965-6B65B529749A}"/>
                </a:ext>
              </a:extLst>
            </p:cNvPr>
            <p:cNvCxnSpPr>
              <a:cxnSpLocks/>
            </p:cNvCxnSpPr>
            <p:nvPr/>
          </p:nvCxnSpPr>
          <p:spPr>
            <a:xfrm>
              <a:off x="3132977" y="10304650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线连接符 262">
              <a:extLst>
                <a:ext uri="{FF2B5EF4-FFF2-40B4-BE49-F238E27FC236}">
                  <a16:creationId xmlns:a16="http://schemas.microsoft.com/office/drawing/2014/main" id="{48C2943C-E366-1C0A-8833-9B106F735F52}"/>
                </a:ext>
              </a:extLst>
            </p:cNvPr>
            <p:cNvCxnSpPr>
              <a:cxnSpLocks/>
            </p:cNvCxnSpPr>
            <p:nvPr/>
          </p:nvCxnSpPr>
          <p:spPr>
            <a:xfrm>
              <a:off x="3108180" y="10781145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842460A3-406A-8A99-86CC-2C936ABA87D5}"/>
                </a:ext>
              </a:extLst>
            </p:cNvPr>
            <p:cNvCxnSpPr>
              <a:cxnSpLocks/>
            </p:cNvCxnSpPr>
            <p:nvPr/>
          </p:nvCxnSpPr>
          <p:spPr>
            <a:xfrm>
              <a:off x="3108180" y="11263419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9CEA47E-4349-54EE-50F3-0ECC74AD51B1}"/>
                </a:ext>
              </a:extLst>
            </p:cNvPr>
            <p:cNvCxnSpPr>
              <a:cxnSpLocks/>
            </p:cNvCxnSpPr>
            <p:nvPr/>
          </p:nvCxnSpPr>
          <p:spPr>
            <a:xfrm>
              <a:off x="3121402" y="11749557"/>
              <a:ext cx="3217762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线连接符 265">
              <a:extLst>
                <a:ext uri="{FF2B5EF4-FFF2-40B4-BE49-F238E27FC236}">
                  <a16:creationId xmlns:a16="http://schemas.microsoft.com/office/drawing/2014/main" id="{E2AAD82A-BCDF-FE35-5F70-B50B849949A2}"/>
                </a:ext>
              </a:extLst>
            </p:cNvPr>
            <p:cNvCxnSpPr>
              <a:cxnSpLocks/>
            </p:cNvCxnSpPr>
            <p:nvPr/>
          </p:nvCxnSpPr>
          <p:spPr>
            <a:xfrm>
              <a:off x="3121402" y="12249202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线连接符 266">
              <a:extLst>
                <a:ext uri="{FF2B5EF4-FFF2-40B4-BE49-F238E27FC236}">
                  <a16:creationId xmlns:a16="http://schemas.microsoft.com/office/drawing/2014/main" id="{E8A06FB6-ED4E-61A2-5949-7A605F89E04F}"/>
                </a:ext>
              </a:extLst>
            </p:cNvPr>
            <p:cNvCxnSpPr>
              <a:cxnSpLocks/>
            </p:cNvCxnSpPr>
            <p:nvPr/>
          </p:nvCxnSpPr>
          <p:spPr>
            <a:xfrm>
              <a:off x="3096605" y="12725697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线连接符 267">
              <a:extLst>
                <a:ext uri="{FF2B5EF4-FFF2-40B4-BE49-F238E27FC236}">
                  <a16:creationId xmlns:a16="http://schemas.microsoft.com/office/drawing/2014/main" id="{2C742A17-3D82-342C-47E5-B44189B34702}"/>
                </a:ext>
              </a:extLst>
            </p:cNvPr>
            <p:cNvCxnSpPr>
              <a:cxnSpLocks/>
            </p:cNvCxnSpPr>
            <p:nvPr/>
          </p:nvCxnSpPr>
          <p:spPr>
            <a:xfrm>
              <a:off x="3096605" y="13207971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线连接符 268">
              <a:extLst>
                <a:ext uri="{FF2B5EF4-FFF2-40B4-BE49-F238E27FC236}">
                  <a16:creationId xmlns:a16="http://schemas.microsoft.com/office/drawing/2014/main" id="{B7ED1685-D4F1-FE9C-76F5-39AF00B45A02}"/>
                </a:ext>
              </a:extLst>
            </p:cNvPr>
            <p:cNvCxnSpPr>
              <a:cxnSpLocks/>
            </p:cNvCxnSpPr>
            <p:nvPr/>
          </p:nvCxnSpPr>
          <p:spPr>
            <a:xfrm>
              <a:off x="3121402" y="13692159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线连接符 269">
              <a:extLst>
                <a:ext uri="{FF2B5EF4-FFF2-40B4-BE49-F238E27FC236}">
                  <a16:creationId xmlns:a16="http://schemas.microsoft.com/office/drawing/2014/main" id="{9D0EE34A-E79B-3268-7639-647EED5DAEA4}"/>
                </a:ext>
              </a:extLst>
            </p:cNvPr>
            <p:cNvCxnSpPr>
              <a:cxnSpLocks/>
            </p:cNvCxnSpPr>
            <p:nvPr/>
          </p:nvCxnSpPr>
          <p:spPr>
            <a:xfrm>
              <a:off x="3121402" y="14191804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线连接符 270">
              <a:extLst>
                <a:ext uri="{FF2B5EF4-FFF2-40B4-BE49-F238E27FC236}">
                  <a16:creationId xmlns:a16="http://schemas.microsoft.com/office/drawing/2014/main" id="{3A6EFD00-77E3-52F6-A8B9-FD60E41C653D}"/>
                </a:ext>
              </a:extLst>
            </p:cNvPr>
            <p:cNvCxnSpPr>
              <a:cxnSpLocks/>
            </p:cNvCxnSpPr>
            <p:nvPr/>
          </p:nvCxnSpPr>
          <p:spPr>
            <a:xfrm>
              <a:off x="3096605" y="14668299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线连接符 271">
              <a:extLst>
                <a:ext uri="{FF2B5EF4-FFF2-40B4-BE49-F238E27FC236}">
                  <a16:creationId xmlns:a16="http://schemas.microsoft.com/office/drawing/2014/main" id="{413D2115-F1F3-52BB-9501-401B619B449A}"/>
                </a:ext>
              </a:extLst>
            </p:cNvPr>
            <p:cNvCxnSpPr>
              <a:cxnSpLocks/>
            </p:cNvCxnSpPr>
            <p:nvPr/>
          </p:nvCxnSpPr>
          <p:spPr>
            <a:xfrm>
              <a:off x="3096605" y="15150573"/>
              <a:ext cx="3217762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线连接符 142">
              <a:extLst>
                <a:ext uri="{FF2B5EF4-FFF2-40B4-BE49-F238E27FC236}">
                  <a16:creationId xmlns:a16="http://schemas.microsoft.com/office/drawing/2014/main" id="{43214326-8B5E-EEC0-2254-F4F1C22FE03C}"/>
                </a:ext>
              </a:extLst>
            </p:cNvPr>
            <p:cNvCxnSpPr>
              <a:cxnSpLocks/>
            </p:cNvCxnSpPr>
            <p:nvPr/>
          </p:nvCxnSpPr>
          <p:spPr>
            <a:xfrm>
              <a:off x="3131852" y="1544256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F23832A-6AF8-1882-064A-E28F8D79A2C9}"/>
                </a:ext>
              </a:extLst>
            </p:cNvPr>
            <p:cNvGrpSpPr/>
            <p:nvPr/>
          </p:nvGrpSpPr>
          <p:grpSpPr>
            <a:xfrm>
              <a:off x="1590548" y="1538861"/>
              <a:ext cx="1477124" cy="3418403"/>
              <a:chOff x="1622641" y="1538861"/>
              <a:chExt cx="1477124" cy="3418403"/>
            </a:xfrm>
          </p:grpSpPr>
          <p:sp>
            <p:nvSpPr>
              <p:cNvPr id="2" name="左大括号 1">
                <a:extLst>
                  <a:ext uri="{FF2B5EF4-FFF2-40B4-BE49-F238E27FC236}">
                    <a16:creationId xmlns:a16="http://schemas.microsoft.com/office/drawing/2014/main" id="{CCDD8E87-ABE8-D0BE-FA40-FA7A60577776}"/>
                  </a:ext>
                </a:extLst>
              </p:cNvPr>
              <p:cNvSpPr/>
              <p:nvPr/>
            </p:nvSpPr>
            <p:spPr>
              <a:xfrm>
                <a:off x="2688919" y="1538861"/>
                <a:ext cx="410846" cy="3418403"/>
              </a:xfrm>
              <a:prstGeom prst="leftBrace">
                <a:avLst>
                  <a:gd name="adj1" fmla="val 31445"/>
                  <a:gd name="adj2" fmla="val 50000"/>
                </a:avLst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39F7B1D-B345-34C6-8F72-A3EBC889063F}"/>
                  </a:ext>
                </a:extLst>
              </p:cNvPr>
              <p:cNvSpPr txBox="1"/>
              <p:nvPr/>
            </p:nvSpPr>
            <p:spPr>
              <a:xfrm>
                <a:off x="1622641" y="3035223"/>
                <a:ext cx="1206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depth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0</a:t>
                </a:r>
                <a:endParaRPr kumimoji="1" lang="zh-CN" altLang="en-US" dirty="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624C99A-927E-C01E-2338-ED67259CDC62}"/>
                </a:ext>
              </a:extLst>
            </p:cNvPr>
            <p:cNvGrpSpPr/>
            <p:nvPr/>
          </p:nvGrpSpPr>
          <p:grpSpPr>
            <a:xfrm>
              <a:off x="1590548" y="4957114"/>
              <a:ext cx="1477124" cy="3418403"/>
              <a:chOff x="1611066" y="4931714"/>
              <a:chExt cx="1477124" cy="3418403"/>
            </a:xfrm>
          </p:grpSpPr>
          <p:sp>
            <p:nvSpPr>
              <p:cNvPr id="5" name="左大括号 4">
                <a:extLst>
                  <a:ext uri="{FF2B5EF4-FFF2-40B4-BE49-F238E27FC236}">
                    <a16:creationId xmlns:a16="http://schemas.microsoft.com/office/drawing/2014/main" id="{636236A1-332B-E69F-8CBB-DEB6B515F6C8}"/>
                  </a:ext>
                </a:extLst>
              </p:cNvPr>
              <p:cNvSpPr/>
              <p:nvPr/>
            </p:nvSpPr>
            <p:spPr>
              <a:xfrm>
                <a:off x="2677344" y="4931714"/>
                <a:ext cx="410846" cy="3418403"/>
              </a:xfrm>
              <a:prstGeom prst="leftBrace">
                <a:avLst>
                  <a:gd name="adj1" fmla="val 31445"/>
                  <a:gd name="adj2" fmla="val 50000"/>
                </a:avLst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BE29772-E268-0571-55D4-444974AD1528}"/>
                  </a:ext>
                </a:extLst>
              </p:cNvPr>
              <p:cNvSpPr txBox="1"/>
              <p:nvPr/>
            </p:nvSpPr>
            <p:spPr>
              <a:xfrm>
                <a:off x="1611066" y="6428076"/>
                <a:ext cx="1206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depth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</a:t>
                </a:r>
                <a:endParaRPr kumimoji="1" lang="zh-CN" altLang="en-US" dirty="0"/>
              </a:p>
            </p:txBody>
          </p: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776ECF0F-7529-04C2-FBCE-A2F96F52C9F7}"/>
                </a:ext>
              </a:extLst>
            </p:cNvPr>
            <p:cNvGrpSpPr/>
            <p:nvPr/>
          </p:nvGrpSpPr>
          <p:grpSpPr>
            <a:xfrm>
              <a:off x="1590548" y="8354604"/>
              <a:ext cx="1477124" cy="3418403"/>
              <a:chOff x="1611066" y="4931714"/>
              <a:chExt cx="1477124" cy="3418403"/>
            </a:xfrm>
          </p:grpSpPr>
          <p:sp>
            <p:nvSpPr>
              <p:cNvPr id="153" name="左大括号 152">
                <a:extLst>
                  <a:ext uri="{FF2B5EF4-FFF2-40B4-BE49-F238E27FC236}">
                    <a16:creationId xmlns:a16="http://schemas.microsoft.com/office/drawing/2014/main" id="{193F277D-D273-706A-1130-9EF7E8BA93E0}"/>
                  </a:ext>
                </a:extLst>
              </p:cNvPr>
              <p:cNvSpPr/>
              <p:nvPr/>
            </p:nvSpPr>
            <p:spPr>
              <a:xfrm>
                <a:off x="2677344" y="4931714"/>
                <a:ext cx="410846" cy="3418403"/>
              </a:xfrm>
              <a:prstGeom prst="leftBrace">
                <a:avLst>
                  <a:gd name="adj1" fmla="val 31445"/>
                  <a:gd name="adj2" fmla="val 50000"/>
                </a:avLst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EDCD04CF-09A3-764A-DFC2-D248DCC2F895}"/>
                  </a:ext>
                </a:extLst>
              </p:cNvPr>
              <p:cNvSpPr txBox="1"/>
              <p:nvPr/>
            </p:nvSpPr>
            <p:spPr>
              <a:xfrm>
                <a:off x="1611066" y="6428076"/>
                <a:ext cx="1206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depth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2</a:t>
                </a:r>
                <a:endParaRPr kumimoji="1" lang="zh-CN" altLang="en-US" dirty="0"/>
              </a:p>
            </p:txBody>
          </p:sp>
        </p:grp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7D8BCD90-543C-51B8-8DD2-2E531808A9CA}"/>
                </a:ext>
              </a:extLst>
            </p:cNvPr>
            <p:cNvGrpSpPr/>
            <p:nvPr/>
          </p:nvGrpSpPr>
          <p:grpSpPr>
            <a:xfrm>
              <a:off x="1590548" y="11732170"/>
              <a:ext cx="1477124" cy="3418403"/>
              <a:chOff x="1611066" y="4931714"/>
              <a:chExt cx="1477124" cy="3418403"/>
            </a:xfrm>
          </p:grpSpPr>
          <p:sp>
            <p:nvSpPr>
              <p:cNvPr id="159" name="左大括号 158">
                <a:extLst>
                  <a:ext uri="{FF2B5EF4-FFF2-40B4-BE49-F238E27FC236}">
                    <a16:creationId xmlns:a16="http://schemas.microsoft.com/office/drawing/2014/main" id="{C1B7FB66-28C5-CEB1-599B-542E1DEE4670}"/>
                  </a:ext>
                </a:extLst>
              </p:cNvPr>
              <p:cNvSpPr/>
              <p:nvPr/>
            </p:nvSpPr>
            <p:spPr>
              <a:xfrm>
                <a:off x="2677344" y="4931714"/>
                <a:ext cx="410846" cy="3418403"/>
              </a:xfrm>
              <a:prstGeom prst="leftBrace">
                <a:avLst>
                  <a:gd name="adj1" fmla="val 31445"/>
                  <a:gd name="adj2" fmla="val 50000"/>
                </a:avLst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D60FF837-617E-77FA-E0DE-CE11FA121343}"/>
                  </a:ext>
                </a:extLst>
              </p:cNvPr>
              <p:cNvSpPr txBox="1"/>
              <p:nvPr/>
            </p:nvSpPr>
            <p:spPr>
              <a:xfrm>
                <a:off x="1611066" y="6428076"/>
                <a:ext cx="1206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depth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3</a:t>
                </a:r>
                <a:endParaRPr kumimoji="1" lang="zh-CN" altLang="en-US" dirty="0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2B7EED5-0DA8-AB5F-DA8D-6F6D080B781A}"/>
                </a:ext>
              </a:extLst>
            </p:cNvPr>
            <p:cNvGrpSpPr/>
            <p:nvPr/>
          </p:nvGrpSpPr>
          <p:grpSpPr>
            <a:xfrm>
              <a:off x="3144552" y="1597520"/>
              <a:ext cx="381000" cy="13503545"/>
              <a:chOff x="3144552" y="1597520"/>
              <a:chExt cx="381000" cy="13503545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F152BF4A-291B-984A-71A9-6D7A58945A59}"/>
                  </a:ext>
                </a:extLst>
              </p:cNvPr>
              <p:cNvGrpSpPr/>
              <p:nvPr/>
            </p:nvGrpSpPr>
            <p:grpSpPr>
              <a:xfrm>
                <a:off x="3144552" y="1597520"/>
                <a:ext cx="381000" cy="3303950"/>
                <a:chOff x="3165909" y="1559420"/>
                <a:chExt cx="381000" cy="3303950"/>
              </a:xfrm>
            </p:grpSpPr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401D6F6-31AB-902C-698A-B1CC860C97B2}"/>
                    </a:ext>
                  </a:extLst>
                </p:cNvPr>
                <p:cNvSpPr txBox="1"/>
                <p:nvPr/>
              </p:nvSpPr>
              <p:spPr>
                <a:xfrm>
                  <a:off x="3165909" y="155942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0</a:t>
                  </a:r>
                  <a:endParaRPr kumimoji="1" lang="zh-CN" altLang="en-US" dirty="0"/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D370C1D9-956F-A8F2-489D-272DE6E6035D}"/>
                    </a:ext>
                  </a:extLst>
                </p:cNvPr>
                <p:cNvSpPr txBox="1"/>
                <p:nvPr/>
              </p:nvSpPr>
              <p:spPr>
                <a:xfrm>
                  <a:off x="3165909" y="2048523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1</a:t>
                  </a:r>
                  <a:endParaRPr kumimoji="1" lang="zh-CN" altLang="en-US" dirty="0"/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F49422A2-2BEE-B121-CBB5-F28712A6C7A8}"/>
                    </a:ext>
                  </a:extLst>
                </p:cNvPr>
                <p:cNvSpPr txBox="1"/>
                <p:nvPr/>
              </p:nvSpPr>
              <p:spPr>
                <a:xfrm>
                  <a:off x="3165909" y="2537626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2</a:t>
                  </a:r>
                  <a:endParaRPr kumimoji="1" lang="zh-CN" altLang="en-US" dirty="0"/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B5876F8-715A-4E78-3A4C-F72496E8F7A7}"/>
                    </a:ext>
                  </a:extLst>
                </p:cNvPr>
                <p:cNvSpPr txBox="1"/>
                <p:nvPr/>
              </p:nvSpPr>
              <p:spPr>
                <a:xfrm>
                  <a:off x="3165909" y="3026729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3</a:t>
                  </a:r>
                  <a:endParaRPr kumimoji="1" lang="zh-CN" altLang="en-US" dirty="0"/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76CE78B-74DD-44D6-1704-930EFC189036}"/>
                    </a:ext>
                  </a:extLst>
                </p:cNvPr>
                <p:cNvSpPr txBox="1"/>
                <p:nvPr/>
              </p:nvSpPr>
              <p:spPr>
                <a:xfrm>
                  <a:off x="3165909" y="3515832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4</a:t>
                  </a:r>
                  <a:endParaRPr kumimoji="1" lang="zh-CN" altLang="en-US" dirty="0"/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4C5763-C26E-7377-0CB1-C153894784BE}"/>
                    </a:ext>
                  </a:extLst>
                </p:cNvPr>
                <p:cNvSpPr txBox="1"/>
                <p:nvPr/>
              </p:nvSpPr>
              <p:spPr>
                <a:xfrm>
                  <a:off x="3165909" y="4004935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5</a:t>
                  </a:r>
                  <a:endParaRPr kumimoji="1" lang="zh-CN" altLang="en-US" dirty="0"/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B00DCBA-DBEE-DACE-9C7F-66DE3D000365}"/>
                    </a:ext>
                  </a:extLst>
                </p:cNvPr>
                <p:cNvSpPr txBox="1"/>
                <p:nvPr/>
              </p:nvSpPr>
              <p:spPr>
                <a:xfrm>
                  <a:off x="3165909" y="449403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6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75" name="组合 174">
                <a:extLst>
                  <a:ext uri="{FF2B5EF4-FFF2-40B4-BE49-F238E27FC236}">
                    <a16:creationId xmlns:a16="http://schemas.microsoft.com/office/drawing/2014/main" id="{85D4C9D4-DD60-99D9-3766-4F67FA852589}"/>
                  </a:ext>
                </a:extLst>
              </p:cNvPr>
              <p:cNvGrpSpPr/>
              <p:nvPr/>
            </p:nvGrpSpPr>
            <p:grpSpPr>
              <a:xfrm>
                <a:off x="3144552" y="5040624"/>
                <a:ext cx="381000" cy="3303950"/>
                <a:chOff x="3165909" y="1559420"/>
                <a:chExt cx="381000" cy="3303950"/>
              </a:xfrm>
            </p:grpSpPr>
            <p:sp>
              <p:nvSpPr>
                <p:cNvPr id="177" name="文本框 176">
                  <a:extLst>
                    <a:ext uri="{FF2B5EF4-FFF2-40B4-BE49-F238E27FC236}">
                      <a16:creationId xmlns:a16="http://schemas.microsoft.com/office/drawing/2014/main" id="{850FDFA0-AC5B-0100-CDC9-30A058159A66}"/>
                    </a:ext>
                  </a:extLst>
                </p:cNvPr>
                <p:cNvSpPr txBox="1"/>
                <p:nvPr/>
              </p:nvSpPr>
              <p:spPr>
                <a:xfrm>
                  <a:off x="3165909" y="155942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0</a:t>
                  </a:r>
                  <a:endParaRPr kumimoji="1" lang="zh-CN" altLang="en-US" dirty="0"/>
                </a:p>
              </p:txBody>
            </p:sp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1A52AD3-5A99-EEFE-F3C6-6A355ECEFF55}"/>
                    </a:ext>
                  </a:extLst>
                </p:cNvPr>
                <p:cNvSpPr txBox="1"/>
                <p:nvPr/>
              </p:nvSpPr>
              <p:spPr>
                <a:xfrm>
                  <a:off x="3165909" y="2048523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1</a:t>
                  </a:r>
                  <a:endParaRPr kumimoji="1" lang="zh-CN" altLang="en-US" dirty="0"/>
                </a:p>
              </p:txBody>
            </p:sp>
            <p:sp>
              <p:nvSpPr>
                <p:cNvPr id="181" name="文本框 180">
                  <a:extLst>
                    <a:ext uri="{FF2B5EF4-FFF2-40B4-BE49-F238E27FC236}">
                      <a16:creationId xmlns:a16="http://schemas.microsoft.com/office/drawing/2014/main" id="{C1A702D7-8A75-F056-38B2-1D3C82081C39}"/>
                    </a:ext>
                  </a:extLst>
                </p:cNvPr>
                <p:cNvSpPr txBox="1"/>
                <p:nvPr/>
              </p:nvSpPr>
              <p:spPr>
                <a:xfrm>
                  <a:off x="3165909" y="2537626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2</a:t>
                  </a:r>
                  <a:endParaRPr kumimoji="1" lang="zh-CN" altLang="en-US" dirty="0"/>
                </a:p>
              </p:txBody>
            </p:sp>
            <p:sp>
              <p:nvSpPr>
                <p:cNvPr id="183" name="文本框 182">
                  <a:extLst>
                    <a:ext uri="{FF2B5EF4-FFF2-40B4-BE49-F238E27FC236}">
                      <a16:creationId xmlns:a16="http://schemas.microsoft.com/office/drawing/2014/main" id="{7924E419-6E5E-D1CE-56F0-2C12DCBDE634}"/>
                    </a:ext>
                  </a:extLst>
                </p:cNvPr>
                <p:cNvSpPr txBox="1"/>
                <p:nvPr/>
              </p:nvSpPr>
              <p:spPr>
                <a:xfrm>
                  <a:off x="3165909" y="3026729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3</a:t>
                  </a:r>
                  <a:endParaRPr kumimoji="1" lang="zh-CN" altLang="en-US" dirty="0"/>
                </a:p>
              </p:txBody>
            </p:sp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E3349836-0EE7-3C35-2392-9762944A32AA}"/>
                    </a:ext>
                  </a:extLst>
                </p:cNvPr>
                <p:cNvSpPr txBox="1"/>
                <p:nvPr/>
              </p:nvSpPr>
              <p:spPr>
                <a:xfrm>
                  <a:off x="3165909" y="3515832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4</a:t>
                  </a:r>
                  <a:endParaRPr kumimoji="1" lang="zh-CN" altLang="en-US" dirty="0"/>
                </a:p>
              </p:txBody>
            </p:sp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9188AFA6-6198-CBD6-A391-E6043FD0432E}"/>
                    </a:ext>
                  </a:extLst>
                </p:cNvPr>
                <p:cNvSpPr txBox="1"/>
                <p:nvPr/>
              </p:nvSpPr>
              <p:spPr>
                <a:xfrm>
                  <a:off x="3165909" y="4004935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5</a:t>
                  </a:r>
                  <a:endParaRPr kumimoji="1" lang="zh-CN" altLang="en-US" dirty="0"/>
                </a:p>
              </p:txBody>
            </p:sp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D10BBAB9-62BB-2860-2E19-D58489E191CD}"/>
                    </a:ext>
                  </a:extLst>
                </p:cNvPr>
                <p:cNvSpPr txBox="1"/>
                <p:nvPr/>
              </p:nvSpPr>
              <p:spPr>
                <a:xfrm>
                  <a:off x="3165909" y="449403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6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965B8AFF-E808-D9E1-2CA6-CA3E6EBD89C5}"/>
                  </a:ext>
                </a:extLst>
              </p:cNvPr>
              <p:cNvGrpSpPr/>
              <p:nvPr/>
            </p:nvGrpSpPr>
            <p:grpSpPr>
              <a:xfrm>
                <a:off x="3144552" y="8434427"/>
                <a:ext cx="381000" cy="3303950"/>
                <a:chOff x="3165909" y="1559420"/>
                <a:chExt cx="381000" cy="3303950"/>
              </a:xfrm>
            </p:grpSpPr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B1C58B20-9F0E-9380-1320-099DACF35BAF}"/>
                    </a:ext>
                  </a:extLst>
                </p:cNvPr>
                <p:cNvSpPr txBox="1"/>
                <p:nvPr/>
              </p:nvSpPr>
              <p:spPr>
                <a:xfrm>
                  <a:off x="3165909" y="155942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0</a:t>
                  </a:r>
                  <a:endParaRPr kumimoji="1" lang="zh-CN" altLang="en-US" dirty="0"/>
                </a:p>
              </p:txBody>
            </p:sp>
            <p:sp>
              <p:nvSpPr>
                <p:cNvPr id="195" name="文本框 194">
                  <a:extLst>
                    <a:ext uri="{FF2B5EF4-FFF2-40B4-BE49-F238E27FC236}">
                      <a16:creationId xmlns:a16="http://schemas.microsoft.com/office/drawing/2014/main" id="{C92C7B4D-1E48-3A2A-A5DE-551499F1C53C}"/>
                    </a:ext>
                  </a:extLst>
                </p:cNvPr>
                <p:cNvSpPr txBox="1"/>
                <p:nvPr/>
              </p:nvSpPr>
              <p:spPr>
                <a:xfrm>
                  <a:off x="3165909" y="2048523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1</a:t>
                  </a:r>
                  <a:endParaRPr kumimoji="1" lang="zh-CN" altLang="en-US" dirty="0"/>
                </a:p>
              </p:txBody>
            </p:sp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4539D366-651A-674C-CB4C-8E652813EDE9}"/>
                    </a:ext>
                  </a:extLst>
                </p:cNvPr>
                <p:cNvSpPr txBox="1"/>
                <p:nvPr/>
              </p:nvSpPr>
              <p:spPr>
                <a:xfrm>
                  <a:off x="3165909" y="2537626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2</a:t>
                  </a:r>
                  <a:endParaRPr kumimoji="1" lang="zh-CN" altLang="en-US" dirty="0"/>
                </a:p>
              </p:txBody>
            </p:sp>
            <p:sp>
              <p:nvSpPr>
                <p:cNvPr id="199" name="文本框 198">
                  <a:extLst>
                    <a:ext uri="{FF2B5EF4-FFF2-40B4-BE49-F238E27FC236}">
                      <a16:creationId xmlns:a16="http://schemas.microsoft.com/office/drawing/2014/main" id="{FA8FC388-3217-4A6E-E6B5-2317221F5C4A}"/>
                    </a:ext>
                  </a:extLst>
                </p:cNvPr>
                <p:cNvSpPr txBox="1"/>
                <p:nvPr/>
              </p:nvSpPr>
              <p:spPr>
                <a:xfrm>
                  <a:off x="3165909" y="3026729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3</a:t>
                  </a:r>
                  <a:endParaRPr kumimoji="1" lang="zh-CN" altLang="en-US" dirty="0"/>
                </a:p>
              </p:txBody>
            </p:sp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58D767D-B57A-26CF-FDB4-75C44520706D}"/>
                    </a:ext>
                  </a:extLst>
                </p:cNvPr>
                <p:cNvSpPr txBox="1"/>
                <p:nvPr/>
              </p:nvSpPr>
              <p:spPr>
                <a:xfrm>
                  <a:off x="3165909" y="3515832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4</a:t>
                  </a:r>
                  <a:endParaRPr kumimoji="1" lang="zh-CN" altLang="en-US" dirty="0"/>
                </a:p>
              </p:txBody>
            </p:sp>
            <p:sp>
              <p:nvSpPr>
                <p:cNvPr id="203" name="文本框 202">
                  <a:extLst>
                    <a:ext uri="{FF2B5EF4-FFF2-40B4-BE49-F238E27FC236}">
                      <a16:creationId xmlns:a16="http://schemas.microsoft.com/office/drawing/2014/main" id="{5B7DC54C-228C-DC4D-A587-A3ED26FF5EF9}"/>
                    </a:ext>
                  </a:extLst>
                </p:cNvPr>
                <p:cNvSpPr txBox="1"/>
                <p:nvPr/>
              </p:nvSpPr>
              <p:spPr>
                <a:xfrm>
                  <a:off x="3165909" y="4004935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5</a:t>
                  </a:r>
                  <a:endParaRPr kumimoji="1" lang="zh-CN" altLang="en-US" dirty="0"/>
                </a:p>
              </p:txBody>
            </p:sp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39CC4D46-FA24-6B40-3F57-5057E1893B1D}"/>
                    </a:ext>
                  </a:extLst>
                </p:cNvPr>
                <p:cNvSpPr txBox="1"/>
                <p:nvPr/>
              </p:nvSpPr>
              <p:spPr>
                <a:xfrm>
                  <a:off x="3165909" y="449403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6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207" name="组合 206">
                <a:extLst>
                  <a:ext uri="{FF2B5EF4-FFF2-40B4-BE49-F238E27FC236}">
                    <a16:creationId xmlns:a16="http://schemas.microsoft.com/office/drawing/2014/main" id="{7BE91774-CCE8-4A61-6C09-114C1EC7EBE0}"/>
                  </a:ext>
                </a:extLst>
              </p:cNvPr>
              <p:cNvGrpSpPr/>
              <p:nvPr/>
            </p:nvGrpSpPr>
            <p:grpSpPr>
              <a:xfrm>
                <a:off x="3144552" y="11797115"/>
                <a:ext cx="381000" cy="3303950"/>
                <a:chOff x="3165909" y="1559420"/>
                <a:chExt cx="381000" cy="3303950"/>
              </a:xfrm>
            </p:grpSpPr>
            <p:sp>
              <p:nvSpPr>
                <p:cNvPr id="209" name="文本框 208">
                  <a:extLst>
                    <a:ext uri="{FF2B5EF4-FFF2-40B4-BE49-F238E27FC236}">
                      <a16:creationId xmlns:a16="http://schemas.microsoft.com/office/drawing/2014/main" id="{C6C342E0-2D72-845B-86E8-587AD9EA7065}"/>
                    </a:ext>
                  </a:extLst>
                </p:cNvPr>
                <p:cNvSpPr txBox="1"/>
                <p:nvPr/>
              </p:nvSpPr>
              <p:spPr>
                <a:xfrm>
                  <a:off x="3165909" y="155942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0</a:t>
                  </a:r>
                  <a:endParaRPr kumimoji="1" lang="zh-CN" altLang="en-US" dirty="0"/>
                </a:p>
              </p:txBody>
            </p:sp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AEC09DCD-99D6-76AD-F450-182DFD929CF9}"/>
                    </a:ext>
                  </a:extLst>
                </p:cNvPr>
                <p:cNvSpPr txBox="1"/>
                <p:nvPr/>
              </p:nvSpPr>
              <p:spPr>
                <a:xfrm>
                  <a:off x="3165909" y="2048523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1</a:t>
                  </a:r>
                  <a:endParaRPr kumimoji="1" lang="zh-CN" altLang="en-US" dirty="0"/>
                </a:p>
              </p:txBody>
            </p:sp>
            <p:sp>
              <p:nvSpPr>
                <p:cNvPr id="213" name="文本框 212">
                  <a:extLst>
                    <a:ext uri="{FF2B5EF4-FFF2-40B4-BE49-F238E27FC236}">
                      <a16:creationId xmlns:a16="http://schemas.microsoft.com/office/drawing/2014/main" id="{406F3700-FFE4-616A-2D8C-CA47EE9B4E3B}"/>
                    </a:ext>
                  </a:extLst>
                </p:cNvPr>
                <p:cNvSpPr txBox="1"/>
                <p:nvPr/>
              </p:nvSpPr>
              <p:spPr>
                <a:xfrm>
                  <a:off x="3165909" y="2537626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2</a:t>
                  </a:r>
                  <a:endParaRPr kumimoji="1" lang="zh-CN" altLang="en-US" dirty="0"/>
                </a:p>
              </p:txBody>
            </p:sp>
            <p:sp>
              <p:nvSpPr>
                <p:cNvPr id="215" name="文本框 214">
                  <a:extLst>
                    <a:ext uri="{FF2B5EF4-FFF2-40B4-BE49-F238E27FC236}">
                      <a16:creationId xmlns:a16="http://schemas.microsoft.com/office/drawing/2014/main" id="{79A2F24F-7E70-C763-C568-615B5F63E85B}"/>
                    </a:ext>
                  </a:extLst>
                </p:cNvPr>
                <p:cNvSpPr txBox="1"/>
                <p:nvPr/>
              </p:nvSpPr>
              <p:spPr>
                <a:xfrm>
                  <a:off x="3165909" y="3026729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3</a:t>
                  </a:r>
                  <a:endParaRPr kumimoji="1" lang="zh-CN" altLang="en-US" dirty="0"/>
                </a:p>
              </p:txBody>
            </p:sp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AFB2D2E4-E2B1-3171-ACF2-9B7D9E9512E5}"/>
                    </a:ext>
                  </a:extLst>
                </p:cNvPr>
                <p:cNvSpPr txBox="1"/>
                <p:nvPr/>
              </p:nvSpPr>
              <p:spPr>
                <a:xfrm>
                  <a:off x="3165909" y="3515832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4</a:t>
                  </a:r>
                  <a:endParaRPr kumimoji="1" lang="zh-CN" altLang="en-US" dirty="0"/>
                </a:p>
              </p:txBody>
            </p:sp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0D7719F6-2380-3565-C645-938CC8F16280}"/>
                    </a:ext>
                  </a:extLst>
                </p:cNvPr>
                <p:cNvSpPr txBox="1"/>
                <p:nvPr/>
              </p:nvSpPr>
              <p:spPr>
                <a:xfrm>
                  <a:off x="3165909" y="4004935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5</a:t>
                  </a:r>
                  <a:endParaRPr kumimoji="1" lang="zh-CN" altLang="en-US" dirty="0"/>
                </a:p>
              </p:txBody>
            </p:sp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3B1AA6CE-A387-D8B3-D4D2-14ADA08A0455}"/>
                    </a:ext>
                  </a:extLst>
                </p:cNvPr>
                <p:cNvSpPr txBox="1"/>
                <p:nvPr/>
              </p:nvSpPr>
              <p:spPr>
                <a:xfrm>
                  <a:off x="3165909" y="449403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6</a:t>
                  </a:r>
                  <a:endParaRPr kumimoji="1" lang="zh-CN" altLang="en-US" dirty="0"/>
                </a:p>
              </p:txBody>
            </p:sp>
          </p:grp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1E3A0E0-8743-F700-1933-19808C8F3F64}"/>
                </a:ext>
              </a:extLst>
            </p:cNvPr>
            <p:cNvSpPr/>
            <p:nvPr/>
          </p:nvSpPr>
          <p:spPr>
            <a:xfrm>
              <a:off x="6775948" y="1538708"/>
              <a:ext cx="1620455" cy="24306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region0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8972ADC-2670-C568-7248-3C0127AC0B2C}"/>
                </a:ext>
              </a:extLst>
            </p:cNvPr>
            <p:cNvSpPr/>
            <p:nvPr/>
          </p:nvSpPr>
          <p:spPr>
            <a:xfrm>
              <a:off x="6775948" y="1858567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region1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F89771E-F7D8-6D58-C1D3-36A9141CFDB7}"/>
                </a:ext>
              </a:extLst>
            </p:cNvPr>
            <p:cNvSpPr/>
            <p:nvPr/>
          </p:nvSpPr>
          <p:spPr>
            <a:xfrm>
              <a:off x="6775948" y="2178426"/>
              <a:ext cx="1620455" cy="24306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region2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7376033-A657-AB79-C5DB-00B0A626712F}"/>
                </a:ext>
              </a:extLst>
            </p:cNvPr>
            <p:cNvSpPr txBox="1"/>
            <p:nvPr/>
          </p:nvSpPr>
          <p:spPr>
            <a:xfrm>
              <a:off x="4197845" y="1585219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0-0</a:t>
              </a:r>
              <a:endParaRPr kumimoji="1" lang="zh-CN" altLang="en-US" b="1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B59180B-9613-0D63-3D74-737C67E5DA68}"/>
                </a:ext>
              </a:extLst>
            </p:cNvPr>
            <p:cNvSpPr txBox="1"/>
            <p:nvPr/>
          </p:nvSpPr>
          <p:spPr>
            <a:xfrm>
              <a:off x="4197845" y="2066685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1-0</a:t>
              </a:r>
              <a:endParaRPr kumimoji="1" lang="zh-CN" altLang="en-US" b="1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682A721-9011-40FA-5BC5-4DA2E44CD96E}"/>
                </a:ext>
              </a:extLst>
            </p:cNvPr>
            <p:cNvSpPr txBox="1"/>
            <p:nvPr/>
          </p:nvSpPr>
          <p:spPr>
            <a:xfrm>
              <a:off x="4197847" y="2556909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1-1</a:t>
              </a:r>
              <a:endParaRPr kumimoji="1" lang="zh-CN" altLang="en-US" b="1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7702F99-F5E3-F305-268A-6677554AF5ED}"/>
                </a:ext>
              </a:extLst>
            </p:cNvPr>
            <p:cNvSpPr txBox="1"/>
            <p:nvPr/>
          </p:nvSpPr>
          <p:spPr>
            <a:xfrm>
              <a:off x="4197845" y="3047133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1-2</a:t>
              </a:r>
              <a:endParaRPr kumimoji="1" lang="zh-CN" altLang="en-US" b="1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253483A-F6FC-C07A-3351-021916034032}"/>
                </a:ext>
              </a:extLst>
            </p:cNvPr>
            <p:cNvSpPr txBox="1"/>
            <p:nvPr/>
          </p:nvSpPr>
          <p:spPr>
            <a:xfrm>
              <a:off x="4197847" y="3537357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1-3</a:t>
              </a:r>
              <a:endParaRPr kumimoji="1" lang="zh-CN" altLang="en-US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59C6D32-1D49-66AE-0613-3FAA5119D726}"/>
                </a:ext>
              </a:extLst>
            </p:cNvPr>
            <p:cNvSpPr txBox="1"/>
            <p:nvPr/>
          </p:nvSpPr>
          <p:spPr>
            <a:xfrm>
              <a:off x="4197847" y="4027581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1-4</a:t>
              </a:r>
              <a:endParaRPr kumimoji="1" lang="zh-CN" altLang="en-US" b="1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F13CDDB-EF21-2A60-CE6A-88D6353E587D}"/>
                </a:ext>
              </a:extLst>
            </p:cNvPr>
            <p:cNvSpPr txBox="1"/>
            <p:nvPr/>
          </p:nvSpPr>
          <p:spPr>
            <a:xfrm>
              <a:off x="4197847" y="4517803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1-5</a:t>
              </a:r>
              <a:endParaRPr kumimoji="1" lang="zh-CN" altLang="en-US" b="1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64FED40-F0EE-B7D0-5605-410B2023DD03}"/>
                </a:ext>
              </a:extLst>
            </p:cNvPr>
            <p:cNvSpPr txBox="1"/>
            <p:nvPr/>
          </p:nvSpPr>
          <p:spPr>
            <a:xfrm>
              <a:off x="4197845" y="5017641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2-0</a:t>
              </a:r>
              <a:endParaRPr kumimoji="1" lang="zh-CN" altLang="en-US" b="1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3D243BB-38FE-1686-4F7B-4AF30BA3101C}"/>
                </a:ext>
              </a:extLst>
            </p:cNvPr>
            <p:cNvSpPr txBox="1"/>
            <p:nvPr/>
          </p:nvSpPr>
          <p:spPr>
            <a:xfrm>
              <a:off x="4197845" y="8430059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2-1</a:t>
              </a:r>
              <a:endParaRPr kumimoji="1" lang="zh-CN" altLang="en-US" b="1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8DEEEC8-358D-0969-2850-524363191FF7}"/>
                </a:ext>
              </a:extLst>
            </p:cNvPr>
            <p:cNvSpPr txBox="1"/>
            <p:nvPr/>
          </p:nvSpPr>
          <p:spPr>
            <a:xfrm>
              <a:off x="4197845" y="11806009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2-2</a:t>
              </a:r>
              <a:endParaRPr kumimoji="1" lang="zh-CN" altLang="en-US" b="1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58931A2-175D-A3D5-F3DE-590CAD20836F}"/>
                </a:ext>
              </a:extLst>
            </p:cNvPr>
            <p:cNvSpPr txBox="1"/>
            <p:nvPr/>
          </p:nvSpPr>
          <p:spPr>
            <a:xfrm>
              <a:off x="4197847" y="5474734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3-0</a:t>
              </a:r>
              <a:endParaRPr kumimoji="1" lang="zh-CN" altLang="en-US" b="1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2CA710B-C566-C338-FAF7-038044B87705}"/>
                </a:ext>
              </a:extLst>
            </p:cNvPr>
            <p:cNvSpPr/>
            <p:nvPr/>
          </p:nvSpPr>
          <p:spPr>
            <a:xfrm>
              <a:off x="6799192" y="2498285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region3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E2F4BEC-3274-915D-5237-1C6A6F1C9FEE}"/>
                </a:ext>
              </a:extLst>
            </p:cNvPr>
            <p:cNvSpPr txBox="1"/>
            <p:nvPr/>
          </p:nvSpPr>
          <p:spPr>
            <a:xfrm>
              <a:off x="4197847" y="5969614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3-1</a:t>
              </a:r>
              <a:endParaRPr kumimoji="1" lang="zh-CN" altLang="en-US" b="1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12D0444-06D8-76AF-9669-FCEF0DCD50BB}"/>
                </a:ext>
              </a:extLst>
            </p:cNvPr>
            <p:cNvSpPr txBox="1"/>
            <p:nvPr/>
          </p:nvSpPr>
          <p:spPr>
            <a:xfrm>
              <a:off x="4197845" y="8888714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3-1</a:t>
              </a:r>
              <a:endParaRPr kumimoji="1" lang="zh-CN" altLang="en-US" b="1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2B43388-10EC-FE39-E8E7-AA883B20F4DF}"/>
                </a:ext>
              </a:extLst>
            </p:cNvPr>
            <p:cNvSpPr txBox="1"/>
            <p:nvPr/>
          </p:nvSpPr>
          <p:spPr>
            <a:xfrm>
              <a:off x="4197847" y="6465245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3-2</a:t>
              </a:r>
              <a:endParaRPr kumimoji="1" lang="zh-CN" altLang="en-US" b="1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184F8708-05AB-EE1B-6587-536A8B75801F}"/>
                </a:ext>
              </a:extLst>
            </p:cNvPr>
            <p:cNvSpPr txBox="1"/>
            <p:nvPr/>
          </p:nvSpPr>
          <p:spPr>
            <a:xfrm>
              <a:off x="4197845" y="9374664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3-2</a:t>
              </a:r>
              <a:endParaRPr kumimoji="1" lang="zh-CN" altLang="en-US" b="1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966EE822-F8BC-9104-ADB6-B19A6B44757B}"/>
                </a:ext>
              </a:extLst>
            </p:cNvPr>
            <p:cNvSpPr txBox="1"/>
            <p:nvPr/>
          </p:nvSpPr>
          <p:spPr>
            <a:xfrm>
              <a:off x="4197845" y="12292956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3-2</a:t>
              </a:r>
              <a:endParaRPr kumimoji="1" lang="zh-CN" altLang="en-US" b="1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0AA37AD3-9D37-0324-63A0-E7BCCE434111}"/>
                </a:ext>
              </a:extLst>
            </p:cNvPr>
            <p:cNvSpPr txBox="1"/>
            <p:nvPr/>
          </p:nvSpPr>
          <p:spPr>
            <a:xfrm>
              <a:off x="4227163" y="6932737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3-3</a:t>
              </a:r>
              <a:endParaRPr kumimoji="1" lang="zh-CN" altLang="en-US" b="1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0B0215E-489A-FCF3-1354-8B6313130990}"/>
                </a:ext>
              </a:extLst>
            </p:cNvPr>
            <p:cNvSpPr txBox="1"/>
            <p:nvPr/>
          </p:nvSpPr>
          <p:spPr>
            <a:xfrm>
              <a:off x="4210547" y="9865321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3-3</a:t>
              </a:r>
              <a:endParaRPr kumimoji="1" lang="zh-CN" altLang="en-US" b="1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DA6246D-D84B-324F-58DC-BD8DC594572C}"/>
                </a:ext>
              </a:extLst>
            </p:cNvPr>
            <p:cNvSpPr txBox="1"/>
            <p:nvPr/>
          </p:nvSpPr>
          <p:spPr>
            <a:xfrm>
              <a:off x="4197845" y="12779410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3-3</a:t>
              </a:r>
              <a:endParaRPr kumimoji="1" lang="zh-CN" altLang="en-US" b="1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DF70FFFD-6DB2-39A6-A649-25E64BEE2A44}"/>
                </a:ext>
              </a:extLst>
            </p:cNvPr>
            <p:cNvSpPr txBox="1"/>
            <p:nvPr/>
          </p:nvSpPr>
          <p:spPr>
            <a:xfrm>
              <a:off x="4210547" y="7428552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3-4</a:t>
              </a:r>
              <a:endParaRPr kumimoji="1" lang="zh-CN" altLang="en-US" b="1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A4ADE843-5538-B1DE-FC8F-0A0DDA53AFE4}"/>
                </a:ext>
              </a:extLst>
            </p:cNvPr>
            <p:cNvSpPr txBox="1"/>
            <p:nvPr/>
          </p:nvSpPr>
          <p:spPr>
            <a:xfrm>
              <a:off x="4197845" y="10348070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3-4</a:t>
              </a:r>
              <a:endParaRPr kumimoji="1" lang="zh-CN" altLang="en-US" b="1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73C185AB-D064-1C8D-BEF5-8782E4B57BB1}"/>
                </a:ext>
              </a:extLst>
            </p:cNvPr>
            <p:cNvSpPr txBox="1"/>
            <p:nvPr/>
          </p:nvSpPr>
          <p:spPr>
            <a:xfrm>
              <a:off x="4197847" y="13259695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3-4</a:t>
              </a:r>
              <a:endParaRPr kumimoji="1" lang="zh-CN" altLang="en-US" b="1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2F79ED24-AE80-1F4C-893C-243674CB4DFF}"/>
                </a:ext>
              </a:extLst>
            </p:cNvPr>
            <p:cNvSpPr txBox="1"/>
            <p:nvPr/>
          </p:nvSpPr>
          <p:spPr>
            <a:xfrm>
              <a:off x="4197847" y="7910152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3-5</a:t>
              </a:r>
              <a:endParaRPr kumimoji="1" lang="zh-CN" altLang="en-US" b="1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45E2E728-D40C-7ED3-7166-8004989C449E}"/>
                </a:ext>
              </a:extLst>
            </p:cNvPr>
            <p:cNvSpPr txBox="1"/>
            <p:nvPr/>
          </p:nvSpPr>
          <p:spPr>
            <a:xfrm>
              <a:off x="4202285" y="10829816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3-5</a:t>
              </a:r>
              <a:endParaRPr kumimoji="1" lang="zh-CN" altLang="en-US" b="1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6ED26CF-C408-0F94-8CE2-60DC7BCFF29A}"/>
                </a:ext>
              </a:extLst>
            </p:cNvPr>
            <p:cNvSpPr txBox="1"/>
            <p:nvPr/>
          </p:nvSpPr>
          <p:spPr>
            <a:xfrm>
              <a:off x="4197845" y="13737862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3-5</a:t>
              </a:r>
              <a:endParaRPr kumimoji="1" lang="zh-CN" altLang="en-US" b="1" dirty="0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8EDC01C8-7044-6FF5-C327-C80B0F5A5A48}"/>
                </a:ext>
              </a:extLst>
            </p:cNvPr>
            <p:cNvSpPr txBox="1"/>
            <p:nvPr/>
          </p:nvSpPr>
          <p:spPr>
            <a:xfrm>
              <a:off x="4197847" y="11302443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3-6</a:t>
              </a:r>
              <a:endParaRPr kumimoji="1" lang="zh-CN" altLang="en-US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7727E8C1-B640-450C-FF45-733B291FA7A4}"/>
                </a:ext>
              </a:extLst>
            </p:cNvPr>
            <p:cNvSpPr txBox="1"/>
            <p:nvPr/>
          </p:nvSpPr>
          <p:spPr>
            <a:xfrm>
              <a:off x="4210547" y="14236699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3-6</a:t>
              </a:r>
              <a:endParaRPr kumimoji="1" lang="zh-CN" altLang="en-US" b="1" dirty="0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8817B73D-81F8-28E2-9A8B-BDC86A8304ED}"/>
                </a:ext>
              </a:extLst>
            </p:cNvPr>
            <p:cNvSpPr txBox="1"/>
            <p:nvPr/>
          </p:nvSpPr>
          <p:spPr>
            <a:xfrm>
              <a:off x="4210547" y="14710137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3-7</a:t>
              </a:r>
              <a:endParaRPr kumimoji="1" lang="zh-CN" alt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3ECB1141-65A6-523B-F252-898033FD8281}"/>
                  </a:ext>
                </a:extLst>
              </p:cNvPr>
              <p:cNvSpPr txBox="1"/>
              <p:nvPr/>
            </p:nvSpPr>
            <p:spPr>
              <a:xfrm>
                <a:off x="1294130" y="735330"/>
                <a:ext cx="67691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Generation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kumimoji="1" lang="en-US" altLang="zh-CN" sz="2800" i="1" dirty="0" err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𝑠𝑠𝑠</m:t>
                      </m:r>
                      <m:r>
                        <a:rPr kumimoji="1" lang="en-US" altLang="zh-CN" sz="28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zh-CN" sz="2800" i="0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depth</m:t>
                      </m:r>
                      <m:r>
                        <a:rPr kumimoji="1" lang="en-US" altLang="zh-CN" sz="28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kumimoji="1" lang="zh-CN" altLang="en-US" sz="28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800" i="0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length</m:t>
                      </m:r>
                      <m:r>
                        <a:rPr kumimoji="1" lang="en-US" altLang="zh-CN" sz="28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kumimoji="1" lang="zh-CN" altLang="en-US" sz="28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800" i="0" dirty="0" err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batch</m:t>
                      </m:r>
                      <m:r>
                        <a:rPr kumimoji="1" lang="en-US" altLang="zh-CN" sz="2800" i="0" dirty="0" err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kumimoji="1" lang="en-US" altLang="zh-CN" sz="2800" i="0" dirty="0" err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size</m:t>
                      </m:r>
                      <m:r>
                        <a:rPr kumimoji="1" lang="en-US" altLang="zh-CN" sz="28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3ECB1141-65A6-523B-F252-898033FD8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130" y="735330"/>
                <a:ext cx="6769100" cy="954107"/>
              </a:xfrm>
              <a:prstGeom prst="rect">
                <a:avLst/>
              </a:prstGeom>
              <a:blipFill>
                <a:blip r:embed="rId3"/>
                <a:stretch>
                  <a:fillRect t="-8000"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文本框 88">
            <a:extLst>
              <a:ext uri="{FF2B5EF4-FFF2-40B4-BE49-F238E27FC236}">
                <a16:creationId xmlns:a16="http://schemas.microsoft.com/office/drawing/2014/main" id="{B3F7CFDD-7B6B-0A54-8A9A-E01F6FABC8BF}"/>
              </a:ext>
            </a:extLst>
          </p:cNvPr>
          <p:cNvSpPr txBox="1"/>
          <p:nvPr/>
        </p:nvSpPr>
        <p:spPr>
          <a:xfrm>
            <a:off x="6800850" y="3863340"/>
            <a:ext cx="1725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</a:p>
          <a:p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</a:p>
          <a:p>
            <a:r>
              <a:rPr kumimoji="1" lang="en-US" altLang="zh-CN" dirty="0"/>
              <a:t>depth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0392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263245D5-169A-EE33-C1A0-3A303B8D7C8A}"/>
              </a:ext>
            </a:extLst>
          </p:cNvPr>
          <p:cNvGrpSpPr/>
          <p:nvPr/>
        </p:nvGrpSpPr>
        <p:grpSpPr>
          <a:xfrm>
            <a:off x="165866" y="1984547"/>
            <a:ext cx="3265709" cy="13611864"/>
            <a:chOff x="31633" y="2032673"/>
            <a:chExt cx="3265709" cy="1361186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EC487AA-F890-41B8-5E08-5B5A80B8640B}"/>
                </a:ext>
              </a:extLst>
            </p:cNvPr>
            <p:cNvSpPr/>
            <p:nvPr/>
          </p:nvSpPr>
          <p:spPr>
            <a:xfrm>
              <a:off x="1132877" y="2032673"/>
              <a:ext cx="1620455" cy="24306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84D3865-16B0-5226-32C3-F70CD9F8AF5D}"/>
                </a:ext>
              </a:extLst>
            </p:cNvPr>
            <p:cNvSpPr/>
            <p:nvPr/>
          </p:nvSpPr>
          <p:spPr>
            <a:xfrm>
              <a:off x="588865" y="2032673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0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C12310C-59D0-4192-77DD-E12D911FC3B8}"/>
                </a:ext>
              </a:extLst>
            </p:cNvPr>
            <p:cNvSpPr/>
            <p:nvPr/>
          </p:nvSpPr>
          <p:spPr>
            <a:xfrm>
              <a:off x="1132877" y="2275742"/>
              <a:ext cx="1620455" cy="24306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DAB26FD-2701-20BE-0822-FBF1FB225726}"/>
                </a:ext>
              </a:extLst>
            </p:cNvPr>
            <p:cNvSpPr/>
            <p:nvPr/>
          </p:nvSpPr>
          <p:spPr>
            <a:xfrm>
              <a:off x="588865" y="2275742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A40F6D2-A089-4A07-57A1-AEE145D962BA}"/>
                </a:ext>
              </a:extLst>
            </p:cNvPr>
            <p:cNvSpPr/>
            <p:nvPr/>
          </p:nvSpPr>
          <p:spPr>
            <a:xfrm>
              <a:off x="1132877" y="2518811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A2353CF-E8F5-E3B3-5BF0-21ED86CEC8F9}"/>
                </a:ext>
              </a:extLst>
            </p:cNvPr>
            <p:cNvSpPr/>
            <p:nvPr/>
          </p:nvSpPr>
          <p:spPr>
            <a:xfrm>
              <a:off x="588865" y="2518811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137EE13-79B1-8AA2-DAEA-EAE6BF569B9A}"/>
                </a:ext>
              </a:extLst>
            </p:cNvPr>
            <p:cNvSpPr/>
            <p:nvPr/>
          </p:nvSpPr>
          <p:spPr>
            <a:xfrm>
              <a:off x="1132877" y="2761880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C2690D-1496-044A-A8E3-022B858D377F}"/>
                </a:ext>
              </a:extLst>
            </p:cNvPr>
            <p:cNvSpPr/>
            <p:nvPr/>
          </p:nvSpPr>
          <p:spPr>
            <a:xfrm>
              <a:off x="588865" y="2761880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1EA5A58-92F1-843A-43EC-B8253A1C2FB3}"/>
                </a:ext>
              </a:extLst>
            </p:cNvPr>
            <p:cNvSpPr/>
            <p:nvPr/>
          </p:nvSpPr>
          <p:spPr>
            <a:xfrm>
              <a:off x="1132876" y="3004949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86BB753-B215-37CE-1720-893B8E837EFB}"/>
                </a:ext>
              </a:extLst>
            </p:cNvPr>
            <p:cNvSpPr/>
            <p:nvPr/>
          </p:nvSpPr>
          <p:spPr>
            <a:xfrm>
              <a:off x="588864" y="3004949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50560F9-4269-C004-B825-9606CB8C4034}"/>
                </a:ext>
              </a:extLst>
            </p:cNvPr>
            <p:cNvSpPr/>
            <p:nvPr/>
          </p:nvSpPr>
          <p:spPr>
            <a:xfrm>
              <a:off x="1132876" y="3248018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EA111A8-436C-DD51-1E56-D799CED1AF7B}"/>
                </a:ext>
              </a:extLst>
            </p:cNvPr>
            <p:cNvSpPr/>
            <p:nvPr/>
          </p:nvSpPr>
          <p:spPr>
            <a:xfrm>
              <a:off x="588864" y="3248018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5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587245E-7FC2-2478-EA31-BA2128C02684}"/>
                </a:ext>
              </a:extLst>
            </p:cNvPr>
            <p:cNvSpPr/>
            <p:nvPr/>
          </p:nvSpPr>
          <p:spPr>
            <a:xfrm>
              <a:off x="1132876" y="3491087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F2A47F4-7E13-BC77-938F-0762C31956FB}"/>
                </a:ext>
              </a:extLst>
            </p:cNvPr>
            <p:cNvSpPr/>
            <p:nvPr/>
          </p:nvSpPr>
          <p:spPr>
            <a:xfrm>
              <a:off x="588864" y="3491087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6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BC05494-EBCB-1E38-E39C-BD1D3FBA473F}"/>
                </a:ext>
              </a:extLst>
            </p:cNvPr>
            <p:cNvSpPr/>
            <p:nvPr/>
          </p:nvSpPr>
          <p:spPr>
            <a:xfrm>
              <a:off x="1132876" y="3734156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97E4B56-9C4B-C6F5-06A3-6EFBC40987A8}"/>
                </a:ext>
              </a:extLst>
            </p:cNvPr>
            <p:cNvSpPr/>
            <p:nvPr/>
          </p:nvSpPr>
          <p:spPr>
            <a:xfrm>
              <a:off x="588864" y="3734156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7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1D4DF96-8640-F7C9-C45E-4D3BF935E0CA}"/>
                </a:ext>
              </a:extLst>
            </p:cNvPr>
            <p:cNvSpPr/>
            <p:nvPr/>
          </p:nvSpPr>
          <p:spPr>
            <a:xfrm>
              <a:off x="1132877" y="3977225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CCBC7C9-C0BD-1D9D-1EC0-B56B15A8BABB}"/>
                </a:ext>
              </a:extLst>
            </p:cNvPr>
            <p:cNvSpPr/>
            <p:nvPr/>
          </p:nvSpPr>
          <p:spPr>
            <a:xfrm>
              <a:off x="588865" y="3977225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8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65989E8-8815-8F6D-D0A2-7796E194F779}"/>
                </a:ext>
              </a:extLst>
            </p:cNvPr>
            <p:cNvSpPr/>
            <p:nvPr/>
          </p:nvSpPr>
          <p:spPr>
            <a:xfrm>
              <a:off x="1132877" y="4220294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8818E02-7179-977E-8DE6-1902506404C4}"/>
                </a:ext>
              </a:extLst>
            </p:cNvPr>
            <p:cNvSpPr/>
            <p:nvPr/>
          </p:nvSpPr>
          <p:spPr>
            <a:xfrm>
              <a:off x="588865" y="4220294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9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8D2EEE52-C034-CF92-697E-20CA0F7D4D6F}"/>
                </a:ext>
              </a:extLst>
            </p:cNvPr>
            <p:cNvSpPr/>
            <p:nvPr/>
          </p:nvSpPr>
          <p:spPr>
            <a:xfrm>
              <a:off x="1132877" y="4463363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926C4D1-CFC7-34CE-DDD3-E6F7F5C4592B}"/>
                </a:ext>
              </a:extLst>
            </p:cNvPr>
            <p:cNvSpPr/>
            <p:nvPr/>
          </p:nvSpPr>
          <p:spPr>
            <a:xfrm>
              <a:off x="588865" y="4463363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10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CC280D35-6FF2-EE2C-869D-E6D1CDC5E9E4}"/>
                </a:ext>
              </a:extLst>
            </p:cNvPr>
            <p:cNvSpPr/>
            <p:nvPr/>
          </p:nvSpPr>
          <p:spPr>
            <a:xfrm>
              <a:off x="1132877" y="4706432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02D9A8C-1449-AFD4-2CAD-C0AEA60386A0}"/>
                </a:ext>
              </a:extLst>
            </p:cNvPr>
            <p:cNvSpPr/>
            <p:nvPr/>
          </p:nvSpPr>
          <p:spPr>
            <a:xfrm>
              <a:off x="588865" y="4706432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11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13841AA-6454-E8E7-A373-336134A30695}"/>
                </a:ext>
              </a:extLst>
            </p:cNvPr>
            <p:cNvSpPr/>
            <p:nvPr/>
          </p:nvSpPr>
          <p:spPr>
            <a:xfrm>
              <a:off x="1132876" y="4949501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29D662B-E147-0E74-59A1-73A5C82587E6}"/>
                </a:ext>
              </a:extLst>
            </p:cNvPr>
            <p:cNvSpPr/>
            <p:nvPr/>
          </p:nvSpPr>
          <p:spPr>
            <a:xfrm>
              <a:off x="588864" y="4949501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12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9FFF8760-2629-0721-E82C-9022D4CA6710}"/>
                </a:ext>
              </a:extLst>
            </p:cNvPr>
            <p:cNvSpPr/>
            <p:nvPr/>
          </p:nvSpPr>
          <p:spPr>
            <a:xfrm>
              <a:off x="1132876" y="5192570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66929D38-5E56-286C-69A9-3F58B61AD695}"/>
                </a:ext>
              </a:extLst>
            </p:cNvPr>
            <p:cNvSpPr/>
            <p:nvPr/>
          </p:nvSpPr>
          <p:spPr>
            <a:xfrm>
              <a:off x="588864" y="5192570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13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6075E21-1262-D190-3394-F1B8AED7782D}"/>
                </a:ext>
              </a:extLst>
            </p:cNvPr>
            <p:cNvSpPr/>
            <p:nvPr/>
          </p:nvSpPr>
          <p:spPr>
            <a:xfrm>
              <a:off x="1132876" y="5435639"/>
              <a:ext cx="1620455" cy="24306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A1F1B18F-3E23-A7AC-0B74-7C9EEEF9431B}"/>
                </a:ext>
              </a:extLst>
            </p:cNvPr>
            <p:cNvSpPr/>
            <p:nvPr/>
          </p:nvSpPr>
          <p:spPr>
            <a:xfrm>
              <a:off x="588864" y="5435639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14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9D1E253-9A03-310D-85EB-8B59BF4A0A95}"/>
                </a:ext>
              </a:extLst>
            </p:cNvPr>
            <p:cNvSpPr/>
            <p:nvPr/>
          </p:nvSpPr>
          <p:spPr>
            <a:xfrm>
              <a:off x="1132876" y="5678708"/>
              <a:ext cx="1620455" cy="24306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EFFACA0-7814-30D4-0B68-EA71897212CB}"/>
                </a:ext>
              </a:extLst>
            </p:cNvPr>
            <p:cNvSpPr/>
            <p:nvPr/>
          </p:nvSpPr>
          <p:spPr>
            <a:xfrm>
              <a:off x="588864" y="5678708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15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1F76D1C9-07A1-21DF-6A38-CB9E7017A85D}"/>
                </a:ext>
              </a:extLst>
            </p:cNvPr>
            <p:cNvSpPr/>
            <p:nvPr/>
          </p:nvSpPr>
          <p:spPr>
            <a:xfrm>
              <a:off x="1132877" y="5921777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587FFF38-AD0B-9BDF-46DC-947E8A094A98}"/>
                </a:ext>
              </a:extLst>
            </p:cNvPr>
            <p:cNvSpPr/>
            <p:nvPr/>
          </p:nvSpPr>
          <p:spPr>
            <a:xfrm>
              <a:off x="588865" y="5921777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16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5143AD04-87B1-7360-102A-DF82A8C258BB}"/>
                </a:ext>
              </a:extLst>
            </p:cNvPr>
            <p:cNvSpPr/>
            <p:nvPr/>
          </p:nvSpPr>
          <p:spPr>
            <a:xfrm>
              <a:off x="1132877" y="6164846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56F69F54-401A-843A-D5DF-FF78F519220D}"/>
                </a:ext>
              </a:extLst>
            </p:cNvPr>
            <p:cNvSpPr/>
            <p:nvPr/>
          </p:nvSpPr>
          <p:spPr>
            <a:xfrm>
              <a:off x="588865" y="6164846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17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01DF1BFE-7B90-FBBD-6C8F-0BC1379FA80A}"/>
                </a:ext>
              </a:extLst>
            </p:cNvPr>
            <p:cNvSpPr/>
            <p:nvPr/>
          </p:nvSpPr>
          <p:spPr>
            <a:xfrm>
              <a:off x="1132877" y="6407915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229F5F74-017E-B60A-56B6-92A0F0F3B711}"/>
                </a:ext>
              </a:extLst>
            </p:cNvPr>
            <p:cNvSpPr/>
            <p:nvPr/>
          </p:nvSpPr>
          <p:spPr>
            <a:xfrm>
              <a:off x="588865" y="6407915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18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EAC85636-67D5-C3E3-E856-B35D19083F2F}"/>
                </a:ext>
              </a:extLst>
            </p:cNvPr>
            <p:cNvSpPr/>
            <p:nvPr/>
          </p:nvSpPr>
          <p:spPr>
            <a:xfrm>
              <a:off x="1132877" y="6650984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DEC761D-B2F1-F1BD-DE93-83E88D50B521}"/>
                </a:ext>
              </a:extLst>
            </p:cNvPr>
            <p:cNvSpPr/>
            <p:nvPr/>
          </p:nvSpPr>
          <p:spPr>
            <a:xfrm>
              <a:off x="588865" y="6650984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19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673E2EA-4930-6D35-EB7C-A429EE75A462}"/>
                </a:ext>
              </a:extLst>
            </p:cNvPr>
            <p:cNvSpPr/>
            <p:nvPr/>
          </p:nvSpPr>
          <p:spPr>
            <a:xfrm>
              <a:off x="1132876" y="6894053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BB6477E-AF64-6233-095E-4BD10C90E323}"/>
                </a:ext>
              </a:extLst>
            </p:cNvPr>
            <p:cNvSpPr/>
            <p:nvPr/>
          </p:nvSpPr>
          <p:spPr>
            <a:xfrm>
              <a:off x="588864" y="6894053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20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9DDFBC3-4B26-1110-6E6C-B16C31641CA4}"/>
                </a:ext>
              </a:extLst>
            </p:cNvPr>
            <p:cNvSpPr/>
            <p:nvPr/>
          </p:nvSpPr>
          <p:spPr>
            <a:xfrm>
              <a:off x="1132876" y="7137122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2832D12-2976-03E7-FD0C-3BA32D0F5E31}"/>
                </a:ext>
              </a:extLst>
            </p:cNvPr>
            <p:cNvSpPr/>
            <p:nvPr/>
          </p:nvSpPr>
          <p:spPr>
            <a:xfrm>
              <a:off x="588864" y="7137122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21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05DF957-F832-4F66-F196-84FD500470F4}"/>
                </a:ext>
              </a:extLst>
            </p:cNvPr>
            <p:cNvSpPr/>
            <p:nvPr/>
          </p:nvSpPr>
          <p:spPr>
            <a:xfrm>
              <a:off x="1132876" y="7380191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79D2CD44-0F76-823A-C3AF-4629F0F1535A}"/>
                </a:ext>
              </a:extLst>
            </p:cNvPr>
            <p:cNvSpPr/>
            <p:nvPr/>
          </p:nvSpPr>
          <p:spPr>
            <a:xfrm>
              <a:off x="588864" y="7380191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22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42501291-4026-0651-CA7F-E6173F9944BF}"/>
                </a:ext>
              </a:extLst>
            </p:cNvPr>
            <p:cNvSpPr/>
            <p:nvPr/>
          </p:nvSpPr>
          <p:spPr>
            <a:xfrm>
              <a:off x="1132876" y="7623260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ECC6707C-5FF8-50EE-79C9-A6EE3785B65B}"/>
                </a:ext>
              </a:extLst>
            </p:cNvPr>
            <p:cNvSpPr/>
            <p:nvPr/>
          </p:nvSpPr>
          <p:spPr>
            <a:xfrm>
              <a:off x="588864" y="7623260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23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150E90E7-0605-2908-0E4E-DE97495AD679}"/>
                </a:ext>
              </a:extLst>
            </p:cNvPr>
            <p:cNvSpPr/>
            <p:nvPr/>
          </p:nvSpPr>
          <p:spPr>
            <a:xfrm>
              <a:off x="1132876" y="7866329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3A0B39F6-74FB-E02C-B953-4B7D52DBEF01}"/>
                </a:ext>
              </a:extLst>
            </p:cNvPr>
            <p:cNvSpPr/>
            <p:nvPr/>
          </p:nvSpPr>
          <p:spPr>
            <a:xfrm>
              <a:off x="588864" y="7866329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24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5C0B771-BD42-B9A6-8938-02AFAF2C88B0}"/>
                </a:ext>
              </a:extLst>
            </p:cNvPr>
            <p:cNvSpPr/>
            <p:nvPr/>
          </p:nvSpPr>
          <p:spPr>
            <a:xfrm>
              <a:off x="1132876" y="8109398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20264081-3521-7A5C-E788-7D6F96DAF849}"/>
                </a:ext>
              </a:extLst>
            </p:cNvPr>
            <p:cNvSpPr/>
            <p:nvPr/>
          </p:nvSpPr>
          <p:spPr>
            <a:xfrm>
              <a:off x="588864" y="8109398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25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6EE4A49C-6B6F-613E-7C81-A582F20408AA}"/>
                </a:ext>
              </a:extLst>
            </p:cNvPr>
            <p:cNvSpPr/>
            <p:nvPr/>
          </p:nvSpPr>
          <p:spPr>
            <a:xfrm>
              <a:off x="1132876" y="8352467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39FC6D9A-5B1B-79C5-072D-12CEAAB43D74}"/>
                </a:ext>
              </a:extLst>
            </p:cNvPr>
            <p:cNvSpPr/>
            <p:nvPr/>
          </p:nvSpPr>
          <p:spPr>
            <a:xfrm>
              <a:off x="588864" y="8352467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26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2BC48345-5A82-3AFA-C331-4C294972189A}"/>
                </a:ext>
              </a:extLst>
            </p:cNvPr>
            <p:cNvSpPr/>
            <p:nvPr/>
          </p:nvSpPr>
          <p:spPr>
            <a:xfrm>
              <a:off x="1132876" y="8595536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E5ABA3EA-4E6F-0EE1-6EB9-57B43F7BE199}"/>
                </a:ext>
              </a:extLst>
            </p:cNvPr>
            <p:cNvSpPr/>
            <p:nvPr/>
          </p:nvSpPr>
          <p:spPr>
            <a:xfrm>
              <a:off x="588864" y="8595536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27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20DF11D6-F7B4-051F-B3CE-834A0DF50A28}"/>
                </a:ext>
              </a:extLst>
            </p:cNvPr>
            <p:cNvSpPr/>
            <p:nvPr/>
          </p:nvSpPr>
          <p:spPr>
            <a:xfrm>
              <a:off x="1132875" y="8838605"/>
              <a:ext cx="1620455" cy="24306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5A5D1766-4633-1A6B-1B2E-01BD33BC190D}"/>
                </a:ext>
              </a:extLst>
            </p:cNvPr>
            <p:cNvSpPr/>
            <p:nvPr/>
          </p:nvSpPr>
          <p:spPr>
            <a:xfrm>
              <a:off x="588863" y="8838605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28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FC4D0827-D009-4D98-8CEF-AD238E781F2A}"/>
                </a:ext>
              </a:extLst>
            </p:cNvPr>
            <p:cNvSpPr/>
            <p:nvPr/>
          </p:nvSpPr>
          <p:spPr>
            <a:xfrm>
              <a:off x="1132875" y="9081674"/>
              <a:ext cx="1620455" cy="24306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A0FA0892-6829-C84F-1706-B849C802BEFF}"/>
                </a:ext>
              </a:extLst>
            </p:cNvPr>
            <p:cNvSpPr/>
            <p:nvPr/>
          </p:nvSpPr>
          <p:spPr>
            <a:xfrm>
              <a:off x="588863" y="9081674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29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A205FE9-5C9D-AE9C-39B5-341D5689A501}"/>
                </a:ext>
              </a:extLst>
            </p:cNvPr>
            <p:cNvSpPr/>
            <p:nvPr/>
          </p:nvSpPr>
          <p:spPr>
            <a:xfrm>
              <a:off x="1132875" y="9324743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5C9A312F-E4F8-1653-F1A8-B3FEFBA6576B}"/>
                </a:ext>
              </a:extLst>
            </p:cNvPr>
            <p:cNvSpPr/>
            <p:nvPr/>
          </p:nvSpPr>
          <p:spPr>
            <a:xfrm>
              <a:off x="588863" y="9324743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30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0F7567FA-540D-283D-0279-F6BE52BD93F6}"/>
                </a:ext>
              </a:extLst>
            </p:cNvPr>
            <p:cNvSpPr/>
            <p:nvPr/>
          </p:nvSpPr>
          <p:spPr>
            <a:xfrm>
              <a:off x="1132875" y="9567812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9775C1D2-B581-0302-A636-40F5D8C3DCC1}"/>
                </a:ext>
              </a:extLst>
            </p:cNvPr>
            <p:cNvSpPr/>
            <p:nvPr/>
          </p:nvSpPr>
          <p:spPr>
            <a:xfrm>
              <a:off x="588863" y="9567812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31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CEFA1989-F9D6-C49B-55E1-7D3926B94046}"/>
                </a:ext>
              </a:extLst>
            </p:cNvPr>
            <p:cNvSpPr/>
            <p:nvPr/>
          </p:nvSpPr>
          <p:spPr>
            <a:xfrm>
              <a:off x="1132876" y="9810881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90A1EF09-474F-B4E7-0940-9FD85F5DEB44}"/>
                </a:ext>
              </a:extLst>
            </p:cNvPr>
            <p:cNvSpPr/>
            <p:nvPr/>
          </p:nvSpPr>
          <p:spPr>
            <a:xfrm>
              <a:off x="588864" y="9810881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32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4F389A53-B61E-1A73-205B-C18253EE7EF0}"/>
                </a:ext>
              </a:extLst>
            </p:cNvPr>
            <p:cNvSpPr/>
            <p:nvPr/>
          </p:nvSpPr>
          <p:spPr>
            <a:xfrm>
              <a:off x="1132876" y="10053950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E3F9EDAC-EC56-4404-4B42-E405A83007F6}"/>
                </a:ext>
              </a:extLst>
            </p:cNvPr>
            <p:cNvSpPr/>
            <p:nvPr/>
          </p:nvSpPr>
          <p:spPr>
            <a:xfrm>
              <a:off x="588864" y="10053950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33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74A7178E-CF79-2D73-6E5E-FA34D4CC0752}"/>
                </a:ext>
              </a:extLst>
            </p:cNvPr>
            <p:cNvSpPr/>
            <p:nvPr/>
          </p:nvSpPr>
          <p:spPr>
            <a:xfrm>
              <a:off x="1132876" y="10297019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91F00786-7425-6B8A-64ED-2B918AD6CC44}"/>
                </a:ext>
              </a:extLst>
            </p:cNvPr>
            <p:cNvSpPr/>
            <p:nvPr/>
          </p:nvSpPr>
          <p:spPr>
            <a:xfrm>
              <a:off x="588864" y="10297019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34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35DF7EFF-D609-55A1-7F5C-190F767F69D0}"/>
                </a:ext>
              </a:extLst>
            </p:cNvPr>
            <p:cNvSpPr/>
            <p:nvPr/>
          </p:nvSpPr>
          <p:spPr>
            <a:xfrm>
              <a:off x="1132876" y="10540088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9ECA81F3-1F2D-5AC2-DED2-A7407DA45648}"/>
                </a:ext>
              </a:extLst>
            </p:cNvPr>
            <p:cNvSpPr/>
            <p:nvPr/>
          </p:nvSpPr>
          <p:spPr>
            <a:xfrm>
              <a:off x="588864" y="10540088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35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7CB3F4D5-9B4D-213D-E618-D83FEE6403A9}"/>
                </a:ext>
              </a:extLst>
            </p:cNvPr>
            <p:cNvSpPr/>
            <p:nvPr/>
          </p:nvSpPr>
          <p:spPr>
            <a:xfrm>
              <a:off x="1132875" y="10783157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F7E1C427-0E43-471F-7202-7CCDB33434EF}"/>
                </a:ext>
              </a:extLst>
            </p:cNvPr>
            <p:cNvSpPr/>
            <p:nvPr/>
          </p:nvSpPr>
          <p:spPr>
            <a:xfrm>
              <a:off x="588863" y="10783157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36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47EDB06B-366A-65D6-69C3-F9450AD1D4A6}"/>
                </a:ext>
              </a:extLst>
            </p:cNvPr>
            <p:cNvSpPr/>
            <p:nvPr/>
          </p:nvSpPr>
          <p:spPr>
            <a:xfrm>
              <a:off x="1132875" y="11026226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B2BE0E88-063E-FF1D-907A-EC2A69E711C5}"/>
                </a:ext>
              </a:extLst>
            </p:cNvPr>
            <p:cNvSpPr/>
            <p:nvPr/>
          </p:nvSpPr>
          <p:spPr>
            <a:xfrm>
              <a:off x="588863" y="11026226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37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4F358E2A-AB55-74CD-0146-7521E081A779}"/>
                </a:ext>
              </a:extLst>
            </p:cNvPr>
            <p:cNvSpPr/>
            <p:nvPr/>
          </p:nvSpPr>
          <p:spPr>
            <a:xfrm>
              <a:off x="1132875" y="11269295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8EBC5A69-1E43-3D33-793F-2184D605D000}"/>
                </a:ext>
              </a:extLst>
            </p:cNvPr>
            <p:cNvSpPr/>
            <p:nvPr/>
          </p:nvSpPr>
          <p:spPr>
            <a:xfrm>
              <a:off x="588863" y="11269295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38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33327745-B638-0A00-17AB-D1D5BA985999}"/>
                </a:ext>
              </a:extLst>
            </p:cNvPr>
            <p:cNvSpPr/>
            <p:nvPr/>
          </p:nvSpPr>
          <p:spPr>
            <a:xfrm>
              <a:off x="1132875" y="11512364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F25865C3-DA93-3A72-0F1E-CEA2F2236EC7}"/>
                </a:ext>
              </a:extLst>
            </p:cNvPr>
            <p:cNvSpPr/>
            <p:nvPr/>
          </p:nvSpPr>
          <p:spPr>
            <a:xfrm>
              <a:off x="588863" y="11512364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39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3FE1D2AA-F69A-57F2-31BF-15806EC820D2}"/>
                </a:ext>
              </a:extLst>
            </p:cNvPr>
            <p:cNvSpPr/>
            <p:nvPr/>
          </p:nvSpPr>
          <p:spPr>
            <a:xfrm>
              <a:off x="1132876" y="11755433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07476B64-C910-81ED-23B0-B676150D695F}"/>
                </a:ext>
              </a:extLst>
            </p:cNvPr>
            <p:cNvSpPr/>
            <p:nvPr/>
          </p:nvSpPr>
          <p:spPr>
            <a:xfrm>
              <a:off x="588864" y="11755433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40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8F2AD303-4796-DC92-51A8-4B7F01766EEB}"/>
                </a:ext>
              </a:extLst>
            </p:cNvPr>
            <p:cNvSpPr/>
            <p:nvPr/>
          </p:nvSpPr>
          <p:spPr>
            <a:xfrm>
              <a:off x="1132876" y="11998502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5DC9F167-A3C7-03EC-137E-16998F009258}"/>
                </a:ext>
              </a:extLst>
            </p:cNvPr>
            <p:cNvSpPr/>
            <p:nvPr/>
          </p:nvSpPr>
          <p:spPr>
            <a:xfrm>
              <a:off x="588864" y="11998502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41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132B5DDF-1056-4CFA-6643-066E0DF7774A}"/>
                </a:ext>
              </a:extLst>
            </p:cNvPr>
            <p:cNvSpPr/>
            <p:nvPr/>
          </p:nvSpPr>
          <p:spPr>
            <a:xfrm>
              <a:off x="1132876" y="12241571"/>
              <a:ext cx="1620455" cy="24306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EC0BEAE7-ACCE-CE17-B285-BF9D4A023636}"/>
                </a:ext>
              </a:extLst>
            </p:cNvPr>
            <p:cNvSpPr/>
            <p:nvPr/>
          </p:nvSpPr>
          <p:spPr>
            <a:xfrm>
              <a:off x="588864" y="12241571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42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67444E82-EBC9-C432-7D30-2EC588A66EFA}"/>
                </a:ext>
              </a:extLst>
            </p:cNvPr>
            <p:cNvSpPr/>
            <p:nvPr/>
          </p:nvSpPr>
          <p:spPr>
            <a:xfrm>
              <a:off x="1132876" y="12484640"/>
              <a:ext cx="1620455" cy="24306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C2F31599-37A3-0344-9C57-85517B771865}"/>
                </a:ext>
              </a:extLst>
            </p:cNvPr>
            <p:cNvSpPr/>
            <p:nvPr/>
          </p:nvSpPr>
          <p:spPr>
            <a:xfrm>
              <a:off x="588864" y="12484640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43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87A49B46-9EFB-E18F-144B-1F5162F3A699}"/>
                </a:ext>
              </a:extLst>
            </p:cNvPr>
            <p:cNvSpPr/>
            <p:nvPr/>
          </p:nvSpPr>
          <p:spPr>
            <a:xfrm>
              <a:off x="1132875" y="12727709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BF48A80A-E38E-B983-9874-CF21477E2889}"/>
                </a:ext>
              </a:extLst>
            </p:cNvPr>
            <p:cNvSpPr/>
            <p:nvPr/>
          </p:nvSpPr>
          <p:spPr>
            <a:xfrm>
              <a:off x="588863" y="12727709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44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3ED31E91-F851-7393-6F4A-DA9FB8158BB1}"/>
                </a:ext>
              </a:extLst>
            </p:cNvPr>
            <p:cNvSpPr/>
            <p:nvPr/>
          </p:nvSpPr>
          <p:spPr>
            <a:xfrm>
              <a:off x="1132875" y="12970778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7D4C9561-7AC2-9D0B-4C0E-6477A4B34167}"/>
                </a:ext>
              </a:extLst>
            </p:cNvPr>
            <p:cNvSpPr/>
            <p:nvPr/>
          </p:nvSpPr>
          <p:spPr>
            <a:xfrm>
              <a:off x="588863" y="12970778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45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67C72A47-A633-C1C4-A77A-1867F2662FBB}"/>
                </a:ext>
              </a:extLst>
            </p:cNvPr>
            <p:cNvSpPr/>
            <p:nvPr/>
          </p:nvSpPr>
          <p:spPr>
            <a:xfrm>
              <a:off x="1132875" y="13213847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C0303375-4E0C-FE35-4C38-90827CD38E04}"/>
                </a:ext>
              </a:extLst>
            </p:cNvPr>
            <p:cNvSpPr/>
            <p:nvPr/>
          </p:nvSpPr>
          <p:spPr>
            <a:xfrm>
              <a:off x="588863" y="13213847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46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3D4055C1-6F0C-3AF1-89F7-9E81C98D4BF0}"/>
                </a:ext>
              </a:extLst>
            </p:cNvPr>
            <p:cNvSpPr/>
            <p:nvPr/>
          </p:nvSpPr>
          <p:spPr>
            <a:xfrm>
              <a:off x="1132875" y="13456916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6E921F18-33A8-CABA-A7AF-8981A362048A}"/>
                </a:ext>
              </a:extLst>
            </p:cNvPr>
            <p:cNvSpPr/>
            <p:nvPr/>
          </p:nvSpPr>
          <p:spPr>
            <a:xfrm>
              <a:off x="588863" y="13456916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47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0388C140-6DD6-F2FF-42AE-E0575E383138}"/>
                </a:ext>
              </a:extLst>
            </p:cNvPr>
            <p:cNvSpPr/>
            <p:nvPr/>
          </p:nvSpPr>
          <p:spPr>
            <a:xfrm>
              <a:off x="1132875" y="13699985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8E259DAF-6321-0507-3A3D-6B8DD43BEEFA}"/>
                </a:ext>
              </a:extLst>
            </p:cNvPr>
            <p:cNvSpPr/>
            <p:nvPr/>
          </p:nvSpPr>
          <p:spPr>
            <a:xfrm>
              <a:off x="588863" y="13699985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48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A7BADABF-CD2E-68FF-760A-F4ED3598ED91}"/>
                </a:ext>
              </a:extLst>
            </p:cNvPr>
            <p:cNvSpPr/>
            <p:nvPr/>
          </p:nvSpPr>
          <p:spPr>
            <a:xfrm>
              <a:off x="1132875" y="13943054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38426EC2-369B-FA85-64C8-4876EEA9BAF9}"/>
                </a:ext>
              </a:extLst>
            </p:cNvPr>
            <p:cNvSpPr/>
            <p:nvPr/>
          </p:nvSpPr>
          <p:spPr>
            <a:xfrm>
              <a:off x="588863" y="13943054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49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2303C55A-AB90-FC32-BEA8-35FDDF58D4B5}"/>
                </a:ext>
              </a:extLst>
            </p:cNvPr>
            <p:cNvSpPr/>
            <p:nvPr/>
          </p:nvSpPr>
          <p:spPr>
            <a:xfrm>
              <a:off x="1132875" y="14186123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F4DD47AB-9851-9EC6-B294-CF59B672D3D5}"/>
                </a:ext>
              </a:extLst>
            </p:cNvPr>
            <p:cNvSpPr/>
            <p:nvPr/>
          </p:nvSpPr>
          <p:spPr>
            <a:xfrm>
              <a:off x="588863" y="14186123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50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8EDD2DD6-47D9-D2EE-EAEB-1B532C13D2CB}"/>
                </a:ext>
              </a:extLst>
            </p:cNvPr>
            <p:cNvSpPr/>
            <p:nvPr/>
          </p:nvSpPr>
          <p:spPr>
            <a:xfrm>
              <a:off x="1132875" y="14429192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68F7E7BB-BF4B-FD8D-5D8E-2D002D16D303}"/>
                </a:ext>
              </a:extLst>
            </p:cNvPr>
            <p:cNvSpPr/>
            <p:nvPr/>
          </p:nvSpPr>
          <p:spPr>
            <a:xfrm>
              <a:off x="588863" y="14429192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51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B9743DD2-6CD2-38EC-9625-C2260016CA34}"/>
                </a:ext>
              </a:extLst>
            </p:cNvPr>
            <p:cNvSpPr/>
            <p:nvPr/>
          </p:nvSpPr>
          <p:spPr>
            <a:xfrm>
              <a:off x="1132874" y="14672261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0141840B-435C-FF94-2470-84C4842C6C1E}"/>
                </a:ext>
              </a:extLst>
            </p:cNvPr>
            <p:cNvSpPr/>
            <p:nvPr/>
          </p:nvSpPr>
          <p:spPr>
            <a:xfrm>
              <a:off x="588862" y="14672261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52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F7C380D8-7AE9-3B20-E06F-93B9D542CC85}"/>
                </a:ext>
              </a:extLst>
            </p:cNvPr>
            <p:cNvSpPr/>
            <p:nvPr/>
          </p:nvSpPr>
          <p:spPr>
            <a:xfrm>
              <a:off x="1132874" y="14915330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363DF7FA-9E60-AB6F-2AA6-2A4EF7EC83CE}"/>
                </a:ext>
              </a:extLst>
            </p:cNvPr>
            <p:cNvSpPr/>
            <p:nvPr/>
          </p:nvSpPr>
          <p:spPr>
            <a:xfrm>
              <a:off x="588862" y="14915330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53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62A08579-41DD-C157-E4BF-86FCBC49645E}"/>
                </a:ext>
              </a:extLst>
            </p:cNvPr>
            <p:cNvSpPr/>
            <p:nvPr/>
          </p:nvSpPr>
          <p:spPr>
            <a:xfrm>
              <a:off x="1132874" y="15158399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70E9A665-FCC8-B1EA-83C4-591CD7D57ED3}"/>
                </a:ext>
              </a:extLst>
            </p:cNvPr>
            <p:cNvSpPr/>
            <p:nvPr/>
          </p:nvSpPr>
          <p:spPr>
            <a:xfrm>
              <a:off x="588862" y="15158399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54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1BF0E770-3BA5-0A61-A058-AD078B723EE2}"/>
                </a:ext>
              </a:extLst>
            </p:cNvPr>
            <p:cNvSpPr/>
            <p:nvPr/>
          </p:nvSpPr>
          <p:spPr>
            <a:xfrm>
              <a:off x="1132874" y="15401468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4D2CC000-9FEF-D181-B1D9-6AFC52B338AC}"/>
                </a:ext>
              </a:extLst>
            </p:cNvPr>
            <p:cNvSpPr/>
            <p:nvPr/>
          </p:nvSpPr>
          <p:spPr>
            <a:xfrm>
              <a:off x="588862" y="15401468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55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44" name="直线连接符 243">
              <a:extLst>
                <a:ext uri="{FF2B5EF4-FFF2-40B4-BE49-F238E27FC236}">
                  <a16:creationId xmlns:a16="http://schemas.microsoft.com/office/drawing/2014/main" id="{CCD640C0-3295-1FA9-64FD-FDE8D421D6EC}"/>
                </a:ext>
              </a:extLst>
            </p:cNvPr>
            <p:cNvCxnSpPr>
              <a:cxnSpLocks/>
            </p:cNvCxnSpPr>
            <p:nvPr/>
          </p:nvCxnSpPr>
          <p:spPr>
            <a:xfrm>
              <a:off x="79580" y="2518811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线连接符 245">
              <a:extLst>
                <a:ext uri="{FF2B5EF4-FFF2-40B4-BE49-F238E27FC236}">
                  <a16:creationId xmlns:a16="http://schemas.microsoft.com/office/drawing/2014/main" id="{37F067E5-49BA-8F0B-72CD-D91EF6B42D06}"/>
                </a:ext>
              </a:extLst>
            </p:cNvPr>
            <p:cNvCxnSpPr>
              <a:cxnSpLocks/>
            </p:cNvCxnSpPr>
            <p:nvPr/>
          </p:nvCxnSpPr>
          <p:spPr>
            <a:xfrm>
              <a:off x="79580" y="3018456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线连接符 246">
              <a:extLst>
                <a:ext uri="{FF2B5EF4-FFF2-40B4-BE49-F238E27FC236}">
                  <a16:creationId xmlns:a16="http://schemas.microsoft.com/office/drawing/2014/main" id="{6A9D7D29-5D33-3FC8-F432-7411D7056CC5}"/>
                </a:ext>
              </a:extLst>
            </p:cNvPr>
            <p:cNvCxnSpPr>
              <a:cxnSpLocks/>
            </p:cNvCxnSpPr>
            <p:nvPr/>
          </p:nvCxnSpPr>
          <p:spPr>
            <a:xfrm>
              <a:off x="54783" y="3494951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线连接符 247">
              <a:extLst>
                <a:ext uri="{FF2B5EF4-FFF2-40B4-BE49-F238E27FC236}">
                  <a16:creationId xmlns:a16="http://schemas.microsoft.com/office/drawing/2014/main" id="{8592EF8E-6238-F3EC-3153-03C459D71239}"/>
                </a:ext>
              </a:extLst>
            </p:cNvPr>
            <p:cNvCxnSpPr>
              <a:cxnSpLocks/>
            </p:cNvCxnSpPr>
            <p:nvPr/>
          </p:nvCxnSpPr>
          <p:spPr>
            <a:xfrm>
              <a:off x="54783" y="3977225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线连接符 248">
              <a:extLst>
                <a:ext uri="{FF2B5EF4-FFF2-40B4-BE49-F238E27FC236}">
                  <a16:creationId xmlns:a16="http://schemas.microsoft.com/office/drawing/2014/main" id="{3AF6F4E4-155A-8D65-5E73-B8F6029AC1A0}"/>
                </a:ext>
              </a:extLst>
            </p:cNvPr>
            <p:cNvCxnSpPr>
              <a:cxnSpLocks/>
            </p:cNvCxnSpPr>
            <p:nvPr/>
          </p:nvCxnSpPr>
          <p:spPr>
            <a:xfrm>
              <a:off x="68005" y="4463363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BF3F1BDC-1D53-0FF6-4D75-129D84D824B9}"/>
                </a:ext>
              </a:extLst>
            </p:cNvPr>
            <p:cNvCxnSpPr>
              <a:cxnSpLocks/>
            </p:cNvCxnSpPr>
            <p:nvPr/>
          </p:nvCxnSpPr>
          <p:spPr>
            <a:xfrm>
              <a:off x="68005" y="4963008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C779CBC-2E36-AFA0-8ED2-CF09A6292DDE}"/>
                </a:ext>
              </a:extLst>
            </p:cNvPr>
            <p:cNvCxnSpPr>
              <a:cxnSpLocks/>
            </p:cNvCxnSpPr>
            <p:nvPr/>
          </p:nvCxnSpPr>
          <p:spPr>
            <a:xfrm>
              <a:off x="43208" y="5451078"/>
              <a:ext cx="3217762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线连接符 251">
              <a:extLst>
                <a:ext uri="{FF2B5EF4-FFF2-40B4-BE49-F238E27FC236}">
                  <a16:creationId xmlns:a16="http://schemas.microsoft.com/office/drawing/2014/main" id="{6E4C4586-B9C2-2139-A293-50B8C71DA633}"/>
                </a:ext>
              </a:extLst>
            </p:cNvPr>
            <p:cNvCxnSpPr>
              <a:cxnSpLocks/>
            </p:cNvCxnSpPr>
            <p:nvPr/>
          </p:nvCxnSpPr>
          <p:spPr>
            <a:xfrm>
              <a:off x="43208" y="5921777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E7A094E4-E989-4386-55C2-0B3E3611602F}"/>
                </a:ext>
              </a:extLst>
            </p:cNvPr>
            <p:cNvCxnSpPr>
              <a:cxnSpLocks/>
            </p:cNvCxnSpPr>
            <p:nvPr/>
          </p:nvCxnSpPr>
          <p:spPr>
            <a:xfrm>
              <a:off x="68005" y="6407915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69A539BD-BDD5-494E-0DD0-F7252BF6DCD9}"/>
                </a:ext>
              </a:extLst>
            </p:cNvPr>
            <p:cNvCxnSpPr>
              <a:cxnSpLocks/>
            </p:cNvCxnSpPr>
            <p:nvPr/>
          </p:nvCxnSpPr>
          <p:spPr>
            <a:xfrm>
              <a:off x="68005" y="6907560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线连接符 254">
              <a:extLst>
                <a:ext uri="{FF2B5EF4-FFF2-40B4-BE49-F238E27FC236}">
                  <a16:creationId xmlns:a16="http://schemas.microsoft.com/office/drawing/2014/main" id="{FD84B20D-7376-2AF1-4230-25F29B6097AF}"/>
                </a:ext>
              </a:extLst>
            </p:cNvPr>
            <p:cNvCxnSpPr>
              <a:cxnSpLocks/>
            </p:cNvCxnSpPr>
            <p:nvPr/>
          </p:nvCxnSpPr>
          <p:spPr>
            <a:xfrm>
              <a:off x="43208" y="7384055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75C24DD3-511A-2C14-3DD8-0E153CFEE146}"/>
                </a:ext>
              </a:extLst>
            </p:cNvPr>
            <p:cNvCxnSpPr>
              <a:cxnSpLocks/>
            </p:cNvCxnSpPr>
            <p:nvPr/>
          </p:nvCxnSpPr>
          <p:spPr>
            <a:xfrm>
              <a:off x="43208" y="7866329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2B7D5FED-A4B6-C05D-1996-A991E05764E9}"/>
                </a:ext>
              </a:extLst>
            </p:cNvPr>
            <p:cNvCxnSpPr>
              <a:cxnSpLocks/>
            </p:cNvCxnSpPr>
            <p:nvPr/>
          </p:nvCxnSpPr>
          <p:spPr>
            <a:xfrm>
              <a:off x="56430" y="8352467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线连接符 257">
              <a:extLst>
                <a:ext uri="{FF2B5EF4-FFF2-40B4-BE49-F238E27FC236}">
                  <a16:creationId xmlns:a16="http://schemas.microsoft.com/office/drawing/2014/main" id="{DAF3192C-F9E4-8F3E-75D0-94E51BE0CB14}"/>
                </a:ext>
              </a:extLst>
            </p:cNvPr>
            <p:cNvCxnSpPr>
              <a:cxnSpLocks/>
            </p:cNvCxnSpPr>
            <p:nvPr/>
          </p:nvCxnSpPr>
          <p:spPr>
            <a:xfrm>
              <a:off x="56430" y="8852112"/>
              <a:ext cx="3217762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线连接符 258">
              <a:extLst>
                <a:ext uri="{FF2B5EF4-FFF2-40B4-BE49-F238E27FC236}">
                  <a16:creationId xmlns:a16="http://schemas.microsoft.com/office/drawing/2014/main" id="{9F9C3AD4-C80C-AAC7-2F78-158AAC749BF9}"/>
                </a:ext>
              </a:extLst>
            </p:cNvPr>
            <p:cNvCxnSpPr>
              <a:cxnSpLocks/>
            </p:cNvCxnSpPr>
            <p:nvPr/>
          </p:nvCxnSpPr>
          <p:spPr>
            <a:xfrm>
              <a:off x="31633" y="9328607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线连接符 259">
              <a:extLst>
                <a:ext uri="{FF2B5EF4-FFF2-40B4-BE49-F238E27FC236}">
                  <a16:creationId xmlns:a16="http://schemas.microsoft.com/office/drawing/2014/main" id="{53B90868-99E0-78E1-C75E-C9FE1A0C4214}"/>
                </a:ext>
              </a:extLst>
            </p:cNvPr>
            <p:cNvCxnSpPr>
              <a:cxnSpLocks/>
            </p:cNvCxnSpPr>
            <p:nvPr/>
          </p:nvCxnSpPr>
          <p:spPr>
            <a:xfrm>
              <a:off x="31633" y="9810881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连接符 260">
              <a:extLst>
                <a:ext uri="{FF2B5EF4-FFF2-40B4-BE49-F238E27FC236}">
                  <a16:creationId xmlns:a16="http://schemas.microsoft.com/office/drawing/2014/main" id="{8EA1C335-AB4F-4D02-1BE1-2C2729127F1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5" y="10298969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线连接符 261">
              <a:extLst>
                <a:ext uri="{FF2B5EF4-FFF2-40B4-BE49-F238E27FC236}">
                  <a16:creationId xmlns:a16="http://schemas.microsoft.com/office/drawing/2014/main" id="{7477B7D5-5C6D-2CFA-9965-6B65B529749A}"/>
                </a:ext>
              </a:extLst>
            </p:cNvPr>
            <p:cNvCxnSpPr>
              <a:cxnSpLocks/>
            </p:cNvCxnSpPr>
            <p:nvPr/>
          </p:nvCxnSpPr>
          <p:spPr>
            <a:xfrm>
              <a:off x="68005" y="10798614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线连接符 262">
              <a:extLst>
                <a:ext uri="{FF2B5EF4-FFF2-40B4-BE49-F238E27FC236}">
                  <a16:creationId xmlns:a16="http://schemas.microsoft.com/office/drawing/2014/main" id="{48C2943C-E366-1C0A-8833-9B106F735F52}"/>
                </a:ext>
              </a:extLst>
            </p:cNvPr>
            <p:cNvCxnSpPr>
              <a:cxnSpLocks/>
            </p:cNvCxnSpPr>
            <p:nvPr/>
          </p:nvCxnSpPr>
          <p:spPr>
            <a:xfrm>
              <a:off x="43208" y="11275109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842460A3-406A-8A99-86CC-2C936ABA87D5}"/>
                </a:ext>
              </a:extLst>
            </p:cNvPr>
            <p:cNvCxnSpPr>
              <a:cxnSpLocks/>
            </p:cNvCxnSpPr>
            <p:nvPr/>
          </p:nvCxnSpPr>
          <p:spPr>
            <a:xfrm>
              <a:off x="43208" y="11757383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9CEA47E-4349-54EE-50F3-0ECC74AD51B1}"/>
                </a:ext>
              </a:extLst>
            </p:cNvPr>
            <p:cNvCxnSpPr>
              <a:cxnSpLocks/>
            </p:cNvCxnSpPr>
            <p:nvPr/>
          </p:nvCxnSpPr>
          <p:spPr>
            <a:xfrm>
              <a:off x="56430" y="12243521"/>
              <a:ext cx="3217762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线连接符 265">
              <a:extLst>
                <a:ext uri="{FF2B5EF4-FFF2-40B4-BE49-F238E27FC236}">
                  <a16:creationId xmlns:a16="http://schemas.microsoft.com/office/drawing/2014/main" id="{E2AAD82A-BCDF-FE35-5F70-B50B849949A2}"/>
                </a:ext>
              </a:extLst>
            </p:cNvPr>
            <p:cNvCxnSpPr>
              <a:cxnSpLocks/>
            </p:cNvCxnSpPr>
            <p:nvPr/>
          </p:nvCxnSpPr>
          <p:spPr>
            <a:xfrm>
              <a:off x="56430" y="12743166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线连接符 266">
              <a:extLst>
                <a:ext uri="{FF2B5EF4-FFF2-40B4-BE49-F238E27FC236}">
                  <a16:creationId xmlns:a16="http://schemas.microsoft.com/office/drawing/2014/main" id="{E8A06FB6-ED4E-61A2-5949-7A605F89E04F}"/>
                </a:ext>
              </a:extLst>
            </p:cNvPr>
            <p:cNvCxnSpPr>
              <a:cxnSpLocks/>
            </p:cNvCxnSpPr>
            <p:nvPr/>
          </p:nvCxnSpPr>
          <p:spPr>
            <a:xfrm>
              <a:off x="31633" y="13219661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线连接符 267">
              <a:extLst>
                <a:ext uri="{FF2B5EF4-FFF2-40B4-BE49-F238E27FC236}">
                  <a16:creationId xmlns:a16="http://schemas.microsoft.com/office/drawing/2014/main" id="{2C742A17-3D82-342C-47E5-B44189B34702}"/>
                </a:ext>
              </a:extLst>
            </p:cNvPr>
            <p:cNvCxnSpPr>
              <a:cxnSpLocks/>
            </p:cNvCxnSpPr>
            <p:nvPr/>
          </p:nvCxnSpPr>
          <p:spPr>
            <a:xfrm>
              <a:off x="31633" y="13701935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线连接符 268">
              <a:extLst>
                <a:ext uri="{FF2B5EF4-FFF2-40B4-BE49-F238E27FC236}">
                  <a16:creationId xmlns:a16="http://schemas.microsoft.com/office/drawing/2014/main" id="{B7ED1685-D4F1-FE9C-76F5-39AF00B45A02}"/>
                </a:ext>
              </a:extLst>
            </p:cNvPr>
            <p:cNvCxnSpPr>
              <a:cxnSpLocks/>
            </p:cNvCxnSpPr>
            <p:nvPr/>
          </p:nvCxnSpPr>
          <p:spPr>
            <a:xfrm>
              <a:off x="56430" y="14186123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线连接符 269">
              <a:extLst>
                <a:ext uri="{FF2B5EF4-FFF2-40B4-BE49-F238E27FC236}">
                  <a16:creationId xmlns:a16="http://schemas.microsoft.com/office/drawing/2014/main" id="{9D0EE34A-E79B-3268-7639-647EED5DAEA4}"/>
                </a:ext>
              </a:extLst>
            </p:cNvPr>
            <p:cNvCxnSpPr>
              <a:cxnSpLocks/>
            </p:cNvCxnSpPr>
            <p:nvPr/>
          </p:nvCxnSpPr>
          <p:spPr>
            <a:xfrm>
              <a:off x="56430" y="14685768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线连接符 270">
              <a:extLst>
                <a:ext uri="{FF2B5EF4-FFF2-40B4-BE49-F238E27FC236}">
                  <a16:creationId xmlns:a16="http://schemas.microsoft.com/office/drawing/2014/main" id="{3A6EFD00-77E3-52F6-A8B9-FD60E41C653D}"/>
                </a:ext>
              </a:extLst>
            </p:cNvPr>
            <p:cNvCxnSpPr>
              <a:cxnSpLocks/>
            </p:cNvCxnSpPr>
            <p:nvPr/>
          </p:nvCxnSpPr>
          <p:spPr>
            <a:xfrm>
              <a:off x="31633" y="15162263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线连接符 271">
              <a:extLst>
                <a:ext uri="{FF2B5EF4-FFF2-40B4-BE49-F238E27FC236}">
                  <a16:creationId xmlns:a16="http://schemas.microsoft.com/office/drawing/2014/main" id="{413D2115-F1F3-52BB-9501-401B619B449A}"/>
                </a:ext>
              </a:extLst>
            </p:cNvPr>
            <p:cNvCxnSpPr>
              <a:cxnSpLocks/>
            </p:cNvCxnSpPr>
            <p:nvPr/>
          </p:nvCxnSpPr>
          <p:spPr>
            <a:xfrm>
              <a:off x="31633" y="15644537"/>
              <a:ext cx="3217762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线连接符 142">
              <a:extLst>
                <a:ext uri="{FF2B5EF4-FFF2-40B4-BE49-F238E27FC236}">
                  <a16:creationId xmlns:a16="http://schemas.microsoft.com/office/drawing/2014/main" id="{43214326-8B5E-EEC0-2254-F4F1C22FE03C}"/>
                </a:ext>
              </a:extLst>
            </p:cNvPr>
            <p:cNvCxnSpPr>
              <a:cxnSpLocks/>
            </p:cNvCxnSpPr>
            <p:nvPr/>
          </p:nvCxnSpPr>
          <p:spPr>
            <a:xfrm>
              <a:off x="66880" y="2038220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2B7EED5-0DA8-AB5F-DA8D-6F6D080B781A}"/>
                </a:ext>
              </a:extLst>
            </p:cNvPr>
            <p:cNvGrpSpPr/>
            <p:nvPr/>
          </p:nvGrpSpPr>
          <p:grpSpPr>
            <a:xfrm>
              <a:off x="79580" y="2091484"/>
              <a:ext cx="381000" cy="13503545"/>
              <a:chOff x="3144552" y="1597520"/>
              <a:chExt cx="381000" cy="13503545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F152BF4A-291B-984A-71A9-6D7A58945A59}"/>
                  </a:ext>
                </a:extLst>
              </p:cNvPr>
              <p:cNvGrpSpPr/>
              <p:nvPr/>
            </p:nvGrpSpPr>
            <p:grpSpPr>
              <a:xfrm>
                <a:off x="3144552" y="1597520"/>
                <a:ext cx="381000" cy="3303950"/>
                <a:chOff x="3165909" y="1559420"/>
                <a:chExt cx="381000" cy="3303950"/>
              </a:xfrm>
            </p:grpSpPr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401D6F6-31AB-902C-698A-B1CC860C97B2}"/>
                    </a:ext>
                  </a:extLst>
                </p:cNvPr>
                <p:cNvSpPr txBox="1"/>
                <p:nvPr/>
              </p:nvSpPr>
              <p:spPr>
                <a:xfrm>
                  <a:off x="3165909" y="155942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0</a:t>
                  </a:r>
                  <a:endParaRPr kumimoji="1" lang="zh-CN" altLang="en-US" dirty="0"/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D370C1D9-956F-A8F2-489D-272DE6E6035D}"/>
                    </a:ext>
                  </a:extLst>
                </p:cNvPr>
                <p:cNvSpPr txBox="1"/>
                <p:nvPr/>
              </p:nvSpPr>
              <p:spPr>
                <a:xfrm>
                  <a:off x="3165909" y="2048523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1</a:t>
                  </a:r>
                  <a:endParaRPr kumimoji="1" lang="zh-CN" altLang="en-US" dirty="0"/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F49422A2-2BEE-B121-CBB5-F28712A6C7A8}"/>
                    </a:ext>
                  </a:extLst>
                </p:cNvPr>
                <p:cNvSpPr txBox="1"/>
                <p:nvPr/>
              </p:nvSpPr>
              <p:spPr>
                <a:xfrm>
                  <a:off x="3165909" y="2537626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2</a:t>
                  </a:r>
                  <a:endParaRPr kumimoji="1" lang="zh-CN" altLang="en-US" dirty="0"/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B5876F8-715A-4E78-3A4C-F72496E8F7A7}"/>
                    </a:ext>
                  </a:extLst>
                </p:cNvPr>
                <p:cNvSpPr txBox="1"/>
                <p:nvPr/>
              </p:nvSpPr>
              <p:spPr>
                <a:xfrm>
                  <a:off x="3165909" y="3026729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3</a:t>
                  </a:r>
                  <a:endParaRPr kumimoji="1" lang="zh-CN" altLang="en-US" dirty="0"/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76CE78B-74DD-44D6-1704-930EFC189036}"/>
                    </a:ext>
                  </a:extLst>
                </p:cNvPr>
                <p:cNvSpPr txBox="1"/>
                <p:nvPr/>
              </p:nvSpPr>
              <p:spPr>
                <a:xfrm>
                  <a:off x="3165909" y="3515832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4</a:t>
                  </a:r>
                  <a:endParaRPr kumimoji="1" lang="zh-CN" altLang="en-US" dirty="0"/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4C5763-C26E-7377-0CB1-C153894784BE}"/>
                    </a:ext>
                  </a:extLst>
                </p:cNvPr>
                <p:cNvSpPr txBox="1"/>
                <p:nvPr/>
              </p:nvSpPr>
              <p:spPr>
                <a:xfrm>
                  <a:off x="3165909" y="4004935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5</a:t>
                  </a:r>
                  <a:endParaRPr kumimoji="1" lang="zh-CN" altLang="en-US" dirty="0"/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B00DCBA-DBEE-DACE-9C7F-66DE3D000365}"/>
                    </a:ext>
                  </a:extLst>
                </p:cNvPr>
                <p:cNvSpPr txBox="1"/>
                <p:nvPr/>
              </p:nvSpPr>
              <p:spPr>
                <a:xfrm>
                  <a:off x="3165909" y="449403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6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75" name="组合 174">
                <a:extLst>
                  <a:ext uri="{FF2B5EF4-FFF2-40B4-BE49-F238E27FC236}">
                    <a16:creationId xmlns:a16="http://schemas.microsoft.com/office/drawing/2014/main" id="{85D4C9D4-DD60-99D9-3766-4F67FA852589}"/>
                  </a:ext>
                </a:extLst>
              </p:cNvPr>
              <p:cNvGrpSpPr/>
              <p:nvPr/>
            </p:nvGrpSpPr>
            <p:grpSpPr>
              <a:xfrm>
                <a:off x="3144552" y="5040624"/>
                <a:ext cx="381000" cy="3303950"/>
                <a:chOff x="3165909" y="1559420"/>
                <a:chExt cx="381000" cy="3303950"/>
              </a:xfrm>
            </p:grpSpPr>
            <p:sp>
              <p:nvSpPr>
                <p:cNvPr id="177" name="文本框 176">
                  <a:extLst>
                    <a:ext uri="{FF2B5EF4-FFF2-40B4-BE49-F238E27FC236}">
                      <a16:creationId xmlns:a16="http://schemas.microsoft.com/office/drawing/2014/main" id="{850FDFA0-AC5B-0100-CDC9-30A058159A66}"/>
                    </a:ext>
                  </a:extLst>
                </p:cNvPr>
                <p:cNvSpPr txBox="1"/>
                <p:nvPr/>
              </p:nvSpPr>
              <p:spPr>
                <a:xfrm>
                  <a:off x="3165909" y="155942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0</a:t>
                  </a:r>
                  <a:endParaRPr kumimoji="1" lang="zh-CN" altLang="en-US" dirty="0"/>
                </a:p>
              </p:txBody>
            </p:sp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1A52AD3-5A99-EEFE-F3C6-6A355ECEFF55}"/>
                    </a:ext>
                  </a:extLst>
                </p:cNvPr>
                <p:cNvSpPr txBox="1"/>
                <p:nvPr/>
              </p:nvSpPr>
              <p:spPr>
                <a:xfrm>
                  <a:off x="3165909" y="2048523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1</a:t>
                  </a:r>
                  <a:endParaRPr kumimoji="1" lang="zh-CN" altLang="en-US" dirty="0"/>
                </a:p>
              </p:txBody>
            </p:sp>
            <p:sp>
              <p:nvSpPr>
                <p:cNvPr id="181" name="文本框 180">
                  <a:extLst>
                    <a:ext uri="{FF2B5EF4-FFF2-40B4-BE49-F238E27FC236}">
                      <a16:creationId xmlns:a16="http://schemas.microsoft.com/office/drawing/2014/main" id="{C1A702D7-8A75-F056-38B2-1D3C82081C39}"/>
                    </a:ext>
                  </a:extLst>
                </p:cNvPr>
                <p:cNvSpPr txBox="1"/>
                <p:nvPr/>
              </p:nvSpPr>
              <p:spPr>
                <a:xfrm>
                  <a:off x="3165909" y="2537626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2</a:t>
                  </a:r>
                  <a:endParaRPr kumimoji="1" lang="zh-CN" altLang="en-US" dirty="0"/>
                </a:p>
              </p:txBody>
            </p:sp>
            <p:sp>
              <p:nvSpPr>
                <p:cNvPr id="183" name="文本框 182">
                  <a:extLst>
                    <a:ext uri="{FF2B5EF4-FFF2-40B4-BE49-F238E27FC236}">
                      <a16:creationId xmlns:a16="http://schemas.microsoft.com/office/drawing/2014/main" id="{7924E419-6E5E-D1CE-56F0-2C12DCBDE634}"/>
                    </a:ext>
                  </a:extLst>
                </p:cNvPr>
                <p:cNvSpPr txBox="1"/>
                <p:nvPr/>
              </p:nvSpPr>
              <p:spPr>
                <a:xfrm>
                  <a:off x="3165909" y="3026729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3</a:t>
                  </a:r>
                  <a:endParaRPr kumimoji="1" lang="zh-CN" altLang="en-US" dirty="0"/>
                </a:p>
              </p:txBody>
            </p:sp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E3349836-0EE7-3C35-2392-9762944A32AA}"/>
                    </a:ext>
                  </a:extLst>
                </p:cNvPr>
                <p:cNvSpPr txBox="1"/>
                <p:nvPr/>
              </p:nvSpPr>
              <p:spPr>
                <a:xfrm>
                  <a:off x="3165909" y="3515832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4</a:t>
                  </a:r>
                  <a:endParaRPr kumimoji="1" lang="zh-CN" altLang="en-US" dirty="0"/>
                </a:p>
              </p:txBody>
            </p:sp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9188AFA6-6198-CBD6-A391-E6043FD0432E}"/>
                    </a:ext>
                  </a:extLst>
                </p:cNvPr>
                <p:cNvSpPr txBox="1"/>
                <p:nvPr/>
              </p:nvSpPr>
              <p:spPr>
                <a:xfrm>
                  <a:off x="3165909" y="4004935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5</a:t>
                  </a:r>
                  <a:endParaRPr kumimoji="1" lang="zh-CN" altLang="en-US" dirty="0"/>
                </a:p>
              </p:txBody>
            </p:sp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D10BBAB9-62BB-2860-2E19-D58489E191CD}"/>
                    </a:ext>
                  </a:extLst>
                </p:cNvPr>
                <p:cNvSpPr txBox="1"/>
                <p:nvPr/>
              </p:nvSpPr>
              <p:spPr>
                <a:xfrm>
                  <a:off x="3165909" y="449403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6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965B8AFF-E808-D9E1-2CA6-CA3E6EBD89C5}"/>
                  </a:ext>
                </a:extLst>
              </p:cNvPr>
              <p:cNvGrpSpPr/>
              <p:nvPr/>
            </p:nvGrpSpPr>
            <p:grpSpPr>
              <a:xfrm>
                <a:off x="3144552" y="8434427"/>
                <a:ext cx="381000" cy="3303950"/>
                <a:chOff x="3165909" y="1559420"/>
                <a:chExt cx="381000" cy="3303950"/>
              </a:xfrm>
            </p:grpSpPr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B1C58B20-9F0E-9380-1320-099DACF35BAF}"/>
                    </a:ext>
                  </a:extLst>
                </p:cNvPr>
                <p:cNvSpPr txBox="1"/>
                <p:nvPr/>
              </p:nvSpPr>
              <p:spPr>
                <a:xfrm>
                  <a:off x="3165909" y="155942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0</a:t>
                  </a:r>
                  <a:endParaRPr kumimoji="1" lang="zh-CN" altLang="en-US" dirty="0"/>
                </a:p>
              </p:txBody>
            </p:sp>
            <p:sp>
              <p:nvSpPr>
                <p:cNvPr id="195" name="文本框 194">
                  <a:extLst>
                    <a:ext uri="{FF2B5EF4-FFF2-40B4-BE49-F238E27FC236}">
                      <a16:creationId xmlns:a16="http://schemas.microsoft.com/office/drawing/2014/main" id="{C92C7B4D-1E48-3A2A-A5DE-551499F1C53C}"/>
                    </a:ext>
                  </a:extLst>
                </p:cNvPr>
                <p:cNvSpPr txBox="1"/>
                <p:nvPr/>
              </p:nvSpPr>
              <p:spPr>
                <a:xfrm>
                  <a:off x="3165909" y="2048523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1</a:t>
                  </a:r>
                  <a:endParaRPr kumimoji="1" lang="zh-CN" altLang="en-US" dirty="0"/>
                </a:p>
              </p:txBody>
            </p:sp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4539D366-651A-674C-CB4C-8E652813EDE9}"/>
                    </a:ext>
                  </a:extLst>
                </p:cNvPr>
                <p:cNvSpPr txBox="1"/>
                <p:nvPr/>
              </p:nvSpPr>
              <p:spPr>
                <a:xfrm>
                  <a:off x="3165909" y="2537626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2</a:t>
                  </a:r>
                  <a:endParaRPr kumimoji="1" lang="zh-CN" altLang="en-US" dirty="0"/>
                </a:p>
              </p:txBody>
            </p:sp>
            <p:sp>
              <p:nvSpPr>
                <p:cNvPr id="199" name="文本框 198">
                  <a:extLst>
                    <a:ext uri="{FF2B5EF4-FFF2-40B4-BE49-F238E27FC236}">
                      <a16:creationId xmlns:a16="http://schemas.microsoft.com/office/drawing/2014/main" id="{FA8FC388-3217-4A6E-E6B5-2317221F5C4A}"/>
                    </a:ext>
                  </a:extLst>
                </p:cNvPr>
                <p:cNvSpPr txBox="1"/>
                <p:nvPr/>
              </p:nvSpPr>
              <p:spPr>
                <a:xfrm>
                  <a:off x="3165909" y="3026729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3</a:t>
                  </a:r>
                  <a:endParaRPr kumimoji="1" lang="zh-CN" altLang="en-US" dirty="0"/>
                </a:p>
              </p:txBody>
            </p:sp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58D767D-B57A-26CF-FDB4-75C44520706D}"/>
                    </a:ext>
                  </a:extLst>
                </p:cNvPr>
                <p:cNvSpPr txBox="1"/>
                <p:nvPr/>
              </p:nvSpPr>
              <p:spPr>
                <a:xfrm>
                  <a:off x="3165909" y="3515832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4</a:t>
                  </a:r>
                  <a:endParaRPr kumimoji="1" lang="zh-CN" altLang="en-US" dirty="0"/>
                </a:p>
              </p:txBody>
            </p:sp>
            <p:sp>
              <p:nvSpPr>
                <p:cNvPr id="203" name="文本框 202">
                  <a:extLst>
                    <a:ext uri="{FF2B5EF4-FFF2-40B4-BE49-F238E27FC236}">
                      <a16:creationId xmlns:a16="http://schemas.microsoft.com/office/drawing/2014/main" id="{5B7DC54C-228C-DC4D-A587-A3ED26FF5EF9}"/>
                    </a:ext>
                  </a:extLst>
                </p:cNvPr>
                <p:cNvSpPr txBox="1"/>
                <p:nvPr/>
              </p:nvSpPr>
              <p:spPr>
                <a:xfrm>
                  <a:off x="3165909" y="4004935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5</a:t>
                  </a:r>
                  <a:endParaRPr kumimoji="1" lang="zh-CN" altLang="en-US" dirty="0"/>
                </a:p>
              </p:txBody>
            </p:sp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39CC4D46-FA24-6B40-3F57-5057E1893B1D}"/>
                    </a:ext>
                  </a:extLst>
                </p:cNvPr>
                <p:cNvSpPr txBox="1"/>
                <p:nvPr/>
              </p:nvSpPr>
              <p:spPr>
                <a:xfrm>
                  <a:off x="3165909" y="449403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6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207" name="组合 206">
                <a:extLst>
                  <a:ext uri="{FF2B5EF4-FFF2-40B4-BE49-F238E27FC236}">
                    <a16:creationId xmlns:a16="http://schemas.microsoft.com/office/drawing/2014/main" id="{7BE91774-CCE8-4A61-6C09-114C1EC7EBE0}"/>
                  </a:ext>
                </a:extLst>
              </p:cNvPr>
              <p:cNvGrpSpPr/>
              <p:nvPr/>
            </p:nvGrpSpPr>
            <p:grpSpPr>
              <a:xfrm>
                <a:off x="3144552" y="11797115"/>
                <a:ext cx="381000" cy="3303950"/>
                <a:chOff x="3165909" y="1559420"/>
                <a:chExt cx="381000" cy="3303950"/>
              </a:xfrm>
            </p:grpSpPr>
            <p:sp>
              <p:nvSpPr>
                <p:cNvPr id="209" name="文本框 208">
                  <a:extLst>
                    <a:ext uri="{FF2B5EF4-FFF2-40B4-BE49-F238E27FC236}">
                      <a16:creationId xmlns:a16="http://schemas.microsoft.com/office/drawing/2014/main" id="{C6C342E0-2D72-845B-86E8-587AD9EA7065}"/>
                    </a:ext>
                  </a:extLst>
                </p:cNvPr>
                <p:cNvSpPr txBox="1"/>
                <p:nvPr/>
              </p:nvSpPr>
              <p:spPr>
                <a:xfrm>
                  <a:off x="3165909" y="155942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0</a:t>
                  </a:r>
                  <a:endParaRPr kumimoji="1" lang="zh-CN" altLang="en-US" dirty="0"/>
                </a:p>
              </p:txBody>
            </p:sp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AEC09DCD-99D6-76AD-F450-182DFD929CF9}"/>
                    </a:ext>
                  </a:extLst>
                </p:cNvPr>
                <p:cNvSpPr txBox="1"/>
                <p:nvPr/>
              </p:nvSpPr>
              <p:spPr>
                <a:xfrm>
                  <a:off x="3165909" y="2048523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1</a:t>
                  </a:r>
                  <a:endParaRPr kumimoji="1" lang="zh-CN" altLang="en-US" dirty="0"/>
                </a:p>
              </p:txBody>
            </p:sp>
            <p:sp>
              <p:nvSpPr>
                <p:cNvPr id="213" name="文本框 212">
                  <a:extLst>
                    <a:ext uri="{FF2B5EF4-FFF2-40B4-BE49-F238E27FC236}">
                      <a16:creationId xmlns:a16="http://schemas.microsoft.com/office/drawing/2014/main" id="{406F3700-FFE4-616A-2D8C-CA47EE9B4E3B}"/>
                    </a:ext>
                  </a:extLst>
                </p:cNvPr>
                <p:cNvSpPr txBox="1"/>
                <p:nvPr/>
              </p:nvSpPr>
              <p:spPr>
                <a:xfrm>
                  <a:off x="3165909" y="2537626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2</a:t>
                  </a:r>
                  <a:endParaRPr kumimoji="1" lang="zh-CN" altLang="en-US" dirty="0"/>
                </a:p>
              </p:txBody>
            </p:sp>
            <p:sp>
              <p:nvSpPr>
                <p:cNvPr id="215" name="文本框 214">
                  <a:extLst>
                    <a:ext uri="{FF2B5EF4-FFF2-40B4-BE49-F238E27FC236}">
                      <a16:creationId xmlns:a16="http://schemas.microsoft.com/office/drawing/2014/main" id="{79A2F24F-7E70-C763-C568-615B5F63E85B}"/>
                    </a:ext>
                  </a:extLst>
                </p:cNvPr>
                <p:cNvSpPr txBox="1"/>
                <p:nvPr/>
              </p:nvSpPr>
              <p:spPr>
                <a:xfrm>
                  <a:off x="3165909" y="3026729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3</a:t>
                  </a:r>
                  <a:endParaRPr kumimoji="1" lang="zh-CN" altLang="en-US" dirty="0"/>
                </a:p>
              </p:txBody>
            </p:sp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AFB2D2E4-E2B1-3171-ACF2-9B7D9E9512E5}"/>
                    </a:ext>
                  </a:extLst>
                </p:cNvPr>
                <p:cNvSpPr txBox="1"/>
                <p:nvPr/>
              </p:nvSpPr>
              <p:spPr>
                <a:xfrm>
                  <a:off x="3165909" y="3515832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4</a:t>
                  </a:r>
                  <a:endParaRPr kumimoji="1" lang="zh-CN" altLang="en-US" dirty="0"/>
                </a:p>
              </p:txBody>
            </p:sp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0D7719F6-2380-3565-C645-938CC8F16280}"/>
                    </a:ext>
                  </a:extLst>
                </p:cNvPr>
                <p:cNvSpPr txBox="1"/>
                <p:nvPr/>
              </p:nvSpPr>
              <p:spPr>
                <a:xfrm>
                  <a:off x="3165909" y="4004935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5</a:t>
                  </a:r>
                  <a:endParaRPr kumimoji="1" lang="zh-CN" altLang="en-US" dirty="0"/>
                </a:p>
              </p:txBody>
            </p:sp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3B1AA6CE-A387-D8B3-D4D2-14ADA08A0455}"/>
                    </a:ext>
                  </a:extLst>
                </p:cNvPr>
                <p:cNvSpPr txBox="1"/>
                <p:nvPr/>
              </p:nvSpPr>
              <p:spPr>
                <a:xfrm>
                  <a:off x="3165909" y="449403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6</a:t>
                  </a:r>
                  <a:endParaRPr kumimoji="1" lang="zh-CN" altLang="en-US" dirty="0"/>
                </a:p>
              </p:txBody>
            </p:sp>
          </p:grp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7376033-A657-AB79-C5DB-00B0A626712F}"/>
                </a:ext>
              </a:extLst>
            </p:cNvPr>
            <p:cNvSpPr txBox="1"/>
            <p:nvPr/>
          </p:nvSpPr>
          <p:spPr>
            <a:xfrm>
              <a:off x="1132873" y="2079183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0-0</a:t>
              </a:r>
              <a:endParaRPr kumimoji="1" lang="zh-CN" altLang="en-US" b="1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B59180B-9613-0D63-3D74-737C67E5DA68}"/>
                </a:ext>
              </a:extLst>
            </p:cNvPr>
            <p:cNvSpPr txBox="1"/>
            <p:nvPr/>
          </p:nvSpPr>
          <p:spPr>
            <a:xfrm>
              <a:off x="1132873" y="2560649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1-0</a:t>
              </a:r>
              <a:endParaRPr kumimoji="1" lang="zh-CN" altLang="en-US" b="1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682A721-9011-40FA-5BC5-4DA2E44CD96E}"/>
                </a:ext>
              </a:extLst>
            </p:cNvPr>
            <p:cNvSpPr txBox="1"/>
            <p:nvPr/>
          </p:nvSpPr>
          <p:spPr>
            <a:xfrm>
              <a:off x="1132875" y="3050873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1-1</a:t>
              </a:r>
              <a:endParaRPr kumimoji="1" lang="zh-CN" altLang="en-US" b="1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7702F99-F5E3-F305-268A-6677554AF5ED}"/>
                </a:ext>
              </a:extLst>
            </p:cNvPr>
            <p:cNvSpPr txBox="1"/>
            <p:nvPr/>
          </p:nvSpPr>
          <p:spPr>
            <a:xfrm>
              <a:off x="1132873" y="3541097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1-2</a:t>
              </a:r>
              <a:endParaRPr kumimoji="1" lang="zh-CN" altLang="en-US" b="1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253483A-F6FC-C07A-3351-021916034032}"/>
                </a:ext>
              </a:extLst>
            </p:cNvPr>
            <p:cNvSpPr txBox="1"/>
            <p:nvPr/>
          </p:nvSpPr>
          <p:spPr>
            <a:xfrm>
              <a:off x="1132875" y="4031321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1-3</a:t>
              </a:r>
              <a:endParaRPr kumimoji="1" lang="zh-CN" altLang="en-US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59C6D32-1D49-66AE-0613-3FAA5119D726}"/>
                </a:ext>
              </a:extLst>
            </p:cNvPr>
            <p:cNvSpPr txBox="1"/>
            <p:nvPr/>
          </p:nvSpPr>
          <p:spPr>
            <a:xfrm>
              <a:off x="1132875" y="4521545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1-4</a:t>
              </a:r>
              <a:endParaRPr kumimoji="1" lang="zh-CN" altLang="en-US" b="1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F13CDDB-EF21-2A60-CE6A-88D6353E587D}"/>
                </a:ext>
              </a:extLst>
            </p:cNvPr>
            <p:cNvSpPr txBox="1"/>
            <p:nvPr/>
          </p:nvSpPr>
          <p:spPr>
            <a:xfrm>
              <a:off x="1132875" y="5011767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1-5</a:t>
              </a:r>
              <a:endParaRPr kumimoji="1" lang="zh-CN" altLang="en-US" b="1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64FED40-F0EE-B7D0-5605-410B2023DD03}"/>
                </a:ext>
              </a:extLst>
            </p:cNvPr>
            <p:cNvSpPr txBox="1"/>
            <p:nvPr/>
          </p:nvSpPr>
          <p:spPr>
            <a:xfrm>
              <a:off x="1132873" y="5511605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2-0</a:t>
              </a:r>
              <a:endParaRPr kumimoji="1" lang="zh-CN" altLang="en-US" b="1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3D243BB-38FE-1686-4F7B-4AF30BA3101C}"/>
                </a:ext>
              </a:extLst>
            </p:cNvPr>
            <p:cNvSpPr txBox="1"/>
            <p:nvPr/>
          </p:nvSpPr>
          <p:spPr>
            <a:xfrm>
              <a:off x="1132873" y="8924023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2-1</a:t>
              </a:r>
              <a:endParaRPr kumimoji="1" lang="zh-CN" altLang="en-US" b="1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8DEEEC8-358D-0969-2850-524363191FF7}"/>
                </a:ext>
              </a:extLst>
            </p:cNvPr>
            <p:cNvSpPr txBox="1"/>
            <p:nvPr/>
          </p:nvSpPr>
          <p:spPr>
            <a:xfrm>
              <a:off x="1132873" y="12299973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2-2</a:t>
              </a:r>
              <a:endParaRPr kumimoji="1" lang="zh-CN" altLang="en-US" b="1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58931A2-175D-A3D5-F3DE-590CAD20836F}"/>
                </a:ext>
              </a:extLst>
            </p:cNvPr>
            <p:cNvSpPr txBox="1"/>
            <p:nvPr/>
          </p:nvSpPr>
          <p:spPr>
            <a:xfrm>
              <a:off x="1132875" y="5968698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3-0</a:t>
              </a:r>
              <a:endParaRPr kumimoji="1" lang="zh-CN" altLang="en-US" b="1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E2F4BEC-3274-915D-5237-1C6A6F1C9FEE}"/>
                </a:ext>
              </a:extLst>
            </p:cNvPr>
            <p:cNvSpPr txBox="1"/>
            <p:nvPr/>
          </p:nvSpPr>
          <p:spPr>
            <a:xfrm>
              <a:off x="1132875" y="6463578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3-1</a:t>
              </a:r>
              <a:endParaRPr kumimoji="1" lang="zh-CN" altLang="en-US" b="1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12D0444-06D8-76AF-9669-FCEF0DCD50BB}"/>
                </a:ext>
              </a:extLst>
            </p:cNvPr>
            <p:cNvSpPr txBox="1"/>
            <p:nvPr/>
          </p:nvSpPr>
          <p:spPr>
            <a:xfrm>
              <a:off x="1132873" y="9382678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3-1</a:t>
              </a:r>
              <a:endParaRPr kumimoji="1" lang="zh-CN" altLang="en-US" b="1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2B43388-10EC-FE39-E8E7-AA883B20F4DF}"/>
                </a:ext>
              </a:extLst>
            </p:cNvPr>
            <p:cNvSpPr txBox="1"/>
            <p:nvPr/>
          </p:nvSpPr>
          <p:spPr>
            <a:xfrm>
              <a:off x="1132875" y="6959209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3-2</a:t>
              </a:r>
              <a:endParaRPr kumimoji="1" lang="zh-CN" altLang="en-US" b="1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184F8708-05AB-EE1B-6587-536A8B75801F}"/>
                </a:ext>
              </a:extLst>
            </p:cNvPr>
            <p:cNvSpPr txBox="1"/>
            <p:nvPr/>
          </p:nvSpPr>
          <p:spPr>
            <a:xfrm>
              <a:off x="1132873" y="9868628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3-2</a:t>
              </a:r>
              <a:endParaRPr kumimoji="1" lang="zh-CN" altLang="en-US" b="1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966EE822-F8BC-9104-ADB6-B19A6B44757B}"/>
                </a:ext>
              </a:extLst>
            </p:cNvPr>
            <p:cNvSpPr txBox="1"/>
            <p:nvPr/>
          </p:nvSpPr>
          <p:spPr>
            <a:xfrm>
              <a:off x="1132873" y="12786920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3-2</a:t>
              </a:r>
              <a:endParaRPr kumimoji="1" lang="zh-CN" altLang="en-US" b="1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0AA37AD3-9D37-0324-63A0-E7BCCE434111}"/>
                </a:ext>
              </a:extLst>
            </p:cNvPr>
            <p:cNvSpPr txBox="1"/>
            <p:nvPr/>
          </p:nvSpPr>
          <p:spPr>
            <a:xfrm>
              <a:off x="1162191" y="7426701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3-3</a:t>
              </a:r>
              <a:endParaRPr kumimoji="1" lang="zh-CN" altLang="en-US" b="1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0B0215E-489A-FCF3-1354-8B6313130990}"/>
                </a:ext>
              </a:extLst>
            </p:cNvPr>
            <p:cNvSpPr txBox="1"/>
            <p:nvPr/>
          </p:nvSpPr>
          <p:spPr>
            <a:xfrm>
              <a:off x="1145575" y="10359285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3-3</a:t>
              </a:r>
              <a:endParaRPr kumimoji="1" lang="zh-CN" altLang="en-US" b="1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DA6246D-D84B-324F-58DC-BD8DC594572C}"/>
                </a:ext>
              </a:extLst>
            </p:cNvPr>
            <p:cNvSpPr txBox="1"/>
            <p:nvPr/>
          </p:nvSpPr>
          <p:spPr>
            <a:xfrm>
              <a:off x="1132873" y="13273374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3-3</a:t>
              </a:r>
              <a:endParaRPr kumimoji="1" lang="zh-CN" altLang="en-US" b="1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DF70FFFD-6DB2-39A6-A649-25E64BEE2A44}"/>
                </a:ext>
              </a:extLst>
            </p:cNvPr>
            <p:cNvSpPr txBox="1"/>
            <p:nvPr/>
          </p:nvSpPr>
          <p:spPr>
            <a:xfrm>
              <a:off x="1145575" y="7922516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3-4</a:t>
              </a:r>
              <a:endParaRPr kumimoji="1" lang="zh-CN" altLang="en-US" b="1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A4ADE843-5538-B1DE-FC8F-0A0DDA53AFE4}"/>
                </a:ext>
              </a:extLst>
            </p:cNvPr>
            <p:cNvSpPr txBox="1"/>
            <p:nvPr/>
          </p:nvSpPr>
          <p:spPr>
            <a:xfrm>
              <a:off x="1132873" y="10842034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3-4</a:t>
              </a:r>
              <a:endParaRPr kumimoji="1" lang="zh-CN" altLang="en-US" b="1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73C185AB-D064-1C8D-BEF5-8782E4B57BB1}"/>
                </a:ext>
              </a:extLst>
            </p:cNvPr>
            <p:cNvSpPr txBox="1"/>
            <p:nvPr/>
          </p:nvSpPr>
          <p:spPr>
            <a:xfrm>
              <a:off x="1132875" y="13753659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3-4</a:t>
              </a:r>
              <a:endParaRPr kumimoji="1" lang="zh-CN" altLang="en-US" b="1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2F79ED24-AE80-1F4C-893C-243674CB4DFF}"/>
                </a:ext>
              </a:extLst>
            </p:cNvPr>
            <p:cNvSpPr txBox="1"/>
            <p:nvPr/>
          </p:nvSpPr>
          <p:spPr>
            <a:xfrm>
              <a:off x="1132875" y="8404116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3-5</a:t>
              </a:r>
              <a:endParaRPr kumimoji="1" lang="zh-CN" altLang="en-US" b="1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45E2E728-D40C-7ED3-7166-8004989C449E}"/>
                </a:ext>
              </a:extLst>
            </p:cNvPr>
            <p:cNvSpPr txBox="1"/>
            <p:nvPr/>
          </p:nvSpPr>
          <p:spPr>
            <a:xfrm>
              <a:off x="1137313" y="11323780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3-5</a:t>
              </a:r>
              <a:endParaRPr kumimoji="1" lang="zh-CN" altLang="en-US" b="1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6ED26CF-C408-0F94-8CE2-60DC7BCFF29A}"/>
                </a:ext>
              </a:extLst>
            </p:cNvPr>
            <p:cNvSpPr txBox="1"/>
            <p:nvPr/>
          </p:nvSpPr>
          <p:spPr>
            <a:xfrm>
              <a:off x="1132873" y="14231826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3-5</a:t>
              </a:r>
              <a:endParaRPr kumimoji="1" lang="zh-CN" altLang="en-US" b="1" dirty="0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8EDC01C8-7044-6FF5-C327-C80B0F5A5A48}"/>
                </a:ext>
              </a:extLst>
            </p:cNvPr>
            <p:cNvSpPr txBox="1"/>
            <p:nvPr/>
          </p:nvSpPr>
          <p:spPr>
            <a:xfrm>
              <a:off x="1132875" y="11796407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3-6</a:t>
              </a:r>
              <a:endParaRPr kumimoji="1" lang="zh-CN" altLang="en-US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7727E8C1-B640-450C-FF45-733B291FA7A4}"/>
                </a:ext>
              </a:extLst>
            </p:cNvPr>
            <p:cNvSpPr txBox="1"/>
            <p:nvPr/>
          </p:nvSpPr>
          <p:spPr>
            <a:xfrm>
              <a:off x="1145575" y="14730663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3-6</a:t>
              </a:r>
              <a:endParaRPr kumimoji="1" lang="zh-CN" altLang="en-US" b="1" dirty="0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8817B73D-81F8-28E2-9A8B-BDC86A8304ED}"/>
                </a:ext>
              </a:extLst>
            </p:cNvPr>
            <p:cNvSpPr txBox="1"/>
            <p:nvPr/>
          </p:nvSpPr>
          <p:spPr>
            <a:xfrm>
              <a:off x="1145575" y="15204101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3-7</a:t>
              </a:r>
              <a:endParaRPr kumimoji="1" lang="zh-CN" altLang="en-US" b="1" dirty="0"/>
            </a:p>
          </p:txBody>
        </p:sp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28E795B6-125D-12B4-4C9E-6E93A73F84DA}"/>
              </a:ext>
            </a:extLst>
          </p:cNvPr>
          <p:cNvGrpSpPr/>
          <p:nvPr/>
        </p:nvGrpSpPr>
        <p:grpSpPr>
          <a:xfrm>
            <a:off x="3103696" y="1984547"/>
            <a:ext cx="3265709" cy="13611864"/>
            <a:chOff x="31633" y="2032673"/>
            <a:chExt cx="3265709" cy="13611864"/>
          </a:xfrm>
        </p:grpSpPr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7893AA06-B032-A895-819B-E2DEB728BCBF}"/>
                </a:ext>
              </a:extLst>
            </p:cNvPr>
            <p:cNvSpPr/>
            <p:nvPr/>
          </p:nvSpPr>
          <p:spPr>
            <a:xfrm>
              <a:off x="1132877" y="2032673"/>
              <a:ext cx="1620455" cy="24306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C7977F4A-A379-474C-D88E-A93C9A6175A7}"/>
                </a:ext>
              </a:extLst>
            </p:cNvPr>
            <p:cNvSpPr/>
            <p:nvPr/>
          </p:nvSpPr>
          <p:spPr>
            <a:xfrm>
              <a:off x="588865" y="2032673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0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94614711-8D77-ED74-0AAE-6F8376675400}"/>
                </a:ext>
              </a:extLst>
            </p:cNvPr>
            <p:cNvSpPr/>
            <p:nvPr/>
          </p:nvSpPr>
          <p:spPr>
            <a:xfrm>
              <a:off x="1132877" y="2275742"/>
              <a:ext cx="1620455" cy="24306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79CD7D1A-B128-C1BA-6FF1-C57A5B219453}"/>
                </a:ext>
              </a:extLst>
            </p:cNvPr>
            <p:cNvSpPr/>
            <p:nvPr/>
          </p:nvSpPr>
          <p:spPr>
            <a:xfrm>
              <a:off x="588865" y="2275742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E49DD3AC-99FC-10A6-E361-1D7B2A2E1123}"/>
                </a:ext>
              </a:extLst>
            </p:cNvPr>
            <p:cNvSpPr/>
            <p:nvPr/>
          </p:nvSpPr>
          <p:spPr>
            <a:xfrm>
              <a:off x="1132877" y="2518811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7D31ADC7-88D1-E58F-BB2D-DA11FF93125A}"/>
                </a:ext>
              </a:extLst>
            </p:cNvPr>
            <p:cNvSpPr/>
            <p:nvPr/>
          </p:nvSpPr>
          <p:spPr>
            <a:xfrm>
              <a:off x="588865" y="2518811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F000230A-A6EC-CE43-6148-31DFCE4AAB99}"/>
                </a:ext>
              </a:extLst>
            </p:cNvPr>
            <p:cNvSpPr/>
            <p:nvPr/>
          </p:nvSpPr>
          <p:spPr>
            <a:xfrm>
              <a:off x="1132877" y="2761880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9C71A431-1598-CD73-FCCB-84C70D6BB3EE}"/>
                </a:ext>
              </a:extLst>
            </p:cNvPr>
            <p:cNvSpPr/>
            <p:nvPr/>
          </p:nvSpPr>
          <p:spPr>
            <a:xfrm>
              <a:off x="588865" y="2761880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DDAE4F21-134F-4974-1004-6257EF975FFC}"/>
                </a:ext>
              </a:extLst>
            </p:cNvPr>
            <p:cNvSpPr/>
            <p:nvPr/>
          </p:nvSpPr>
          <p:spPr>
            <a:xfrm>
              <a:off x="1132876" y="3004949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3850227C-321A-52DB-F27E-3638A37585FA}"/>
                </a:ext>
              </a:extLst>
            </p:cNvPr>
            <p:cNvSpPr/>
            <p:nvPr/>
          </p:nvSpPr>
          <p:spPr>
            <a:xfrm>
              <a:off x="588864" y="3004949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7A1AB4A2-B077-96A0-96C6-E06776086CA7}"/>
                </a:ext>
              </a:extLst>
            </p:cNvPr>
            <p:cNvSpPr/>
            <p:nvPr/>
          </p:nvSpPr>
          <p:spPr>
            <a:xfrm>
              <a:off x="1132876" y="3248018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44B63DA6-37CD-4EC7-26AD-143C98141E44}"/>
                </a:ext>
              </a:extLst>
            </p:cNvPr>
            <p:cNvSpPr/>
            <p:nvPr/>
          </p:nvSpPr>
          <p:spPr>
            <a:xfrm>
              <a:off x="588864" y="3248018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5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8F36F1F3-CF5B-8F70-6DA7-27FB8B7D0BB0}"/>
                </a:ext>
              </a:extLst>
            </p:cNvPr>
            <p:cNvSpPr/>
            <p:nvPr/>
          </p:nvSpPr>
          <p:spPr>
            <a:xfrm>
              <a:off x="1132876" y="3491087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F6C2C7C4-1CF0-3A96-671D-64D870797DF2}"/>
                </a:ext>
              </a:extLst>
            </p:cNvPr>
            <p:cNvSpPr/>
            <p:nvPr/>
          </p:nvSpPr>
          <p:spPr>
            <a:xfrm>
              <a:off x="588864" y="3491087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6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52A658EA-8338-2827-9820-A8E069FDA62C}"/>
                </a:ext>
              </a:extLst>
            </p:cNvPr>
            <p:cNvSpPr/>
            <p:nvPr/>
          </p:nvSpPr>
          <p:spPr>
            <a:xfrm>
              <a:off x="1132876" y="3734156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69E23840-D9BD-86B1-5DFC-59689CD65AF3}"/>
                </a:ext>
              </a:extLst>
            </p:cNvPr>
            <p:cNvSpPr/>
            <p:nvPr/>
          </p:nvSpPr>
          <p:spPr>
            <a:xfrm>
              <a:off x="588864" y="3734156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7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A2266450-E35C-F9B7-1D1C-06134F857630}"/>
                </a:ext>
              </a:extLst>
            </p:cNvPr>
            <p:cNvSpPr/>
            <p:nvPr/>
          </p:nvSpPr>
          <p:spPr>
            <a:xfrm>
              <a:off x="1132877" y="3977225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849747F4-345A-660E-15DA-4A8987AB2085}"/>
                </a:ext>
              </a:extLst>
            </p:cNvPr>
            <p:cNvSpPr/>
            <p:nvPr/>
          </p:nvSpPr>
          <p:spPr>
            <a:xfrm>
              <a:off x="588865" y="3977225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8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FE4520AE-3ABA-D689-FBF2-52CCC59C0EF0}"/>
                </a:ext>
              </a:extLst>
            </p:cNvPr>
            <p:cNvSpPr/>
            <p:nvPr/>
          </p:nvSpPr>
          <p:spPr>
            <a:xfrm>
              <a:off x="1132877" y="4220294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F59CE4F7-E33C-F38B-5F85-87D56BF90C6C}"/>
                </a:ext>
              </a:extLst>
            </p:cNvPr>
            <p:cNvSpPr/>
            <p:nvPr/>
          </p:nvSpPr>
          <p:spPr>
            <a:xfrm>
              <a:off x="588865" y="4220294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9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E9636436-2883-4C86-BBEC-19359D904A05}"/>
                </a:ext>
              </a:extLst>
            </p:cNvPr>
            <p:cNvSpPr/>
            <p:nvPr/>
          </p:nvSpPr>
          <p:spPr>
            <a:xfrm>
              <a:off x="1132877" y="4463363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72B473CD-96FD-6F95-FC0A-73CDF3B7A648}"/>
                </a:ext>
              </a:extLst>
            </p:cNvPr>
            <p:cNvSpPr/>
            <p:nvPr/>
          </p:nvSpPr>
          <p:spPr>
            <a:xfrm>
              <a:off x="588865" y="4463363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10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CC7F67A4-E71F-4A09-3767-C1000082681F}"/>
                </a:ext>
              </a:extLst>
            </p:cNvPr>
            <p:cNvSpPr/>
            <p:nvPr/>
          </p:nvSpPr>
          <p:spPr>
            <a:xfrm>
              <a:off x="1132877" y="4706432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84D52C47-A566-A7D5-179A-FB950ACB6C6F}"/>
                </a:ext>
              </a:extLst>
            </p:cNvPr>
            <p:cNvSpPr/>
            <p:nvPr/>
          </p:nvSpPr>
          <p:spPr>
            <a:xfrm>
              <a:off x="588865" y="4706432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11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EB42990D-B355-C6AC-B328-6752D67CF6A5}"/>
                </a:ext>
              </a:extLst>
            </p:cNvPr>
            <p:cNvSpPr/>
            <p:nvPr/>
          </p:nvSpPr>
          <p:spPr>
            <a:xfrm>
              <a:off x="1132876" y="4949501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B42B622F-8861-B46D-067C-20DA7ECAFB1A}"/>
                </a:ext>
              </a:extLst>
            </p:cNvPr>
            <p:cNvSpPr/>
            <p:nvPr/>
          </p:nvSpPr>
          <p:spPr>
            <a:xfrm>
              <a:off x="588864" y="4949501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12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7BD61BB1-50BE-5D9F-CF50-77DD267070DB}"/>
                </a:ext>
              </a:extLst>
            </p:cNvPr>
            <p:cNvSpPr/>
            <p:nvPr/>
          </p:nvSpPr>
          <p:spPr>
            <a:xfrm>
              <a:off x="1132876" y="5192570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E8757BD9-73DD-548D-8EF6-10E3A11F30B3}"/>
                </a:ext>
              </a:extLst>
            </p:cNvPr>
            <p:cNvSpPr/>
            <p:nvPr/>
          </p:nvSpPr>
          <p:spPr>
            <a:xfrm>
              <a:off x="588864" y="5192570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13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667C21CC-A8E0-C1E5-906C-0D586B6A720E}"/>
                </a:ext>
              </a:extLst>
            </p:cNvPr>
            <p:cNvSpPr/>
            <p:nvPr/>
          </p:nvSpPr>
          <p:spPr>
            <a:xfrm>
              <a:off x="1132876" y="5435639"/>
              <a:ext cx="1620455" cy="24306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739E1D4E-EEFD-6373-1F37-94517AE2E35D}"/>
                </a:ext>
              </a:extLst>
            </p:cNvPr>
            <p:cNvSpPr/>
            <p:nvPr/>
          </p:nvSpPr>
          <p:spPr>
            <a:xfrm>
              <a:off x="588864" y="5435639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14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116280A4-9E7F-20A7-C41B-F9798886550A}"/>
                </a:ext>
              </a:extLst>
            </p:cNvPr>
            <p:cNvSpPr/>
            <p:nvPr/>
          </p:nvSpPr>
          <p:spPr>
            <a:xfrm>
              <a:off x="1132876" y="5678708"/>
              <a:ext cx="1620455" cy="24306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7023C687-EAA2-D9F3-099D-343DD300E9F1}"/>
                </a:ext>
              </a:extLst>
            </p:cNvPr>
            <p:cNvSpPr/>
            <p:nvPr/>
          </p:nvSpPr>
          <p:spPr>
            <a:xfrm>
              <a:off x="588864" y="5678708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15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274B0346-3E0E-B650-955F-9FD60287A314}"/>
                </a:ext>
              </a:extLst>
            </p:cNvPr>
            <p:cNvSpPr/>
            <p:nvPr/>
          </p:nvSpPr>
          <p:spPr>
            <a:xfrm>
              <a:off x="1132877" y="5921777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10916599-AB07-C146-B637-9130F9BB3181}"/>
                </a:ext>
              </a:extLst>
            </p:cNvPr>
            <p:cNvSpPr/>
            <p:nvPr/>
          </p:nvSpPr>
          <p:spPr>
            <a:xfrm>
              <a:off x="588865" y="5921777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16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206981C4-D016-35EA-3BEF-1D0DDBA4740F}"/>
                </a:ext>
              </a:extLst>
            </p:cNvPr>
            <p:cNvSpPr/>
            <p:nvPr/>
          </p:nvSpPr>
          <p:spPr>
            <a:xfrm>
              <a:off x="1132877" y="6164846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D6932BDD-C9AC-B8CA-FFF3-14A6B086DFEB}"/>
                </a:ext>
              </a:extLst>
            </p:cNvPr>
            <p:cNvSpPr/>
            <p:nvPr/>
          </p:nvSpPr>
          <p:spPr>
            <a:xfrm>
              <a:off x="588865" y="6164846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17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7039767F-BC62-BE7C-8FC8-1E9ACA9C36CD}"/>
                </a:ext>
              </a:extLst>
            </p:cNvPr>
            <p:cNvSpPr/>
            <p:nvPr/>
          </p:nvSpPr>
          <p:spPr>
            <a:xfrm>
              <a:off x="1132877" y="6407915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0" name="矩形 299">
              <a:extLst>
                <a:ext uri="{FF2B5EF4-FFF2-40B4-BE49-F238E27FC236}">
                  <a16:creationId xmlns:a16="http://schemas.microsoft.com/office/drawing/2014/main" id="{31D51242-8847-4E35-D693-B229617483D6}"/>
                </a:ext>
              </a:extLst>
            </p:cNvPr>
            <p:cNvSpPr/>
            <p:nvPr/>
          </p:nvSpPr>
          <p:spPr>
            <a:xfrm>
              <a:off x="588865" y="6407915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18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1" name="矩形 300">
              <a:extLst>
                <a:ext uri="{FF2B5EF4-FFF2-40B4-BE49-F238E27FC236}">
                  <a16:creationId xmlns:a16="http://schemas.microsoft.com/office/drawing/2014/main" id="{7112E3F6-890A-6935-BE97-BF21D6C06D31}"/>
                </a:ext>
              </a:extLst>
            </p:cNvPr>
            <p:cNvSpPr/>
            <p:nvPr/>
          </p:nvSpPr>
          <p:spPr>
            <a:xfrm>
              <a:off x="1132877" y="6650984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D9CDDF8A-B40A-5ED9-AD2C-C38D4AE43256}"/>
                </a:ext>
              </a:extLst>
            </p:cNvPr>
            <p:cNvSpPr/>
            <p:nvPr/>
          </p:nvSpPr>
          <p:spPr>
            <a:xfrm>
              <a:off x="588865" y="6650984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19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CE263B25-DECD-91D6-0495-C53CBA8A2EED}"/>
                </a:ext>
              </a:extLst>
            </p:cNvPr>
            <p:cNvSpPr/>
            <p:nvPr/>
          </p:nvSpPr>
          <p:spPr>
            <a:xfrm>
              <a:off x="1132876" y="6894053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AD408A7B-6243-559A-F146-C6C0D86656B2}"/>
                </a:ext>
              </a:extLst>
            </p:cNvPr>
            <p:cNvSpPr/>
            <p:nvPr/>
          </p:nvSpPr>
          <p:spPr>
            <a:xfrm>
              <a:off x="588864" y="6894053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20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0FFD5B4C-B20B-2581-3C31-A951F4597F88}"/>
                </a:ext>
              </a:extLst>
            </p:cNvPr>
            <p:cNvSpPr/>
            <p:nvPr/>
          </p:nvSpPr>
          <p:spPr>
            <a:xfrm>
              <a:off x="1132876" y="7137122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0514A146-D30C-2996-BFFE-9DF15B1470AA}"/>
                </a:ext>
              </a:extLst>
            </p:cNvPr>
            <p:cNvSpPr/>
            <p:nvPr/>
          </p:nvSpPr>
          <p:spPr>
            <a:xfrm>
              <a:off x="588864" y="7137122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21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947488BA-2B31-829D-C549-9A3E16F59336}"/>
                </a:ext>
              </a:extLst>
            </p:cNvPr>
            <p:cNvSpPr/>
            <p:nvPr/>
          </p:nvSpPr>
          <p:spPr>
            <a:xfrm>
              <a:off x="1132876" y="7380191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id="{60A6F4FB-E613-8255-D809-0B022DA6561F}"/>
                </a:ext>
              </a:extLst>
            </p:cNvPr>
            <p:cNvSpPr/>
            <p:nvPr/>
          </p:nvSpPr>
          <p:spPr>
            <a:xfrm>
              <a:off x="588864" y="7380191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22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0E5F57FE-5BDC-4FA4-C68A-98357B919EEF}"/>
                </a:ext>
              </a:extLst>
            </p:cNvPr>
            <p:cNvSpPr/>
            <p:nvPr/>
          </p:nvSpPr>
          <p:spPr>
            <a:xfrm>
              <a:off x="1132876" y="7623260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4D6AFBC7-431F-D0BB-7688-DFDE11CA9971}"/>
                </a:ext>
              </a:extLst>
            </p:cNvPr>
            <p:cNvSpPr/>
            <p:nvPr/>
          </p:nvSpPr>
          <p:spPr>
            <a:xfrm>
              <a:off x="588864" y="7623260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23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6D58E1B4-72E8-ABB8-6E4E-C1EC163CFF22}"/>
                </a:ext>
              </a:extLst>
            </p:cNvPr>
            <p:cNvSpPr/>
            <p:nvPr/>
          </p:nvSpPr>
          <p:spPr>
            <a:xfrm>
              <a:off x="1132876" y="7866329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450D1746-6754-6B8A-496C-682F7793850A}"/>
                </a:ext>
              </a:extLst>
            </p:cNvPr>
            <p:cNvSpPr/>
            <p:nvPr/>
          </p:nvSpPr>
          <p:spPr>
            <a:xfrm>
              <a:off x="588864" y="7866329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24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B571E15D-A444-6404-4D17-806DC44CDDEB}"/>
                </a:ext>
              </a:extLst>
            </p:cNvPr>
            <p:cNvSpPr/>
            <p:nvPr/>
          </p:nvSpPr>
          <p:spPr>
            <a:xfrm>
              <a:off x="1132876" y="8109398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A9438473-A1A1-FB11-2B49-F5670C54FD44}"/>
                </a:ext>
              </a:extLst>
            </p:cNvPr>
            <p:cNvSpPr/>
            <p:nvPr/>
          </p:nvSpPr>
          <p:spPr>
            <a:xfrm>
              <a:off x="588864" y="8109398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25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E2BE335F-92D0-0272-FF2E-6B04633A8FDF}"/>
                </a:ext>
              </a:extLst>
            </p:cNvPr>
            <p:cNvSpPr/>
            <p:nvPr/>
          </p:nvSpPr>
          <p:spPr>
            <a:xfrm>
              <a:off x="1132876" y="8352467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EFB1E78D-CA9F-5E77-C32D-785FD4B1E57D}"/>
                </a:ext>
              </a:extLst>
            </p:cNvPr>
            <p:cNvSpPr/>
            <p:nvPr/>
          </p:nvSpPr>
          <p:spPr>
            <a:xfrm>
              <a:off x="588864" y="8352467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26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58DB7881-EFF6-94C1-3936-A047517E0D7F}"/>
                </a:ext>
              </a:extLst>
            </p:cNvPr>
            <p:cNvSpPr/>
            <p:nvPr/>
          </p:nvSpPr>
          <p:spPr>
            <a:xfrm>
              <a:off x="1132876" y="8595536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2D85C24E-29C5-2A26-BF6E-E6C87E1AE939}"/>
                </a:ext>
              </a:extLst>
            </p:cNvPr>
            <p:cNvSpPr/>
            <p:nvPr/>
          </p:nvSpPr>
          <p:spPr>
            <a:xfrm>
              <a:off x="588864" y="8595536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27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9D44DA57-3E8F-5E3C-9710-D0DD193F2E51}"/>
                </a:ext>
              </a:extLst>
            </p:cNvPr>
            <p:cNvSpPr/>
            <p:nvPr/>
          </p:nvSpPr>
          <p:spPr>
            <a:xfrm>
              <a:off x="1132875" y="8838605"/>
              <a:ext cx="1620455" cy="24306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08C88703-E017-74FC-4313-BCACECA0C83A}"/>
                </a:ext>
              </a:extLst>
            </p:cNvPr>
            <p:cNvSpPr/>
            <p:nvPr/>
          </p:nvSpPr>
          <p:spPr>
            <a:xfrm>
              <a:off x="588863" y="8838605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28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1" name="矩形 320">
              <a:extLst>
                <a:ext uri="{FF2B5EF4-FFF2-40B4-BE49-F238E27FC236}">
                  <a16:creationId xmlns:a16="http://schemas.microsoft.com/office/drawing/2014/main" id="{92346761-179D-2865-3F79-3DE9D0B8A982}"/>
                </a:ext>
              </a:extLst>
            </p:cNvPr>
            <p:cNvSpPr/>
            <p:nvPr/>
          </p:nvSpPr>
          <p:spPr>
            <a:xfrm>
              <a:off x="1132875" y="9081674"/>
              <a:ext cx="1620455" cy="24306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2" name="矩形 321">
              <a:extLst>
                <a:ext uri="{FF2B5EF4-FFF2-40B4-BE49-F238E27FC236}">
                  <a16:creationId xmlns:a16="http://schemas.microsoft.com/office/drawing/2014/main" id="{FE86E062-BD17-9BDC-420E-F90228619DAD}"/>
                </a:ext>
              </a:extLst>
            </p:cNvPr>
            <p:cNvSpPr/>
            <p:nvPr/>
          </p:nvSpPr>
          <p:spPr>
            <a:xfrm>
              <a:off x="588863" y="9081674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29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3" name="矩形 322">
              <a:extLst>
                <a:ext uri="{FF2B5EF4-FFF2-40B4-BE49-F238E27FC236}">
                  <a16:creationId xmlns:a16="http://schemas.microsoft.com/office/drawing/2014/main" id="{611475E0-9EF2-C9D3-F5AF-AA76752B886E}"/>
                </a:ext>
              </a:extLst>
            </p:cNvPr>
            <p:cNvSpPr/>
            <p:nvPr/>
          </p:nvSpPr>
          <p:spPr>
            <a:xfrm>
              <a:off x="1132875" y="9324743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2E8315D1-14D1-BD1C-E0E9-2F14983C4FD1}"/>
                </a:ext>
              </a:extLst>
            </p:cNvPr>
            <p:cNvSpPr/>
            <p:nvPr/>
          </p:nvSpPr>
          <p:spPr>
            <a:xfrm>
              <a:off x="588863" y="9324743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30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D98EBA34-4C9F-06D2-84E8-BC2E7FB2D2FC}"/>
                </a:ext>
              </a:extLst>
            </p:cNvPr>
            <p:cNvSpPr/>
            <p:nvPr/>
          </p:nvSpPr>
          <p:spPr>
            <a:xfrm>
              <a:off x="1132875" y="9567812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6" name="矩形 325">
              <a:extLst>
                <a:ext uri="{FF2B5EF4-FFF2-40B4-BE49-F238E27FC236}">
                  <a16:creationId xmlns:a16="http://schemas.microsoft.com/office/drawing/2014/main" id="{CE8A2B89-4299-3BA7-179D-D24805F0C13F}"/>
                </a:ext>
              </a:extLst>
            </p:cNvPr>
            <p:cNvSpPr/>
            <p:nvPr/>
          </p:nvSpPr>
          <p:spPr>
            <a:xfrm>
              <a:off x="588863" y="9567812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31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7" name="矩形 326">
              <a:extLst>
                <a:ext uri="{FF2B5EF4-FFF2-40B4-BE49-F238E27FC236}">
                  <a16:creationId xmlns:a16="http://schemas.microsoft.com/office/drawing/2014/main" id="{BDED8B88-760C-6B98-DD4D-FCD61EC915B1}"/>
                </a:ext>
              </a:extLst>
            </p:cNvPr>
            <p:cNvSpPr/>
            <p:nvPr/>
          </p:nvSpPr>
          <p:spPr>
            <a:xfrm>
              <a:off x="1132876" y="9810881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00377355-74D5-42E4-2E15-0E61FC2DE287}"/>
                </a:ext>
              </a:extLst>
            </p:cNvPr>
            <p:cNvSpPr/>
            <p:nvPr/>
          </p:nvSpPr>
          <p:spPr>
            <a:xfrm>
              <a:off x="588864" y="9810881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32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9A8CE147-F8EE-49FA-AB22-971F5928A808}"/>
                </a:ext>
              </a:extLst>
            </p:cNvPr>
            <p:cNvSpPr/>
            <p:nvPr/>
          </p:nvSpPr>
          <p:spPr>
            <a:xfrm>
              <a:off x="1132876" y="10053950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E61032CB-F8D3-FCB5-87C5-40BDA12B70FE}"/>
                </a:ext>
              </a:extLst>
            </p:cNvPr>
            <p:cNvSpPr/>
            <p:nvPr/>
          </p:nvSpPr>
          <p:spPr>
            <a:xfrm>
              <a:off x="588864" y="10053950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33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73BCA19F-A45A-1AAE-B3C5-7EB857033C5A}"/>
                </a:ext>
              </a:extLst>
            </p:cNvPr>
            <p:cNvSpPr/>
            <p:nvPr/>
          </p:nvSpPr>
          <p:spPr>
            <a:xfrm>
              <a:off x="1132876" y="10297019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2" name="矩形 331">
              <a:extLst>
                <a:ext uri="{FF2B5EF4-FFF2-40B4-BE49-F238E27FC236}">
                  <a16:creationId xmlns:a16="http://schemas.microsoft.com/office/drawing/2014/main" id="{17C774FE-0479-EFBB-1924-EB7DCF7DBC4F}"/>
                </a:ext>
              </a:extLst>
            </p:cNvPr>
            <p:cNvSpPr/>
            <p:nvPr/>
          </p:nvSpPr>
          <p:spPr>
            <a:xfrm>
              <a:off x="588864" y="10297019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34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BFCD2699-1A09-0542-1162-FCA37437B27A}"/>
                </a:ext>
              </a:extLst>
            </p:cNvPr>
            <p:cNvSpPr/>
            <p:nvPr/>
          </p:nvSpPr>
          <p:spPr>
            <a:xfrm>
              <a:off x="1132876" y="10540088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455CBA69-3425-F00D-1659-6A7F6B415407}"/>
                </a:ext>
              </a:extLst>
            </p:cNvPr>
            <p:cNvSpPr/>
            <p:nvPr/>
          </p:nvSpPr>
          <p:spPr>
            <a:xfrm>
              <a:off x="588864" y="10540088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35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EE5104FF-D12C-3D4D-A72B-1F99B9E5A228}"/>
                </a:ext>
              </a:extLst>
            </p:cNvPr>
            <p:cNvSpPr/>
            <p:nvPr/>
          </p:nvSpPr>
          <p:spPr>
            <a:xfrm>
              <a:off x="1132875" y="10783157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92261227-51BD-3810-A3DA-CA86974E3CFF}"/>
                </a:ext>
              </a:extLst>
            </p:cNvPr>
            <p:cNvSpPr/>
            <p:nvPr/>
          </p:nvSpPr>
          <p:spPr>
            <a:xfrm>
              <a:off x="588863" y="10783157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36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8A945CE2-4186-4F90-0401-4CC245ECE520}"/>
                </a:ext>
              </a:extLst>
            </p:cNvPr>
            <p:cNvSpPr/>
            <p:nvPr/>
          </p:nvSpPr>
          <p:spPr>
            <a:xfrm>
              <a:off x="1132875" y="11026226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6915BFC2-C19D-05FE-C057-0EF72BC2797E}"/>
                </a:ext>
              </a:extLst>
            </p:cNvPr>
            <p:cNvSpPr/>
            <p:nvPr/>
          </p:nvSpPr>
          <p:spPr>
            <a:xfrm>
              <a:off x="588863" y="11026226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37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9" name="矩形 338">
              <a:extLst>
                <a:ext uri="{FF2B5EF4-FFF2-40B4-BE49-F238E27FC236}">
                  <a16:creationId xmlns:a16="http://schemas.microsoft.com/office/drawing/2014/main" id="{2A2A8488-7AD1-B239-9C7B-1745A6E21EF8}"/>
                </a:ext>
              </a:extLst>
            </p:cNvPr>
            <p:cNvSpPr/>
            <p:nvPr/>
          </p:nvSpPr>
          <p:spPr>
            <a:xfrm>
              <a:off x="1132875" y="11269295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0" name="矩形 339">
              <a:extLst>
                <a:ext uri="{FF2B5EF4-FFF2-40B4-BE49-F238E27FC236}">
                  <a16:creationId xmlns:a16="http://schemas.microsoft.com/office/drawing/2014/main" id="{F7AD4367-8C08-9A03-1B68-FBE9FCEC15F3}"/>
                </a:ext>
              </a:extLst>
            </p:cNvPr>
            <p:cNvSpPr/>
            <p:nvPr/>
          </p:nvSpPr>
          <p:spPr>
            <a:xfrm>
              <a:off x="588863" y="11269295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38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90E13A79-D044-F824-8407-2471D4EDC59D}"/>
                </a:ext>
              </a:extLst>
            </p:cNvPr>
            <p:cNvSpPr/>
            <p:nvPr/>
          </p:nvSpPr>
          <p:spPr>
            <a:xfrm>
              <a:off x="1132875" y="11512364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5F48E372-6BC2-89CB-C762-04520BF5120F}"/>
                </a:ext>
              </a:extLst>
            </p:cNvPr>
            <p:cNvSpPr/>
            <p:nvPr/>
          </p:nvSpPr>
          <p:spPr>
            <a:xfrm>
              <a:off x="588863" y="11512364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39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FFF3D449-520E-3638-214A-B170F7CA0F84}"/>
                </a:ext>
              </a:extLst>
            </p:cNvPr>
            <p:cNvSpPr/>
            <p:nvPr/>
          </p:nvSpPr>
          <p:spPr>
            <a:xfrm>
              <a:off x="1132876" y="11755433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C48D5930-61C2-FB31-2817-8C0C14C22DD7}"/>
                </a:ext>
              </a:extLst>
            </p:cNvPr>
            <p:cNvSpPr/>
            <p:nvPr/>
          </p:nvSpPr>
          <p:spPr>
            <a:xfrm>
              <a:off x="588864" y="11755433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40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6E32E80F-B00F-F1E8-AB44-D21832641D03}"/>
                </a:ext>
              </a:extLst>
            </p:cNvPr>
            <p:cNvSpPr/>
            <p:nvPr/>
          </p:nvSpPr>
          <p:spPr>
            <a:xfrm>
              <a:off x="1132876" y="11998502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44C358D4-E703-25A9-EE11-7600412B37A3}"/>
                </a:ext>
              </a:extLst>
            </p:cNvPr>
            <p:cNvSpPr/>
            <p:nvPr/>
          </p:nvSpPr>
          <p:spPr>
            <a:xfrm>
              <a:off x="588864" y="11998502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41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ACAD28C5-40DB-A474-6441-FDC9E63778EA}"/>
                </a:ext>
              </a:extLst>
            </p:cNvPr>
            <p:cNvSpPr/>
            <p:nvPr/>
          </p:nvSpPr>
          <p:spPr>
            <a:xfrm>
              <a:off x="1132876" y="12241571"/>
              <a:ext cx="1620455" cy="24306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2206CB54-BFEF-6732-37F3-A40F2CD8F610}"/>
                </a:ext>
              </a:extLst>
            </p:cNvPr>
            <p:cNvSpPr/>
            <p:nvPr/>
          </p:nvSpPr>
          <p:spPr>
            <a:xfrm>
              <a:off x="588864" y="12241571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42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FB9CB447-7CE4-D94D-DBB1-DB8253A8F2E5}"/>
                </a:ext>
              </a:extLst>
            </p:cNvPr>
            <p:cNvSpPr/>
            <p:nvPr/>
          </p:nvSpPr>
          <p:spPr>
            <a:xfrm>
              <a:off x="1132876" y="12484640"/>
              <a:ext cx="1620455" cy="24306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0" name="矩形 349">
              <a:extLst>
                <a:ext uri="{FF2B5EF4-FFF2-40B4-BE49-F238E27FC236}">
                  <a16:creationId xmlns:a16="http://schemas.microsoft.com/office/drawing/2014/main" id="{14511A80-62FB-C29B-E1D3-F8AEC41DFA2E}"/>
                </a:ext>
              </a:extLst>
            </p:cNvPr>
            <p:cNvSpPr/>
            <p:nvPr/>
          </p:nvSpPr>
          <p:spPr>
            <a:xfrm>
              <a:off x="588864" y="12484640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43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2B7805ED-6983-A783-9BF5-A43224460E08}"/>
                </a:ext>
              </a:extLst>
            </p:cNvPr>
            <p:cNvSpPr/>
            <p:nvPr/>
          </p:nvSpPr>
          <p:spPr>
            <a:xfrm>
              <a:off x="1132875" y="12727709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EFEC15C9-B41D-4F7E-3941-C9980A94F9AF}"/>
                </a:ext>
              </a:extLst>
            </p:cNvPr>
            <p:cNvSpPr/>
            <p:nvPr/>
          </p:nvSpPr>
          <p:spPr>
            <a:xfrm>
              <a:off x="588863" y="12727709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44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C5B0FC2C-1A08-A4CE-E1B9-47561F0EA09A}"/>
                </a:ext>
              </a:extLst>
            </p:cNvPr>
            <p:cNvSpPr/>
            <p:nvPr/>
          </p:nvSpPr>
          <p:spPr>
            <a:xfrm>
              <a:off x="1132875" y="12970778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80D951AE-4619-5A8B-C13E-637CD640D88E}"/>
                </a:ext>
              </a:extLst>
            </p:cNvPr>
            <p:cNvSpPr/>
            <p:nvPr/>
          </p:nvSpPr>
          <p:spPr>
            <a:xfrm>
              <a:off x="588863" y="12970778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45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F3D4FB02-61C7-3AA1-E814-4840FB2C0F56}"/>
                </a:ext>
              </a:extLst>
            </p:cNvPr>
            <p:cNvSpPr/>
            <p:nvPr/>
          </p:nvSpPr>
          <p:spPr>
            <a:xfrm>
              <a:off x="1132875" y="13213847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13381038-E437-B443-6D0B-3A230F6D2452}"/>
                </a:ext>
              </a:extLst>
            </p:cNvPr>
            <p:cNvSpPr/>
            <p:nvPr/>
          </p:nvSpPr>
          <p:spPr>
            <a:xfrm>
              <a:off x="588863" y="13213847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46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5DED7741-E9DD-8F3B-7086-7BC88F920B29}"/>
                </a:ext>
              </a:extLst>
            </p:cNvPr>
            <p:cNvSpPr/>
            <p:nvPr/>
          </p:nvSpPr>
          <p:spPr>
            <a:xfrm>
              <a:off x="1132875" y="13456916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972EE852-2AD8-1DFB-FDA6-CC773199F9B3}"/>
                </a:ext>
              </a:extLst>
            </p:cNvPr>
            <p:cNvSpPr/>
            <p:nvPr/>
          </p:nvSpPr>
          <p:spPr>
            <a:xfrm>
              <a:off x="588863" y="13456916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47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AF0D758A-1926-20F2-9979-A7CF46955D3F}"/>
                </a:ext>
              </a:extLst>
            </p:cNvPr>
            <p:cNvSpPr/>
            <p:nvPr/>
          </p:nvSpPr>
          <p:spPr>
            <a:xfrm>
              <a:off x="1132875" y="13699985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53526613-2C8C-239B-9209-21A0354ABDA9}"/>
                </a:ext>
              </a:extLst>
            </p:cNvPr>
            <p:cNvSpPr/>
            <p:nvPr/>
          </p:nvSpPr>
          <p:spPr>
            <a:xfrm>
              <a:off x="588863" y="13699985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48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BD8D3C29-6E65-02FE-FBA6-728787526C16}"/>
                </a:ext>
              </a:extLst>
            </p:cNvPr>
            <p:cNvSpPr/>
            <p:nvPr/>
          </p:nvSpPr>
          <p:spPr>
            <a:xfrm>
              <a:off x="1132875" y="13943054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2" name="矩形 361">
              <a:extLst>
                <a:ext uri="{FF2B5EF4-FFF2-40B4-BE49-F238E27FC236}">
                  <a16:creationId xmlns:a16="http://schemas.microsoft.com/office/drawing/2014/main" id="{4AC5CED5-B569-F3CC-1989-37834B24F7DD}"/>
                </a:ext>
              </a:extLst>
            </p:cNvPr>
            <p:cNvSpPr/>
            <p:nvPr/>
          </p:nvSpPr>
          <p:spPr>
            <a:xfrm>
              <a:off x="588863" y="13943054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49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3" name="矩形 362">
              <a:extLst>
                <a:ext uri="{FF2B5EF4-FFF2-40B4-BE49-F238E27FC236}">
                  <a16:creationId xmlns:a16="http://schemas.microsoft.com/office/drawing/2014/main" id="{8D3CC413-D003-2149-7D01-9EAE3096BD5D}"/>
                </a:ext>
              </a:extLst>
            </p:cNvPr>
            <p:cNvSpPr/>
            <p:nvPr/>
          </p:nvSpPr>
          <p:spPr>
            <a:xfrm>
              <a:off x="1132875" y="14186123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85DE5FB9-CC01-FA2C-DBC7-27C75DEBC88A}"/>
                </a:ext>
              </a:extLst>
            </p:cNvPr>
            <p:cNvSpPr/>
            <p:nvPr/>
          </p:nvSpPr>
          <p:spPr>
            <a:xfrm>
              <a:off x="588863" y="14186123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50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5" name="矩形 364">
              <a:extLst>
                <a:ext uri="{FF2B5EF4-FFF2-40B4-BE49-F238E27FC236}">
                  <a16:creationId xmlns:a16="http://schemas.microsoft.com/office/drawing/2014/main" id="{22EAE96C-BFF3-1D9D-4176-258210838BC9}"/>
                </a:ext>
              </a:extLst>
            </p:cNvPr>
            <p:cNvSpPr/>
            <p:nvPr/>
          </p:nvSpPr>
          <p:spPr>
            <a:xfrm>
              <a:off x="1132875" y="14429192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620548C9-962D-A474-EBED-5C61302228DE}"/>
                </a:ext>
              </a:extLst>
            </p:cNvPr>
            <p:cNvSpPr/>
            <p:nvPr/>
          </p:nvSpPr>
          <p:spPr>
            <a:xfrm>
              <a:off x="588863" y="14429192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51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C20D9DC6-5F57-6731-BF4E-5FD00BCCDAC3}"/>
                </a:ext>
              </a:extLst>
            </p:cNvPr>
            <p:cNvSpPr/>
            <p:nvPr/>
          </p:nvSpPr>
          <p:spPr>
            <a:xfrm>
              <a:off x="1132874" y="14672261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8" name="矩形 367">
              <a:extLst>
                <a:ext uri="{FF2B5EF4-FFF2-40B4-BE49-F238E27FC236}">
                  <a16:creationId xmlns:a16="http://schemas.microsoft.com/office/drawing/2014/main" id="{9F72E622-DA22-708E-C0B4-80FA30DC7CCB}"/>
                </a:ext>
              </a:extLst>
            </p:cNvPr>
            <p:cNvSpPr/>
            <p:nvPr/>
          </p:nvSpPr>
          <p:spPr>
            <a:xfrm>
              <a:off x="588862" y="14672261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52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9" name="矩形 368">
              <a:extLst>
                <a:ext uri="{FF2B5EF4-FFF2-40B4-BE49-F238E27FC236}">
                  <a16:creationId xmlns:a16="http://schemas.microsoft.com/office/drawing/2014/main" id="{0FBBD117-A9AF-A29C-CC98-7585FD3971EC}"/>
                </a:ext>
              </a:extLst>
            </p:cNvPr>
            <p:cNvSpPr/>
            <p:nvPr/>
          </p:nvSpPr>
          <p:spPr>
            <a:xfrm>
              <a:off x="1132874" y="14915330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0" name="矩形 369">
              <a:extLst>
                <a:ext uri="{FF2B5EF4-FFF2-40B4-BE49-F238E27FC236}">
                  <a16:creationId xmlns:a16="http://schemas.microsoft.com/office/drawing/2014/main" id="{B41BDADF-73F7-992F-71BF-DEC02E43566C}"/>
                </a:ext>
              </a:extLst>
            </p:cNvPr>
            <p:cNvSpPr/>
            <p:nvPr/>
          </p:nvSpPr>
          <p:spPr>
            <a:xfrm>
              <a:off x="588862" y="14915330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53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1" name="矩形 370">
              <a:extLst>
                <a:ext uri="{FF2B5EF4-FFF2-40B4-BE49-F238E27FC236}">
                  <a16:creationId xmlns:a16="http://schemas.microsoft.com/office/drawing/2014/main" id="{218F73A9-3D0D-39B5-AF08-8D30B583F37F}"/>
                </a:ext>
              </a:extLst>
            </p:cNvPr>
            <p:cNvSpPr/>
            <p:nvPr/>
          </p:nvSpPr>
          <p:spPr>
            <a:xfrm>
              <a:off x="1132874" y="15158399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2" name="矩形 371">
              <a:extLst>
                <a:ext uri="{FF2B5EF4-FFF2-40B4-BE49-F238E27FC236}">
                  <a16:creationId xmlns:a16="http://schemas.microsoft.com/office/drawing/2014/main" id="{5EE66A0C-D360-301A-935A-441D2007EFF8}"/>
                </a:ext>
              </a:extLst>
            </p:cNvPr>
            <p:cNvSpPr/>
            <p:nvPr/>
          </p:nvSpPr>
          <p:spPr>
            <a:xfrm>
              <a:off x="588862" y="15158399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54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3" name="矩形 372">
              <a:extLst>
                <a:ext uri="{FF2B5EF4-FFF2-40B4-BE49-F238E27FC236}">
                  <a16:creationId xmlns:a16="http://schemas.microsoft.com/office/drawing/2014/main" id="{F70D6717-A65C-0045-80F8-33C5E89C94F4}"/>
                </a:ext>
              </a:extLst>
            </p:cNvPr>
            <p:cNvSpPr/>
            <p:nvPr/>
          </p:nvSpPr>
          <p:spPr>
            <a:xfrm>
              <a:off x="1132874" y="15401468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4" name="矩形 373">
              <a:extLst>
                <a:ext uri="{FF2B5EF4-FFF2-40B4-BE49-F238E27FC236}">
                  <a16:creationId xmlns:a16="http://schemas.microsoft.com/office/drawing/2014/main" id="{7CE550FB-88E0-6E63-12EF-8B8AEC738F36}"/>
                </a:ext>
              </a:extLst>
            </p:cNvPr>
            <p:cNvSpPr/>
            <p:nvPr/>
          </p:nvSpPr>
          <p:spPr>
            <a:xfrm>
              <a:off x="588862" y="15401468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55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75" name="直线连接符 374">
              <a:extLst>
                <a:ext uri="{FF2B5EF4-FFF2-40B4-BE49-F238E27FC236}">
                  <a16:creationId xmlns:a16="http://schemas.microsoft.com/office/drawing/2014/main" id="{52439118-094D-5843-6BE1-7D0EEAA59B67}"/>
                </a:ext>
              </a:extLst>
            </p:cNvPr>
            <p:cNvCxnSpPr>
              <a:cxnSpLocks/>
            </p:cNvCxnSpPr>
            <p:nvPr/>
          </p:nvCxnSpPr>
          <p:spPr>
            <a:xfrm>
              <a:off x="79580" y="2518811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线连接符 375">
              <a:extLst>
                <a:ext uri="{FF2B5EF4-FFF2-40B4-BE49-F238E27FC236}">
                  <a16:creationId xmlns:a16="http://schemas.microsoft.com/office/drawing/2014/main" id="{5CF8B718-B2DC-E5D0-BE58-5730E731F91C}"/>
                </a:ext>
              </a:extLst>
            </p:cNvPr>
            <p:cNvCxnSpPr>
              <a:cxnSpLocks/>
            </p:cNvCxnSpPr>
            <p:nvPr/>
          </p:nvCxnSpPr>
          <p:spPr>
            <a:xfrm>
              <a:off x="79580" y="3018456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线连接符 376">
              <a:extLst>
                <a:ext uri="{FF2B5EF4-FFF2-40B4-BE49-F238E27FC236}">
                  <a16:creationId xmlns:a16="http://schemas.microsoft.com/office/drawing/2014/main" id="{65E616F6-CA85-CEA3-D90C-EB180C480CC4}"/>
                </a:ext>
              </a:extLst>
            </p:cNvPr>
            <p:cNvCxnSpPr>
              <a:cxnSpLocks/>
            </p:cNvCxnSpPr>
            <p:nvPr/>
          </p:nvCxnSpPr>
          <p:spPr>
            <a:xfrm>
              <a:off x="54783" y="3494951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线连接符 377">
              <a:extLst>
                <a:ext uri="{FF2B5EF4-FFF2-40B4-BE49-F238E27FC236}">
                  <a16:creationId xmlns:a16="http://schemas.microsoft.com/office/drawing/2014/main" id="{3F8B0493-AC7C-F0E3-6269-A94F423B253E}"/>
                </a:ext>
              </a:extLst>
            </p:cNvPr>
            <p:cNvCxnSpPr>
              <a:cxnSpLocks/>
            </p:cNvCxnSpPr>
            <p:nvPr/>
          </p:nvCxnSpPr>
          <p:spPr>
            <a:xfrm>
              <a:off x="54783" y="3977225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线连接符 378">
              <a:extLst>
                <a:ext uri="{FF2B5EF4-FFF2-40B4-BE49-F238E27FC236}">
                  <a16:creationId xmlns:a16="http://schemas.microsoft.com/office/drawing/2014/main" id="{FFF2851D-8BF1-4F45-892E-56BB46B63C2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5" y="4463363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线连接符 379">
              <a:extLst>
                <a:ext uri="{FF2B5EF4-FFF2-40B4-BE49-F238E27FC236}">
                  <a16:creationId xmlns:a16="http://schemas.microsoft.com/office/drawing/2014/main" id="{DA0C50D5-1DCA-94B5-887F-27004AF1BA0F}"/>
                </a:ext>
              </a:extLst>
            </p:cNvPr>
            <p:cNvCxnSpPr>
              <a:cxnSpLocks/>
            </p:cNvCxnSpPr>
            <p:nvPr/>
          </p:nvCxnSpPr>
          <p:spPr>
            <a:xfrm>
              <a:off x="68005" y="4963008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线连接符 380">
              <a:extLst>
                <a:ext uri="{FF2B5EF4-FFF2-40B4-BE49-F238E27FC236}">
                  <a16:creationId xmlns:a16="http://schemas.microsoft.com/office/drawing/2014/main" id="{EB31D74F-0E15-9FF4-605F-FA469EBE29C6}"/>
                </a:ext>
              </a:extLst>
            </p:cNvPr>
            <p:cNvCxnSpPr>
              <a:cxnSpLocks/>
            </p:cNvCxnSpPr>
            <p:nvPr/>
          </p:nvCxnSpPr>
          <p:spPr>
            <a:xfrm>
              <a:off x="43208" y="5451078"/>
              <a:ext cx="3217762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线连接符 381">
              <a:extLst>
                <a:ext uri="{FF2B5EF4-FFF2-40B4-BE49-F238E27FC236}">
                  <a16:creationId xmlns:a16="http://schemas.microsoft.com/office/drawing/2014/main" id="{4FF68AB3-C408-500E-4947-FFCC4E80D761}"/>
                </a:ext>
              </a:extLst>
            </p:cNvPr>
            <p:cNvCxnSpPr>
              <a:cxnSpLocks/>
            </p:cNvCxnSpPr>
            <p:nvPr/>
          </p:nvCxnSpPr>
          <p:spPr>
            <a:xfrm>
              <a:off x="43208" y="5921777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线连接符 382">
              <a:extLst>
                <a:ext uri="{FF2B5EF4-FFF2-40B4-BE49-F238E27FC236}">
                  <a16:creationId xmlns:a16="http://schemas.microsoft.com/office/drawing/2014/main" id="{20DB8BC4-713F-6BEC-A9CD-ADC74785E9D4}"/>
                </a:ext>
              </a:extLst>
            </p:cNvPr>
            <p:cNvCxnSpPr>
              <a:cxnSpLocks/>
            </p:cNvCxnSpPr>
            <p:nvPr/>
          </p:nvCxnSpPr>
          <p:spPr>
            <a:xfrm>
              <a:off x="68005" y="6407915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线连接符 383">
              <a:extLst>
                <a:ext uri="{FF2B5EF4-FFF2-40B4-BE49-F238E27FC236}">
                  <a16:creationId xmlns:a16="http://schemas.microsoft.com/office/drawing/2014/main" id="{C41A9151-2C03-0883-B701-8650BE5833A4}"/>
                </a:ext>
              </a:extLst>
            </p:cNvPr>
            <p:cNvCxnSpPr>
              <a:cxnSpLocks/>
            </p:cNvCxnSpPr>
            <p:nvPr/>
          </p:nvCxnSpPr>
          <p:spPr>
            <a:xfrm>
              <a:off x="68005" y="6907560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线连接符 384">
              <a:extLst>
                <a:ext uri="{FF2B5EF4-FFF2-40B4-BE49-F238E27FC236}">
                  <a16:creationId xmlns:a16="http://schemas.microsoft.com/office/drawing/2014/main" id="{0B16369B-C72D-9128-EDA4-576FD4DED630}"/>
                </a:ext>
              </a:extLst>
            </p:cNvPr>
            <p:cNvCxnSpPr>
              <a:cxnSpLocks/>
            </p:cNvCxnSpPr>
            <p:nvPr/>
          </p:nvCxnSpPr>
          <p:spPr>
            <a:xfrm>
              <a:off x="43208" y="7384055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线连接符 385">
              <a:extLst>
                <a:ext uri="{FF2B5EF4-FFF2-40B4-BE49-F238E27FC236}">
                  <a16:creationId xmlns:a16="http://schemas.microsoft.com/office/drawing/2014/main" id="{2B8748ED-E668-78D9-EE1D-DB1E799C82D9}"/>
                </a:ext>
              </a:extLst>
            </p:cNvPr>
            <p:cNvCxnSpPr>
              <a:cxnSpLocks/>
            </p:cNvCxnSpPr>
            <p:nvPr/>
          </p:nvCxnSpPr>
          <p:spPr>
            <a:xfrm>
              <a:off x="43208" y="7866329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线连接符 386">
              <a:extLst>
                <a:ext uri="{FF2B5EF4-FFF2-40B4-BE49-F238E27FC236}">
                  <a16:creationId xmlns:a16="http://schemas.microsoft.com/office/drawing/2014/main" id="{B2186BB6-9FBF-EF2C-78B8-A4A37AC4D406}"/>
                </a:ext>
              </a:extLst>
            </p:cNvPr>
            <p:cNvCxnSpPr>
              <a:cxnSpLocks/>
            </p:cNvCxnSpPr>
            <p:nvPr/>
          </p:nvCxnSpPr>
          <p:spPr>
            <a:xfrm>
              <a:off x="56430" y="8352467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线连接符 387">
              <a:extLst>
                <a:ext uri="{FF2B5EF4-FFF2-40B4-BE49-F238E27FC236}">
                  <a16:creationId xmlns:a16="http://schemas.microsoft.com/office/drawing/2014/main" id="{B4581BCF-0C23-8D14-E5A5-340F603DBF54}"/>
                </a:ext>
              </a:extLst>
            </p:cNvPr>
            <p:cNvCxnSpPr>
              <a:cxnSpLocks/>
            </p:cNvCxnSpPr>
            <p:nvPr/>
          </p:nvCxnSpPr>
          <p:spPr>
            <a:xfrm>
              <a:off x="56430" y="8852112"/>
              <a:ext cx="3217762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线连接符 388">
              <a:extLst>
                <a:ext uri="{FF2B5EF4-FFF2-40B4-BE49-F238E27FC236}">
                  <a16:creationId xmlns:a16="http://schemas.microsoft.com/office/drawing/2014/main" id="{FD4DAC2E-95ED-7F4C-D342-73E43F44ED53}"/>
                </a:ext>
              </a:extLst>
            </p:cNvPr>
            <p:cNvCxnSpPr>
              <a:cxnSpLocks/>
            </p:cNvCxnSpPr>
            <p:nvPr/>
          </p:nvCxnSpPr>
          <p:spPr>
            <a:xfrm>
              <a:off x="31633" y="9328607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线连接符 389">
              <a:extLst>
                <a:ext uri="{FF2B5EF4-FFF2-40B4-BE49-F238E27FC236}">
                  <a16:creationId xmlns:a16="http://schemas.microsoft.com/office/drawing/2014/main" id="{56B0EA7F-AD82-C82A-834E-F3E0B5D58137}"/>
                </a:ext>
              </a:extLst>
            </p:cNvPr>
            <p:cNvCxnSpPr>
              <a:cxnSpLocks/>
            </p:cNvCxnSpPr>
            <p:nvPr/>
          </p:nvCxnSpPr>
          <p:spPr>
            <a:xfrm>
              <a:off x="31633" y="9810881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线连接符 390">
              <a:extLst>
                <a:ext uri="{FF2B5EF4-FFF2-40B4-BE49-F238E27FC236}">
                  <a16:creationId xmlns:a16="http://schemas.microsoft.com/office/drawing/2014/main" id="{B31C64DD-69FA-8251-D7A2-BAC232E0C795}"/>
                </a:ext>
              </a:extLst>
            </p:cNvPr>
            <p:cNvCxnSpPr>
              <a:cxnSpLocks/>
            </p:cNvCxnSpPr>
            <p:nvPr/>
          </p:nvCxnSpPr>
          <p:spPr>
            <a:xfrm>
              <a:off x="68005" y="10298969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线连接符 391">
              <a:extLst>
                <a:ext uri="{FF2B5EF4-FFF2-40B4-BE49-F238E27FC236}">
                  <a16:creationId xmlns:a16="http://schemas.microsoft.com/office/drawing/2014/main" id="{B6AAD83B-7850-B6BC-2B41-9E525EE7EBB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5" y="10798614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线连接符 392">
              <a:extLst>
                <a:ext uri="{FF2B5EF4-FFF2-40B4-BE49-F238E27FC236}">
                  <a16:creationId xmlns:a16="http://schemas.microsoft.com/office/drawing/2014/main" id="{6D9E72FE-FD5A-0952-A39D-C0E0752AB00A}"/>
                </a:ext>
              </a:extLst>
            </p:cNvPr>
            <p:cNvCxnSpPr>
              <a:cxnSpLocks/>
            </p:cNvCxnSpPr>
            <p:nvPr/>
          </p:nvCxnSpPr>
          <p:spPr>
            <a:xfrm>
              <a:off x="43208" y="11275109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线连接符 393">
              <a:extLst>
                <a:ext uri="{FF2B5EF4-FFF2-40B4-BE49-F238E27FC236}">
                  <a16:creationId xmlns:a16="http://schemas.microsoft.com/office/drawing/2014/main" id="{E5E06479-F30D-666F-6101-A7ECEC5FE2CF}"/>
                </a:ext>
              </a:extLst>
            </p:cNvPr>
            <p:cNvCxnSpPr>
              <a:cxnSpLocks/>
            </p:cNvCxnSpPr>
            <p:nvPr/>
          </p:nvCxnSpPr>
          <p:spPr>
            <a:xfrm>
              <a:off x="43208" y="11757383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线连接符 394">
              <a:extLst>
                <a:ext uri="{FF2B5EF4-FFF2-40B4-BE49-F238E27FC236}">
                  <a16:creationId xmlns:a16="http://schemas.microsoft.com/office/drawing/2014/main" id="{01261588-0F5A-B416-83E3-A03C36D37621}"/>
                </a:ext>
              </a:extLst>
            </p:cNvPr>
            <p:cNvCxnSpPr>
              <a:cxnSpLocks/>
            </p:cNvCxnSpPr>
            <p:nvPr/>
          </p:nvCxnSpPr>
          <p:spPr>
            <a:xfrm>
              <a:off x="56430" y="12243521"/>
              <a:ext cx="3217762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线连接符 395">
              <a:extLst>
                <a:ext uri="{FF2B5EF4-FFF2-40B4-BE49-F238E27FC236}">
                  <a16:creationId xmlns:a16="http://schemas.microsoft.com/office/drawing/2014/main" id="{18722D15-507C-7B3C-E586-5E1B2E39E4B4}"/>
                </a:ext>
              </a:extLst>
            </p:cNvPr>
            <p:cNvCxnSpPr>
              <a:cxnSpLocks/>
            </p:cNvCxnSpPr>
            <p:nvPr/>
          </p:nvCxnSpPr>
          <p:spPr>
            <a:xfrm>
              <a:off x="56430" y="12743166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线连接符 396">
              <a:extLst>
                <a:ext uri="{FF2B5EF4-FFF2-40B4-BE49-F238E27FC236}">
                  <a16:creationId xmlns:a16="http://schemas.microsoft.com/office/drawing/2014/main" id="{81B8D0F0-B4EB-F2C6-7369-DF28343F8918}"/>
                </a:ext>
              </a:extLst>
            </p:cNvPr>
            <p:cNvCxnSpPr>
              <a:cxnSpLocks/>
            </p:cNvCxnSpPr>
            <p:nvPr/>
          </p:nvCxnSpPr>
          <p:spPr>
            <a:xfrm>
              <a:off x="31633" y="13219661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线连接符 397">
              <a:extLst>
                <a:ext uri="{FF2B5EF4-FFF2-40B4-BE49-F238E27FC236}">
                  <a16:creationId xmlns:a16="http://schemas.microsoft.com/office/drawing/2014/main" id="{6572C829-11FF-C944-5FB6-E15C2817E2AD}"/>
                </a:ext>
              </a:extLst>
            </p:cNvPr>
            <p:cNvCxnSpPr>
              <a:cxnSpLocks/>
            </p:cNvCxnSpPr>
            <p:nvPr/>
          </p:nvCxnSpPr>
          <p:spPr>
            <a:xfrm>
              <a:off x="31633" y="13701935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线连接符 398">
              <a:extLst>
                <a:ext uri="{FF2B5EF4-FFF2-40B4-BE49-F238E27FC236}">
                  <a16:creationId xmlns:a16="http://schemas.microsoft.com/office/drawing/2014/main" id="{95053EC2-9FED-E9FE-85FE-25FB2FE351FC}"/>
                </a:ext>
              </a:extLst>
            </p:cNvPr>
            <p:cNvCxnSpPr>
              <a:cxnSpLocks/>
            </p:cNvCxnSpPr>
            <p:nvPr/>
          </p:nvCxnSpPr>
          <p:spPr>
            <a:xfrm>
              <a:off x="56430" y="14186123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线连接符 399">
              <a:extLst>
                <a:ext uri="{FF2B5EF4-FFF2-40B4-BE49-F238E27FC236}">
                  <a16:creationId xmlns:a16="http://schemas.microsoft.com/office/drawing/2014/main" id="{F913DFBF-20E7-B933-F733-ACC2609B4B24}"/>
                </a:ext>
              </a:extLst>
            </p:cNvPr>
            <p:cNvCxnSpPr>
              <a:cxnSpLocks/>
            </p:cNvCxnSpPr>
            <p:nvPr/>
          </p:nvCxnSpPr>
          <p:spPr>
            <a:xfrm>
              <a:off x="56430" y="14685768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线连接符 400">
              <a:extLst>
                <a:ext uri="{FF2B5EF4-FFF2-40B4-BE49-F238E27FC236}">
                  <a16:creationId xmlns:a16="http://schemas.microsoft.com/office/drawing/2014/main" id="{5B4335FB-3B06-217D-C0F5-7FE43183068C}"/>
                </a:ext>
              </a:extLst>
            </p:cNvPr>
            <p:cNvCxnSpPr>
              <a:cxnSpLocks/>
            </p:cNvCxnSpPr>
            <p:nvPr/>
          </p:nvCxnSpPr>
          <p:spPr>
            <a:xfrm>
              <a:off x="31633" y="15162263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线连接符 401">
              <a:extLst>
                <a:ext uri="{FF2B5EF4-FFF2-40B4-BE49-F238E27FC236}">
                  <a16:creationId xmlns:a16="http://schemas.microsoft.com/office/drawing/2014/main" id="{C2EB0605-87D9-BFF3-7C53-87D6B0FD0E22}"/>
                </a:ext>
              </a:extLst>
            </p:cNvPr>
            <p:cNvCxnSpPr>
              <a:cxnSpLocks/>
            </p:cNvCxnSpPr>
            <p:nvPr/>
          </p:nvCxnSpPr>
          <p:spPr>
            <a:xfrm>
              <a:off x="31633" y="15644537"/>
              <a:ext cx="3217762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线连接符 402">
              <a:extLst>
                <a:ext uri="{FF2B5EF4-FFF2-40B4-BE49-F238E27FC236}">
                  <a16:creationId xmlns:a16="http://schemas.microsoft.com/office/drawing/2014/main" id="{C358903F-8DFE-8394-0153-28ED885E8134}"/>
                </a:ext>
              </a:extLst>
            </p:cNvPr>
            <p:cNvCxnSpPr>
              <a:cxnSpLocks/>
            </p:cNvCxnSpPr>
            <p:nvPr/>
          </p:nvCxnSpPr>
          <p:spPr>
            <a:xfrm>
              <a:off x="66880" y="2038220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4" name="组合 403">
              <a:extLst>
                <a:ext uri="{FF2B5EF4-FFF2-40B4-BE49-F238E27FC236}">
                  <a16:creationId xmlns:a16="http://schemas.microsoft.com/office/drawing/2014/main" id="{AD5325C7-8F2E-8A83-3E08-23D2C59EA364}"/>
                </a:ext>
              </a:extLst>
            </p:cNvPr>
            <p:cNvGrpSpPr/>
            <p:nvPr/>
          </p:nvGrpSpPr>
          <p:grpSpPr>
            <a:xfrm>
              <a:off x="79580" y="2091484"/>
              <a:ext cx="381000" cy="13503545"/>
              <a:chOff x="3144552" y="1597520"/>
              <a:chExt cx="381000" cy="13503545"/>
            </a:xfrm>
          </p:grpSpPr>
          <p:grpSp>
            <p:nvGrpSpPr>
              <p:cNvPr id="433" name="组合 432">
                <a:extLst>
                  <a:ext uri="{FF2B5EF4-FFF2-40B4-BE49-F238E27FC236}">
                    <a16:creationId xmlns:a16="http://schemas.microsoft.com/office/drawing/2014/main" id="{5998A2F8-9E03-508C-C55D-14B860491180}"/>
                  </a:ext>
                </a:extLst>
              </p:cNvPr>
              <p:cNvGrpSpPr/>
              <p:nvPr/>
            </p:nvGrpSpPr>
            <p:grpSpPr>
              <a:xfrm>
                <a:off x="3144552" y="1597520"/>
                <a:ext cx="381000" cy="3303950"/>
                <a:chOff x="3165909" y="1559420"/>
                <a:chExt cx="381000" cy="3303950"/>
              </a:xfrm>
            </p:grpSpPr>
            <p:sp>
              <p:nvSpPr>
                <p:cNvPr id="458" name="文本框 457">
                  <a:extLst>
                    <a:ext uri="{FF2B5EF4-FFF2-40B4-BE49-F238E27FC236}">
                      <a16:creationId xmlns:a16="http://schemas.microsoft.com/office/drawing/2014/main" id="{7D0FD7C6-E8FA-9C88-CF5C-CDA2C59911F6}"/>
                    </a:ext>
                  </a:extLst>
                </p:cNvPr>
                <p:cNvSpPr txBox="1"/>
                <p:nvPr/>
              </p:nvSpPr>
              <p:spPr>
                <a:xfrm>
                  <a:off x="3165909" y="155942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0</a:t>
                  </a:r>
                  <a:endParaRPr kumimoji="1" lang="zh-CN" altLang="en-US" dirty="0"/>
                </a:p>
              </p:txBody>
            </p:sp>
            <p:sp>
              <p:nvSpPr>
                <p:cNvPr id="459" name="文本框 458">
                  <a:extLst>
                    <a:ext uri="{FF2B5EF4-FFF2-40B4-BE49-F238E27FC236}">
                      <a16:creationId xmlns:a16="http://schemas.microsoft.com/office/drawing/2014/main" id="{3355C18D-D7DE-ED1E-CA61-3C543063074B}"/>
                    </a:ext>
                  </a:extLst>
                </p:cNvPr>
                <p:cNvSpPr txBox="1"/>
                <p:nvPr/>
              </p:nvSpPr>
              <p:spPr>
                <a:xfrm>
                  <a:off x="3165909" y="2048523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1</a:t>
                  </a:r>
                  <a:endParaRPr kumimoji="1" lang="zh-CN" altLang="en-US" dirty="0"/>
                </a:p>
              </p:txBody>
            </p:sp>
            <p:sp>
              <p:nvSpPr>
                <p:cNvPr id="460" name="文本框 459">
                  <a:extLst>
                    <a:ext uri="{FF2B5EF4-FFF2-40B4-BE49-F238E27FC236}">
                      <a16:creationId xmlns:a16="http://schemas.microsoft.com/office/drawing/2014/main" id="{4FBE4F91-D3B5-16BB-57FF-0371D8143E2A}"/>
                    </a:ext>
                  </a:extLst>
                </p:cNvPr>
                <p:cNvSpPr txBox="1"/>
                <p:nvPr/>
              </p:nvSpPr>
              <p:spPr>
                <a:xfrm>
                  <a:off x="3165909" y="2537626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2</a:t>
                  </a:r>
                  <a:endParaRPr kumimoji="1" lang="zh-CN" altLang="en-US" dirty="0"/>
                </a:p>
              </p:txBody>
            </p:sp>
            <p:sp>
              <p:nvSpPr>
                <p:cNvPr id="461" name="文本框 460">
                  <a:extLst>
                    <a:ext uri="{FF2B5EF4-FFF2-40B4-BE49-F238E27FC236}">
                      <a16:creationId xmlns:a16="http://schemas.microsoft.com/office/drawing/2014/main" id="{7F52F205-7DB1-FBC9-1EA5-46D1F9221062}"/>
                    </a:ext>
                  </a:extLst>
                </p:cNvPr>
                <p:cNvSpPr txBox="1"/>
                <p:nvPr/>
              </p:nvSpPr>
              <p:spPr>
                <a:xfrm>
                  <a:off x="3165909" y="3026729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3</a:t>
                  </a:r>
                  <a:endParaRPr kumimoji="1" lang="zh-CN" altLang="en-US" dirty="0"/>
                </a:p>
              </p:txBody>
            </p:sp>
            <p:sp>
              <p:nvSpPr>
                <p:cNvPr id="462" name="文本框 461">
                  <a:extLst>
                    <a:ext uri="{FF2B5EF4-FFF2-40B4-BE49-F238E27FC236}">
                      <a16:creationId xmlns:a16="http://schemas.microsoft.com/office/drawing/2014/main" id="{3D8DE690-5406-7D34-52F1-232930646663}"/>
                    </a:ext>
                  </a:extLst>
                </p:cNvPr>
                <p:cNvSpPr txBox="1"/>
                <p:nvPr/>
              </p:nvSpPr>
              <p:spPr>
                <a:xfrm>
                  <a:off x="3165909" y="3515832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4</a:t>
                  </a:r>
                  <a:endParaRPr kumimoji="1" lang="zh-CN" altLang="en-US" dirty="0"/>
                </a:p>
              </p:txBody>
            </p:sp>
            <p:sp>
              <p:nvSpPr>
                <p:cNvPr id="463" name="文本框 462">
                  <a:extLst>
                    <a:ext uri="{FF2B5EF4-FFF2-40B4-BE49-F238E27FC236}">
                      <a16:creationId xmlns:a16="http://schemas.microsoft.com/office/drawing/2014/main" id="{2D061CA9-84B8-5657-AEDB-8FE4F1493D37}"/>
                    </a:ext>
                  </a:extLst>
                </p:cNvPr>
                <p:cNvSpPr txBox="1"/>
                <p:nvPr/>
              </p:nvSpPr>
              <p:spPr>
                <a:xfrm>
                  <a:off x="3165909" y="4004935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5</a:t>
                  </a:r>
                  <a:endParaRPr kumimoji="1" lang="zh-CN" altLang="en-US" dirty="0"/>
                </a:p>
              </p:txBody>
            </p:sp>
            <p:sp>
              <p:nvSpPr>
                <p:cNvPr id="464" name="文本框 463">
                  <a:extLst>
                    <a:ext uri="{FF2B5EF4-FFF2-40B4-BE49-F238E27FC236}">
                      <a16:creationId xmlns:a16="http://schemas.microsoft.com/office/drawing/2014/main" id="{DABAFE08-C41B-B21F-A6B4-CA5F2BF772AC}"/>
                    </a:ext>
                  </a:extLst>
                </p:cNvPr>
                <p:cNvSpPr txBox="1"/>
                <p:nvPr/>
              </p:nvSpPr>
              <p:spPr>
                <a:xfrm>
                  <a:off x="3165909" y="449403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6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434" name="组合 433">
                <a:extLst>
                  <a:ext uri="{FF2B5EF4-FFF2-40B4-BE49-F238E27FC236}">
                    <a16:creationId xmlns:a16="http://schemas.microsoft.com/office/drawing/2014/main" id="{97C1E580-FC4D-5E8C-1D55-6F503EC8ED38}"/>
                  </a:ext>
                </a:extLst>
              </p:cNvPr>
              <p:cNvGrpSpPr/>
              <p:nvPr/>
            </p:nvGrpSpPr>
            <p:grpSpPr>
              <a:xfrm>
                <a:off x="3144552" y="5040624"/>
                <a:ext cx="381000" cy="3303950"/>
                <a:chOff x="3165909" y="1559420"/>
                <a:chExt cx="381000" cy="3303950"/>
              </a:xfrm>
            </p:grpSpPr>
            <p:sp>
              <p:nvSpPr>
                <p:cNvPr id="451" name="文本框 450">
                  <a:extLst>
                    <a:ext uri="{FF2B5EF4-FFF2-40B4-BE49-F238E27FC236}">
                      <a16:creationId xmlns:a16="http://schemas.microsoft.com/office/drawing/2014/main" id="{2C89A735-9AE7-1854-9000-7C8A45B85BDC}"/>
                    </a:ext>
                  </a:extLst>
                </p:cNvPr>
                <p:cNvSpPr txBox="1"/>
                <p:nvPr/>
              </p:nvSpPr>
              <p:spPr>
                <a:xfrm>
                  <a:off x="3165909" y="155942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0</a:t>
                  </a:r>
                  <a:endParaRPr kumimoji="1" lang="zh-CN" altLang="en-US" dirty="0"/>
                </a:p>
              </p:txBody>
            </p:sp>
            <p:sp>
              <p:nvSpPr>
                <p:cNvPr id="452" name="文本框 451">
                  <a:extLst>
                    <a:ext uri="{FF2B5EF4-FFF2-40B4-BE49-F238E27FC236}">
                      <a16:creationId xmlns:a16="http://schemas.microsoft.com/office/drawing/2014/main" id="{F72A8A90-176A-B02D-0868-A18D604B2349}"/>
                    </a:ext>
                  </a:extLst>
                </p:cNvPr>
                <p:cNvSpPr txBox="1"/>
                <p:nvPr/>
              </p:nvSpPr>
              <p:spPr>
                <a:xfrm>
                  <a:off x="3165909" y="2048523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1</a:t>
                  </a:r>
                  <a:endParaRPr kumimoji="1" lang="zh-CN" altLang="en-US" dirty="0"/>
                </a:p>
              </p:txBody>
            </p:sp>
            <p:sp>
              <p:nvSpPr>
                <p:cNvPr id="453" name="文本框 452">
                  <a:extLst>
                    <a:ext uri="{FF2B5EF4-FFF2-40B4-BE49-F238E27FC236}">
                      <a16:creationId xmlns:a16="http://schemas.microsoft.com/office/drawing/2014/main" id="{56619683-E83B-3F55-537F-1C3FD1499C90}"/>
                    </a:ext>
                  </a:extLst>
                </p:cNvPr>
                <p:cNvSpPr txBox="1"/>
                <p:nvPr/>
              </p:nvSpPr>
              <p:spPr>
                <a:xfrm>
                  <a:off x="3165909" y="2537626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2</a:t>
                  </a:r>
                  <a:endParaRPr kumimoji="1" lang="zh-CN" altLang="en-US" dirty="0"/>
                </a:p>
              </p:txBody>
            </p:sp>
            <p:sp>
              <p:nvSpPr>
                <p:cNvPr id="454" name="文本框 453">
                  <a:extLst>
                    <a:ext uri="{FF2B5EF4-FFF2-40B4-BE49-F238E27FC236}">
                      <a16:creationId xmlns:a16="http://schemas.microsoft.com/office/drawing/2014/main" id="{277ED444-2A9C-8B32-0CFE-3EDD60A035B0}"/>
                    </a:ext>
                  </a:extLst>
                </p:cNvPr>
                <p:cNvSpPr txBox="1"/>
                <p:nvPr/>
              </p:nvSpPr>
              <p:spPr>
                <a:xfrm>
                  <a:off x="3165909" y="3026729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3</a:t>
                  </a:r>
                  <a:endParaRPr kumimoji="1" lang="zh-CN" altLang="en-US" dirty="0"/>
                </a:p>
              </p:txBody>
            </p:sp>
            <p:sp>
              <p:nvSpPr>
                <p:cNvPr id="455" name="文本框 454">
                  <a:extLst>
                    <a:ext uri="{FF2B5EF4-FFF2-40B4-BE49-F238E27FC236}">
                      <a16:creationId xmlns:a16="http://schemas.microsoft.com/office/drawing/2014/main" id="{4F7ED4C2-6AE1-7100-2FD9-D495A2955F9B}"/>
                    </a:ext>
                  </a:extLst>
                </p:cNvPr>
                <p:cNvSpPr txBox="1"/>
                <p:nvPr/>
              </p:nvSpPr>
              <p:spPr>
                <a:xfrm>
                  <a:off x="3165909" y="3515832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4</a:t>
                  </a:r>
                  <a:endParaRPr kumimoji="1" lang="zh-CN" altLang="en-US" dirty="0"/>
                </a:p>
              </p:txBody>
            </p:sp>
            <p:sp>
              <p:nvSpPr>
                <p:cNvPr id="456" name="文本框 455">
                  <a:extLst>
                    <a:ext uri="{FF2B5EF4-FFF2-40B4-BE49-F238E27FC236}">
                      <a16:creationId xmlns:a16="http://schemas.microsoft.com/office/drawing/2014/main" id="{F8537FE7-70EB-2755-521F-462F6DFBE8F0}"/>
                    </a:ext>
                  </a:extLst>
                </p:cNvPr>
                <p:cNvSpPr txBox="1"/>
                <p:nvPr/>
              </p:nvSpPr>
              <p:spPr>
                <a:xfrm>
                  <a:off x="3165909" y="4004935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5</a:t>
                  </a:r>
                  <a:endParaRPr kumimoji="1" lang="zh-CN" altLang="en-US" dirty="0"/>
                </a:p>
              </p:txBody>
            </p:sp>
            <p:sp>
              <p:nvSpPr>
                <p:cNvPr id="457" name="文本框 456">
                  <a:extLst>
                    <a:ext uri="{FF2B5EF4-FFF2-40B4-BE49-F238E27FC236}">
                      <a16:creationId xmlns:a16="http://schemas.microsoft.com/office/drawing/2014/main" id="{AE6DDCF7-8AA7-1A64-7D4B-101D4F2D1E9C}"/>
                    </a:ext>
                  </a:extLst>
                </p:cNvPr>
                <p:cNvSpPr txBox="1"/>
                <p:nvPr/>
              </p:nvSpPr>
              <p:spPr>
                <a:xfrm>
                  <a:off x="3165909" y="449403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6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435" name="组合 434">
                <a:extLst>
                  <a:ext uri="{FF2B5EF4-FFF2-40B4-BE49-F238E27FC236}">
                    <a16:creationId xmlns:a16="http://schemas.microsoft.com/office/drawing/2014/main" id="{9C1B5ADF-B397-C09B-46A2-EAD14FE381D3}"/>
                  </a:ext>
                </a:extLst>
              </p:cNvPr>
              <p:cNvGrpSpPr/>
              <p:nvPr/>
            </p:nvGrpSpPr>
            <p:grpSpPr>
              <a:xfrm>
                <a:off x="3144552" y="8434427"/>
                <a:ext cx="381000" cy="3303950"/>
                <a:chOff x="3165909" y="1559420"/>
                <a:chExt cx="381000" cy="3303950"/>
              </a:xfrm>
            </p:grpSpPr>
            <p:sp>
              <p:nvSpPr>
                <p:cNvPr id="444" name="文本框 443">
                  <a:extLst>
                    <a:ext uri="{FF2B5EF4-FFF2-40B4-BE49-F238E27FC236}">
                      <a16:creationId xmlns:a16="http://schemas.microsoft.com/office/drawing/2014/main" id="{BC89CB67-0783-4894-989F-72BF6BA45EB0}"/>
                    </a:ext>
                  </a:extLst>
                </p:cNvPr>
                <p:cNvSpPr txBox="1"/>
                <p:nvPr/>
              </p:nvSpPr>
              <p:spPr>
                <a:xfrm>
                  <a:off x="3165909" y="155942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0</a:t>
                  </a:r>
                  <a:endParaRPr kumimoji="1" lang="zh-CN" altLang="en-US" dirty="0"/>
                </a:p>
              </p:txBody>
            </p:sp>
            <p:sp>
              <p:nvSpPr>
                <p:cNvPr id="445" name="文本框 444">
                  <a:extLst>
                    <a:ext uri="{FF2B5EF4-FFF2-40B4-BE49-F238E27FC236}">
                      <a16:creationId xmlns:a16="http://schemas.microsoft.com/office/drawing/2014/main" id="{30E69696-EF85-9816-CC81-FEBBA7E50BBA}"/>
                    </a:ext>
                  </a:extLst>
                </p:cNvPr>
                <p:cNvSpPr txBox="1"/>
                <p:nvPr/>
              </p:nvSpPr>
              <p:spPr>
                <a:xfrm>
                  <a:off x="3165909" y="2048523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1</a:t>
                  </a:r>
                  <a:endParaRPr kumimoji="1" lang="zh-CN" altLang="en-US" dirty="0"/>
                </a:p>
              </p:txBody>
            </p:sp>
            <p:sp>
              <p:nvSpPr>
                <p:cNvPr id="446" name="文本框 445">
                  <a:extLst>
                    <a:ext uri="{FF2B5EF4-FFF2-40B4-BE49-F238E27FC236}">
                      <a16:creationId xmlns:a16="http://schemas.microsoft.com/office/drawing/2014/main" id="{C6294AE0-ED84-5FCF-0329-1C81CD722AA8}"/>
                    </a:ext>
                  </a:extLst>
                </p:cNvPr>
                <p:cNvSpPr txBox="1"/>
                <p:nvPr/>
              </p:nvSpPr>
              <p:spPr>
                <a:xfrm>
                  <a:off x="3165909" y="2537626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2</a:t>
                  </a:r>
                  <a:endParaRPr kumimoji="1" lang="zh-CN" altLang="en-US" dirty="0"/>
                </a:p>
              </p:txBody>
            </p:sp>
            <p:sp>
              <p:nvSpPr>
                <p:cNvPr id="447" name="文本框 446">
                  <a:extLst>
                    <a:ext uri="{FF2B5EF4-FFF2-40B4-BE49-F238E27FC236}">
                      <a16:creationId xmlns:a16="http://schemas.microsoft.com/office/drawing/2014/main" id="{FBBF6484-B71A-51B3-B1D7-2E8A86AE56A6}"/>
                    </a:ext>
                  </a:extLst>
                </p:cNvPr>
                <p:cNvSpPr txBox="1"/>
                <p:nvPr/>
              </p:nvSpPr>
              <p:spPr>
                <a:xfrm>
                  <a:off x="3165909" y="3026729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3</a:t>
                  </a:r>
                  <a:endParaRPr kumimoji="1" lang="zh-CN" altLang="en-US" dirty="0"/>
                </a:p>
              </p:txBody>
            </p:sp>
            <p:sp>
              <p:nvSpPr>
                <p:cNvPr id="448" name="文本框 447">
                  <a:extLst>
                    <a:ext uri="{FF2B5EF4-FFF2-40B4-BE49-F238E27FC236}">
                      <a16:creationId xmlns:a16="http://schemas.microsoft.com/office/drawing/2014/main" id="{34859E8C-9ADB-9BE3-938E-BF1393021EE9}"/>
                    </a:ext>
                  </a:extLst>
                </p:cNvPr>
                <p:cNvSpPr txBox="1"/>
                <p:nvPr/>
              </p:nvSpPr>
              <p:spPr>
                <a:xfrm>
                  <a:off x="3165909" y="3515832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4</a:t>
                  </a:r>
                  <a:endParaRPr kumimoji="1" lang="zh-CN" altLang="en-US" dirty="0"/>
                </a:p>
              </p:txBody>
            </p:sp>
            <p:sp>
              <p:nvSpPr>
                <p:cNvPr id="449" name="文本框 448">
                  <a:extLst>
                    <a:ext uri="{FF2B5EF4-FFF2-40B4-BE49-F238E27FC236}">
                      <a16:creationId xmlns:a16="http://schemas.microsoft.com/office/drawing/2014/main" id="{691E529D-F8AF-629B-9D38-99C5958D1C69}"/>
                    </a:ext>
                  </a:extLst>
                </p:cNvPr>
                <p:cNvSpPr txBox="1"/>
                <p:nvPr/>
              </p:nvSpPr>
              <p:spPr>
                <a:xfrm>
                  <a:off x="3165909" y="4004935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5</a:t>
                  </a:r>
                  <a:endParaRPr kumimoji="1" lang="zh-CN" altLang="en-US" dirty="0"/>
                </a:p>
              </p:txBody>
            </p:sp>
            <p:sp>
              <p:nvSpPr>
                <p:cNvPr id="450" name="文本框 449">
                  <a:extLst>
                    <a:ext uri="{FF2B5EF4-FFF2-40B4-BE49-F238E27FC236}">
                      <a16:creationId xmlns:a16="http://schemas.microsoft.com/office/drawing/2014/main" id="{29F92660-4A0F-433B-5859-06F4A07EB830}"/>
                    </a:ext>
                  </a:extLst>
                </p:cNvPr>
                <p:cNvSpPr txBox="1"/>
                <p:nvPr/>
              </p:nvSpPr>
              <p:spPr>
                <a:xfrm>
                  <a:off x="3165909" y="449403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6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436" name="组合 435">
                <a:extLst>
                  <a:ext uri="{FF2B5EF4-FFF2-40B4-BE49-F238E27FC236}">
                    <a16:creationId xmlns:a16="http://schemas.microsoft.com/office/drawing/2014/main" id="{7F174172-905C-007A-AEED-64F2DBFB9270}"/>
                  </a:ext>
                </a:extLst>
              </p:cNvPr>
              <p:cNvGrpSpPr/>
              <p:nvPr/>
            </p:nvGrpSpPr>
            <p:grpSpPr>
              <a:xfrm>
                <a:off x="3144552" y="11797115"/>
                <a:ext cx="381000" cy="3303950"/>
                <a:chOff x="3165909" y="1559420"/>
                <a:chExt cx="381000" cy="3303950"/>
              </a:xfrm>
            </p:grpSpPr>
            <p:sp>
              <p:nvSpPr>
                <p:cNvPr id="437" name="文本框 436">
                  <a:extLst>
                    <a:ext uri="{FF2B5EF4-FFF2-40B4-BE49-F238E27FC236}">
                      <a16:creationId xmlns:a16="http://schemas.microsoft.com/office/drawing/2014/main" id="{A9E94005-2CF5-2E37-7D1B-C40EA9B16191}"/>
                    </a:ext>
                  </a:extLst>
                </p:cNvPr>
                <p:cNvSpPr txBox="1"/>
                <p:nvPr/>
              </p:nvSpPr>
              <p:spPr>
                <a:xfrm>
                  <a:off x="3165909" y="155942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0</a:t>
                  </a:r>
                  <a:endParaRPr kumimoji="1" lang="zh-CN" altLang="en-US" dirty="0"/>
                </a:p>
              </p:txBody>
            </p:sp>
            <p:sp>
              <p:nvSpPr>
                <p:cNvPr id="438" name="文本框 437">
                  <a:extLst>
                    <a:ext uri="{FF2B5EF4-FFF2-40B4-BE49-F238E27FC236}">
                      <a16:creationId xmlns:a16="http://schemas.microsoft.com/office/drawing/2014/main" id="{A9707BD8-FC02-2CFB-1DB6-ED21DE9D71F4}"/>
                    </a:ext>
                  </a:extLst>
                </p:cNvPr>
                <p:cNvSpPr txBox="1"/>
                <p:nvPr/>
              </p:nvSpPr>
              <p:spPr>
                <a:xfrm>
                  <a:off x="3165909" y="2048523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1</a:t>
                  </a:r>
                  <a:endParaRPr kumimoji="1" lang="zh-CN" altLang="en-US" dirty="0"/>
                </a:p>
              </p:txBody>
            </p:sp>
            <p:sp>
              <p:nvSpPr>
                <p:cNvPr id="439" name="文本框 438">
                  <a:extLst>
                    <a:ext uri="{FF2B5EF4-FFF2-40B4-BE49-F238E27FC236}">
                      <a16:creationId xmlns:a16="http://schemas.microsoft.com/office/drawing/2014/main" id="{F77D363D-F7C7-D78F-9E01-3ABFF559BC7E}"/>
                    </a:ext>
                  </a:extLst>
                </p:cNvPr>
                <p:cNvSpPr txBox="1"/>
                <p:nvPr/>
              </p:nvSpPr>
              <p:spPr>
                <a:xfrm>
                  <a:off x="3165909" y="2537626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2</a:t>
                  </a:r>
                  <a:endParaRPr kumimoji="1" lang="zh-CN" altLang="en-US" dirty="0"/>
                </a:p>
              </p:txBody>
            </p:sp>
            <p:sp>
              <p:nvSpPr>
                <p:cNvPr id="440" name="文本框 439">
                  <a:extLst>
                    <a:ext uri="{FF2B5EF4-FFF2-40B4-BE49-F238E27FC236}">
                      <a16:creationId xmlns:a16="http://schemas.microsoft.com/office/drawing/2014/main" id="{348FC882-3A67-D6FB-2FF6-8037BEA84ADB}"/>
                    </a:ext>
                  </a:extLst>
                </p:cNvPr>
                <p:cNvSpPr txBox="1"/>
                <p:nvPr/>
              </p:nvSpPr>
              <p:spPr>
                <a:xfrm>
                  <a:off x="3165909" y="3026729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3</a:t>
                  </a:r>
                  <a:endParaRPr kumimoji="1" lang="zh-CN" altLang="en-US" dirty="0"/>
                </a:p>
              </p:txBody>
            </p:sp>
            <p:sp>
              <p:nvSpPr>
                <p:cNvPr id="441" name="文本框 440">
                  <a:extLst>
                    <a:ext uri="{FF2B5EF4-FFF2-40B4-BE49-F238E27FC236}">
                      <a16:creationId xmlns:a16="http://schemas.microsoft.com/office/drawing/2014/main" id="{23A9B9AC-1900-9AB6-F4E1-3099FA72BAAD}"/>
                    </a:ext>
                  </a:extLst>
                </p:cNvPr>
                <p:cNvSpPr txBox="1"/>
                <p:nvPr/>
              </p:nvSpPr>
              <p:spPr>
                <a:xfrm>
                  <a:off x="3165909" y="3515832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4</a:t>
                  </a:r>
                  <a:endParaRPr kumimoji="1" lang="zh-CN" altLang="en-US" dirty="0"/>
                </a:p>
              </p:txBody>
            </p:sp>
            <p:sp>
              <p:nvSpPr>
                <p:cNvPr id="442" name="文本框 441">
                  <a:extLst>
                    <a:ext uri="{FF2B5EF4-FFF2-40B4-BE49-F238E27FC236}">
                      <a16:creationId xmlns:a16="http://schemas.microsoft.com/office/drawing/2014/main" id="{D3405FFA-63C6-B6B8-08C2-21029E6CB0B3}"/>
                    </a:ext>
                  </a:extLst>
                </p:cNvPr>
                <p:cNvSpPr txBox="1"/>
                <p:nvPr/>
              </p:nvSpPr>
              <p:spPr>
                <a:xfrm>
                  <a:off x="3165909" y="4004935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5</a:t>
                  </a:r>
                  <a:endParaRPr kumimoji="1" lang="zh-CN" altLang="en-US" dirty="0"/>
                </a:p>
              </p:txBody>
            </p:sp>
            <p:sp>
              <p:nvSpPr>
                <p:cNvPr id="443" name="文本框 442">
                  <a:extLst>
                    <a:ext uri="{FF2B5EF4-FFF2-40B4-BE49-F238E27FC236}">
                      <a16:creationId xmlns:a16="http://schemas.microsoft.com/office/drawing/2014/main" id="{BD62E24A-9A9C-693D-13FD-A1EA8FB9D30C}"/>
                    </a:ext>
                  </a:extLst>
                </p:cNvPr>
                <p:cNvSpPr txBox="1"/>
                <p:nvPr/>
              </p:nvSpPr>
              <p:spPr>
                <a:xfrm>
                  <a:off x="3165909" y="449403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6</a:t>
                  </a:r>
                  <a:endParaRPr kumimoji="1" lang="zh-CN" altLang="en-US" dirty="0"/>
                </a:p>
              </p:txBody>
            </p:sp>
          </p:grpSp>
        </p:grpSp>
        <p:sp>
          <p:nvSpPr>
            <p:cNvPr id="405" name="文本框 404">
              <a:extLst>
                <a:ext uri="{FF2B5EF4-FFF2-40B4-BE49-F238E27FC236}">
                  <a16:creationId xmlns:a16="http://schemas.microsoft.com/office/drawing/2014/main" id="{B0064A9C-6824-EA1D-EAD3-7C120868FE38}"/>
                </a:ext>
              </a:extLst>
            </p:cNvPr>
            <p:cNvSpPr txBox="1"/>
            <p:nvPr/>
          </p:nvSpPr>
          <p:spPr>
            <a:xfrm>
              <a:off x="1143506" y="2578914"/>
              <a:ext cx="1620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3-0</a:t>
              </a:r>
              <a:endParaRPr kumimoji="1" lang="zh-CN" altLang="en-US" b="1" dirty="0"/>
            </a:p>
          </p:txBody>
        </p:sp>
      </p:grpSp>
      <p:grpSp>
        <p:nvGrpSpPr>
          <p:cNvPr id="465" name="组合 464">
            <a:extLst>
              <a:ext uri="{FF2B5EF4-FFF2-40B4-BE49-F238E27FC236}">
                <a16:creationId xmlns:a16="http://schemas.microsoft.com/office/drawing/2014/main" id="{FBE47095-1F74-5998-94F3-6332A5CF10BB}"/>
              </a:ext>
            </a:extLst>
          </p:cNvPr>
          <p:cNvGrpSpPr/>
          <p:nvPr/>
        </p:nvGrpSpPr>
        <p:grpSpPr>
          <a:xfrm>
            <a:off x="5862938" y="1984547"/>
            <a:ext cx="3265709" cy="13611864"/>
            <a:chOff x="31633" y="2032673"/>
            <a:chExt cx="3265709" cy="13611864"/>
          </a:xfrm>
        </p:grpSpPr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15A314F2-BBF2-7A83-2089-E3BC803F7049}"/>
                </a:ext>
              </a:extLst>
            </p:cNvPr>
            <p:cNvSpPr/>
            <p:nvPr/>
          </p:nvSpPr>
          <p:spPr>
            <a:xfrm>
              <a:off x="1132877" y="2032673"/>
              <a:ext cx="1620455" cy="24306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7" name="矩形 466">
              <a:extLst>
                <a:ext uri="{FF2B5EF4-FFF2-40B4-BE49-F238E27FC236}">
                  <a16:creationId xmlns:a16="http://schemas.microsoft.com/office/drawing/2014/main" id="{7B9B7407-46AB-45B3-E6B2-1B470DC3E56E}"/>
                </a:ext>
              </a:extLst>
            </p:cNvPr>
            <p:cNvSpPr/>
            <p:nvPr/>
          </p:nvSpPr>
          <p:spPr>
            <a:xfrm>
              <a:off x="588865" y="2032673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0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8" name="矩形 467">
              <a:extLst>
                <a:ext uri="{FF2B5EF4-FFF2-40B4-BE49-F238E27FC236}">
                  <a16:creationId xmlns:a16="http://schemas.microsoft.com/office/drawing/2014/main" id="{A956B1B2-08A1-091A-801D-1914F1685362}"/>
                </a:ext>
              </a:extLst>
            </p:cNvPr>
            <p:cNvSpPr/>
            <p:nvPr/>
          </p:nvSpPr>
          <p:spPr>
            <a:xfrm>
              <a:off x="1132877" y="2275742"/>
              <a:ext cx="1620455" cy="24306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9" name="矩形 468">
              <a:extLst>
                <a:ext uri="{FF2B5EF4-FFF2-40B4-BE49-F238E27FC236}">
                  <a16:creationId xmlns:a16="http://schemas.microsoft.com/office/drawing/2014/main" id="{31F98BD2-E838-3801-DEEE-F67568BB91AD}"/>
                </a:ext>
              </a:extLst>
            </p:cNvPr>
            <p:cNvSpPr/>
            <p:nvPr/>
          </p:nvSpPr>
          <p:spPr>
            <a:xfrm>
              <a:off x="588865" y="2275742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id="{892F7CF7-2C80-AAD2-4D38-4D4CACB2A8FB}"/>
                </a:ext>
              </a:extLst>
            </p:cNvPr>
            <p:cNvSpPr/>
            <p:nvPr/>
          </p:nvSpPr>
          <p:spPr>
            <a:xfrm>
              <a:off x="1132877" y="2518811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1" name="矩形 470">
              <a:extLst>
                <a:ext uri="{FF2B5EF4-FFF2-40B4-BE49-F238E27FC236}">
                  <a16:creationId xmlns:a16="http://schemas.microsoft.com/office/drawing/2014/main" id="{3D01DF5F-FEDA-9FDA-8981-8F361393ACD3}"/>
                </a:ext>
              </a:extLst>
            </p:cNvPr>
            <p:cNvSpPr/>
            <p:nvPr/>
          </p:nvSpPr>
          <p:spPr>
            <a:xfrm>
              <a:off x="588865" y="2518811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2" name="矩形 471">
              <a:extLst>
                <a:ext uri="{FF2B5EF4-FFF2-40B4-BE49-F238E27FC236}">
                  <a16:creationId xmlns:a16="http://schemas.microsoft.com/office/drawing/2014/main" id="{D9A56B75-655E-C348-D1DE-60618A6918EA}"/>
                </a:ext>
              </a:extLst>
            </p:cNvPr>
            <p:cNvSpPr/>
            <p:nvPr/>
          </p:nvSpPr>
          <p:spPr>
            <a:xfrm>
              <a:off x="1132877" y="2761880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F357984F-09AA-E84C-B948-2C20BD522052}"/>
                </a:ext>
              </a:extLst>
            </p:cNvPr>
            <p:cNvSpPr/>
            <p:nvPr/>
          </p:nvSpPr>
          <p:spPr>
            <a:xfrm>
              <a:off x="588865" y="2761880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4" name="矩形 473">
              <a:extLst>
                <a:ext uri="{FF2B5EF4-FFF2-40B4-BE49-F238E27FC236}">
                  <a16:creationId xmlns:a16="http://schemas.microsoft.com/office/drawing/2014/main" id="{079638F4-2005-C594-AF29-B7CB387A5886}"/>
                </a:ext>
              </a:extLst>
            </p:cNvPr>
            <p:cNvSpPr/>
            <p:nvPr/>
          </p:nvSpPr>
          <p:spPr>
            <a:xfrm>
              <a:off x="1132876" y="3004949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5" name="矩形 474">
              <a:extLst>
                <a:ext uri="{FF2B5EF4-FFF2-40B4-BE49-F238E27FC236}">
                  <a16:creationId xmlns:a16="http://schemas.microsoft.com/office/drawing/2014/main" id="{80401834-A252-1FAA-6D73-898110101F32}"/>
                </a:ext>
              </a:extLst>
            </p:cNvPr>
            <p:cNvSpPr/>
            <p:nvPr/>
          </p:nvSpPr>
          <p:spPr>
            <a:xfrm>
              <a:off x="588864" y="3004949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6" name="矩形 475">
              <a:extLst>
                <a:ext uri="{FF2B5EF4-FFF2-40B4-BE49-F238E27FC236}">
                  <a16:creationId xmlns:a16="http://schemas.microsoft.com/office/drawing/2014/main" id="{10A8A17E-BC96-8459-12E8-C2A0FB0AD92A}"/>
                </a:ext>
              </a:extLst>
            </p:cNvPr>
            <p:cNvSpPr/>
            <p:nvPr/>
          </p:nvSpPr>
          <p:spPr>
            <a:xfrm>
              <a:off x="1132876" y="3248018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7" name="矩形 476">
              <a:extLst>
                <a:ext uri="{FF2B5EF4-FFF2-40B4-BE49-F238E27FC236}">
                  <a16:creationId xmlns:a16="http://schemas.microsoft.com/office/drawing/2014/main" id="{9D205935-BEA1-CE70-E599-8F6A0B8FC796}"/>
                </a:ext>
              </a:extLst>
            </p:cNvPr>
            <p:cNvSpPr/>
            <p:nvPr/>
          </p:nvSpPr>
          <p:spPr>
            <a:xfrm>
              <a:off x="588864" y="3248018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5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CCE15FDB-1244-D905-C97E-093E6B175939}"/>
                </a:ext>
              </a:extLst>
            </p:cNvPr>
            <p:cNvSpPr/>
            <p:nvPr/>
          </p:nvSpPr>
          <p:spPr>
            <a:xfrm>
              <a:off x="1132876" y="3491087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EA3016F3-41B9-A5B3-1F25-47828A92BECB}"/>
                </a:ext>
              </a:extLst>
            </p:cNvPr>
            <p:cNvSpPr/>
            <p:nvPr/>
          </p:nvSpPr>
          <p:spPr>
            <a:xfrm>
              <a:off x="588864" y="3491087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6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0" name="矩形 479">
              <a:extLst>
                <a:ext uri="{FF2B5EF4-FFF2-40B4-BE49-F238E27FC236}">
                  <a16:creationId xmlns:a16="http://schemas.microsoft.com/office/drawing/2014/main" id="{9A22361C-0F06-80B7-668E-04176ED0708F}"/>
                </a:ext>
              </a:extLst>
            </p:cNvPr>
            <p:cNvSpPr/>
            <p:nvPr/>
          </p:nvSpPr>
          <p:spPr>
            <a:xfrm>
              <a:off x="1132876" y="3734156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965C5F8C-4D2A-A420-9D0F-6D15AF868338}"/>
                </a:ext>
              </a:extLst>
            </p:cNvPr>
            <p:cNvSpPr/>
            <p:nvPr/>
          </p:nvSpPr>
          <p:spPr>
            <a:xfrm>
              <a:off x="588864" y="3734156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7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2" name="矩形 481">
              <a:extLst>
                <a:ext uri="{FF2B5EF4-FFF2-40B4-BE49-F238E27FC236}">
                  <a16:creationId xmlns:a16="http://schemas.microsoft.com/office/drawing/2014/main" id="{4292F84B-5F08-D05C-F3B1-082109E8D951}"/>
                </a:ext>
              </a:extLst>
            </p:cNvPr>
            <p:cNvSpPr/>
            <p:nvPr/>
          </p:nvSpPr>
          <p:spPr>
            <a:xfrm>
              <a:off x="1132877" y="3977225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910D78A5-68CE-36B7-6313-6E17184323E4}"/>
                </a:ext>
              </a:extLst>
            </p:cNvPr>
            <p:cNvSpPr/>
            <p:nvPr/>
          </p:nvSpPr>
          <p:spPr>
            <a:xfrm>
              <a:off x="588865" y="3977225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8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8AD1CB10-E949-45E1-7808-8BF1F6B97E57}"/>
                </a:ext>
              </a:extLst>
            </p:cNvPr>
            <p:cNvSpPr/>
            <p:nvPr/>
          </p:nvSpPr>
          <p:spPr>
            <a:xfrm>
              <a:off x="1132877" y="4220294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F945A974-AEAA-314F-0102-B64DC693A280}"/>
                </a:ext>
              </a:extLst>
            </p:cNvPr>
            <p:cNvSpPr/>
            <p:nvPr/>
          </p:nvSpPr>
          <p:spPr>
            <a:xfrm>
              <a:off x="588865" y="4220294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9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6" name="矩形 485">
              <a:extLst>
                <a:ext uri="{FF2B5EF4-FFF2-40B4-BE49-F238E27FC236}">
                  <a16:creationId xmlns:a16="http://schemas.microsoft.com/office/drawing/2014/main" id="{21C8140B-0DC9-57D6-A556-78583BA79AA8}"/>
                </a:ext>
              </a:extLst>
            </p:cNvPr>
            <p:cNvSpPr/>
            <p:nvPr/>
          </p:nvSpPr>
          <p:spPr>
            <a:xfrm>
              <a:off x="1132877" y="4463363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7" name="矩形 486">
              <a:extLst>
                <a:ext uri="{FF2B5EF4-FFF2-40B4-BE49-F238E27FC236}">
                  <a16:creationId xmlns:a16="http://schemas.microsoft.com/office/drawing/2014/main" id="{49D55BAE-8D1A-61F7-6F04-910C7B35641B}"/>
                </a:ext>
              </a:extLst>
            </p:cNvPr>
            <p:cNvSpPr/>
            <p:nvPr/>
          </p:nvSpPr>
          <p:spPr>
            <a:xfrm>
              <a:off x="588865" y="4463363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10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8" name="矩形 487">
              <a:extLst>
                <a:ext uri="{FF2B5EF4-FFF2-40B4-BE49-F238E27FC236}">
                  <a16:creationId xmlns:a16="http://schemas.microsoft.com/office/drawing/2014/main" id="{657E0F58-922E-3F39-B7E8-CE7BEF6F44F6}"/>
                </a:ext>
              </a:extLst>
            </p:cNvPr>
            <p:cNvSpPr/>
            <p:nvPr/>
          </p:nvSpPr>
          <p:spPr>
            <a:xfrm>
              <a:off x="1132877" y="4706432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9" name="矩形 488">
              <a:extLst>
                <a:ext uri="{FF2B5EF4-FFF2-40B4-BE49-F238E27FC236}">
                  <a16:creationId xmlns:a16="http://schemas.microsoft.com/office/drawing/2014/main" id="{EA551E01-35BA-9EA6-AC87-B49A7C493F2B}"/>
                </a:ext>
              </a:extLst>
            </p:cNvPr>
            <p:cNvSpPr/>
            <p:nvPr/>
          </p:nvSpPr>
          <p:spPr>
            <a:xfrm>
              <a:off x="588865" y="4706432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11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0" name="矩形 489">
              <a:extLst>
                <a:ext uri="{FF2B5EF4-FFF2-40B4-BE49-F238E27FC236}">
                  <a16:creationId xmlns:a16="http://schemas.microsoft.com/office/drawing/2014/main" id="{CA1D35E4-93BD-7187-FE84-3919205C7833}"/>
                </a:ext>
              </a:extLst>
            </p:cNvPr>
            <p:cNvSpPr/>
            <p:nvPr/>
          </p:nvSpPr>
          <p:spPr>
            <a:xfrm>
              <a:off x="1132876" y="4949501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CA3414C0-3C86-11E7-FBE9-BAC9E5988DF8}"/>
                </a:ext>
              </a:extLst>
            </p:cNvPr>
            <p:cNvSpPr/>
            <p:nvPr/>
          </p:nvSpPr>
          <p:spPr>
            <a:xfrm>
              <a:off x="588864" y="4949501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12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CC02A31C-E1BD-B89F-6699-26B32F24B74D}"/>
                </a:ext>
              </a:extLst>
            </p:cNvPr>
            <p:cNvSpPr/>
            <p:nvPr/>
          </p:nvSpPr>
          <p:spPr>
            <a:xfrm>
              <a:off x="1132876" y="5192570"/>
              <a:ext cx="1620455" cy="243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3F85DD94-7CB2-8328-70FE-21A7421E4CD3}"/>
                </a:ext>
              </a:extLst>
            </p:cNvPr>
            <p:cNvSpPr/>
            <p:nvPr/>
          </p:nvSpPr>
          <p:spPr>
            <a:xfrm>
              <a:off x="588864" y="5192570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13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EAD6F57B-35FD-4E22-7C76-5AAAEFECE5D1}"/>
                </a:ext>
              </a:extLst>
            </p:cNvPr>
            <p:cNvSpPr/>
            <p:nvPr/>
          </p:nvSpPr>
          <p:spPr>
            <a:xfrm>
              <a:off x="1132876" y="5435639"/>
              <a:ext cx="1620455" cy="24306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5" name="矩形 494">
              <a:extLst>
                <a:ext uri="{FF2B5EF4-FFF2-40B4-BE49-F238E27FC236}">
                  <a16:creationId xmlns:a16="http://schemas.microsoft.com/office/drawing/2014/main" id="{35F1BAD8-CD39-6C82-2CDC-3260F266F852}"/>
                </a:ext>
              </a:extLst>
            </p:cNvPr>
            <p:cNvSpPr/>
            <p:nvPr/>
          </p:nvSpPr>
          <p:spPr>
            <a:xfrm>
              <a:off x="588864" y="5435639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14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6" name="矩形 495">
              <a:extLst>
                <a:ext uri="{FF2B5EF4-FFF2-40B4-BE49-F238E27FC236}">
                  <a16:creationId xmlns:a16="http://schemas.microsoft.com/office/drawing/2014/main" id="{48FB8084-2F56-5D73-8EE0-C6E59D940156}"/>
                </a:ext>
              </a:extLst>
            </p:cNvPr>
            <p:cNvSpPr/>
            <p:nvPr/>
          </p:nvSpPr>
          <p:spPr>
            <a:xfrm>
              <a:off x="1132876" y="5678708"/>
              <a:ext cx="1620455" cy="24306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7" name="矩形 496">
              <a:extLst>
                <a:ext uri="{FF2B5EF4-FFF2-40B4-BE49-F238E27FC236}">
                  <a16:creationId xmlns:a16="http://schemas.microsoft.com/office/drawing/2014/main" id="{357DA133-C172-5482-4386-F25BAC2FEE26}"/>
                </a:ext>
              </a:extLst>
            </p:cNvPr>
            <p:cNvSpPr/>
            <p:nvPr/>
          </p:nvSpPr>
          <p:spPr>
            <a:xfrm>
              <a:off x="588864" y="5678708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15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8" name="矩形 497">
              <a:extLst>
                <a:ext uri="{FF2B5EF4-FFF2-40B4-BE49-F238E27FC236}">
                  <a16:creationId xmlns:a16="http://schemas.microsoft.com/office/drawing/2014/main" id="{9F5AA785-2890-5297-2F7D-210A2EE48583}"/>
                </a:ext>
              </a:extLst>
            </p:cNvPr>
            <p:cNvSpPr/>
            <p:nvPr/>
          </p:nvSpPr>
          <p:spPr>
            <a:xfrm>
              <a:off x="1132877" y="5921777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B6826464-810E-A758-AB2E-97354EE22327}"/>
                </a:ext>
              </a:extLst>
            </p:cNvPr>
            <p:cNvSpPr/>
            <p:nvPr/>
          </p:nvSpPr>
          <p:spPr>
            <a:xfrm>
              <a:off x="588865" y="5921777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16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0" name="矩形 499">
              <a:extLst>
                <a:ext uri="{FF2B5EF4-FFF2-40B4-BE49-F238E27FC236}">
                  <a16:creationId xmlns:a16="http://schemas.microsoft.com/office/drawing/2014/main" id="{14334ADB-9690-A520-CAC5-37A94F1C7151}"/>
                </a:ext>
              </a:extLst>
            </p:cNvPr>
            <p:cNvSpPr/>
            <p:nvPr/>
          </p:nvSpPr>
          <p:spPr>
            <a:xfrm>
              <a:off x="1132877" y="6164846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1" name="矩形 500">
              <a:extLst>
                <a:ext uri="{FF2B5EF4-FFF2-40B4-BE49-F238E27FC236}">
                  <a16:creationId xmlns:a16="http://schemas.microsoft.com/office/drawing/2014/main" id="{B647146F-1E05-A58A-37A3-AFBA708E6C3E}"/>
                </a:ext>
              </a:extLst>
            </p:cNvPr>
            <p:cNvSpPr/>
            <p:nvPr/>
          </p:nvSpPr>
          <p:spPr>
            <a:xfrm>
              <a:off x="588865" y="6164846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17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2" name="矩形 501">
              <a:extLst>
                <a:ext uri="{FF2B5EF4-FFF2-40B4-BE49-F238E27FC236}">
                  <a16:creationId xmlns:a16="http://schemas.microsoft.com/office/drawing/2014/main" id="{91C1246A-D3C1-00FA-B921-4B5A44498A3C}"/>
                </a:ext>
              </a:extLst>
            </p:cNvPr>
            <p:cNvSpPr/>
            <p:nvPr/>
          </p:nvSpPr>
          <p:spPr>
            <a:xfrm>
              <a:off x="1132877" y="6407915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3" name="矩形 502">
              <a:extLst>
                <a:ext uri="{FF2B5EF4-FFF2-40B4-BE49-F238E27FC236}">
                  <a16:creationId xmlns:a16="http://schemas.microsoft.com/office/drawing/2014/main" id="{8D60D67E-DD28-82AA-AB4F-F6042B5710AF}"/>
                </a:ext>
              </a:extLst>
            </p:cNvPr>
            <p:cNvSpPr/>
            <p:nvPr/>
          </p:nvSpPr>
          <p:spPr>
            <a:xfrm>
              <a:off x="588865" y="6407915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18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4" name="矩形 503">
              <a:extLst>
                <a:ext uri="{FF2B5EF4-FFF2-40B4-BE49-F238E27FC236}">
                  <a16:creationId xmlns:a16="http://schemas.microsoft.com/office/drawing/2014/main" id="{7B863C4A-AA6A-4751-03C3-703A1E0B0A0B}"/>
                </a:ext>
              </a:extLst>
            </p:cNvPr>
            <p:cNvSpPr/>
            <p:nvPr/>
          </p:nvSpPr>
          <p:spPr>
            <a:xfrm>
              <a:off x="1132877" y="6650984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5" name="矩形 504">
              <a:extLst>
                <a:ext uri="{FF2B5EF4-FFF2-40B4-BE49-F238E27FC236}">
                  <a16:creationId xmlns:a16="http://schemas.microsoft.com/office/drawing/2014/main" id="{120E5DBC-B9A6-A1F2-803E-62839E5A6F0C}"/>
                </a:ext>
              </a:extLst>
            </p:cNvPr>
            <p:cNvSpPr/>
            <p:nvPr/>
          </p:nvSpPr>
          <p:spPr>
            <a:xfrm>
              <a:off x="588865" y="6650984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19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6" name="矩形 505">
              <a:extLst>
                <a:ext uri="{FF2B5EF4-FFF2-40B4-BE49-F238E27FC236}">
                  <a16:creationId xmlns:a16="http://schemas.microsoft.com/office/drawing/2014/main" id="{2E31BF7B-3469-AAF9-0CEA-66A2A3DD7E18}"/>
                </a:ext>
              </a:extLst>
            </p:cNvPr>
            <p:cNvSpPr/>
            <p:nvPr/>
          </p:nvSpPr>
          <p:spPr>
            <a:xfrm>
              <a:off x="1132876" y="6894053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7" name="矩形 506">
              <a:extLst>
                <a:ext uri="{FF2B5EF4-FFF2-40B4-BE49-F238E27FC236}">
                  <a16:creationId xmlns:a16="http://schemas.microsoft.com/office/drawing/2014/main" id="{41E27B08-5DC3-EAB0-5E6A-760C79BAFBD5}"/>
                </a:ext>
              </a:extLst>
            </p:cNvPr>
            <p:cNvSpPr/>
            <p:nvPr/>
          </p:nvSpPr>
          <p:spPr>
            <a:xfrm>
              <a:off x="588864" y="6894053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20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8" name="矩形 507">
              <a:extLst>
                <a:ext uri="{FF2B5EF4-FFF2-40B4-BE49-F238E27FC236}">
                  <a16:creationId xmlns:a16="http://schemas.microsoft.com/office/drawing/2014/main" id="{B974AA1E-23B5-F1EF-C5A7-09857EF1C4DE}"/>
                </a:ext>
              </a:extLst>
            </p:cNvPr>
            <p:cNvSpPr/>
            <p:nvPr/>
          </p:nvSpPr>
          <p:spPr>
            <a:xfrm>
              <a:off x="1132876" y="7137122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9" name="矩形 508">
              <a:extLst>
                <a:ext uri="{FF2B5EF4-FFF2-40B4-BE49-F238E27FC236}">
                  <a16:creationId xmlns:a16="http://schemas.microsoft.com/office/drawing/2014/main" id="{F5652084-811B-B0B1-E882-3D820F1DC821}"/>
                </a:ext>
              </a:extLst>
            </p:cNvPr>
            <p:cNvSpPr/>
            <p:nvPr/>
          </p:nvSpPr>
          <p:spPr>
            <a:xfrm>
              <a:off x="588864" y="7137122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21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0" name="矩形 509">
              <a:extLst>
                <a:ext uri="{FF2B5EF4-FFF2-40B4-BE49-F238E27FC236}">
                  <a16:creationId xmlns:a16="http://schemas.microsoft.com/office/drawing/2014/main" id="{985CC66C-CF7F-CCB4-3668-795A9D4A0C9B}"/>
                </a:ext>
              </a:extLst>
            </p:cNvPr>
            <p:cNvSpPr/>
            <p:nvPr/>
          </p:nvSpPr>
          <p:spPr>
            <a:xfrm>
              <a:off x="1132876" y="7380191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1" name="矩形 510">
              <a:extLst>
                <a:ext uri="{FF2B5EF4-FFF2-40B4-BE49-F238E27FC236}">
                  <a16:creationId xmlns:a16="http://schemas.microsoft.com/office/drawing/2014/main" id="{E718B68C-C450-C7EC-D098-55D5AB5D19DF}"/>
                </a:ext>
              </a:extLst>
            </p:cNvPr>
            <p:cNvSpPr/>
            <p:nvPr/>
          </p:nvSpPr>
          <p:spPr>
            <a:xfrm>
              <a:off x="588864" y="7380191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22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2" name="矩形 511">
              <a:extLst>
                <a:ext uri="{FF2B5EF4-FFF2-40B4-BE49-F238E27FC236}">
                  <a16:creationId xmlns:a16="http://schemas.microsoft.com/office/drawing/2014/main" id="{2E481F13-0AC8-AB19-2356-110B807722B8}"/>
                </a:ext>
              </a:extLst>
            </p:cNvPr>
            <p:cNvSpPr/>
            <p:nvPr/>
          </p:nvSpPr>
          <p:spPr>
            <a:xfrm>
              <a:off x="1132876" y="7623260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3" name="矩形 512">
              <a:extLst>
                <a:ext uri="{FF2B5EF4-FFF2-40B4-BE49-F238E27FC236}">
                  <a16:creationId xmlns:a16="http://schemas.microsoft.com/office/drawing/2014/main" id="{2FD1BDE9-7C5A-8DB7-BAEA-E96BD16C8281}"/>
                </a:ext>
              </a:extLst>
            </p:cNvPr>
            <p:cNvSpPr/>
            <p:nvPr/>
          </p:nvSpPr>
          <p:spPr>
            <a:xfrm>
              <a:off x="588864" y="7623260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23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4" name="矩形 513">
              <a:extLst>
                <a:ext uri="{FF2B5EF4-FFF2-40B4-BE49-F238E27FC236}">
                  <a16:creationId xmlns:a16="http://schemas.microsoft.com/office/drawing/2014/main" id="{1253CF49-E476-15D9-4E3C-3BAE6710B864}"/>
                </a:ext>
              </a:extLst>
            </p:cNvPr>
            <p:cNvSpPr/>
            <p:nvPr/>
          </p:nvSpPr>
          <p:spPr>
            <a:xfrm>
              <a:off x="1132876" y="7866329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5" name="矩形 514">
              <a:extLst>
                <a:ext uri="{FF2B5EF4-FFF2-40B4-BE49-F238E27FC236}">
                  <a16:creationId xmlns:a16="http://schemas.microsoft.com/office/drawing/2014/main" id="{CCCF3AD8-C767-C72F-361D-DF9DB2066A56}"/>
                </a:ext>
              </a:extLst>
            </p:cNvPr>
            <p:cNvSpPr/>
            <p:nvPr/>
          </p:nvSpPr>
          <p:spPr>
            <a:xfrm>
              <a:off x="588864" y="7866329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24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6" name="矩形 515">
              <a:extLst>
                <a:ext uri="{FF2B5EF4-FFF2-40B4-BE49-F238E27FC236}">
                  <a16:creationId xmlns:a16="http://schemas.microsoft.com/office/drawing/2014/main" id="{16ECEC4C-16E0-F3E2-6261-FF4A8B3010A0}"/>
                </a:ext>
              </a:extLst>
            </p:cNvPr>
            <p:cNvSpPr/>
            <p:nvPr/>
          </p:nvSpPr>
          <p:spPr>
            <a:xfrm>
              <a:off x="1132876" y="8109398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D3A9B6A6-A202-A83E-D9FE-130BC4AD8BBD}"/>
                </a:ext>
              </a:extLst>
            </p:cNvPr>
            <p:cNvSpPr/>
            <p:nvPr/>
          </p:nvSpPr>
          <p:spPr>
            <a:xfrm>
              <a:off x="588864" y="8109398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25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8" name="矩形 517">
              <a:extLst>
                <a:ext uri="{FF2B5EF4-FFF2-40B4-BE49-F238E27FC236}">
                  <a16:creationId xmlns:a16="http://schemas.microsoft.com/office/drawing/2014/main" id="{F3E5C39D-1873-2E3A-15AA-299E16B35749}"/>
                </a:ext>
              </a:extLst>
            </p:cNvPr>
            <p:cNvSpPr/>
            <p:nvPr/>
          </p:nvSpPr>
          <p:spPr>
            <a:xfrm>
              <a:off x="1132876" y="8352467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9" name="矩形 518">
              <a:extLst>
                <a:ext uri="{FF2B5EF4-FFF2-40B4-BE49-F238E27FC236}">
                  <a16:creationId xmlns:a16="http://schemas.microsoft.com/office/drawing/2014/main" id="{1F868568-3B51-8F60-168F-C64C28CF75BC}"/>
                </a:ext>
              </a:extLst>
            </p:cNvPr>
            <p:cNvSpPr/>
            <p:nvPr/>
          </p:nvSpPr>
          <p:spPr>
            <a:xfrm>
              <a:off x="588864" y="8352467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26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0" name="矩形 519">
              <a:extLst>
                <a:ext uri="{FF2B5EF4-FFF2-40B4-BE49-F238E27FC236}">
                  <a16:creationId xmlns:a16="http://schemas.microsoft.com/office/drawing/2014/main" id="{870014E4-50BA-2746-53C1-2855A10754C3}"/>
                </a:ext>
              </a:extLst>
            </p:cNvPr>
            <p:cNvSpPr/>
            <p:nvPr/>
          </p:nvSpPr>
          <p:spPr>
            <a:xfrm>
              <a:off x="1132876" y="8595536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1" name="矩形 520">
              <a:extLst>
                <a:ext uri="{FF2B5EF4-FFF2-40B4-BE49-F238E27FC236}">
                  <a16:creationId xmlns:a16="http://schemas.microsoft.com/office/drawing/2014/main" id="{292CBDD2-2180-A42E-31D0-CE31A892DCF5}"/>
                </a:ext>
              </a:extLst>
            </p:cNvPr>
            <p:cNvSpPr/>
            <p:nvPr/>
          </p:nvSpPr>
          <p:spPr>
            <a:xfrm>
              <a:off x="588864" y="8595536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27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2" name="矩形 521">
              <a:extLst>
                <a:ext uri="{FF2B5EF4-FFF2-40B4-BE49-F238E27FC236}">
                  <a16:creationId xmlns:a16="http://schemas.microsoft.com/office/drawing/2014/main" id="{1A1E8937-D058-5EDC-BDF9-DD9C3FD7632A}"/>
                </a:ext>
              </a:extLst>
            </p:cNvPr>
            <p:cNvSpPr/>
            <p:nvPr/>
          </p:nvSpPr>
          <p:spPr>
            <a:xfrm>
              <a:off x="1132875" y="8838605"/>
              <a:ext cx="1620455" cy="24306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3" name="矩形 522">
              <a:extLst>
                <a:ext uri="{FF2B5EF4-FFF2-40B4-BE49-F238E27FC236}">
                  <a16:creationId xmlns:a16="http://schemas.microsoft.com/office/drawing/2014/main" id="{57A1542D-9575-772F-09CC-9EB073153DE7}"/>
                </a:ext>
              </a:extLst>
            </p:cNvPr>
            <p:cNvSpPr/>
            <p:nvPr/>
          </p:nvSpPr>
          <p:spPr>
            <a:xfrm>
              <a:off x="588863" y="8838605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28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4" name="矩形 523">
              <a:extLst>
                <a:ext uri="{FF2B5EF4-FFF2-40B4-BE49-F238E27FC236}">
                  <a16:creationId xmlns:a16="http://schemas.microsoft.com/office/drawing/2014/main" id="{7740DD60-CDFE-FDDC-D36C-428170E34FE1}"/>
                </a:ext>
              </a:extLst>
            </p:cNvPr>
            <p:cNvSpPr/>
            <p:nvPr/>
          </p:nvSpPr>
          <p:spPr>
            <a:xfrm>
              <a:off x="1132875" y="9081674"/>
              <a:ext cx="1620455" cy="24306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5" name="矩形 524">
              <a:extLst>
                <a:ext uri="{FF2B5EF4-FFF2-40B4-BE49-F238E27FC236}">
                  <a16:creationId xmlns:a16="http://schemas.microsoft.com/office/drawing/2014/main" id="{F44CF1EF-81B0-3E22-8FF8-2F4DBA0977B6}"/>
                </a:ext>
              </a:extLst>
            </p:cNvPr>
            <p:cNvSpPr/>
            <p:nvPr/>
          </p:nvSpPr>
          <p:spPr>
            <a:xfrm>
              <a:off x="588863" y="9081674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29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6" name="矩形 525">
              <a:extLst>
                <a:ext uri="{FF2B5EF4-FFF2-40B4-BE49-F238E27FC236}">
                  <a16:creationId xmlns:a16="http://schemas.microsoft.com/office/drawing/2014/main" id="{E783E8F9-1B1A-7748-647D-6BD010C78D28}"/>
                </a:ext>
              </a:extLst>
            </p:cNvPr>
            <p:cNvSpPr/>
            <p:nvPr/>
          </p:nvSpPr>
          <p:spPr>
            <a:xfrm>
              <a:off x="1132875" y="9324743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7" name="矩形 526">
              <a:extLst>
                <a:ext uri="{FF2B5EF4-FFF2-40B4-BE49-F238E27FC236}">
                  <a16:creationId xmlns:a16="http://schemas.microsoft.com/office/drawing/2014/main" id="{56D76328-BC0C-B849-477C-17B45BDAC920}"/>
                </a:ext>
              </a:extLst>
            </p:cNvPr>
            <p:cNvSpPr/>
            <p:nvPr/>
          </p:nvSpPr>
          <p:spPr>
            <a:xfrm>
              <a:off x="588863" y="9324743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30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8" name="矩形 527">
              <a:extLst>
                <a:ext uri="{FF2B5EF4-FFF2-40B4-BE49-F238E27FC236}">
                  <a16:creationId xmlns:a16="http://schemas.microsoft.com/office/drawing/2014/main" id="{AF028E4B-C730-F185-6A10-5470C6371878}"/>
                </a:ext>
              </a:extLst>
            </p:cNvPr>
            <p:cNvSpPr/>
            <p:nvPr/>
          </p:nvSpPr>
          <p:spPr>
            <a:xfrm>
              <a:off x="1132875" y="9567812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9" name="矩形 528">
              <a:extLst>
                <a:ext uri="{FF2B5EF4-FFF2-40B4-BE49-F238E27FC236}">
                  <a16:creationId xmlns:a16="http://schemas.microsoft.com/office/drawing/2014/main" id="{067E4826-D0D0-9716-F923-3464DE7D58C2}"/>
                </a:ext>
              </a:extLst>
            </p:cNvPr>
            <p:cNvSpPr/>
            <p:nvPr/>
          </p:nvSpPr>
          <p:spPr>
            <a:xfrm>
              <a:off x="588863" y="9567812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31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0" name="矩形 529">
              <a:extLst>
                <a:ext uri="{FF2B5EF4-FFF2-40B4-BE49-F238E27FC236}">
                  <a16:creationId xmlns:a16="http://schemas.microsoft.com/office/drawing/2014/main" id="{E907BC93-69B1-80B0-376A-2FC9ED93EBF7}"/>
                </a:ext>
              </a:extLst>
            </p:cNvPr>
            <p:cNvSpPr/>
            <p:nvPr/>
          </p:nvSpPr>
          <p:spPr>
            <a:xfrm>
              <a:off x="1132876" y="9810881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1" name="矩形 530">
              <a:extLst>
                <a:ext uri="{FF2B5EF4-FFF2-40B4-BE49-F238E27FC236}">
                  <a16:creationId xmlns:a16="http://schemas.microsoft.com/office/drawing/2014/main" id="{B58BF6DA-71A1-175B-0F46-222C74873F44}"/>
                </a:ext>
              </a:extLst>
            </p:cNvPr>
            <p:cNvSpPr/>
            <p:nvPr/>
          </p:nvSpPr>
          <p:spPr>
            <a:xfrm>
              <a:off x="588864" y="9810881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32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2" name="矩形 531">
              <a:extLst>
                <a:ext uri="{FF2B5EF4-FFF2-40B4-BE49-F238E27FC236}">
                  <a16:creationId xmlns:a16="http://schemas.microsoft.com/office/drawing/2014/main" id="{5EF055DB-B6F2-2400-77E8-F35CEA59E06C}"/>
                </a:ext>
              </a:extLst>
            </p:cNvPr>
            <p:cNvSpPr/>
            <p:nvPr/>
          </p:nvSpPr>
          <p:spPr>
            <a:xfrm>
              <a:off x="1132876" y="10053950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3" name="矩形 532">
              <a:extLst>
                <a:ext uri="{FF2B5EF4-FFF2-40B4-BE49-F238E27FC236}">
                  <a16:creationId xmlns:a16="http://schemas.microsoft.com/office/drawing/2014/main" id="{E6001725-377A-01A4-4034-6D3FE6270FC4}"/>
                </a:ext>
              </a:extLst>
            </p:cNvPr>
            <p:cNvSpPr/>
            <p:nvPr/>
          </p:nvSpPr>
          <p:spPr>
            <a:xfrm>
              <a:off x="588864" y="10053950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33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4" name="矩形 533">
              <a:extLst>
                <a:ext uri="{FF2B5EF4-FFF2-40B4-BE49-F238E27FC236}">
                  <a16:creationId xmlns:a16="http://schemas.microsoft.com/office/drawing/2014/main" id="{7E3F26A7-A4AE-E87E-E50E-205FE3A18C2A}"/>
                </a:ext>
              </a:extLst>
            </p:cNvPr>
            <p:cNvSpPr/>
            <p:nvPr/>
          </p:nvSpPr>
          <p:spPr>
            <a:xfrm>
              <a:off x="1132876" y="10297019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5" name="矩形 534">
              <a:extLst>
                <a:ext uri="{FF2B5EF4-FFF2-40B4-BE49-F238E27FC236}">
                  <a16:creationId xmlns:a16="http://schemas.microsoft.com/office/drawing/2014/main" id="{8B4F525D-DFBB-1FFB-2BDA-8560E5972909}"/>
                </a:ext>
              </a:extLst>
            </p:cNvPr>
            <p:cNvSpPr/>
            <p:nvPr/>
          </p:nvSpPr>
          <p:spPr>
            <a:xfrm>
              <a:off x="588864" y="10297019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34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6" name="矩形 535">
              <a:extLst>
                <a:ext uri="{FF2B5EF4-FFF2-40B4-BE49-F238E27FC236}">
                  <a16:creationId xmlns:a16="http://schemas.microsoft.com/office/drawing/2014/main" id="{B34CA6F1-ED85-7606-52E5-7C228DA1C0CA}"/>
                </a:ext>
              </a:extLst>
            </p:cNvPr>
            <p:cNvSpPr/>
            <p:nvPr/>
          </p:nvSpPr>
          <p:spPr>
            <a:xfrm>
              <a:off x="1132876" y="10540088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7" name="矩形 536">
              <a:extLst>
                <a:ext uri="{FF2B5EF4-FFF2-40B4-BE49-F238E27FC236}">
                  <a16:creationId xmlns:a16="http://schemas.microsoft.com/office/drawing/2014/main" id="{0F029258-65AE-CE84-B692-1D41B88F5D31}"/>
                </a:ext>
              </a:extLst>
            </p:cNvPr>
            <p:cNvSpPr/>
            <p:nvPr/>
          </p:nvSpPr>
          <p:spPr>
            <a:xfrm>
              <a:off x="588864" y="10540088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35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8" name="矩形 537">
              <a:extLst>
                <a:ext uri="{FF2B5EF4-FFF2-40B4-BE49-F238E27FC236}">
                  <a16:creationId xmlns:a16="http://schemas.microsoft.com/office/drawing/2014/main" id="{D406D716-6570-E403-6FE7-A7307045C1AE}"/>
                </a:ext>
              </a:extLst>
            </p:cNvPr>
            <p:cNvSpPr/>
            <p:nvPr/>
          </p:nvSpPr>
          <p:spPr>
            <a:xfrm>
              <a:off x="1132875" y="10783157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9" name="矩形 538">
              <a:extLst>
                <a:ext uri="{FF2B5EF4-FFF2-40B4-BE49-F238E27FC236}">
                  <a16:creationId xmlns:a16="http://schemas.microsoft.com/office/drawing/2014/main" id="{E31A19E8-20FA-D6D7-355B-149DBB1A57CD}"/>
                </a:ext>
              </a:extLst>
            </p:cNvPr>
            <p:cNvSpPr/>
            <p:nvPr/>
          </p:nvSpPr>
          <p:spPr>
            <a:xfrm>
              <a:off x="588863" y="10783157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36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0" name="矩形 539">
              <a:extLst>
                <a:ext uri="{FF2B5EF4-FFF2-40B4-BE49-F238E27FC236}">
                  <a16:creationId xmlns:a16="http://schemas.microsoft.com/office/drawing/2014/main" id="{10BAA01B-53E6-4204-2E49-31A00889B8EA}"/>
                </a:ext>
              </a:extLst>
            </p:cNvPr>
            <p:cNvSpPr/>
            <p:nvPr/>
          </p:nvSpPr>
          <p:spPr>
            <a:xfrm>
              <a:off x="1132875" y="11026226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1" name="矩形 540">
              <a:extLst>
                <a:ext uri="{FF2B5EF4-FFF2-40B4-BE49-F238E27FC236}">
                  <a16:creationId xmlns:a16="http://schemas.microsoft.com/office/drawing/2014/main" id="{C40B7E89-E819-8DE8-56CF-E50510846384}"/>
                </a:ext>
              </a:extLst>
            </p:cNvPr>
            <p:cNvSpPr/>
            <p:nvPr/>
          </p:nvSpPr>
          <p:spPr>
            <a:xfrm>
              <a:off x="588863" y="11026226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37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2" name="矩形 541">
              <a:extLst>
                <a:ext uri="{FF2B5EF4-FFF2-40B4-BE49-F238E27FC236}">
                  <a16:creationId xmlns:a16="http://schemas.microsoft.com/office/drawing/2014/main" id="{3EA4E9C9-EF14-FCE2-30E1-4BC6C9021F9D}"/>
                </a:ext>
              </a:extLst>
            </p:cNvPr>
            <p:cNvSpPr/>
            <p:nvPr/>
          </p:nvSpPr>
          <p:spPr>
            <a:xfrm>
              <a:off x="1132875" y="11269295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3" name="矩形 542">
              <a:extLst>
                <a:ext uri="{FF2B5EF4-FFF2-40B4-BE49-F238E27FC236}">
                  <a16:creationId xmlns:a16="http://schemas.microsoft.com/office/drawing/2014/main" id="{A2FF5DDF-BE0F-3B86-07F0-6F89C3C715D6}"/>
                </a:ext>
              </a:extLst>
            </p:cNvPr>
            <p:cNvSpPr/>
            <p:nvPr/>
          </p:nvSpPr>
          <p:spPr>
            <a:xfrm>
              <a:off x="588863" y="11269295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38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4" name="矩形 543">
              <a:extLst>
                <a:ext uri="{FF2B5EF4-FFF2-40B4-BE49-F238E27FC236}">
                  <a16:creationId xmlns:a16="http://schemas.microsoft.com/office/drawing/2014/main" id="{B12DF7CD-B87F-CDA0-67B6-BC7C75BC93DA}"/>
                </a:ext>
              </a:extLst>
            </p:cNvPr>
            <p:cNvSpPr/>
            <p:nvPr/>
          </p:nvSpPr>
          <p:spPr>
            <a:xfrm>
              <a:off x="1132875" y="11512364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48146B2E-A4E0-E5F4-6B79-11D43E07D8F9}"/>
                </a:ext>
              </a:extLst>
            </p:cNvPr>
            <p:cNvSpPr/>
            <p:nvPr/>
          </p:nvSpPr>
          <p:spPr>
            <a:xfrm>
              <a:off x="588863" y="11512364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39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6" name="矩形 545">
              <a:extLst>
                <a:ext uri="{FF2B5EF4-FFF2-40B4-BE49-F238E27FC236}">
                  <a16:creationId xmlns:a16="http://schemas.microsoft.com/office/drawing/2014/main" id="{F5B11383-E912-9A3C-13A1-5110D9FF8752}"/>
                </a:ext>
              </a:extLst>
            </p:cNvPr>
            <p:cNvSpPr/>
            <p:nvPr/>
          </p:nvSpPr>
          <p:spPr>
            <a:xfrm>
              <a:off x="1132876" y="11755433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7" name="矩形 546">
              <a:extLst>
                <a:ext uri="{FF2B5EF4-FFF2-40B4-BE49-F238E27FC236}">
                  <a16:creationId xmlns:a16="http://schemas.microsoft.com/office/drawing/2014/main" id="{DB8B7271-ED2B-5882-9004-6AEBAD605F1B}"/>
                </a:ext>
              </a:extLst>
            </p:cNvPr>
            <p:cNvSpPr/>
            <p:nvPr/>
          </p:nvSpPr>
          <p:spPr>
            <a:xfrm>
              <a:off x="588864" y="11755433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40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8" name="矩形 547">
              <a:extLst>
                <a:ext uri="{FF2B5EF4-FFF2-40B4-BE49-F238E27FC236}">
                  <a16:creationId xmlns:a16="http://schemas.microsoft.com/office/drawing/2014/main" id="{8E18B113-8A3A-4422-B51D-2B2D626E9ACB}"/>
                </a:ext>
              </a:extLst>
            </p:cNvPr>
            <p:cNvSpPr/>
            <p:nvPr/>
          </p:nvSpPr>
          <p:spPr>
            <a:xfrm>
              <a:off x="1132876" y="11998502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9" name="矩形 548">
              <a:extLst>
                <a:ext uri="{FF2B5EF4-FFF2-40B4-BE49-F238E27FC236}">
                  <a16:creationId xmlns:a16="http://schemas.microsoft.com/office/drawing/2014/main" id="{CF2D0AB5-0620-B269-F296-B2D70CD109CE}"/>
                </a:ext>
              </a:extLst>
            </p:cNvPr>
            <p:cNvSpPr/>
            <p:nvPr/>
          </p:nvSpPr>
          <p:spPr>
            <a:xfrm>
              <a:off x="588864" y="11998502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41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0" name="矩形 549">
              <a:extLst>
                <a:ext uri="{FF2B5EF4-FFF2-40B4-BE49-F238E27FC236}">
                  <a16:creationId xmlns:a16="http://schemas.microsoft.com/office/drawing/2014/main" id="{D777B66D-BA2A-A036-1E66-B5F726895498}"/>
                </a:ext>
              </a:extLst>
            </p:cNvPr>
            <p:cNvSpPr/>
            <p:nvPr/>
          </p:nvSpPr>
          <p:spPr>
            <a:xfrm>
              <a:off x="1132876" y="12241571"/>
              <a:ext cx="1620455" cy="24306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1" name="矩形 550">
              <a:extLst>
                <a:ext uri="{FF2B5EF4-FFF2-40B4-BE49-F238E27FC236}">
                  <a16:creationId xmlns:a16="http://schemas.microsoft.com/office/drawing/2014/main" id="{6A5E6917-3548-D2F7-78A5-35A8170C3284}"/>
                </a:ext>
              </a:extLst>
            </p:cNvPr>
            <p:cNvSpPr/>
            <p:nvPr/>
          </p:nvSpPr>
          <p:spPr>
            <a:xfrm>
              <a:off x="588864" y="12241571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42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2" name="矩形 551">
              <a:extLst>
                <a:ext uri="{FF2B5EF4-FFF2-40B4-BE49-F238E27FC236}">
                  <a16:creationId xmlns:a16="http://schemas.microsoft.com/office/drawing/2014/main" id="{A6B3B714-08ED-F80C-846D-440A09E55934}"/>
                </a:ext>
              </a:extLst>
            </p:cNvPr>
            <p:cNvSpPr/>
            <p:nvPr/>
          </p:nvSpPr>
          <p:spPr>
            <a:xfrm>
              <a:off x="1132876" y="12484640"/>
              <a:ext cx="1620455" cy="24306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3" name="矩形 552">
              <a:extLst>
                <a:ext uri="{FF2B5EF4-FFF2-40B4-BE49-F238E27FC236}">
                  <a16:creationId xmlns:a16="http://schemas.microsoft.com/office/drawing/2014/main" id="{E510C3CC-36DC-F1C5-698B-C4000CE9D32C}"/>
                </a:ext>
              </a:extLst>
            </p:cNvPr>
            <p:cNvSpPr/>
            <p:nvPr/>
          </p:nvSpPr>
          <p:spPr>
            <a:xfrm>
              <a:off x="588864" y="12484640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43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4" name="矩形 553">
              <a:extLst>
                <a:ext uri="{FF2B5EF4-FFF2-40B4-BE49-F238E27FC236}">
                  <a16:creationId xmlns:a16="http://schemas.microsoft.com/office/drawing/2014/main" id="{7590FF90-5843-7A3C-ADA7-E09EE6AFCD6A}"/>
                </a:ext>
              </a:extLst>
            </p:cNvPr>
            <p:cNvSpPr/>
            <p:nvPr/>
          </p:nvSpPr>
          <p:spPr>
            <a:xfrm>
              <a:off x="1132875" y="12727709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5" name="矩形 554">
              <a:extLst>
                <a:ext uri="{FF2B5EF4-FFF2-40B4-BE49-F238E27FC236}">
                  <a16:creationId xmlns:a16="http://schemas.microsoft.com/office/drawing/2014/main" id="{4266E766-5FBC-A55D-728D-FCDD0745F726}"/>
                </a:ext>
              </a:extLst>
            </p:cNvPr>
            <p:cNvSpPr/>
            <p:nvPr/>
          </p:nvSpPr>
          <p:spPr>
            <a:xfrm>
              <a:off x="588863" y="12727709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44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6" name="矩形 555">
              <a:extLst>
                <a:ext uri="{FF2B5EF4-FFF2-40B4-BE49-F238E27FC236}">
                  <a16:creationId xmlns:a16="http://schemas.microsoft.com/office/drawing/2014/main" id="{E68FAF98-EB89-9BE8-0AF8-36549ECD198B}"/>
                </a:ext>
              </a:extLst>
            </p:cNvPr>
            <p:cNvSpPr/>
            <p:nvPr/>
          </p:nvSpPr>
          <p:spPr>
            <a:xfrm>
              <a:off x="1132875" y="12970778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7" name="矩形 556">
              <a:extLst>
                <a:ext uri="{FF2B5EF4-FFF2-40B4-BE49-F238E27FC236}">
                  <a16:creationId xmlns:a16="http://schemas.microsoft.com/office/drawing/2014/main" id="{59857109-05A1-243E-F682-46B428F18419}"/>
                </a:ext>
              </a:extLst>
            </p:cNvPr>
            <p:cNvSpPr/>
            <p:nvPr/>
          </p:nvSpPr>
          <p:spPr>
            <a:xfrm>
              <a:off x="588863" y="12970778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45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8" name="矩形 557">
              <a:extLst>
                <a:ext uri="{FF2B5EF4-FFF2-40B4-BE49-F238E27FC236}">
                  <a16:creationId xmlns:a16="http://schemas.microsoft.com/office/drawing/2014/main" id="{1E6BF029-BF31-E4F6-3FE4-45F10A4F9284}"/>
                </a:ext>
              </a:extLst>
            </p:cNvPr>
            <p:cNvSpPr/>
            <p:nvPr/>
          </p:nvSpPr>
          <p:spPr>
            <a:xfrm>
              <a:off x="1132875" y="13213847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9" name="矩形 558">
              <a:extLst>
                <a:ext uri="{FF2B5EF4-FFF2-40B4-BE49-F238E27FC236}">
                  <a16:creationId xmlns:a16="http://schemas.microsoft.com/office/drawing/2014/main" id="{D923447A-E5CD-65DF-CA88-389D9FD5AE12}"/>
                </a:ext>
              </a:extLst>
            </p:cNvPr>
            <p:cNvSpPr/>
            <p:nvPr/>
          </p:nvSpPr>
          <p:spPr>
            <a:xfrm>
              <a:off x="588863" y="13213847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46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0" name="矩形 559">
              <a:extLst>
                <a:ext uri="{FF2B5EF4-FFF2-40B4-BE49-F238E27FC236}">
                  <a16:creationId xmlns:a16="http://schemas.microsoft.com/office/drawing/2014/main" id="{8FD66940-F9A4-23D5-4D4A-A5D91D885891}"/>
                </a:ext>
              </a:extLst>
            </p:cNvPr>
            <p:cNvSpPr/>
            <p:nvPr/>
          </p:nvSpPr>
          <p:spPr>
            <a:xfrm>
              <a:off x="1132875" y="13456916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1" name="矩形 560">
              <a:extLst>
                <a:ext uri="{FF2B5EF4-FFF2-40B4-BE49-F238E27FC236}">
                  <a16:creationId xmlns:a16="http://schemas.microsoft.com/office/drawing/2014/main" id="{F057509F-6241-619B-ED3B-ED7349B66A52}"/>
                </a:ext>
              </a:extLst>
            </p:cNvPr>
            <p:cNvSpPr/>
            <p:nvPr/>
          </p:nvSpPr>
          <p:spPr>
            <a:xfrm>
              <a:off x="588863" y="13456916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47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2" name="矩形 561">
              <a:extLst>
                <a:ext uri="{FF2B5EF4-FFF2-40B4-BE49-F238E27FC236}">
                  <a16:creationId xmlns:a16="http://schemas.microsoft.com/office/drawing/2014/main" id="{9C2716C4-43EA-24CB-74E1-3FE4EC5BE7DF}"/>
                </a:ext>
              </a:extLst>
            </p:cNvPr>
            <p:cNvSpPr/>
            <p:nvPr/>
          </p:nvSpPr>
          <p:spPr>
            <a:xfrm>
              <a:off x="1132875" y="13699985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3" name="矩形 562">
              <a:extLst>
                <a:ext uri="{FF2B5EF4-FFF2-40B4-BE49-F238E27FC236}">
                  <a16:creationId xmlns:a16="http://schemas.microsoft.com/office/drawing/2014/main" id="{E1FF3F0C-D0B8-3902-E7A5-057E0179FB4B}"/>
                </a:ext>
              </a:extLst>
            </p:cNvPr>
            <p:cNvSpPr/>
            <p:nvPr/>
          </p:nvSpPr>
          <p:spPr>
            <a:xfrm>
              <a:off x="588863" y="13699985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48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4" name="矩形 563">
              <a:extLst>
                <a:ext uri="{FF2B5EF4-FFF2-40B4-BE49-F238E27FC236}">
                  <a16:creationId xmlns:a16="http://schemas.microsoft.com/office/drawing/2014/main" id="{44390DDE-DA26-6A51-8D64-ADB7D3848588}"/>
                </a:ext>
              </a:extLst>
            </p:cNvPr>
            <p:cNvSpPr/>
            <p:nvPr/>
          </p:nvSpPr>
          <p:spPr>
            <a:xfrm>
              <a:off x="1132875" y="13943054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5" name="矩形 564">
              <a:extLst>
                <a:ext uri="{FF2B5EF4-FFF2-40B4-BE49-F238E27FC236}">
                  <a16:creationId xmlns:a16="http://schemas.microsoft.com/office/drawing/2014/main" id="{E3B8E06B-0213-8CD2-2270-52A08611CE9B}"/>
                </a:ext>
              </a:extLst>
            </p:cNvPr>
            <p:cNvSpPr/>
            <p:nvPr/>
          </p:nvSpPr>
          <p:spPr>
            <a:xfrm>
              <a:off x="588863" y="13943054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49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6" name="矩形 565">
              <a:extLst>
                <a:ext uri="{FF2B5EF4-FFF2-40B4-BE49-F238E27FC236}">
                  <a16:creationId xmlns:a16="http://schemas.microsoft.com/office/drawing/2014/main" id="{11EC7882-FA1B-4DB0-F55E-CBE3C41D3827}"/>
                </a:ext>
              </a:extLst>
            </p:cNvPr>
            <p:cNvSpPr/>
            <p:nvPr/>
          </p:nvSpPr>
          <p:spPr>
            <a:xfrm>
              <a:off x="1132875" y="14186123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7" name="矩形 566">
              <a:extLst>
                <a:ext uri="{FF2B5EF4-FFF2-40B4-BE49-F238E27FC236}">
                  <a16:creationId xmlns:a16="http://schemas.microsoft.com/office/drawing/2014/main" id="{CE7C4759-F208-8BBF-DA87-E591A4FBF4FF}"/>
                </a:ext>
              </a:extLst>
            </p:cNvPr>
            <p:cNvSpPr/>
            <p:nvPr/>
          </p:nvSpPr>
          <p:spPr>
            <a:xfrm>
              <a:off x="588863" y="14186123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50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8" name="矩形 567">
              <a:extLst>
                <a:ext uri="{FF2B5EF4-FFF2-40B4-BE49-F238E27FC236}">
                  <a16:creationId xmlns:a16="http://schemas.microsoft.com/office/drawing/2014/main" id="{B5FAA36A-3430-7B3F-7A58-D6735DA703DA}"/>
                </a:ext>
              </a:extLst>
            </p:cNvPr>
            <p:cNvSpPr/>
            <p:nvPr/>
          </p:nvSpPr>
          <p:spPr>
            <a:xfrm>
              <a:off x="1132875" y="14429192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9" name="矩形 568">
              <a:extLst>
                <a:ext uri="{FF2B5EF4-FFF2-40B4-BE49-F238E27FC236}">
                  <a16:creationId xmlns:a16="http://schemas.microsoft.com/office/drawing/2014/main" id="{35AABAE4-D790-C571-446D-B446A6102EB5}"/>
                </a:ext>
              </a:extLst>
            </p:cNvPr>
            <p:cNvSpPr/>
            <p:nvPr/>
          </p:nvSpPr>
          <p:spPr>
            <a:xfrm>
              <a:off x="588863" y="14429192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51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0" name="矩形 569">
              <a:extLst>
                <a:ext uri="{FF2B5EF4-FFF2-40B4-BE49-F238E27FC236}">
                  <a16:creationId xmlns:a16="http://schemas.microsoft.com/office/drawing/2014/main" id="{50008262-7F17-1A38-90CC-EB42AC4B7EA5}"/>
                </a:ext>
              </a:extLst>
            </p:cNvPr>
            <p:cNvSpPr/>
            <p:nvPr/>
          </p:nvSpPr>
          <p:spPr>
            <a:xfrm>
              <a:off x="1132874" y="14672261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1" name="矩形 570">
              <a:extLst>
                <a:ext uri="{FF2B5EF4-FFF2-40B4-BE49-F238E27FC236}">
                  <a16:creationId xmlns:a16="http://schemas.microsoft.com/office/drawing/2014/main" id="{91BFA91C-9123-B72E-511C-BAA633A3D3CF}"/>
                </a:ext>
              </a:extLst>
            </p:cNvPr>
            <p:cNvSpPr/>
            <p:nvPr/>
          </p:nvSpPr>
          <p:spPr>
            <a:xfrm>
              <a:off x="588862" y="14672261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52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2" name="矩形 571">
              <a:extLst>
                <a:ext uri="{FF2B5EF4-FFF2-40B4-BE49-F238E27FC236}">
                  <a16:creationId xmlns:a16="http://schemas.microsoft.com/office/drawing/2014/main" id="{E50D0820-FBA2-40AB-453F-BDD942E9128E}"/>
                </a:ext>
              </a:extLst>
            </p:cNvPr>
            <p:cNvSpPr/>
            <p:nvPr/>
          </p:nvSpPr>
          <p:spPr>
            <a:xfrm>
              <a:off x="1132874" y="14915330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3" name="矩形 572">
              <a:extLst>
                <a:ext uri="{FF2B5EF4-FFF2-40B4-BE49-F238E27FC236}">
                  <a16:creationId xmlns:a16="http://schemas.microsoft.com/office/drawing/2014/main" id="{84B5C9D7-65B2-B0B6-CC7A-A29813569CD6}"/>
                </a:ext>
              </a:extLst>
            </p:cNvPr>
            <p:cNvSpPr/>
            <p:nvPr/>
          </p:nvSpPr>
          <p:spPr>
            <a:xfrm>
              <a:off x="588862" y="14915330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53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4" name="矩形 573">
              <a:extLst>
                <a:ext uri="{FF2B5EF4-FFF2-40B4-BE49-F238E27FC236}">
                  <a16:creationId xmlns:a16="http://schemas.microsoft.com/office/drawing/2014/main" id="{AA1FBC13-21C4-2AF4-E0BA-BB8472711AC0}"/>
                </a:ext>
              </a:extLst>
            </p:cNvPr>
            <p:cNvSpPr/>
            <p:nvPr/>
          </p:nvSpPr>
          <p:spPr>
            <a:xfrm>
              <a:off x="1132874" y="15158399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5" name="矩形 574">
              <a:extLst>
                <a:ext uri="{FF2B5EF4-FFF2-40B4-BE49-F238E27FC236}">
                  <a16:creationId xmlns:a16="http://schemas.microsoft.com/office/drawing/2014/main" id="{F4EBE7CD-A2B5-80CE-981C-F68E2EE5A451}"/>
                </a:ext>
              </a:extLst>
            </p:cNvPr>
            <p:cNvSpPr/>
            <p:nvPr/>
          </p:nvSpPr>
          <p:spPr>
            <a:xfrm>
              <a:off x="588862" y="15158399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54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6" name="矩形 575">
              <a:extLst>
                <a:ext uri="{FF2B5EF4-FFF2-40B4-BE49-F238E27FC236}">
                  <a16:creationId xmlns:a16="http://schemas.microsoft.com/office/drawing/2014/main" id="{4A7FE9F9-BC15-13CF-6C31-31534FC000C4}"/>
                </a:ext>
              </a:extLst>
            </p:cNvPr>
            <p:cNvSpPr/>
            <p:nvPr/>
          </p:nvSpPr>
          <p:spPr>
            <a:xfrm>
              <a:off x="1132874" y="15401468"/>
              <a:ext cx="1620455" cy="2430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7" name="矩形 576">
              <a:extLst>
                <a:ext uri="{FF2B5EF4-FFF2-40B4-BE49-F238E27FC236}">
                  <a16:creationId xmlns:a16="http://schemas.microsoft.com/office/drawing/2014/main" id="{86B7B0BB-55EF-6C26-E308-11F29F1471AA}"/>
                </a:ext>
              </a:extLst>
            </p:cNvPr>
            <p:cNvSpPr/>
            <p:nvPr/>
          </p:nvSpPr>
          <p:spPr>
            <a:xfrm>
              <a:off x="588862" y="15401468"/>
              <a:ext cx="544011" cy="243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55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78" name="直线连接符 577">
              <a:extLst>
                <a:ext uri="{FF2B5EF4-FFF2-40B4-BE49-F238E27FC236}">
                  <a16:creationId xmlns:a16="http://schemas.microsoft.com/office/drawing/2014/main" id="{66EC4F9F-7BCD-079F-CF7C-520B98772056}"/>
                </a:ext>
              </a:extLst>
            </p:cNvPr>
            <p:cNvCxnSpPr>
              <a:cxnSpLocks/>
            </p:cNvCxnSpPr>
            <p:nvPr/>
          </p:nvCxnSpPr>
          <p:spPr>
            <a:xfrm>
              <a:off x="79580" y="2518811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线连接符 578">
              <a:extLst>
                <a:ext uri="{FF2B5EF4-FFF2-40B4-BE49-F238E27FC236}">
                  <a16:creationId xmlns:a16="http://schemas.microsoft.com/office/drawing/2014/main" id="{292E3F74-3373-B791-AFA7-BAC449802D96}"/>
                </a:ext>
              </a:extLst>
            </p:cNvPr>
            <p:cNvCxnSpPr>
              <a:cxnSpLocks/>
            </p:cNvCxnSpPr>
            <p:nvPr/>
          </p:nvCxnSpPr>
          <p:spPr>
            <a:xfrm>
              <a:off x="79580" y="3018456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线连接符 579">
              <a:extLst>
                <a:ext uri="{FF2B5EF4-FFF2-40B4-BE49-F238E27FC236}">
                  <a16:creationId xmlns:a16="http://schemas.microsoft.com/office/drawing/2014/main" id="{E1CEE37C-FF8E-8E6B-7BAF-B439DE5FEA8C}"/>
                </a:ext>
              </a:extLst>
            </p:cNvPr>
            <p:cNvCxnSpPr>
              <a:cxnSpLocks/>
            </p:cNvCxnSpPr>
            <p:nvPr/>
          </p:nvCxnSpPr>
          <p:spPr>
            <a:xfrm>
              <a:off x="54783" y="3494951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线连接符 580">
              <a:extLst>
                <a:ext uri="{FF2B5EF4-FFF2-40B4-BE49-F238E27FC236}">
                  <a16:creationId xmlns:a16="http://schemas.microsoft.com/office/drawing/2014/main" id="{148BBF44-F702-B14E-DDBC-86640A18CDCB}"/>
                </a:ext>
              </a:extLst>
            </p:cNvPr>
            <p:cNvCxnSpPr>
              <a:cxnSpLocks/>
            </p:cNvCxnSpPr>
            <p:nvPr/>
          </p:nvCxnSpPr>
          <p:spPr>
            <a:xfrm>
              <a:off x="54783" y="3977225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线连接符 581">
              <a:extLst>
                <a:ext uri="{FF2B5EF4-FFF2-40B4-BE49-F238E27FC236}">
                  <a16:creationId xmlns:a16="http://schemas.microsoft.com/office/drawing/2014/main" id="{E40E2A98-835D-189E-C01B-0E2BE180247E}"/>
                </a:ext>
              </a:extLst>
            </p:cNvPr>
            <p:cNvCxnSpPr>
              <a:cxnSpLocks/>
            </p:cNvCxnSpPr>
            <p:nvPr/>
          </p:nvCxnSpPr>
          <p:spPr>
            <a:xfrm>
              <a:off x="68005" y="4463363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线连接符 582">
              <a:extLst>
                <a:ext uri="{FF2B5EF4-FFF2-40B4-BE49-F238E27FC236}">
                  <a16:creationId xmlns:a16="http://schemas.microsoft.com/office/drawing/2014/main" id="{E25C3DA1-EF09-A62C-8DE2-8115CC03D78F}"/>
                </a:ext>
              </a:extLst>
            </p:cNvPr>
            <p:cNvCxnSpPr>
              <a:cxnSpLocks/>
            </p:cNvCxnSpPr>
            <p:nvPr/>
          </p:nvCxnSpPr>
          <p:spPr>
            <a:xfrm>
              <a:off x="68005" y="4963008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线连接符 583">
              <a:extLst>
                <a:ext uri="{FF2B5EF4-FFF2-40B4-BE49-F238E27FC236}">
                  <a16:creationId xmlns:a16="http://schemas.microsoft.com/office/drawing/2014/main" id="{1F2D4D32-F936-8403-64C5-91A8148F3C7B}"/>
                </a:ext>
              </a:extLst>
            </p:cNvPr>
            <p:cNvCxnSpPr>
              <a:cxnSpLocks/>
            </p:cNvCxnSpPr>
            <p:nvPr/>
          </p:nvCxnSpPr>
          <p:spPr>
            <a:xfrm>
              <a:off x="43208" y="5451078"/>
              <a:ext cx="3217762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线连接符 584">
              <a:extLst>
                <a:ext uri="{FF2B5EF4-FFF2-40B4-BE49-F238E27FC236}">
                  <a16:creationId xmlns:a16="http://schemas.microsoft.com/office/drawing/2014/main" id="{277A6CD7-1411-F050-60C0-EDEC7E4FF9E1}"/>
                </a:ext>
              </a:extLst>
            </p:cNvPr>
            <p:cNvCxnSpPr>
              <a:cxnSpLocks/>
            </p:cNvCxnSpPr>
            <p:nvPr/>
          </p:nvCxnSpPr>
          <p:spPr>
            <a:xfrm>
              <a:off x="43208" y="5921777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线连接符 585">
              <a:extLst>
                <a:ext uri="{FF2B5EF4-FFF2-40B4-BE49-F238E27FC236}">
                  <a16:creationId xmlns:a16="http://schemas.microsoft.com/office/drawing/2014/main" id="{F7A326D9-D67D-E171-334B-1EAC8C52A16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5" y="6407915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线连接符 586">
              <a:extLst>
                <a:ext uri="{FF2B5EF4-FFF2-40B4-BE49-F238E27FC236}">
                  <a16:creationId xmlns:a16="http://schemas.microsoft.com/office/drawing/2014/main" id="{022A6DAF-A71C-C276-84DB-4B55CD87CE8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5" y="6907560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线连接符 587">
              <a:extLst>
                <a:ext uri="{FF2B5EF4-FFF2-40B4-BE49-F238E27FC236}">
                  <a16:creationId xmlns:a16="http://schemas.microsoft.com/office/drawing/2014/main" id="{7156CC57-8B2B-FD35-B5C6-A7C871922F22}"/>
                </a:ext>
              </a:extLst>
            </p:cNvPr>
            <p:cNvCxnSpPr>
              <a:cxnSpLocks/>
            </p:cNvCxnSpPr>
            <p:nvPr/>
          </p:nvCxnSpPr>
          <p:spPr>
            <a:xfrm>
              <a:off x="43208" y="7384055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线连接符 588">
              <a:extLst>
                <a:ext uri="{FF2B5EF4-FFF2-40B4-BE49-F238E27FC236}">
                  <a16:creationId xmlns:a16="http://schemas.microsoft.com/office/drawing/2014/main" id="{86B233FB-E685-AB24-A51F-BAAC5A7475AB}"/>
                </a:ext>
              </a:extLst>
            </p:cNvPr>
            <p:cNvCxnSpPr>
              <a:cxnSpLocks/>
            </p:cNvCxnSpPr>
            <p:nvPr/>
          </p:nvCxnSpPr>
          <p:spPr>
            <a:xfrm>
              <a:off x="43208" y="7866329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直线连接符 589">
              <a:extLst>
                <a:ext uri="{FF2B5EF4-FFF2-40B4-BE49-F238E27FC236}">
                  <a16:creationId xmlns:a16="http://schemas.microsoft.com/office/drawing/2014/main" id="{3A18A047-D4E7-FE7F-2A43-445CF157C737}"/>
                </a:ext>
              </a:extLst>
            </p:cNvPr>
            <p:cNvCxnSpPr>
              <a:cxnSpLocks/>
            </p:cNvCxnSpPr>
            <p:nvPr/>
          </p:nvCxnSpPr>
          <p:spPr>
            <a:xfrm>
              <a:off x="56430" y="8352467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线连接符 590">
              <a:extLst>
                <a:ext uri="{FF2B5EF4-FFF2-40B4-BE49-F238E27FC236}">
                  <a16:creationId xmlns:a16="http://schemas.microsoft.com/office/drawing/2014/main" id="{B4C5C1AE-C020-1549-7AE3-F4E319BC2F8F}"/>
                </a:ext>
              </a:extLst>
            </p:cNvPr>
            <p:cNvCxnSpPr>
              <a:cxnSpLocks/>
            </p:cNvCxnSpPr>
            <p:nvPr/>
          </p:nvCxnSpPr>
          <p:spPr>
            <a:xfrm>
              <a:off x="56430" y="8852112"/>
              <a:ext cx="3217762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线连接符 591">
              <a:extLst>
                <a:ext uri="{FF2B5EF4-FFF2-40B4-BE49-F238E27FC236}">
                  <a16:creationId xmlns:a16="http://schemas.microsoft.com/office/drawing/2014/main" id="{C61261EB-4C19-F1CE-00B3-73DFCE76DB45}"/>
                </a:ext>
              </a:extLst>
            </p:cNvPr>
            <p:cNvCxnSpPr>
              <a:cxnSpLocks/>
            </p:cNvCxnSpPr>
            <p:nvPr/>
          </p:nvCxnSpPr>
          <p:spPr>
            <a:xfrm>
              <a:off x="31633" y="9328607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线连接符 592">
              <a:extLst>
                <a:ext uri="{FF2B5EF4-FFF2-40B4-BE49-F238E27FC236}">
                  <a16:creationId xmlns:a16="http://schemas.microsoft.com/office/drawing/2014/main" id="{B48D98E5-3EBA-9C36-AC92-1676AD270E37}"/>
                </a:ext>
              </a:extLst>
            </p:cNvPr>
            <p:cNvCxnSpPr>
              <a:cxnSpLocks/>
            </p:cNvCxnSpPr>
            <p:nvPr/>
          </p:nvCxnSpPr>
          <p:spPr>
            <a:xfrm>
              <a:off x="31633" y="9810881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线连接符 593">
              <a:extLst>
                <a:ext uri="{FF2B5EF4-FFF2-40B4-BE49-F238E27FC236}">
                  <a16:creationId xmlns:a16="http://schemas.microsoft.com/office/drawing/2014/main" id="{7394D320-5AFD-48CD-583F-B464A1AE5E10}"/>
                </a:ext>
              </a:extLst>
            </p:cNvPr>
            <p:cNvCxnSpPr>
              <a:cxnSpLocks/>
            </p:cNvCxnSpPr>
            <p:nvPr/>
          </p:nvCxnSpPr>
          <p:spPr>
            <a:xfrm>
              <a:off x="68005" y="10298969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线连接符 594">
              <a:extLst>
                <a:ext uri="{FF2B5EF4-FFF2-40B4-BE49-F238E27FC236}">
                  <a16:creationId xmlns:a16="http://schemas.microsoft.com/office/drawing/2014/main" id="{3702AD36-6ADD-712E-CDA7-300E4A06EB0D}"/>
                </a:ext>
              </a:extLst>
            </p:cNvPr>
            <p:cNvCxnSpPr>
              <a:cxnSpLocks/>
            </p:cNvCxnSpPr>
            <p:nvPr/>
          </p:nvCxnSpPr>
          <p:spPr>
            <a:xfrm>
              <a:off x="68005" y="10798614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直线连接符 595">
              <a:extLst>
                <a:ext uri="{FF2B5EF4-FFF2-40B4-BE49-F238E27FC236}">
                  <a16:creationId xmlns:a16="http://schemas.microsoft.com/office/drawing/2014/main" id="{FA92065B-6C6A-84A0-36A8-97481AC522E7}"/>
                </a:ext>
              </a:extLst>
            </p:cNvPr>
            <p:cNvCxnSpPr>
              <a:cxnSpLocks/>
            </p:cNvCxnSpPr>
            <p:nvPr/>
          </p:nvCxnSpPr>
          <p:spPr>
            <a:xfrm>
              <a:off x="43208" y="11275109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直线连接符 596">
              <a:extLst>
                <a:ext uri="{FF2B5EF4-FFF2-40B4-BE49-F238E27FC236}">
                  <a16:creationId xmlns:a16="http://schemas.microsoft.com/office/drawing/2014/main" id="{6B7DBA05-8C92-6CF9-2668-E0E8931B1766}"/>
                </a:ext>
              </a:extLst>
            </p:cNvPr>
            <p:cNvCxnSpPr>
              <a:cxnSpLocks/>
            </p:cNvCxnSpPr>
            <p:nvPr/>
          </p:nvCxnSpPr>
          <p:spPr>
            <a:xfrm>
              <a:off x="43208" y="11757383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直线连接符 597">
              <a:extLst>
                <a:ext uri="{FF2B5EF4-FFF2-40B4-BE49-F238E27FC236}">
                  <a16:creationId xmlns:a16="http://schemas.microsoft.com/office/drawing/2014/main" id="{43F979C9-F9A3-29B9-3573-11967D01AB25}"/>
                </a:ext>
              </a:extLst>
            </p:cNvPr>
            <p:cNvCxnSpPr>
              <a:cxnSpLocks/>
            </p:cNvCxnSpPr>
            <p:nvPr/>
          </p:nvCxnSpPr>
          <p:spPr>
            <a:xfrm>
              <a:off x="56430" y="12243521"/>
              <a:ext cx="3217762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直线连接符 598">
              <a:extLst>
                <a:ext uri="{FF2B5EF4-FFF2-40B4-BE49-F238E27FC236}">
                  <a16:creationId xmlns:a16="http://schemas.microsoft.com/office/drawing/2014/main" id="{650AF9CF-646E-34FA-BA4F-DB1D4E557C4D}"/>
                </a:ext>
              </a:extLst>
            </p:cNvPr>
            <p:cNvCxnSpPr>
              <a:cxnSpLocks/>
            </p:cNvCxnSpPr>
            <p:nvPr/>
          </p:nvCxnSpPr>
          <p:spPr>
            <a:xfrm>
              <a:off x="56430" y="12743166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直线连接符 599">
              <a:extLst>
                <a:ext uri="{FF2B5EF4-FFF2-40B4-BE49-F238E27FC236}">
                  <a16:creationId xmlns:a16="http://schemas.microsoft.com/office/drawing/2014/main" id="{164B74AE-98E1-BD86-EA2B-C5E0539D8563}"/>
                </a:ext>
              </a:extLst>
            </p:cNvPr>
            <p:cNvCxnSpPr>
              <a:cxnSpLocks/>
            </p:cNvCxnSpPr>
            <p:nvPr/>
          </p:nvCxnSpPr>
          <p:spPr>
            <a:xfrm>
              <a:off x="31633" y="13219661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线连接符 600">
              <a:extLst>
                <a:ext uri="{FF2B5EF4-FFF2-40B4-BE49-F238E27FC236}">
                  <a16:creationId xmlns:a16="http://schemas.microsoft.com/office/drawing/2014/main" id="{6958BB0B-9B71-AD68-D333-EE82AA0B823D}"/>
                </a:ext>
              </a:extLst>
            </p:cNvPr>
            <p:cNvCxnSpPr>
              <a:cxnSpLocks/>
            </p:cNvCxnSpPr>
            <p:nvPr/>
          </p:nvCxnSpPr>
          <p:spPr>
            <a:xfrm>
              <a:off x="31633" y="13701935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直线连接符 601">
              <a:extLst>
                <a:ext uri="{FF2B5EF4-FFF2-40B4-BE49-F238E27FC236}">
                  <a16:creationId xmlns:a16="http://schemas.microsoft.com/office/drawing/2014/main" id="{AFDC2D7A-F1FC-8305-4F18-7D2A2EA07698}"/>
                </a:ext>
              </a:extLst>
            </p:cNvPr>
            <p:cNvCxnSpPr>
              <a:cxnSpLocks/>
            </p:cNvCxnSpPr>
            <p:nvPr/>
          </p:nvCxnSpPr>
          <p:spPr>
            <a:xfrm>
              <a:off x="56430" y="14186123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直线连接符 602">
              <a:extLst>
                <a:ext uri="{FF2B5EF4-FFF2-40B4-BE49-F238E27FC236}">
                  <a16:creationId xmlns:a16="http://schemas.microsoft.com/office/drawing/2014/main" id="{B94E9B6E-7E26-9337-7683-D81287B3DC31}"/>
                </a:ext>
              </a:extLst>
            </p:cNvPr>
            <p:cNvCxnSpPr>
              <a:cxnSpLocks/>
            </p:cNvCxnSpPr>
            <p:nvPr/>
          </p:nvCxnSpPr>
          <p:spPr>
            <a:xfrm>
              <a:off x="56430" y="14685768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直线连接符 603">
              <a:extLst>
                <a:ext uri="{FF2B5EF4-FFF2-40B4-BE49-F238E27FC236}">
                  <a16:creationId xmlns:a16="http://schemas.microsoft.com/office/drawing/2014/main" id="{F7B455EB-58CE-D0C0-B8A9-1143AF150F7C}"/>
                </a:ext>
              </a:extLst>
            </p:cNvPr>
            <p:cNvCxnSpPr>
              <a:cxnSpLocks/>
            </p:cNvCxnSpPr>
            <p:nvPr/>
          </p:nvCxnSpPr>
          <p:spPr>
            <a:xfrm>
              <a:off x="31633" y="15162263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直线连接符 604">
              <a:extLst>
                <a:ext uri="{FF2B5EF4-FFF2-40B4-BE49-F238E27FC236}">
                  <a16:creationId xmlns:a16="http://schemas.microsoft.com/office/drawing/2014/main" id="{3E100201-CB80-4A2D-2D4E-1EE9A1E17B57}"/>
                </a:ext>
              </a:extLst>
            </p:cNvPr>
            <p:cNvCxnSpPr>
              <a:cxnSpLocks/>
            </p:cNvCxnSpPr>
            <p:nvPr/>
          </p:nvCxnSpPr>
          <p:spPr>
            <a:xfrm>
              <a:off x="31633" y="15644537"/>
              <a:ext cx="3217762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直线连接符 605">
              <a:extLst>
                <a:ext uri="{FF2B5EF4-FFF2-40B4-BE49-F238E27FC236}">
                  <a16:creationId xmlns:a16="http://schemas.microsoft.com/office/drawing/2014/main" id="{432D3C26-022A-6168-408A-C2204CBB4A59}"/>
                </a:ext>
              </a:extLst>
            </p:cNvPr>
            <p:cNvCxnSpPr>
              <a:cxnSpLocks/>
            </p:cNvCxnSpPr>
            <p:nvPr/>
          </p:nvCxnSpPr>
          <p:spPr>
            <a:xfrm>
              <a:off x="66880" y="2038220"/>
              <a:ext cx="3217762" cy="0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7" name="组合 606">
              <a:extLst>
                <a:ext uri="{FF2B5EF4-FFF2-40B4-BE49-F238E27FC236}">
                  <a16:creationId xmlns:a16="http://schemas.microsoft.com/office/drawing/2014/main" id="{0D56C855-8D23-A89E-7FC6-D547DF05B068}"/>
                </a:ext>
              </a:extLst>
            </p:cNvPr>
            <p:cNvGrpSpPr/>
            <p:nvPr/>
          </p:nvGrpSpPr>
          <p:grpSpPr>
            <a:xfrm>
              <a:off x="79580" y="2091484"/>
              <a:ext cx="381000" cy="13503545"/>
              <a:chOff x="3144552" y="1597520"/>
              <a:chExt cx="381000" cy="13503545"/>
            </a:xfrm>
          </p:grpSpPr>
          <p:grpSp>
            <p:nvGrpSpPr>
              <p:cNvPr id="636" name="组合 635">
                <a:extLst>
                  <a:ext uri="{FF2B5EF4-FFF2-40B4-BE49-F238E27FC236}">
                    <a16:creationId xmlns:a16="http://schemas.microsoft.com/office/drawing/2014/main" id="{D372B447-B91E-A1D2-1A52-76803A24D3AB}"/>
                  </a:ext>
                </a:extLst>
              </p:cNvPr>
              <p:cNvGrpSpPr/>
              <p:nvPr/>
            </p:nvGrpSpPr>
            <p:grpSpPr>
              <a:xfrm>
                <a:off x="3144552" y="1597520"/>
                <a:ext cx="381000" cy="3303950"/>
                <a:chOff x="3165909" y="1559420"/>
                <a:chExt cx="381000" cy="3303950"/>
              </a:xfrm>
            </p:grpSpPr>
            <p:sp>
              <p:nvSpPr>
                <p:cNvPr id="661" name="文本框 660">
                  <a:extLst>
                    <a:ext uri="{FF2B5EF4-FFF2-40B4-BE49-F238E27FC236}">
                      <a16:creationId xmlns:a16="http://schemas.microsoft.com/office/drawing/2014/main" id="{B66B72DE-8CC8-5436-1F2B-1940BFB8100E}"/>
                    </a:ext>
                  </a:extLst>
                </p:cNvPr>
                <p:cNvSpPr txBox="1"/>
                <p:nvPr/>
              </p:nvSpPr>
              <p:spPr>
                <a:xfrm>
                  <a:off x="3165909" y="155942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0</a:t>
                  </a:r>
                  <a:endParaRPr kumimoji="1" lang="zh-CN" altLang="en-US" dirty="0"/>
                </a:p>
              </p:txBody>
            </p:sp>
            <p:sp>
              <p:nvSpPr>
                <p:cNvPr id="662" name="文本框 661">
                  <a:extLst>
                    <a:ext uri="{FF2B5EF4-FFF2-40B4-BE49-F238E27FC236}">
                      <a16:creationId xmlns:a16="http://schemas.microsoft.com/office/drawing/2014/main" id="{7944B15E-33DD-268C-6BFD-EF9E707F6E57}"/>
                    </a:ext>
                  </a:extLst>
                </p:cNvPr>
                <p:cNvSpPr txBox="1"/>
                <p:nvPr/>
              </p:nvSpPr>
              <p:spPr>
                <a:xfrm>
                  <a:off x="3165909" y="2048523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1</a:t>
                  </a:r>
                  <a:endParaRPr kumimoji="1" lang="zh-CN" altLang="en-US" dirty="0"/>
                </a:p>
              </p:txBody>
            </p:sp>
            <p:sp>
              <p:nvSpPr>
                <p:cNvPr id="663" name="文本框 662">
                  <a:extLst>
                    <a:ext uri="{FF2B5EF4-FFF2-40B4-BE49-F238E27FC236}">
                      <a16:creationId xmlns:a16="http://schemas.microsoft.com/office/drawing/2014/main" id="{C7080B47-06C5-410D-841D-46FF2864D2BF}"/>
                    </a:ext>
                  </a:extLst>
                </p:cNvPr>
                <p:cNvSpPr txBox="1"/>
                <p:nvPr/>
              </p:nvSpPr>
              <p:spPr>
                <a:xfrm>
                  <a:off x="3165909" y="2537626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2</a:t>
                  </a:r>
                  <a:endParaRPr kumimoji="1" lang="zh-CN" altLang="en-US" dirty="0"/>
                </a:p>
              </p:txBody>
            </p:sp>
            <p:sp>
              <p:nvSpPr>
                <p:cNvPr id="664" name="文本框 663">
                  <a:extLst>
                    <a:ext uri="{FF2B5EF4-FFF2-40B4-BE49-F238E27FC236}">
                      <a16:creationId xmlns:a16="http://schemas.microsoft.com/office/drawing/2014/main" id="{B3DEDA52-C06B-96FA-454C-B56924B32A4A}"/>
                    </a:ext>
                  </a:extLst>
                </p:cNvPr>
                <p:cNvSpPr txBox="1"/>
                <p:nvPr/>
              </p:nvSpPr>
              <p:spPr>
                <a:xfrm>
                  <a:off x="3165909" y="3026729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3</a:t>
                  </a:r>
                  <a:endParaRPr kumimoji="1" lang="zh-CN" altLang="en-US" dirty="0"/>
                </a:p>
              </p:txBody>
            </p:sp>
            <p:sp>
              <p:nvSpPr>
                <p:cNvPr id="665" name="文本框 664">
                  <a:extLst>
                    <a:ext uri="{FF2B5EF4-FFF2-40B4-BE49-F238E27FC236}">
                      <a16:creationId xmlns:a16="http://schemas.microsoft.com/office/drawing/2014/main" id="{ACFCBA7E-4017-4DAE-F67E-525FD1DFD63E}"/>
                    </a:ext>
                  </a:extLst>
                </p:cNvPr>
                <p:cNvSpPr txBox="1"/>
                <p:nvPr/>
              </p:nvSpPr>
              <p:spPr>
                <a:xfrm>
                  <a:off x="3165909" y="3515832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4</a:t>
                  </a:r>
                  <a:endParaRPr kumimoji="1" lang="zh-CN" altLang="en-US" dirty="0"/>
                </a:p>
              </p:txBody>
            </p:sp>
            <p:sp>
              <p:nvSpPr>
                <p:cNvPr id="666" name="文本框 665">
                  <a:extLst>
                    <a:ext uri="{FF2B5EF4-FFF2-40B4-BE49-F238E27FC236}">
                      <a16:creationId xmlns:a16="http://schemas.microsoft.com/office/drawing/2014/main" id="{A711DB0E-4843-4D3B-94C1-85FB608DB819}"/>
                    </a:ext>
                  </a:extLst>
                </p:cNvPr>
                <p:cNvSpPr txBox="1"/>
                <p:nvPr/>
              </p:nvSpPr>
              <p:spPr>
                <a:xfrm>
                  <a:off x="3165909" y="4004935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5</a:t>
                  </a:r>
                  <a:endParaRPr kumimoji="1" lang="zh-CN" altLang="en-US" dirty="0"/>
                </a:p>
              </p:txBody>
            </p:sp>
            <p:sp>
              <p:nvSpPr>
                <p:cNvPr id="667" name="文本框 666">
                  <a:extLst>
                    <a:ext uri="{FF2B5EF4-FFF2-40B4-BE49-F238E27FC236}">
                      <a16:creationId xmlns:a16="http://schemas.microsoft.com/office/drawing/2014/main" id="{F0F875F5-0BF1-FB32-A92B-7D9BFA17257A}"/>
                    </a:ext>
                  </a:extLst>
                </p:cNvPr>
                <p:cNvSpPr txBox="1"/>
                <p:nvPr/>
              </p:nvSpPr>
              <p:spPr>
                <a:xfrm>
                  <a:off x="3165909" y="449403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6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637" name="组合 636">
                <a:extLst>
                  <a:ext uri="{FF2B5EF4-FFF2-40B4-BE49-F238E27FC236}">
                    <a16:creationId xmlns:a16="http://schemas.microsoft.com/office/drawing/2014/main" id="{047EB7B2-1C97-750A-93E7-57D6888BD065}"/>
                  </a:ext>
                </a:extLst>
              </p:cNvPr>
              <p:cNvGrpSpPr/>
              <p:nvPr/>
            </p:nvGrpSpPr>
            <p:grpSpPr>
              <a:xfrm>
                <a:off x="3144552" y="5040624"/>
                <a:ext cx="381000" cy="3303950"/>
                <a:chOff x="3165909" y="1559420"/>
                <a:chExt cx="381000" cy="3303950"/>
              </a:xfrm>
            </p:grpSpPr>
            <p:sp>
              <p:nvSpPr>
                <p:cNvPr id="654" name="文本框 653">
                  <a:extLst>
                    <a:ext uri="{FF2B5EF4-FFF2-40B4-BE49-F238E27FC236}">
                      <a16:creationId xmlns:a16="http://schemas.microsoft.com/office/drawing/2014/main" id="{94F337BF-1115-DAE2-1CCC-1855C8C777D7}"/>
                    </a:ext>
                  </a:extLst>
                </p:cNvPr>
                <p:cNvSpPr txBox="1"/>
                <p:nvPr/>
              </p:nvSpPr>
              <p:spPr>
                <a:xfrm>
                  <a:off x="3165909" y="155942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0</a:t>
                  </a:r>
                  <a:endParaRPr kumimoji="1" lang="zh-CN" altLang="en-US" dirty="0"/>
                </a:p>
              </p:txBody>
            </p:sp>
            <p:sp>
              <p:nvSpPr>
                <p:cNvPr id="655" name="文本框 654">
                  <a:extLst>
                    <a:ext uri="{FF2B5EF4-FFF2-40B4-BE49-F238E27FC236}">
                      <a16:creationId xmlns:a16="http://schemas.microsoft.com/office/drawing/2014/main" id="{05E0833E-30FB-93A2-36A6-0C9A04C50143}"/>
                    </a:ext>
                  </a:extLst>
                </p:cNvPr>
                <p:cNvSpPr txBox="1"/>
                <p:nvPr/>
              </p:nvSpPr>
              <p:spPr>
                <a:xfrm>
                  <a:off x="3165909" y="2048523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1</a:t>
                  </a:r>
                  <a:endParaRPr kumimoji="1" lang="zh-CN" altLang="en-US" dirty="0"/>
                </a:p>
              </p:txBody>
            </p:sp>
            <p:sp>
              <p:nvSpPr>
                <p:cNvPr id="656" name="文本框 655">
                  <a:extLst>
                    <a:ext uri="{FF2B5EF4-FFF2-40B4-BE49-F238E27FC236}">
                      <a16:creationId xmlns:a16="http://schemas.microsoft.com/office/drawing/2014/main" id="{F7ECDB01-D514-7D4C-5707-745038A7BAE0}"/>
                    </a:ext>
                  </a:extLst>
                </p:cNvPr>
                <p:cNvSpPr txBox="1"/>
                <p:nvPr/>
              </p:nvSpPr>
              <p:spPr>
                <a:xfrm>
                  <a:off x="3165909" y="2537626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2</a:t>
                  </a:r>
                  <a:endParaRPr kumimoji="1" lang="zh-CN" altLang="en-US" dirty="0"/>
                </a:p>
              </p:txBody>
            </p:sp>
            <p:sp>
              <p:nvSpPr>
                <p:cNvPr id="657" name="文本框 656">
                  <a:extLst>
                    <a:ext uri="{FF2B5EF4-FFF2-40B4-BE49-F238E27FC236}">
                      <a16:creationId xmlns:a16="http://schemas.microsoft.com/office/drawing/2014/main" id="{4E7CA04D-0AF5-9F2B-91AB-2B719D4FFCDC}"/>
                    </a:ext>
                  </a:extLst>
                </p:cNvPr>
                <p:cNvSpPr txBox="1"/>
                <p:nvPr/>
              </p:nvSpPr>
              <p:spPr>
                <a:xfrm>
                  <a:off x="3165909" y="3026729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3</a:t>
                  </a:r>
                  <a:endParaRPr kumimoji="1" lang="zh-CN" altLang="en-US" dirty="0"/>
                </a:p>
              </p:txBody>
            </p:sp>
            <p:sp>
              <p:nvSpPr>
                <p:cNvPr id="658" name="文本框 657">
                  <a:extLst>
                    <a:ext uri="{FF2B5EF4-FFF2-40B4-BE49-F238E27FC236}">
                      <a16:creationId xmlns:a16="http://schemas.microsoft.com/office/drawing/2014/main" id="{968D82E3-5515-67CD-F772-7147DB79A2C9}"/>
                    </a:ext>
                  </a:extLst>
                </p:cNvPr>
                <p:cNvSpPr txBox="1"/>
                <p:nvPr/>
              </p:nvSpPr>
              <p:spPr>
                <a:xfrm>
                  <a:off x="3165909" y="3515832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4</a:t>
                  </a:r>
                  <a:endParaRPr kumimoji="1" lang="zh-CN" altLang="en-US" dirty="0"/>
                </a:p>
              </p:txBody>
            </p:sp>
            <p:sp>
              <p:nvSpPr>
                <p:cNvPr id="659" name="文本框 658">
                  <a:extLst>
                    <a:ext uri="{FF2B5EF4-FFF2-40B4-BE49-F238E27FC236}">
                      <a16:creationId xmlns:a16="http://schemas.microsoft.com/office/drawing/2014/main" id="{E55E3E3E-3625-06A8-B91C-36B4AEAB49C6}"/>
                    </a:ext>
                  </a:extLst>
                </p:cNvPr>
                <p:cNvSpPr txBox="1"/>
                <p:nvPr/>
              </p:nvSpPr>
              <p:spPr>
                <a:xfrm>
                  <a:off x="3165909" y="4004935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5</a:t>
                  </a:r>
                  <a:endParaRPr kumimoji="1" lang="zh-CN" altLang="en-US" dirty="0"/>
                </a:p>
              </p:txBody>
            </p:sp>
            <p:sp>
              <p:nvSpPr>
                <p:cNvPr id="660" name="文本框 659">
                  <a:extLst>
                    <a:ext uri="{FF2B5EF4-FFF2-40B4-BE49-F238E27FC236}">
                      <a16:creationId xmlns:a16="http://schemas.microsoft.com/office/drawing/2014/main" id="{A5ABB032-94EB-E020-8E98-F0E3A491168D}"/>
                    </a:ext>
                  </a:extLst>
                </p:cNvPr>
                <p:cNvSpPr txBox="1"/>
                <p:nvPr/>
              </p:nvSpPr>
              <p:spPr>
                <a:xfrm>
                  <a:off x="3165909" y="449403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6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638" name="组合 637">
                <a:extLst>
                  <a:ext uri="{FF2B5EF4-FFF2-40B4-BE49-F238E27FC236}">
                    <a16:creationId xmlns:a16="http://schemas.microsoft.com/office/drawing/2014/main" id="{3E4D7C4F-AA20-067C-1E3E-F3CE7E8FF4A9}"/>
                  </a:ext>
                </a:extLst>
              </p:cNvPr>
              <p:cNvGrpSpPr/>
              <p:nvPr/>
            </p:nvGrpSpPr>
            <p:grpSpPr>
              <a:xfrm>
                <a:off x="3144552" y="8434427"/>
                <a:ext cx="381000" cy="3303950"/>
                <a:chOff x="3165909" y="1559420"/>
                <a:chExt cx="381000" cy="3303950"/>
              </a:xfrm>
            </p:grpSpPr>
            <p:sp>
              <p:nvSpPr>
                <p:cNvPr id="647" name="文本框 646">
                  <a:extLst>
                    <a:ext uri="{FF2B5EF4-FFF2-40B4-BE49-F238E27FC236}">
                      <a16:creationId xmlns:a16="http://schemas.microsoft.com/office/drawing/2014/main" id="{A04B5DB9-3084-D42C-DB51-38AE5BC263EC}"/>
                    </a:ext>
                  </a:extLst>
                </p:cNvPr>
                <p:cNvSpPr txBox="1"/>
                <p:nvPr/>
              </p:nvSpPr>
              <p:spPr>
                <a:xfrm>
                  <a:off x="3165909" y="155942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0</a:t>
                  </a:r>
                  <a:endParaRPr kumimoji="1" lang="zh-CN" altLang="en-US" dirty="0"/>
                </a:p>
              </p:txBody>
            </p:sp>
            <p:sp>
              <p:nvSpPr>
                <p:cNvPr id="648" name="文本框 647">
                  <a:extLst>
                    <a:ext uri="{FF2B5EF4-FFF2-40B4-BE49-F238E27FC236}">
                      <a16:creationId xmlns:a16="http://schemas.microsoft.com/office/drawing/2014/main" id="{06AB557E-32CF-4E55-F7FE-58926C911E88}"/>
                    </a:ext>
                  </a:extLst>
                </p:cNvPr>
                <p:cNvSpPr txBox="1"/>
                <p:nvPr/>
              </p:nvSpPr>
              <p:spPr>
                <a:xfrm>
                  <a:off x="3165909" y="2048523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1</a:t>
                  </a:r>
                  <a:endParaRPr kumimoji="1" lang="zh-CN" altLang="en-US" dirty="0"/>
                </a:p>
              </p:txBody>
            </p:sp>
            <p:sp>
              <p:nvSpPr>
                <p:cNvPr id="649" name="文本框 648">
                  <a:extLst>
                    <a:ext uri="{FF2B5EF4-FFF2-40B4-BE49-F238E27FC236}">
                      <a16:creationId xmlns:a16="http://schemas.microsoft.com/office/drawing/2014/main" id="{DF8F46BB-7344-6F12-B800-A81933B51D5C}"/>
                    </a:ext>
                  </a:extLst>
                </p:cNvPr>
                <p:cNvSpPr txBox="1"/>
                <p:nvPr/>
              </p:nvSpPr>
              <p:spPr>
                <a:xfrm>
                  <a:off x="3165909" y="2537626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2</a:t>
                  </a:r>
                  <a:endParaRPr kumimoji="1" lang="zh-CN" altLang="en-US" dirty="0"/>
                </a:p>
              </p:txBody>
            </p:sp>
            <p:sp>
              <p:nvSpPr>
                <p:cNvPr id="650" name="文本框 649">
                  <a:extLst>
                    <a:ext uri="{FF2B5EF4-FFF2-40B4-BE49-F238E27FC236}">
                      <a16:creationId xmlns:a16="http://schemas.microsoft.com/office/drawing/2014/main" id="{1EA86412-307E-7FE2-FEAC-E771EFD2AF43}"/>
                    </a:ext>
                  </a:extLst>
                </p:cNvPr>
                <p:cNvSpPr txBox="1"/>
                <p:nvPr/>
              </p:nvSpPr>
              <p:spPr>
                <a:xfrm>
                  <a:off x="3165909" y="3026729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3</a:t>
                  </a:r>
                  <a:endParaRPr kumimoji="1" lang="zh-CN" altLang="en-US" dirty="0"/>
                </a:p>
              </p:txBody>
            </p:sp>
            <p:sp>
              <p:nvSpPr>
                <p:cNvPr id="651" name="文本框 650">
                  <a:extLst>
                    <a:ext uri="{FF2B5EF4-FFF2-40B4-BE49-F238E27FC236}">
                      <a16:creationId xmlns:a16="http://schemas.microsoft.com/office/drawing/2014/main" id="{EDEE7DCC-ED08-85ED-BB12-29B739958F6C}"/>
                    </a:ext>
                  </a:extLst>
                </p:cNvPr>
                <p:cNvSpPr txBox="1"/>
                <p:nvPr/>
              </p:nvSpPr>
              <p:spPr>
                <a:xfrm>
                  <a:off x="3165909" y="3515832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4</a:t>
                  </a:r>
                  <a:endParaRPr kumimoji="1" lang="zh-CN" altLang="en-US" dirty="0"/>
                </a:p>
              </p:txBody>
            </p:sp>
            <p:sp>
              <p:nvSpPr>
                <p:cNvPr id="652" name="文本框 651">
                  <a:extLst>
                    <a:ext uri="{FF2B5EF4-FFF2-40B4-BE49-F238E27FC236}">
                      <a16:creationId xmlns:a16="http://schemas.microsoft.com/office/drawing/2014/main" id="{7D3CBE9A-F5C9-3CDF-4BAD-30F5C3D7B91F}"/>
                    </a:ext>
                  </a:extLst>
                </p:cNvPr>
                <p:cNvSpPr txBox="1"/>
                <p:nvPr/>
              </p:nvSpPr>
              <p:spPr>
                <a:xfrm>
                  <a:off x="3165909" y="4004935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5</a:t>
                  </a:r>
                  <a:endParaRPr kumimoji="1" lang="zh-CN" altLang="en-US" dirty="0"/>
                </a:p>
              </p:txBody>
            </p:sp>
            <p:sp>
              <p:nvSpPr>
                <p:cNvPr id="653" name="文本框 652">
                  <a:extLst>
                    <a:ext uri="{FF2B5EF4-FFF2-40B4-BE49-F238E27FC236}">
                      <a16:creationId xmlns:a16="http://schemas.microsoft.com/office/drawing/2014/main" id="{F47786C9-8B08-A982-860F-EF66247897FD}"/>
                    </a:ext>
                  </a:extLst>
                </p:cNvPr>
                <p:cNvSpPr txBox="1"/>
                <p:nvPr/>
              </p:nvSpPr>
              <p:spPr>
                <a:xfrm>
                  <a:off x="3165909" y="449403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6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639" name="组合 638">
                <a:extLst>
                  <a:ext uri="{FF2B5EF4-FFF2-40B4-BE49-F238E27FC236}">
                    <a16:creationId xmlns:a16="http://schemas.microsoft.com/office/drawing/2014/main" id="{C3EE2D29-9D4D-0E91-E67D-8DBCFB966185}"/>
                  </a:ext>
                </a:extLst>
              </p:cNvPr>
              <p:cNvGrpSpPr/>
              <p:nvPr/>
            </p:nvGrpSpPr>
            <p:grpSpPr>
              <a:xfrm>
                <a:off x="3144552" y="11797115"/>
                <a:ext cx="381000" cy="3303950"/>
                <a:chOff x="3165909" y="1559420"/>
                <a:chExt cx="381000" cy="3303950"/>
              </a:xfrm>
            </p:grpSpPr>
            <p:sp>
              <p:nvSpPr>
                <p:cNvPr id="640" name="文本框 639">
                  <a:extLst>
                    <a:ext uri="{FF2B5EF4-FFF2-40B4-BE49-F238E27FC236}">
                      <a16:creationId xmlns:a16="http://schemas.microsoft.com/office/drawing/2014/main" id="{C5EE7795-A007-1869-9F91-61137B0C9C54}"/>
                    </a:ext>
                  </a:extLst>
                </p:cNvPr>
                <p:cNvSpPr txBox="1"/>
                <p:nvPr/>
              </p:nvSpPr>
              <p:spPr>
                <a:xfrm>
                  <a:off x="3165909" y="155942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0</a:t>
                  </a:r>
                  <a:endParaRPr kumimoji="1" lang="zh-CN" altLang="en-US" dirty="0"/>
                </a:p>
              </p:txBody>
            </p:sp>
            <p:sp>
              <p:nvSpPr>
                <p:cNvPr id="641" name="文本框 640">
                  <a:extLst>
                    <a:ext uri="{FF2B5EF4-FFF2-40B4-BE49-F238E27FC236}">
                      <a16:creationId xmlns:a16="http://schemas.microsoft.com/office/drawing/2014/main" id="{FEC83DA3-2DC2-7259-05CA-3C5350B118A0}"/>
                    </a:ext>
                  </a:extLst>
                </p:cNvPr>
                <p:cNvSpPr txBox="1"/>
                <p:nvPr/>
              </p:nvSpPr>
              <p:spPr>
                <a:xfrm>
                  <a:off x="3165909" y="2048523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1</a:t>
                  </a:r>
                  <a:endParaRPr kumimoji="1" lang="zh-CN" altLang="en-US" dirty="0"/>
                </a:p>
              </p:txBody>
            </p:sp>
            <p:sp>
              <p:nvSpPr>
                <p:cNvPr id="642" name="文本框 641">
                  <a:extLst>
                    <a:ext uri="{FF2B5EF4-FFF2-40B4-BE49-F238E27FC236}">
                      <a16:creationId xmlns:a16="http://schemas.microsoft.com/office/drawing/2014/main" id="{DB2FDBC3-003B-5275-B640-6FBC04D58C7A}"/>
                    </a:ext>
                  </a:extLst>
                </p:cNvPr>
                <p:cNvSpPr txBox="1"/>
                <p:nvPr/>
              </p:nvSpPr>
              <p:spPr>
                <a:xfrm>
                  <a:off x="3165909" y="2537626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2</a:t>
                  </a:r>
                  <a:endParaRPr kumimoji="1" lang="zh-CN" altLang="en-US" dirty="0"/>
                </a:p>
              </p:txBody>
            </p:sp>
            <p:sp>
              <p:nvSpPr>
                <p:cNvPr id="643" name="文本框 642">
                  <a:extLst>
                    <a:ext uri="{FF2B5EF4-FFF2-40B4-BE49-F238E27FC236}">
                      <a16:creationId xmlns:a16="http://schemas.microsoft.com/office/drawing/2014/main" id="{2514F481-63D5-DC8E-7382-CF43F07A9FAC}"/>
                    </a:ext>
                  </a:extLst>
                </p:cNvPr>
                <p:cNvSpPr txBox="1"/>
                <p:nvPr/>
              </p:nvSpPr>
              <p:spPr>
                <a:xfrm>
                  <a:off x="3165909" y="3026729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3</a:t>
                  </a:r>
                  <a:endParaRPr kumimoji="1" lang="zh-CN" altLang="en-US" dirty="0"/>
                </a:p>
              </p:txBody>
            </p:sp>
            <p:sp>
              <p:nvSpPr>
                <p:cNvPr id="644" name="文本框 643">
                  <a:extLst>
                    <a:ext uri="{FF2B5EF4-FFF2-40B4-BE49-F238E27FC236}">
                      <a16:creationId xmlns:a16="http://schemas.microsoft.com/office/drawing/2014/main" id="{C383A499-7517-9E4F-40F3-B6E15D2F9451}"/>
                    </a:ext>
                  </a:extLst>
                </p:cNvPr>
                <p:cNvSpPr txBox="1"/>
                <p:nvPr/>
              </p:nvSpPr>
              <p:spPr>
                <a:xfrm>
                  <a:off x="3165909" y="3515832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4</a:t>
                  </a:r>
                  <a:endParaRPr kumimoji="1" lang="zh-CN" altLang="en-US" dirty="0"/>
                </a:p>
              </p:txBody>
            </p:sp>
            <p:sp>
              <p:nvSpPr>
                <p:cNvPr id="645" name="文本框 644">
                  <a:extLst>
                    <a:ext uri="{FF2B5EF4-FFF2-40B4-BE49-F238E27FC236}">
                      <a16:creationId xmlns:a16="http://schemas.microsoft.com/office/drawing/2014/main" id="{3E82F1AF-EF4A-4F35-FA41-F93B8EEDFA09}"/>
                    </a:ext>
                  </a:extLst>
                </p:cNvPr>
                <p:cNvSpPr txBox="1"/>
                <p:nvPr/>
              </p:nvSpPr>
              <p:spPr>
                <a:xfrm>
                  <a:off x="3165909" y="4004935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5</a:t>
                  </a:r>
                  <a:endParaRPr kumimoji="1" lang="zh-CN" altLang="en-US" dirty="0"/>
                </a:p>
              </p:txBody>
            </p:sp>
            <p:sp>
              <p:nvSpPr>
                <p:cNvPr id="646" name="文本框 645">
                  <a:extLst>
                    <a:ext uri="{FF2B5EF4-FFF2-40B4-BE49-F238E27FC236}">
                      <a16:creationId xmlns:a16="http://schemas.microsoft.com/office/drawing/2014/main" id="{3EE82AAB-EBB1-0674-2528-E6691C2BF28A}"/>
                    </a:ext>
                  </a:extLst>
                </p:cNvPr>
                <p:cNvSpPr txBox="1"/>
                <p:nvPr/>
              </p:nvSpPr>
              <p:spPr>
                <a:xfrm>
                  <a:off x="3165909" y="449403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6</a:t>
                  </a:r>
                  <a:endParaRPr kumimoji="1" lang="zh-CN" altLang="en-US" dirty="0"/>
                </a:p>
              </p:txBody>
            </p:sp>
          </p:grpSp>
        </p:grp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637CB975-07B0-8B6A-943D-C1DFA3671B53}"/>
              </a:ext>
            </a:extLst>
          </p:cNvPr>
          <p:cNvSpPr txBox="1"/>
          <p:nvPr/>
        </p:nvSpPr>
        <p:spPr>
          <a:xfrm>
            <a:off x="675774" y="1459831"/>
            <a:ext cx="2534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WA: </a:t>
            </a:r>
            <a:r>
              <a:rPr kumimoji="1"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ysss</a:t>
            </a:r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382E25F-7A25-487C-D4C6-F1B45FCD5DF0}"/>
              </a:ext>
            </a:extLst>
          </p:cNvPr>
          <p:cNvSpPr txBox="1"/>
          <p:nvPr/>
        </p:nvSpPr>
        <p:spPr>
          <a:xfrm>
            <a:off x="6338636" y="1459831"/>
            <a:ext cx="2534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RA: </a:t>
            </a:r>
            <a:r>
              <a:rPr kumimoji="1"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hs</a:t>
            </a:r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DEFCE92-2273-CC8F-2F35-3FE1225F9CE5}"/>
              </a:ext>
            </a:extLst>
          </p:cNvPr>
          <p:cNvSpPr txBox="1"/>
          <p:nvPr/>
        </p:nvSpPr>
        <p:spPr>
          <a:xfrm>
            <a:off x="3803984" y="1459831"/>
            <a:ext cx="2534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RA: </a:t>
            </a:r>
            <a:r>
              <a:rPr kumimoji="1"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xs</a:t>
            </a:r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F3211C5-2F62-4493-201A-489197FB8407}"/>
              </a:ext>
            </a:extLst>
          </p:cNvPr>
          <p:cNvSpPr txBox="1"/>
          <p:nvPr/>
        </p:nvSpPr>
        <p:spPr>
          <a:xfrm>
            <a:off x="6962316" y="5490185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3-0</a:t>
            </a:r>
            <a:endParaRPr kumimoji="1" lang="zh-CN" altLang="en-US" b="1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21803A6-2E48-90EE-DCAF-0AF1BA155268}"/>
              </a:ext>
            </a:extLst>
          </p:cNvPr>
          <p:cNvSpPr txBox="1"/>
          <p:nvPr/>
        </p:nvSpPr>
        <p:spPr>
          <a:xfrm>
            <a:off x="4218551" y="3034062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3-1</a:t>
            </a:r>
            <a:endParaRPr kumimoji="1" lang="zh-CN" altLang="en-US" b="1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694884DB-EA11-EEBD-E50A-360659EE3A52}"/>
              </a:ext>
            </a:extLst>
          </p:cNvPr>
          <p:cNvSpPr txBox="1"/>
          <p:nvPr/>
        </p:nvSpPr>
        <p:spPr>
          <a:xfrm>
            <a:off x="4211466" y="5923315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3-1</a:t>
            </a:r>
            <a:endParaRPr kumimoji="1" lang="zh-CN" altLang="en-US" b="1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9F1AEE4-BE5A-F4E3-15D7-426A3378D830}"/>
              </a:ext>
            </a:extLst>
          </p:cNvPr>
          <p:cNvSpPr txBox="1"/>
          <p:nvPr/>
        </p:nvSpPr>
        <p:spPr>
          <a:xfrm>
            <a:off x="6962316" y="5956226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3-1</a:t>
            </a:r>
            <a:endParaRPr kumimoji="1" lang="zh-CN" altLang="en-US" b="1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7A38D56-9081-0E3C-6753-CA56F2A672B5}"/>
              </a:ext>
            </a:extLst>
          </p:cNvPr>
          <p:cNvSpPr txBox="1"/>
          <p:nvPr/>
        </p:nvSpPr>
        <p:spPr>
          <a:xfrm>
            <a:off x="6978265" y="8869624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3-1</a:t>
            </a:r>
            <a:endParaRPr kumimoji="1" lang="zh-CN" altLang="en-US" b="1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E499B49-D42E-89AE-CCDA-E5CA90A33C7C}"/>
              </a:ext>
            </a:extLst>
          </p:cNvPr>
          <p:cNvSpPr txBox="1"/>
          <p:nvPr/>
        </p:nvSpPr>
        <p:spPr>
          <a:xfrm>
            <a:off x="4200580" y="3457739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3-2</a:t>
            </a:r>
            <a:endParaRPr kumimoji="1" lang="zh-CN" altLang="en-US" b="1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E5A5502-1AB6-6836-C8F1-783545026BDD}"/>
              </a:ext>
            </a:extLst>
          </p:cNvPr>
          <p:cNvSpPr txBox="1"/>
          <p:nvPr/>
        </p:nvSpPr>
        <p:spPr>
          <a:xfrm>
            <a:off x="4207918" y="6407261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3-2</a:t>
            </a:r>
            <a:endParaRPr kumimoji="1" lang="zh-CN" altLang="en-US" b="1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5E1F9AC1-951E-3976-566B-9FD5643CB93E}"/>
              </a:ext>
            </a:extLst>
          </p:cNvPr>
          <p:cNvSpPr txBox="1"/>
          <p:nvPr/>
        </p:nvSpPr>
        <p:spPr>
          <a:xfrm>
            <a:off x="4211466" y="9334758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3-2</a:t>
            </a:r>
            <a:endParaRPr kumimoji="1" lang="zh-CN" altLang="en-US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43DF945-62DE-9A8F-9B75-67ED4551618A}"/>
              </a:ext>
            </a:extLst>
          </p:cNvPr>
          <p:cNvSpPr txBox="1"/>
          <p:nvPr/>
        </p:nvSpPr>
        <p:spPr>
          <a:xfrm>
            <a:off x="6973202" y="6408573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3-2</a:t>
            </a:r>
            <a:endParaRPr kumimoji="1" lang="zh-CN" altLang="en-US" b="1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C8A4E961-B16C-21E7-05D7-81952D26D4EC}"/>
              </a:ext>
            </a:extLst>
          </p:cNvPr>
          <p:cNvSpPr txBox="1"/>
          <p:nvPr/>
        </p:nvSpPr>
        <p:spPr>
          <a:xfrm>
            <a:off x="6978265" y="9334758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3-2</a:t>
            </a:r>
            <a:endParaRPr kumimoji="1" lang="zh-CN" altLang="en-US" b="1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BBD9402-FBCA-6C5A-A8A4-663971B30616}"/>
              </a:ext>
            </a:extLst>
          </p:cNvPr>
          <p:cNvSpPr txBox="1"/>
          <p:nvPr/>
        </p:nvSpPr>
        <p:spPr>
          <a:xfrm>
            <a:off x="6976561" y="12272888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3-2</a:t>
            </a:r>
            <a:endParaRPr kumimoji="1" lang="zh-CN" altLang="en-US" b="1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923C9989-AECF-85F2-3E25-9A8F02AAADBB}"/>
              </a:ext>
            </a:extLst>
          </p:cNvPr>
          <p:cNvSpPr txBox="1"/>
          <p:nvPr/>
        </p:nvSpPr>
        <p:spPr>
          <a:xfrm>
            <a:off x="4218551" y="3969130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3-3</a:t>
            </a:r>
            <a:endParaRPr kumimoji="1" lang="zh-CN" altLang="en-US" b="1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B13A7FC-D965-FCEC-5B8B-9FD880296D4B}"/>
              </a:ext>
            </a:extLst>
          </p:cNvPr>
          <p:cNvSpPr txBox="1"/>
          <p:nvPr/>
        </p:nvSpPr>
        <p:spPr>
          <a:xfrm>
            <a:off x="4207918" y="6886232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3-3</a:t>
            </a:r>
            <a:endParaRPr kumimoji="1" lang="zh-CN" altLang="en-US" b="1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607B97E-6F7C-98B8-6D2B-60E50CFCA3B6}"/>
              </a:ext>
            </a:extLst>
          </p:cNvPr>
          <p:cNvSpPr txBox="1"/>
          <p:nvPr/>
        </p:nvSpPr>
        <p:spPr>
          <a:xfrm>
            <a:off x="4207918" y="9824362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3-3</a:t>
            </a:r>
            <a:endParaRPr kumimoji="1" lang="zh-CN" altLang="en-US" b="1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EC02CB0E-DFBD-64CF-D31F-21E27D7D9AA8}"/>
              </a:ext>
            </a:extLst>
          </p:cNvPr>
          <p:cNvSpPr txBox="1"/>
          <p:nvPr/>
        </p:nvSpPr>
        <p:spPr>
          <a:xfrm>
            <a:off x="6962316" y="6884340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3-3</a:t>
            </a:r>
            <a:endParaRPr kumimoji="1" lang="zh-CN" altLang="en-US" b="1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7C37D95-0F15-E4A6-A4CB-DE1C013F949C}"/>
              </a:ext>
            </a:extLst>
          </p:cNvPr>
          <p:cNvSpPr txBox="1"/>
          <p:nvPr/>
        </p:nvSpPr>
        <p:spPr>
          <a:xfrm>
            <a:off x="6978265" y="9803096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3-3</a:t>
            </a:r>
            <a:endParaRPr kumimoji="1" lang="zh-CN" altLang="en-US" b="1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E6245C43-8AB4-B54A-5D22-33FB9B406544}"/>
              </a:ext>
            </a:extLst>
          </p:cNvPr>
          <p:cNvSpPr txBox="1"/>
          <p:nvPr/>
        </p:nvSpPr>
        <p:spPr>
          <a:xfrm>
            <a:off x="6976561" y="12741134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3-3</a:t>
            </a:r>
            <a:endParaRPr kumimoji="1" lang="zh-CN" altLang="en-US" b="1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AE880BCB-5156-BAF9-FD0A-6C1F24EC723E}"/>
              </a:ext>
            </a:extLst>
          </p:cNvPr>
          <p:cNvSpPr txBox="1"/>
          <p:nvPr/>
        </p:nvSpPr>
        <p:spPr>
          <a:xfrm>
            <a:off x="4228761" y="4450588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3-4</a:t>
            </a:r>
            <a:endParaRPr kumimoji="1" lang="zh-CN" altLang="en-US" b="1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56FE02C7-7244-624F-6C70-969713C14BDD}"/>
              </a:ext>
            </a:extLst>
          </p:cNvPr>
          <p:cNvSpPr txBox="1"/>
          <p:nvPr/>
        </p:nvSpPr>
        <p:spPr>
          <a:xfrm>
            <a:off x="4218128" y="7375836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3-4</a:t>
            </a:r>
            <a:endParaRPr kumimoji="1" lang="zh-CN" altLang="en-US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E5EFB130-25C1-BA4B-3382-417F771C86DF}"/>
              </a:ext>
            </a:extLst>
          </p:cNvPr>
          <p:cNvSpPr txBox="1"/>
          <p:nvPr/>
        </p:nvSpPr>
        <p:spPr>
          <a:xfrm>
            <a:off x="4218128" y="10282067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3-4</a:t>
            </a:r>
            <a:endParaRPr kumimoji="1" lang="zh-CN" altLang="en-US" b="1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D823C863-09F0-6405-EA45-9899F9E4C348}"/>
              </a:ext>
            </a:extLst>
          </p:cNvPr>
          <p:cNvSpPr txBox="1"/>
          <p:nvPr/>
        </p:nvSpPr>
        <p:spPr>
          <a:xfrm>
            <a:off x="6962316" y="7368300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3-4</a:t>
            </a:r>
            <a:endParaRPr kumimoji="1" lang="zh-CN" altLang="en-US" b="1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59CA36A2-FC21-1E2C-5D59-726108825D13}"/>
              </a:ext>
            </a:extLst>
          </p:cNvPr>
          <p:cNvSpPr txBox="1"/>
          <p:nvPr/>
        </p:nvSpPr>
        <p:spPr>
          <a:xfrm>
            <a:off x="6978265" y="10295705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3-4</a:t>
            </a:r>
            <a:endParaRPr kumimoji="1" lang="zh-CN" altLang="en-US" b="1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3D1E2EDD-2322-5A66-75FF-A73581B47100}"/>
              </a:ext>
            </a:extLst>
          </p:cNvPr>
          <p:cNvSpPr txBox="1"/>
          <p:nvPr/>
        </p:nvSpPr>
        <p:spPr>
          <a:xfrm>
            <a:off x="6976561" y="13214074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3-4</a:t>
            </a:r>
            <a:endParaRPr kumimoji="1" lang="zh-CN" altLang="en-US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6E5C8BC4-2053-3327-12AA-679C5E6FB066}"/>
              </a:ext>
            </a:extLst>
          </p:cNvPr>
          <p:cNvSpPr txBox="1"/>
          <p:nvPr/>
        </p:nvSpPr>
        <p:spPr>
          <a:xfrm>
            <a:off x="4229184" y="4934298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3-5</a:t>
            </a:r>
            <a:endParaRPr kumimoji="1" lang="zh-CN" altLang="en-US" b="1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6615E30A-1D83-04B9-B431-B25AB44680A5}"/>
              </a:ext>
            </a:extLst>
          </p:cNvPr>
          <p:cNvSpPr txBox="1"/>
          <p:nvPr/>
        </p:nvSpPr>
        <p:spPr>
          <a:xfrm>
            <a:off x="4218551" y="7849149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3-5</a:t>
            </a:r>
            <a:endParaRPr kumimoji="1" lang="zh-CN" altLang="en-US" b="1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1FE2C1D-C0FA-5323-24B3-ADCBD090A815}"/>
              </a:ext>
            </a:extLst>
          </p:cNvPr>
          <p:cNvSpPr txBox="1"/>
          <p:nvPr/>
        </p:nvSpPr>
        <p:spPr>
          <a:xfrm>
            <a:off x="4218551" y="10784364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3-5</a:t>
            </a:r>
            <a:endParaRPr kumimoji="1" lang="zh-CN" altLang="en-US" b="1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18C95B1-0B94-E5D8-2163-EF39CEC5B594}"/>
              </a:ext>
            </a:extLst>
          </p:cNvPr>
          <p:cNvSpPr txBox="1"/>
          <p:nvPr/>
        </p:nvSpPr>
        <p:spPr>
          <a:xfrm>
            <a:off x="6962316" y="7844067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3-5</a:t>
            </a:r>
            <a:endParaRPr kumimoji="1" lang="zh-CN" altLang="en-US" b="1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34076937-76FA-1E31-7DD5-49A0621BCD7D}"/>
              </a:ext>
            </a:extLst>
          </p:cNvPr>
          <p:cNvSpPr txBox="1"/>
          <p:nvPr/>
        </p:nvSpPr>
        <p:spPr>
          <a:xfrm>
            <a:off x="6978265" y="10782105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3-5</a:t>
            </a:r>
            <a:endParaRPr kumimoji="1" lang="zh-CN" altLang="en-US" b="1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BCEA02E3-59B1-9BCC-0902-1A69993FDA44}"/>
              </a:ext>
            </a:extLst>
          </p:cNvPr>
          <p:cNvSpPr txBox="1"/>
          <p:nvPr/>
        </p:nvSpPr>
        <p:spPr>
          <a:xfrm>
            <a:off x="6976561" y="13692437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3-5</a:t>
            </a:r>
            <a:endParaRPr kumimoji="1" lang="zh-CN" altLang="en-US" b="1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9277C06C-677C-3A59-D922-F98E0633ECDA}"/>
              </a:ext>
            </a:extLst>
          </p:cNvPr>
          <p:cNvSpPr txBox="1"/>
          <p:nvPr/>
        </p:nvSpPr>
        <p:spPr>
          <a:xfrm>
            <a:off x="4218551" y="8356715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3-6</a:t>
            </a:r>
            <a:endParaRPr kumimoji="1" lang="zh-CN" altLang="en-US" b="1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F779D4AD-4F9D-8D1B-8957-5F5F95DC08D0}"/>
              </a:ext>
            </a:extLst>
          </p:cNvPr>
          <p:cNvSpPr txBox="1"/>
          <p:nvPr/>
        </p:nvSpPr>
        <p:spPr>
          <a:xfrm>
            <a:off x="4218551" y="11260115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3-6</a:t>
            </a:r>
            <a:endParaRPr kumimoji="1" lang="zh-CN" altLang="en-US" b="1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1F826CE7-74D0-10A4-AE2E-A487303D631F}"/>
              </a:ext>
            </a:extLst>
          </p:cNvPr>
          <p:cNvSpPr txBox="1"/>
          <p:nvPr/>
        </p:nvSpPr>
        <p:spPr>
          <a:xfrm>
            <a:off x="6978265" y="11252397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3-6</a:t>
            </a:r>
            <a:endParaRPr kumimoji="1" lang="zh-CN" altLang="en-US" b="1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AE62E8BC-2B31-844C-A24E-654758A613E3}"/>
              </a:ext>
            </a:extLst>
          </p:cNvPr>
          <p:cNvSpPr txBox="1"/>
          <p:nvPr/>
        </p:nvSpPr>
        <p:spPr>
          <a:xfrm>
            <a:off x="6976561" y="14175640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3-6</a:t>
            </a:r>
            <a:endParaRPr kumimoji="1" lang="zh-CN" altLang="en-US" b="1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045C7739-160D-5282-6CBC-AF6B44228030}"/>
              </a:ext>
            </a:extLst>
          </p:cNvPr>
          <p:cNvSpPr txBox="1"/>
          <p:nvPr/>
        </p:nvSpPr>
        <p:spPr>
          <a:xfrm>
            <a:off x="4218551" y="11730119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3-7</a:t>
            </a:r>
            <a:endParaRPr kumimoji="1" lang="zh-CN" altLang="en-US" b="1" dirty="0"/>
          </a:p>
        </p:txBody>
      </p:sp>
      <p:sp>
        <p:nvSpPr>
          <p:cNvPr id="706" name="文本框 705">
            <a:extLst>
              <a:ext uri="{FF2B5EF4-FFF2-40B4-BE49-F238E27FC236}">
                <a16:creationId xmlns:a16="http://schemas.microsoft.com/office/drawing/2014/main" id="{BDBB1408-5DA2-1124-0655-96B98E797047}"/>
              </a:ext>
            </a:extLst>
          </p:cNvPr>
          <p:cNvSpPr txBox="1"/>
          <p:nvPr/>
        </p:nvSpPr>
        <p:spPr>
          <a:xfrm>
            <a:off x="6976561" y="14670955"/>
            <a:ext cx="162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3-7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2359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1521</TotalTime>
  <Words>535</Words>
  <Application>Microsoft Macintosh PowerPoint</Application>
  <PresentationFormat>自定义</PresentationFormat>
  <Paragraphs>503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Cao</dc:creator>
  <cp:lastModifiedBy>Ying Cao</cp:lastModifiedBy>
  <cp:revision>4</cp:revision>
  <dcterms:created xsi:type="dcterms:W3CDTF">2022-03-18T01:17:44Z</dcterms:created>
  <dcterms:modified xsi:type="dcterms:W3CDTF">2022-07-14T02:12:00Z</dcterms:modified>
</cp:coreProperties>
</file>