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4"/>
  </p:notesMasterIdLst>
  <p:sldIdLst>
    <p:sldId id="256" r:id="rId2"/>
    <p:sldId id="331" r:id="rId3"/>
    <p:sldId id="367" r:id="rId4"/>
    <p:sldId id="354" r:id="rId5"/>
    <p:sldId id="369" r:id="rId6"/>
    <p:sldId id="355" r:id="rId7"/>
    <p:sldId id="356" r:id="rId8"/>
    <p:sldId id="370" r:id="rId9"/>
    <p:sldId id="357" r:id="rId10"/>
    <p:sldId id="344" r:id="rId11"/>
    <p:sldId id="341" r:id="rId12"/>
    <p:sldId id="343" r:id="rId13"/>
    <p:sldId id="333" r:id="rId14"/>
    <p:sldId id="335" r:id="rId15"/>
    <p:sldId id="401" r:id="rId16"/>
    <p:sldId id="399" r:id="rId17"/>
    <p:sldId id="338" r:id="rId18"/>
    <p:sldId id="346" r:id="rId19"/>
    <p:sldId id="347" r:id="rId20"/>
    <p:sldId id="372" r:id="rId21"/>
    <p:sldId id="402" r:id="rId22"/>
    <p:sldId id="348" r:id="rId23"/>
    <p:sldId id="349" r:id="rId24"/>
    <p:sldId id="350" r:id="rId25"/>
    <p:sldId id="373" r:id="rId26"/>
    <p:sldId id="374" r:id="rId27"/>
    <p:sldId id="375" r:id="rId28"/>
    <p:sldId id="376" r:id="rId29"/>
    <p:sldId id="377" r:id="rId30"/>
    <p:sldId id="378" r:id="rId31"/>
    <p:sldId id="379" r:id="rId32"/>
    <p:sldId id="380" r:id="rId33"/>
    <p:sldId id="381" r:id="rId34"/>
    <p:sldId id="382" r:id="rId35"/>
    <p:sldId id="400" r:id="rId36"/>
    <p:sldId id="383" r:id="rId37"/>
    <p:sldId id="384" r:id="rId38"/>
    <p:sldId id="385" r:id="rId39"/>
    <p:sldId id="386" r:id="rId40"/>
    <p:sldId id="387" r:id="rId41"/>
    <p:sldId id="358" r:id="rId42"/>
    <p:sldId id="397" r:id="rId43"/>
    <p:sldId id="398" r:id="rId44"/>
    <p:sldId id="359" r:id="rId45"/>
    <p:sldId id="360" r:id="rId46"/>
    <p:sldId id="361" r:id="rId47"/>
    <p:sldId id="362" r:id="rId48"/>
    <p:sldId id="363" r:id="rId49"/>
    <p:sldId id="364" r:id="rId50"/>
    <p:sldId id="365" r:id="rId51"/>
    <p:sldId id="366" r:id="rId52"/>
    <p:sldId id="334" r:id="rId5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04" userDrawn="1">
          <p15:clr>
            <a:srgbClr val="A4A3A4"/>
          </p15:clr>
        </p15:guide>
        <p15:guide id="3" orient="horz" pos="1014" userDrawn="1">
          <p15:clr>
            <a:srgbClr val="A4A3A4"/>
          </p15:clr>
        </p15:guide>
        <p15:guide id="4" orient="horz" pos="1146" userDrawn="1">
          <p15:clr>
            <a:srgbClr val="A4A3A4"/>
          </p15:clr>
        </p15:guide>
        <p15:guide id="5" pos="3840" userDrawn="1">
          <p15:clr>
            <a:srgbClr val="A4A3A4"/>
          </p15:clr>
        </p15:guide>
        <p15:guide id="6"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905F"/>
    <a:srgbClr val="2CB9C8"/>
    <a:srgbClr val="EA870D"/>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4" autoAdjust="0"/>
    <p:restoredTop sz="94710" autoAdjust="0"/>
  </p:normalViewPr>
  <p:slideViewPr>
    <p:cSldViewPr snapToGrid="0">
      <p:cViewPr varScale="1">
        <p:scale>
          <a:sx n="114" d="100"/>
          <a:sy n="114" d="100"/>
        </p:scale>
        <p:origin x="162" y="114"/>
      </p:cViewPr>
      <p:guideLst>
        <p:guide orient="horz" pos="2160"/>
        <p:guide orient="horz" pos="204"/>
        <p:guide orient="horz" pos="1014"/>
        <p:guide orient="horz" pos="1146"/>
        <p:guide pos="3840"/>
        <p:guide pos="5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image" Target="../media/image6.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809-4CCE-BA41-79B4735A81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809-4CCE-BA41-79B4735A81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809-4CCE-BA41-79B4735A81AC}"/>
              </c:ext>
            </c:extLst>
          </c:dPt>
          <c:dLbls>
            <c:dLbl>
              <c:idx val="1"/>
              <c:layout>
                <c:manualLayout>
                  <c:x val="6.641301660942607E-2"/>
                  <c:y val="-0.1717509927342729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09-4CCE-BA41-79B4735A81AC}"/>
                </c:ext>
              </c:extLst>
            </c:dLbl>
            <c:spPr>
              <a:noFill/>
              <a:ln>
                <a:noFill/>
              </a:ln>
              <a:effectLst/>
            </c:spPr>
            <c:txPr>
              <a:bodyPr rot="0" spcFirstLastPara="1" vertOverflow="ellipsis" vert="horz" wrap="square" lIns="38100" tIns="19050" rIns="38100" bIns="19050" anchor="ctr" anchorCtr="1">
                <a:spAutoFit/>
              </a:bodyPr>
              <a:lstStyle/>
              <a:p>
                <a:pPr>
                  <a:defRPr sz="2500" b="1" i="0" u="none" strike="noStrike" kern="1200" baseline="0">
                    <a:solidFill>
                      <a:schemeClr val="bg2"/>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雪梨作业</c:v>
                </c:pt>
                <c:pt idx="1">
                  <c:v>平时成绩</c:v>
                </c:pt>
                <c:pt idx="2">
                  <c:v>期末考试</c:v>
                </c:pt>
              </c:strCache>
            </c:strRef>
          </c:cat>
          <c:val>
            <c:numRef>
              <c:f>Sheet1!$B$2:$B$4</c:f>
              <c:numCache>
                <c:formatCode>0%</c:formatCode>
                <c:ptCount val="3"/>
                <c:pt idx="0">
                  <c:v>0.55000000000000004</c:v>
                </c:pt>
                <c:pt idx="1">
                  <c:v>0.05</c:v>
                </c:pt>
                <c:pt idx="2">
                  <c:v>0.4</c:v>
                </c:pt>
              </c:numCache>
            </c:numRef>
          </c:val>
          <c:extLst>
            <c:ext xmlns:c16="http://schemas.microsoft.com/office/drawing/2014/chart" uri="{C3380CC4-5D6E-409C-BE32-E72D297353CC}">
              <c16:uniqueId val="{00000000-2AE2-4DAB-952E-E29AB3A6E8A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blipFill>
          <a:blip xmlns:r="http://schemas.openxmlformats.org/officeDocument/2006/relationships" r:embed="rId3"/>
          <a:tile tx="0" ty="0" sx="100000" sy="100000" flip="none" algn="tl"/>
        </a:blipFill>
        <a:ln>
          <a:noFill/>
        </a:ln>
        <a:effectLst/>
      </c:spPr>
      <c:txPr>
        <a:bodyPr rot="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A81F2-2807-4B1F-B3D2-71D6B65ED137}" type="doc">
      <dgm:prSet loTypeId="urn:microsoft.com/office/officeart/2008/layout/HorizontalMultiLevelHierarchy" loCatId="hierarchy" qsTypeId="urn:microsoft.com/office/officeart/2005/8/quickstyle/simple2" qsCatId="simple" csTypeId="urn:microsoft.com/office/officeart/2005/8/colors/colorful1#1" csCatId="colorful" phldr="1"/>
      <dgm:spPr/>
      <dgm:t>
        <a:bodyPr/>
        <a:lstStyle/>
        <a:p>
          <a:endParaRPr lang="zh-CN" altLang="en-US"/>
        </a:p>
      </dgm:t>
    </dgm:pt>
    <dgm:pt modelId="{630C56F5-7335-4825-91AF-725C125A3D79}">
      <dgm:prSet phldrT="[文本]"/>
      <dgm:spPr/>
      <dgm:t>
        <a:bodyPr/>
        <a:lstStyle/>
        <a:p>
          <a:r>
            <a:rPr lang="zh-CN" altLang="en-US" dirty="0"/>
            <a:t>素 养</a:t>
          </a:r>
        </a:p>
      </dgm:t>
    </dgm:pt>
    <dgm:pt modelId="{848E015B-003D-4A55-B1EC-9BD1979A2603}" type="parTrans" cxnId="{7F0637F8-E62E-4C5B-94A8-703789AA5F07}">
      <dgm:prSet/>
      <dgm:spPr/>
      <dgm:t>
        <a:bodyPr/>
        <a:lstStyle/>
        <a:p>
          <a:endParaRPr lang="zh-CN" altLang="en-US"/>
        </a:p>
      </dgm:t>
    </dgm:pt>
    <dgm:pt modelId="{568A2389-AF70-4CB1-8DC7-B435ADD707CA}" type="sibTrans" cxnId="{7F0637F8-E62E-4C5B-94A8-703789AA5F07}">
      <dgm:prSet/>
      <dgm:spPr/>
      <dgm:t>
        <a:bodyPr/>
        <a:lstStyle/>
        <a:p>
          <a:endParaRPr lang="zh-CN" altLang="en-US"/>
        </a:p>
      </dgm:t>
    </dgm:pt>
    <dgm:pt modelId="{3E833508-AF10-423E-AE4A-CA891462C642}">
      <dgm:prSet phldrT="[文本]"/>
      <dgm:spPr/>
      <dgm:t>
        <a:bodyPr/>
        <a:lstStyle/>
        <a:p>
          <a:r>
            <a:rPr lang="zh-CN" altLang="en-US" dirty="0"/>
            <a:t>思 想</a:t>
          </a:r>
        </a:p>
      </dgm:t>
    </dgm:pt>
    <dgm:pt modelId="{18C2C079-1E43-4E28-BCE4-05B184F32E29}" type="parTrans" cxnId="{A5D30180-471C-4BB1-8439-D04BAFD47CEF}">
      <dgm:prSet/>
      <dgm:spPr/>
      <dgm:t>
        <a:bodyPr/>
        <a:lstStyle/>
        <a:p>
          <a:endParaRPr lang="zh-CN" altLang="en-US"/>
        </a:p>
      </dgm:t>
    </dgm:pt>
    <dgm:pt modelId="{8032A3C1-235C-460A-BFEF-C34B01A4F5D0}" type="sibTrans" cxnId="{A5D30180-471C-4BB1-8439-D04BAFD47CEF}">
      <dgm:prSet/>
      <dgm:spPr/>
      <dgm:t>
        <a:bodyPr/>
        <a:lstStyle/>
        <a:p>
          <a:endParaRPr lang="zh-CN" altLang="en-US"/>
        </a:p>
      </dgm:t>
    </dgm:pt>
    <dgm:pt modelId="{54690C62-A384-4DF7-948E-96AF53CE6A52}">
      <dgm:prSet phldrT="[文本]"/>
      <dgm:spPr/>
      <dgm:t>
        <a:bodyPr/>
        <a:lstStyle/>
        <a:p>
          <a:r>
            <a:rPr lang="zh-CN" altLang="en-US" dirty="0"/>
            <a:t>身 体</a:t>
          </a:r>
        </a:p>
      </dgm:t>
    </dgm:pt>
    <dgm:pt modelId="{B1D0DFD4-0774-4206-B5EE-71321EC6C18A}" type="parTrans" cxnId="{359F0B2A-8E06-4D85-B306-4036D7CAAB55}">
      <dgm:prSet/>
      <dgm:spPr/>
      <dgm:t>
        <a:bodyPr/>
        <a:lstStyle/>
        <a:p>
          <a:endParaRPr lang="zh-CN" altLang="en-US"/>
        </a:p>
      </dgm:t>
    </dgm:pt>
    <dgm:pt modelId="{30DBB5B8-57FB-4426-93CE-252F2C934D7D}" type="sibTrans" cxnId="{359F0B2A-8E06-4D85-B306-4036D7CAAB55}">
      <dgm:prSet/>
      <dgm:spPr/>
      <dgm:t>
        <a:bodyPr/>
        <a:lstStyle/>
        <a:p>
          <a:endParaRPr lang="zh-CN" altLang="en-US"/>
        </a:p>
      </dgm:t>
    </dgm:pt>
    <dgm:pt modelId="{237A542B-7A1A-44EF-8401-AD382BB966C7}">
      <dgm:prSet/>
      <dgm:spPr/>
      <dgm:t>
        <a:bodyPr/>
        <a:lstStyle/>
        <a:p>
          <a:r>
            <a:rPr lang="zh-CN" altLang="en-US" dirty="0"/>
            <a:t>劳 技</a:t>
          </a:r>
        </a:p>
      </dgm:t>
    </dgm:pt>
    <dgm:pt modelId="{8D19A1CB-CB5D-4B8D-9492-A43459AE22F2}" type="parTrans" cxnId="{42ACA163-0799-4812-8437-6E05839AD05E}">
      <dgm:prSet/>
      <dgm:spPr/>
      <dgm:t>
        <a:bodyPr/>
        <a:lstStyle/>
        <a:p>
          <a:endParaRPr lang="zh-CN" altLang="en-US"/>
        </a:p>
      </dgm:t>
    </dgm:pt>
    <dgm:pt modelId="{ED9F579B-AE7C-44BD-85D3-FA9186F310EE}" type="sibTrans" cxnId="{42ACA163-0799-4812-8437-6E05839AD05E}">
      <dgm:prSet/>
      <dgm:spPr/>
      <dgm:t>
        <a:bodyPr/>
        <a:lstStyle/>
        <a:p>
          <a:endParaRPr lang="zh-CN" altLang="en-US"/>
        </a:p>
      </dgm:t>
    </dgm:pt>
    <dgm:pt modelId="{E00A3871-9366-4371-B0E8-B084BF84038A}">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3600" b="1" dirty="0">
              <a:solidFill>
                <a:srgbClr val="FF0000"/>
              </a:solidFill>
            </a:rPr>
            <a:t>信 息</a:t>
          </a:r>
        </a:p>
      </dgm:t>
    </dgm:pt>
    <dgm:pt modelId="{DC2DB8FE-8877-4185-82A5-1E288A481D86}" type="parTrans" cxnId="{72D96187-4271-4D36-A2EC-EB65CE340E99}">
      <dgm:prSet/>
      <dgm:spPr/>
      <dgm:t>
        <a:bodyPr/>
        <a:lstStyle/>
        <a:p>
          <a:endParaRPr lang="zh-CN" altLang="en-US"/>
        </a:p>
      </dgm:t>
    </dgm:pt>
    <dgm:pt modelId="{9DC89675-F352-4640-83BA-B1C6B0549C13}" type="sibTrans" cxnId="{72D96187-4271-4D36-A2EC-EB65CE340E99}">
      <dgm:prSet/>
      <dgm:spPr/>
      <dgm:t>
        <a:bodyPr/>
        <a:lstStyle/>
        <a:p>
          <a:endParaRPr lang="zh-CN" altLang="en-US"/>
        </a:p>
      </dgm:t>
    </dgm:pt>
    <dgm:pt modelId="{F6BE1CD5-3207-40D4-AAC7-1348D9F2BBCC}">
      <dgm:prSet/>
      <dgm:spPr/>
      <dgm:t>
        <a:bodyPr/>
        <a:lstStyle/>
        <a:p>
          <a:r>
            <a:rPr lang="zh-CN" altLang="en-US" dirty="0"/>
            <a:t>媒 介</a:t>
          </a:r>
        </a:p>
      </dgm:t>
    </dgm:pt>
    <dgm:pt modelId="{DCFA1022-5AD1-4321-96C2-6FC367D1F134}" type="parTrans" cxnId="{4BD6CFBB-EBBB-4619-BB95-296417072AAA}">
      <dgm:prSet/>
      <dgm:spPr/>
      <dgm:t>
        <a:bodyPr/>
        <a:lstStyle/>
        <a:p>
          <a:endParaRPr lang="zh-CN" altLang="en-US"/>
        </a:p>
      </dgm:t>
    </dgm:pt>
    <dgm:pt modelId="{A6C6DA91-C9B4-4189-B9F7-2BE610FE4A47}" type="sibTrans" cxnId="{4BD6CFBB-EBBB-4619-BB95-296417072AAA}">
      <dgm:prSet/>
      <dgm:spPr/>
      <dgm:t>
        <a:bodyPr/>
        <a:lstStyle/>
        <a:p>
          <a:endParaRPr lang="zh-CN" altLang="en-US"/>
        </a:p>
      </dgm:t>
    </dgm:pt>
    <dgm:pt modelId="{FC2B19CA-6D31-4F01-836A-B48F92502AE1}">
      <dgm:prSet/>
      <dgm:spPr/>
      <dgm:t>
        <a:bodyPr/>
        <a:lstStyle/>
        <a:p>
          <a:r>
            <a:rPr lang="zh-CN" altLang="en-US" dirty="0"/>
            <a:t>作 战</a:t>
          </a:r>
        </a:p>
      </dgm:t>
    </dgm:pt>
    <dgm:pt modelId="{133B9851-4FCA-42F6-84DB-160467C3B21F}" type="sibTrans" cxnId="{2AE676B0-AAD4-4869-AF26-DF0B3FF2FCD4}">
      <dgm:prSet/>
      <dgm:spPr/>
      <dgm:t>
        <a:bodyPr/>
        <a:lstStyle/>
        <a:p>
          <a:endParaRPr lang="zh-CN" altLang="en-US"/>
        </a:p>
      </dgm:t>
    </dgm:pt>
    <dgm:pt modelId="{8AB5CEE3-88FC-417B-AF96-9482760CD5FC}" type="parTrans" cxnId="{2AE676B0-AAD4-4869-AF26-DF0B3FF2FCD4}">
      <dgm:prSet/>
      <dgm:spPr/>
      <dgm:t>
        <a:bodyPr/>
        <a:lstStyle/>
        <a:p>
          <a:endParaRPr lang="zh-CN" altLang="en-US"/>
        </a:p>
      </dgm:t>
    </dgm:pt>
    <dgm:pt modelId="{D3C71B05-E2CA-43B0-A098-A70C3249F822}" type="pres">
      <dgm:prSet presAssocID="{6DDA81F2-2807-4B1F-B3D2-71D6B65ED137}" presName="Name0" presStyleCnt="0">
        <dgm:presLayoutVars>
          <dgm:chPref val="1"/>
          <dgm:dir/>
          <dgm:animOne val="branch"/>
          <dgm:animLvl val="lvl"/>
          <dgm:resizeHandles val="exact"/>
        </dgm:presLayoutVars>
      </dgm:prSet>
      <dgm:spPr/>
    </dgm:pt>
    <dgm:pt modelId="{13CA840A-AC49-4D0A-9384-5A4F36B42DD3}" type="pres">
      <dgm:prSet presAssocID="{630C56F5-7335-4825-91AF-725C125A3D79}" presName="root1" presStyleCnt="0"/>
      <dgm:spPr/>
    </dgm:pt>
    <dgm:pt modelId="{B2529CB0-A71F-438E-B301-1FBFB5192ED0}" type="pres">
      <dgm:prSet presAssocID="{630C56F5-7335-4825-91AF-725C125A3D79}" presName="LevelOneTextNode" presStyleLbl="node0" presStyleIdx="0" presStyleCnt="1">
        <dgm:presLayoutVars>
          <dgm:chPref val="3"/>
        </dgm:presLayoutVars>
      </dgm:prSet>
      <dgm:spPr/>
    </dgm:pt>
    <dgm:pt modelId="{FC96B2D9-69E9-4F88-9488-1F094F147A5D}" type="pres">
      <dgm:prSet presAssocID="{630C56F5-7335-4825-91AF-725C125A3D79}" presName="level2hierChild" presStyleCnt="0"/>
      <dgm:spPr/>
    </dgm:pt>
    <dgm:pt modelId="{28DD79E3-5F64-4C51-8EA3-C6C66B6749A9}" type="pres">
      <dgm:prSet presAssocID="{18C2C079-1E43-4E28-BCE4-05B184F32E29}" presName="conn2-1" presStyleLbl="parChTrans1D2" presStyleIdx="0" presStyleCnt="3"/>
      <dgm:spPr/>
    </dgm:pt>
    <dgm:pt modelId="{BD00E219-8941-46C4-AC07-6D99DBDD3E36}" type="pres">
      <dgm:prSet presAssocID="{18C2C079-1E43-4E28-BCE4-05B184F32E29}" presName="connTx" presStyleLbl="parChTrans1D2" presStyleIdx="0" presStyleCnt="3"/>
      <dgm:spPr/>
    </dgm:pt>
    <dgm:pt modelId="{85A7C6D6-1901-4F08-9577-92328517C551}" type="pres">
      <dgm:prSet presAssocID="{3E833508-AF10-423E-AE4A-CA891462C642}" presName="root2" presStyleCnt="0"/>
      <dgm:spPr/>
    </dgm:pt>
    <dgm:pt modelId="{3919F382-9AFD-4FC5-8D53-B58799ED7D56}" type="pres">
      <dgm:prSet presAssocID="{3E833508-AF10-423E-AE4A-CA891462C642}" presName="LevelTwoTextNode" presStyleLbl="node2" presStyleIdx="0" presStyleCnt="3">
        <dgm:presLayoutVars>
          <dgm:chPref val="3"/>
        </dgm:presLayoutVars>
      </dgm:prSet>
      <dgm:spPr/>
    </dgm:pt>
    <dgm:pt modelId="{C07DC73B-BFDA-480D-A1D1-73EE68EC6049}" type="pres">
      <dgm:prSet presAssocID="{3E833508-AF10-423E-AE4A-CA891462C642}" presName="level3hierChild" presStyleCnt="0"/>
      <dgm:spPr/>
    </dgm:pt>
    <dgm:pt modelId="{1E482033-6F38-44F2-94BD-9EBE38B2F560}" type="pres">
      <dgm:prSet presAssocID="{8D19A1CB-CB5D-4B8D-9492-A43459AE22F2}" presName="conn2-1" presStyleLbl="parChTrans1D2" presStyleIdx="1" presStyleCnt="3"/>
      <dgm:spPr/>
    </dgm:pt>
    <dgm:pt modelId="{BF49F405-6D93-4C57-AF3C-6374621B949F}" type="pres">
      <dgm:prSet presAssocID="{8D19A1CB-CB5D-4B8D-9492-A43459AE22F2}" presName="connTx" presStyleLbl="parChTrans1D2" presStyleIdx="1" presStyleCnt="3"/>
      <dgm:spPr/>
    </dgm:pt>
    <dgm:pt modelId="{6140AD43-2F9A-4701-97EE-31B76B4EC49F}" type="pres">
      <dgm:prSet presAssocID="{237A542B-7A1A-44EF-8401-AD382BB966C7}" presName="root2" presStyleCnt="0"/>
      <dgm:spPr/>
    </dgm:pt>
    <dgm:pt modelId="{6ED099DF-17F5-4115-BE38-BC551DD5647B}" type="pres">
      <dgm:prSet presAssocID="{237A542B-7A1A-44EF-8401-AD382BB966C7}" presName="LevelTwoTextNode" presStyleLbl="node2" presStyleIdx="1" presStyleCnt="3">
        <dgm:presLayoutVars>
          <dgm:chPref val="3"/>
        </dgm:presLayoutVars>
      </dgm:prSet>
      <dgm:spPr/>
    </dgm:pt>
    <dgm:pt modelId="{6B33DED4-23FA-4E80-B02F-247EA52E23FF}" type="pres">
      <dgm:prSet presAssocID="{237A542B-7A1A-44EF-8401-AD382BB966C7}" presName="level3hierChild" presStyleCnt="0"/>
      <dgm:spPr/>
    </dgm:pt>
    <dgm:pt modelId="{C0CD8B85-DEA9-4841-86EF-72C8DAE4E4D7}" type="pres">
      <dgm:prSet presAssocID="{DC2DB8FE-8877-4185-82A5-1E288A481D86}" presName="conn2-1" presStyleLbl="parChTrans1D3" presStyleIdx="0" presStyleCnt="3"/>
      <dgm:spPr/>
    </dgm:pt>
    <dgm:pt modelId="{ABB0DE75-4BBF-42A7-B143-2F8FBF683D2D}" type="pres">
      <dgm:prSet presAssocID="{DC2DB8FE-8877-4185-82A5-1E288A481D86}" presName="connTx" presStyleLbl="parChTrans1D3" presStyleIdx="0" presStyleCnt="3"/>
      <dgm:spPr/>
    </dgm:pt>
    <dgm:pt modelId="{44C68A2D-3601-490E-B929-9FBFE8AD3C97}" type="pres">
      <dgm:prSet presAssocID="{E00A3871-9366-4371-B0E8-B084BF84038A}" presName="root2" presStyleCnt="0"/>
      <dgm:spPr/>
    </dgm:pt>
    <dgm:pt modelId="{7E4D5914-FB36-40FF-962E-E375EA69F9DE}" type="pres">
      <dgm:prSet presAssocID="{E00A3871-9366-4371-B0E8-B084BF84038A}" presName="LevelTwoTextNode" presStyleLbl="node3" presStyleIdx="0" presStyleCnt="3" custScaleX="161051" custScaleY="161051">
        <dgm:presLayoutVars>
          <dgm:chPref val="3"/>
        </dgm:presLayoutVars>
      </dgm:prSet>
      <dgm:spPr/>
    </dgm:pt>
    <dgm:pt modelId="{08EB7234-6BE1-4437-B59B-982432DC592E}" type="pres">
      <dgm:prSet presAssocID="{E00A3871-9366-4371-B0E8-B084BF84038A}" presName="level3hierChild" presStyleCnt="0"/>
      <dgm:spPr/>
    </dgm:pt>
    <dgm:pt modelId="{018273EF-6150-422A-AC90-1306AEB2771E}" type="pres">
      <dgm:prSet presAssocID="{DCFA1022-5AD1-4321-96C2-6FC367D1F134}" presName="conn2-1" presStyleLbl="parChTrans1D3" presStyleIdx="1" presStyleCnt="3"/>
      <dgm:spPr/>
    </dgm:pt>
    <dgm:pt modelId="{AC147938-DF01-44DB-A0F3-AB7CA15E0532}" type="pres">
      <dgm:prSet presAssocID="{DCFA1022-5AD1-4321-96C2-6FC367D1F134}" presName="connTx" presStyleLbl="parChTrans1D3" presStyleIdx="1" presStyleCnt="3"/>
      <dgm:spPr/>
    </dgm:pt>
    <dgm:pt modelId="{BD9C8D2C-ACF1-434C-AECE-909EE4AC1D25}" type="pres">
      <dgm:prSet presAssocID="{F6BE1CD5-3207-40D4-AAC7-1348D9F2BBCC}" presName="root2" presStyleCnt="0"/>
      <dgm:spPr/>
    </dgm:pt>
    <dgm:pt modelId="{F6A327A9-3AC4-4A12-9959-AD5ABB3A737B}" type="pres">
      <dgm:prSet presAssocID="{F6BE1CD5-3207-40D4-AAC7-1348D9F2BBCC}" presName="LevelTwoTextNode" presStyleLbl="node3" presStyleIdx="1" presStyleCnt="3">
        <dgm:presLayoutVars>
          <dgm:chPref val="3"/>
        </dgm:presLayoutVars>
      </dgm:prSet>
      <dgm:spPr/>
    </dgm:pt>
    <dgm:pt modelId="{47EA7FF4-87EA-43CB-9500-60F4150EC209}" type="pres">
      <dgm:prSet presAssocID="{F6BE1CD5-3207-40D4-AAC7-1348D9F2BBCC}" presName="level3hierChild" presStyleCnt="0"/>
      <dgm:spPr/>
    </dgm:pt>
    <dgm:pt modelId="{6B994563-F823-4424-94C5-8DA0CB5F3DA6}" type="pres">
      <dgm:prSet presAssocID="{8AB5CEE3-88FC-417B-AF96-9482760CD5FC}" presName="conn2-1" presStyleLbl="parChTrans1D3" presStyleIdx="2" presStyleCnt="3"/>
      <dgm:spPr/>
    </dgm:pt>
    <dgm:pt modelId="{C75E2F65-BA00-416B-8E35-7027B0040089}" type="pres">
      <dgm:prSet presAssocID="{8AB5CEE3-88FC-417B-AF96-9482760CD5FC}" presName="connTx" presStyleLbl="parChTrans1D3" presStyleIdx="2" presStyleCnt="3"/>
      <dgm:spPr/>
    </dgm:pt>
    <dgm:pt modelId="{6964BED8-0933-40AF-B442-2AA6B833EB40}" type="pres">
      <dgm:prSet presAssocID="{FC2B19CA-6D31-4F01-836A-B48F92502AE1}" presName="root2" presStyleCnt="0"/>
      <dgm:spPr/>
    </dgm:pt>
    <dgm:pt modelId="{D72AA999-D058-4BB3-B187-93D333ECCED3}" type="pres">
      <dgm:prSet presAssocID="{FC2B19CA-6D31-4F01-836A-B48F92502AE1}" presName="LevelTwoTextNode" presStyleLbl="node3" presStyleIdx="2" presStyleCnt="3">
        <dgm:presLayoutVars>
          <dgm:chPref val="3"/>
        </dgm:presLayoutVars>
      </dgm:prSet>
      <dgm:spPr/>
    </dgm:pt>
    <dgm:pt modelId="{3300261A-D41A-4FF0-987D-E68856C55F63}" type="pres">
      <dgm:prSet presAssocID="{FC2B19CA-6D31-4F01-836A-B48F92502AE1}" presName="level3hierChild" presStyleCnt="0"/>
      <dgm:spPr/>
    </dgm:pt>
    <dgm:pt modelId="{2496886E-B084-47A6-BEFB-0095CF941FFE}" type="pres">
      <dgm:prSet presAssocID="{B1D0DFD4-0774-4206-B5EE-71321EC6C18A}" presName="conn2-1" presStyleLbl="parChTrans1D2" presStyleIdx="2" presStyleCnt="3"/>
      <dgm:spPr/>
    </dgm:pt>
    <dgm:pt modelId="{78B4C95F-2A05-4924-9E44-3ABF9A9B3D6B}" type="pres">
      <dgm:prSet presAssocID="{B1D0DFD4-0774-4206-B5EE-71321EC6C18A}" presName="connTx" presStyleLbl="parChTrans1D2" presStyleIdx="2" presStyleCnt="3"/>
      <dgm:spPr/>
    </dgm:pt>
    <dgm:pt modelId="{FC82C3B9-D5C1-4FBF-BA5C-640B75BFBE1E}" type="pres">
      <dgm:prSet presAssocID="{54690C62-A384-4DF7-948E-96AF53CE6A52}" presName="root2" presStyleCnt="0"/>
      <dgm:spPr/>
    </dgm:pt>
    <dgm:pt modelId="{76618C8C-DF9B-4ECC-B90A-69DFFF3F3A85}" type="pres">
      <dgm:prSet presAssocID="{54690C62-A384-4DF7-948E-96AF53CE6A52}" presName="LevelTwoTextNode" presStyleLbl="node2" presStyleIdx="2" presStyleCnt="3">
        <dgm:presLayoutVars>
          <dgm:chPref val="3"/>
        </dgm:presLayoutVars>
      </dgm:prSet>
      <dgm:spPr/>
    </dgm:pt>
    <dgm:pt modelId="{05219DF8-E44E-4803-B719-759DACB5E8FD}" type="pres">
      <dgm:prSet presAssocID="{54690C62-A384-4DF7-948E-96AF53CE6A52}" presName="level3hierChild" presStyleCnt="0"/>
      <dgm:spPr/>
    </dgm:pt>
  </dgm:ptLst>
  <dgm:cxnLst>
    <dgm:cxn modelId="{5B008603-9794-46DC-8072-3891E7EDB16D}" type="presOf" srcId="{DC2DB8FE-8877-4185-82A5-1E288A481D86}" destId="{C0CD8B85-DEA9-4841-86EF-72C8DAE4E4D7}" srcOrd="0" destOrd="0" presId="urn:microsoft.com/office/officeart/2008/layout/HorizontalMultiLevelHierarchy"/>
    <dgm:cxn modelId="{D8F4D21B-67A9-4052-B694-8EB5CDC64FEB}" type="presOf" srcId="{8D19A1CB-CB5D-4B8D-9492-A43459AE22F2}" destId="{1E482033-6F38-44F2-94BD-9EBE38B2F560}" srcOrd="0" destOrd="0" presId="urn:microsoft.com/office/officeart/2008/layout/HorizontalMultiLevelHierarchy"/>
    <dgm:cxn modelId="{DA06031C-B2D3-4203-A241-04EBBCF3CC99}" type="presOf" srcId="{B1D0DFD4-0774-4206-B5EE-71321EC6C18A}" destId="{2496886E-B084-47A6-BEFB-0095CF941FFE}" srcOrd="0" destOrd="0" presId="urn:microsoft.com/office/officeart/2008/layout/HorizontalMultiLevelHierarchy"/>
    <dgm:cxn modelId="{359F0B2A-8E06-4D85-B306-4036D7CAAB55}" srcId="{630C56F5-7335-4825-91AF-725C125A3D79}" destId="{54690C62-A384-4DF7-948E-96AF53CE6A52}" srcOrd="2" destOrd="0" parTransId="{B1D0DFD4-0774-4206-B5EE-71321EC6C18A}" sibTransId="{30DBB5B8-57FB-4426-93CE-252F2C934D7D}"/>
    <dgm:cxn modelId="{891FE53B-7EB6-4CFE-892E-D30CA0B25E9D}" type="presOf" srcId="{18C2C079-1E43-4E28-BCE4-05B184F32E29}" destId="{28DD79E3-5F64-4C51-8EA3-C6C66B6749A9}" srcOrd="0" destOrd="0" presId="urn:microsoft.com/office/officeart/2008/layout/HorizontalMultiLevelHierarchy"/>
    <dgm:cxn modelId="{42ACA163-0799-4812-8437-6E05839AD05E}" srcId="{630C56F5-7335-4825-91AF-725C125A3D79}" destId="{237A542B-7A1A-44EF-8401-AD382BB966C7}" srcOrd="1" destOrd="0" parTransId="{8D19A1CB-CB5D-4B8D-9492-A43459AE22F2}" sibTransId="{ED9F579B-AE7C-44BD-85D3-FA9186F310EE}"/>
    <dgm:cxn modelId="{F1A2B743-6E87-495B-B3B7-0729A335B144}" type="presOf" srcId="{E00A3871-9366-4371-B0E8-B084BF84038A}" destId="{7E4D5914-FB36-40FF-962E-E375EA69F9DE}" srcOrd="0" destOrd="0" presId="urn:microsoft.com/office/officeart/2008/layout/HorizontalMultiLevelHierarchy"/>
    <dgm:cxn modelId="{C203CC63-0DBD-44C3-A5CB-25157721EDCC}" type="presOf" srcId="{8AB5CEE3-88FC-417B-AF96-9482760CD5FC}" destId="{6B994563-F823-4424-94C5-8DA0CB5F3DA6}" srcOrd="0" destOrd="0" presId="urn:microsoft.com/office/officeart/2008/layout/HorizontalMultiLevelHierarchy"/>
    <dgm:cxn modelId="{A9106052-BAE7-4680-8286-1390A8DE6643}" type="presOf" srcId="{F6BE1CD5-3207-40D4-AAC7-1348D9F2BBCC}" destId="{F6A327A9-3AC4-4A12-9959-AD5ABB3A737B}" srcOrd="0" destOrd="0" presId="urn:microsoft.com/office/officeart/2008/layout/HorizontalMultiLevelHierarchy"/>
    <dgm:cxn modelId="{DDC0077B-E602-414D-A614-00DBC32386DD}" type="presOf" srcId="{8AB5CEE3-88FC-417B-AF96-9482760CD5FC}" destId="{C75E2F65-BA00-416B-8E35-7027B0040089}" srcOrd="1" destOrd="0" presId="urn:microsoft.com/office/officeart/2008/layout/HorizontalMultiLevelHierarchy"/>
    <dgm:cxn modelId="{B42D017F-03F9-444F-AC02-5B2DE7732DB3}" type="presOf" srcId="{DC2DB8FE-8877-4185-82A5-1E288A481D86}" destId="{ABB0DE75-4BBF-42A7-B143-2F8FBF683D2D}" srcOrd="1" destOrd="0" presId="urn:microsoft.com/office/officeart/2008/layout/HorizontalMultiLevelHierarchy"/>
    <dgm:cxn modelId="{A5D30180-471C-4BB1-8439-D04BAFD47CEF}" srcId="{630C56F5-7335-4825-91AF-725C125A3D79}" destId="{3E833508-AF10-423E-AE4A-CA891462C642}" srcOrd="0" destOrd="0" parTransId="{18C2C079-1E43-4E28-BCE4-05B184F32E29}" sibTransId="{8032A3C1-235C-460A-BFEF-C34B01A4F5D0}"/>
    <dgm:cxn modelId="{297CB080-F9A7-4407-8915-4C45A5F69291}" type="presOf" srcId="{18C2C079-1E43-4E28-BCE4-05B184F32E29}" destId="{BD00E219-8941-46C4-AC07-6D99DBDD3E36}" srcOrd="1" destOrd="0" presId="urn:microsoft.com/office/officeart/2008/layout/HorizontalMultiLevelHierarchy"/>
    <dgm:cxn modelId="{E5194382-252D-4366-9F59-A4F886C1E967}" type="presOf" srcId="{630C56F5-7335-4825-91AF-725C125A3D79}" destId="{B2529CB0-A71F-438E-B301-1FBFB5192ED0}" srcOrd="0" destOrd="0" presId="urn:microsoft.com/office/officeart/2008/layout/HorizontalMultiLevelHierarchy"/>
    <dgm:cxn modelId="{72D96187-4271-4D36-A2EC-EB65CE340E99}" srcId="{237A542B-7A1A-44EF-8401-AD382BB966C7}" destId="{E00A3871-9366-4371-B0E8-B084BF84038A}" srcOrd="0" destOrd="0" parTransId="{DC2DB8FE-8877-4185-82A5-1E288A481D86}" sibTransId="{9DC89675-F352-4640-83BA-B1C6B0549C13}"/>
    <dgm:cxn modelId="{58B8E08C-6CD8-49E5-B504-117FE9C4F32A}" type="presOf" srcId="{3E833508-AF10-423E-AE4A-CA891462C642}" destId="{3919F382-9AFD-4FC5-8D53-B58799ED7D56}" srcOrd="0" destOrd="0" presId="urn:microsoft.com/office/officeart/2008/layout/HorizontalMultiLevelHierarchy"/>
    <dgm:cxn modelId="{2AE676B0-AAD4-4869-AF26-DF0B3FF2FCD4}" srcId="{237A542B-7A1A-44EF-8401-AD382BB966C7}" destId="{FC2B19CA-6D31-4F01-836A-B48F92502AE1}" srcOrd="2" destOrd="0" parTransId="{8AB5CEE3-88FC-417B-AF96-9482760CD5FC}" sibTransId="{133B9851-4FCA-42F6-84DB-160467C3B21F}"/>
    <dgm:cxn modelId="{E2B8A5B6-5DB2-466B-BD85-8A46BE03CAFF}" type="presOf" srcId="{54690C62-A384-4DF7-948E-96AF53CE6A52}" destId="{76618C8C-DF9B-4ECC-B90A-69DFFF3F3A85}" srcOrd="0" destOrd="0" presId="urn:microsoft.com/office/officeart/2008/layout/HorizontalMultiLevelHierarchy"/>
    <dgm:cxn modelId="{4BD6CFBB-EBBB-4619-BB95-296417072AAA}" srcId="{237A542B-7A1A-44EF-8401-AD382BB966C7}" destId="{F6BE1CD5-3207-40D4-AAC7-1348D9F2BBCC}" srcOrd="1" destOrd="0" parTransId="{DCFA1022-5AD1-4321-96C2-6FC367D1F134}" sibTransId="{A6C6DA91-C9B4-4189-B9F7-2BE610FE4A47}"/>
    <dgm:cxn modelId="{1FE91AC9-AF23-4A28-87DD-298F9F9AD4CA}" type="presOf" srcId="{B1D0DFD4-0774-4206-B5EE-71321EC6C18A}" destId="{78B4C95F-2A05-4924-9E44-3ABF9A9B3D6B}" srcOrd="1" destOrd="0" presId="urn:microsoft.com/office/officeart/2008/layout/HorizontalMultiLevelHierarchy"/>
    <dgm:cxn modelId="{C65409CF-0EA0-4288-A69A-D88D4A0C9DB5}" type="presOf" srcId="{DCFA1022-5AD1-4321-96C2-6FC367D1F134}" destId="{018273EF-6150-422A-AC90-1306AEB2771E}" srcOrd="0" destOrd="0" presId="urn:microsoft.com/office/officeart/2008/layout/HorizontalMultiLevelHierarchy"/>
    <dgm:cxn modelId="{E79E34D4-0267-417C-B04B-A5631322D37E}" type="presOf" srcId="{FC2B19CA-6D31-4F01-836A-B48F92502AE1}" destId="{D72AA999-D058-4BB3-B187-93D333ECCED3}" srcOrd="0" destOrd="0" presId="urn:microsoft.com/office/officeart/2008/layout/HorizontalMultiLevelHierarchy"/>
    <dgm:cxn modelId="{FAE2FAE4-7F56-4C9D-84C5-5DD5EC25256B}" type="presOf" srcId="{237A542B-7A1A-44EF-8401-AD382BB966C7}" destId="{6ED099DF-17F5-4115-BE38-BC551DD5647B}" srcOrd="0" destOrd="0" presId="urn:microsoft.com/office/officeart/2008/layout/HorizontalMultiLevelHierarchy"/>
    <dgm:cxn modelId="{913C6CF1-5C74-4A4B-9127-E30025847468}" type="presOf" srcId="{6DDA81F2-2807-4B1F-B3D2-71D6B65ED137}" destId="{D3C71B05-E2CA-43B0-A098-A70C3249F822}" srcOrd="0" destOrd="0" presId="urn:microsoft.com/office/officeart/2008/layout/HorizontalMultiLevelHierarchy"/>
    <dgm:cxn modelId="{7F0637F8-E62E-4C5B-94A8-703789AA5F07}" srcId="{6DDA81F2-2807-4B1F-B3D2-71D6B65ED137}" destId="{630C56F5-7335-4825-91AF-725C125A3D79}" srcOrd="0" destOrd="0" parTransId="{848E015B-003D-4A55-B1EC-9BD1979A2603}" sibTransId="{568A2389-AF70-4CB1-8DC7-B435ADD707CA}"/>
    <dgm:cxn modelId="{AF07CAF8-7240-449A-A8E3-C76FA16CC6E0}" type="presOf" srcId="{DCFA1022-5AD1-4321-96C2-6FC367D1F134}" destId="{AC147938-DF01-44DB-A0F3-AB7CA15E0532}" srcOrd="1" destOrd="0" presId="urn:microsoft.com/office/officeart/2008/layout/HorizontalMultiLevelHierarchy"/>
    <dgm:cxn modelId="{789F6FFE-263B-4A32-AAF0-657A4432781A}" type="presOf" srcId="{8D19A1CB-CB5D-4B8D-9492-A43459AE22F2}" destId="{BF49F405-6D93-4C57-AF3C-6374621B949F}" srcOrd="1" destOrd="0" presId="urn:microsoft.com/office/officeart/2008/layout/HorizontalMultiLevelHierarchy"/>
    <dgm:cxn modelId="{A11D8781-A3AB-4D25-A9E2-EE3A6189B316}" type="presParOf" srcId="{D3C71B05-E2CA-43B0-A098-A70C3249F822}" destId="{13CA840A-AC49-4D0A-9384-5A4F36B42DD3}" srcOrd="0" destOrd="0" presId="urn:microsoft.com/office/officeart/2008/layout/HorizontalMultiLevelHierarchy"/>
    <dgm:cxn modelId="{4492B8C6-D545-46B4-834E-4FAE3936E1EA}" type="presParOf" srcId="{13CA840A-AC49-4D0A-9384-5A4F36B42DD3}" destId="{B2529CB0-A71F-438E-B301-1FBFB5192ED0}" srcOrd="0" destOrd="0" presId="urn:microsoft.com/office/officeart/2008/layout/HorizontalMultiLevelHierarchy"/>
    <dgm:cxn modelId="{ADF1793C-9C03-4441-A51E-90DBC16FFA21}" type="presParOf" srcId="{13CA840A-AC49-4D0A-9384-5A4F36B42DD3}" destId="{FC96B2D9-69E9-4F88-9488-1F094F147A5D}" srcOrd="1" destOrd="0" presId="urn:microsoft.com/office/officeart/2008/layout/HorizontalMultiLevelHierarchy"/>
    <dgm:cxn modelId="{62ADB83F-B468-4D5F-A512-E84D31AB9746}" type="presParOf" srcId="{FC96B2D9-69E9-4F88-9488-1F094F147A5D}" destId="{28DD79E3-5F64-4C51-8EA3-C6C66B6749A9}" srcOrd="0" destOrd="0" presId="urn:microsoft.com/office/officeart/2008/layout/HorizontalMultiLevelHierarchy"/>
    <dgm:cxn modelId="{3915C76E-1525-4B6A-9F76-33975CF4204F}" type="presParOf" srcId="{28DD79E3-5F64-4C51-8EA3-C6C66B6749A9}" destId="{BD00E219-8941-46C4-AC07-6D99DBDD3E36}" srcOrd="0" destOrd="0" presId="urn:microsoft.com/office/officeart/2008/layout/HorizontalMultiLevelHierarchy"/>
    <dgm:cxn modelId="{327497AF-DE5E-48D7-8464-FEFDC535FC9A}" type="presParOf" srcId="{FC96B2D9-69E9-4F88-9488-1F094F147A5D}" destId="{85A7C6D6-1901-4F08-9577-92328517C551}" srcOrd="1" destOrd="0" presId="urn:microsoft.com/office/officeart/2008/layout/HorizontalMultiLevelHierarchy"/>
    <dgm:cxn modelId="{3BEF74B5-048E-49F0-9E01-99BF5515336E}" type="presParOf" srcId="{85A7C6D6-1901-4F08-9577-92328517C551}" destId="{3919F382-9AFD-4FC5-8D53-B58799ED7D56}" srcOrd="0" destOrd="0" presId="urn:microsoft.com/office/officeart/2008/layout/HorizontalMultiLevelHierarchy"/>
    <dgm:cxn modelId="{25012260-8DE5-412F-8790-10EED4797534}" type="presParOf" srcId="{85A7C6D6-1901-4F08-9577-92328517C551}" destId="{C07DC73B-BFDA-480D-A1D1-73EE68EC6049}" srcOrd="1" destOrd="0" presId="urn:microsoft.com/office/officeart/2008/layout/HorizontalMultiLevelHierarchy"/>
    <dgm:cxn modelId="{D50EDC4D-7E8F-46A1-B6B7-5B5D03542A74}" type="presParOf" srcId="{FC96B2D9-69E9-4F88-9488-1F094F147A5D}" destId="{1E482033-6F38-44F2-94BD-9EBE38B2F560}" srcOrd="2" destOrd="0" presId="urn:microsoft.com/office/officeart/2008/layout/HorizontalMultiLevelHierarchy"/>
    <dgm:cxn modelId="{C2274D13-BE1C-48B0-8EEF-B7305D7E4A3E}" type="presParOf" srcId="{1E482033-6F38-44F2-94BD-9EBE38B2F560}" destId="{BF49F405-6D93-4C57-AF3C-6374621B949F}" srcOrd="0" destOrd="0" presId="urn:microsoft.com/office/officeart/2008/layout/HorizontalMultiLevelHierarchy"/>
    <dgm:cxn modelId="{2020AF9F-50B1-4A3A-B17C-C0D11496790C}" type="presParOf" srcId="{FC96B2D9-69E9-4F88-9488-1F094F147A5D}" destId="{6140AD43-2F9A-4701-97EE-31B76B4EC49F}" srcOrd="3" destOrd="0" presId="urn:microsoft.com/office/officeart/2008/layout/HorizontalMultiLevelHierarchy"/>
    <dgm:cxn modelId="{9F6A0D90-AB1B-4336-8C28-92B61E38218F}" type="presParOf" srcId="{6140AD43-2F9A-4701-97EE-31B76B4EC49F}" destId="{6ED099DF-17F5-4115-BE38-BC551DD5647B}" srcOrd="0" destOrd="0" presId="urn:microsoft.com/office/officeart/2008/layout/HorizontalMultiLevelHierarchy"/>
    <dgm:cxn modelId="{8D32E84E-F0C1-4841-89DA-8D8F6ADC5BC0}" type="presParOf" srcId="{6140AD43-2F9A-4701-97EE-31B76B4EC49F}" destId="{6B33DED4-23FA-4E80-B02F-247EA52E23FF}" srcOrd="1" destOrd="0" presId="urn:microsoft.com/office/officeart/2008/layout/HorizontalMultiLevelHierarchy"/>
    <dgm:cxn modelId="{B2BEB3E5-13A1-44F1-AE9E-F396AD156070}" type="presParOf" srcId="{6B33DED4-23FA-4E80-B02F-247EA52E23FF}" destId="{C0CD8B85-DEA9-4841-86EF-72C8DAE4E4D7}" srcOrd="0" destOrd="0" presId="urn:microsoft.com/office/officeart/2008/layout/HorizontalMultiLevelHierarchy"/>
    <dgm:cxn modelId="{B98FFA39-B083-40F0-9276-E402156DD0ED}" type="presParOf" srcId="{C0CD8B85-DEA9-4841-86EF-72C8DAE4E4D7}" destId="{ABB0DE75-4BBF-42A7-B143-2F8FBF683D2D}" srcOrd="0" destOrd="0" presId="urn:microsoft.com/office/officeart/2008/layout/HorizontalMultiLevelHierarchy"/>
    <dgm:cxn modelId="{27A764D9-DD3F-4A23-B424-E34A7E593104}" type="presParOf" srcId="{6B33DED4-23FA-4E80-B02F-247EA52E23FF}" destId="{44C68A2D-3601-490E-B929-9FBFE8AD3C97}" srcOrd="1" destOrd="0" presId="urn:microsoft.com/office/officeart/2008/layout/HorizontalMultiLevelHierarchy"/>
    <dgm:cxn modelId="{1BBAC3C6-C36C-4A2D-B768-999CCE7D6BDA}" type="presParOf" srcId="{44C68A2D-3601-490E-B929-9FBFE8AD3C97}" destId="{7E4D5914-FB36-40FF-962E-E375EA69F9DE}" srcOrd="0" destOrd="0" presId="urn:microsoft.com/office/officeart/2008/layout/HorizontalMultiLevelHierarchy"/>
    <dgm:cxn modelId="{61391789-E7D3-4374-8E2E-42378FF30589}" type="presParOf" srcId="{44C68A2D-3601-490E-B929-9FBFE8AD3C97}" destId="{08EB7234-6BE1-4437-B59B-982432DC592E}" srcOrd="1" destOrd="0" presId="urn:microsoft.com/office/officeart/2008/layout/HorizontalMultiLevelHierarchy"/>
    <dgm:cxn modelId="{4C7F8DAC-0248-4F04-A865-227CC97E6FEE}" type="presParOf" srcId="{6B33DED4-23FA-4E80-B02F-247EA52E23FF}" destId="{018273EF-6150-422A-AC90-1306AEB2771E}" srcOrd="2" destOrd="0" presId="urn:microsoft.com/office/officeart/2008/layout/HorizontalMultiLevelHierarchy"/>
    <dgm:cxn modelId="{7A260C06-379F-4D57-9433-F1F0982A5F0A}" type="presParOf" srcId="{018273EF-6150-422A-AC90-1306AEB2771E}" destId="{AC147938-DF01-44DB-A0F3-AB7CA15E0532}" srcOrd="0" destOrd="0" presId="urn:microsoft.com/office/officeart/2008/layout/HorizontalMultiLevelHierarchy"/>
    <dgm:cxn modelId="{B97C3670-194A-404D-979D-4D47AEBE956B}" type="presParOf" srcId="{6B33DED4-23FA-4E80-B02F-247EA52E23FF}" destId="{BD9C8D2C-ACF1-434C-AECE-909EE4AC1D25}" srcOrd="3" destOrd="0" presId="urn:microsoft.com/office/officeart/2008/layout/HorizontalMultiLevelHierarchy"/>
    <dgm:cxn modelId="{E0871365-2C3B-48E1-8B49-2B704381A85E}" type="presParOf" srcId="{BD9C8D2C-ACF1-434C-AECE-909EE4AC1D25}" destId="{F6A327A9-3AC4-4A12-9959-AD5ABB3A737B}" srcOrd="0" destOrd="0" presId="urn:microsoft.com/office/officeart/2008/layout/HorizontalMultiLevelHierarchy"/>
    <dgm:cxn modelId="{D8E5212E-1A8E-4544-8E48-F096071C41D9}" type="presParOf" srcId="{BD9C8D2C-ACF1-434C-AECE-909EE4AC1D25}" destId="{47EA7FF4-87EA-43CB-9500-60F4150EC209}" srcOrd="1" destOrd="0" presId="urn:microsoft.com/office/officeart/2008/layout/HorizontalMultiLevelHierarchy"/>
    <dgm:cxn modelId="{1217CFBE-F048-458B-8509-3C8209C6C1C5}" type="presParOf" srcId="{6B33DED4-23FA-4E80-B02F-247EA52E23FF}" destId="{6B994563-F823-4424-94C5-8DA0CB5F3DA6}" srcOrd="4" destOrd="0" presId="urn:microsoft.com/office/officeart/2008/layout/HorizontalMultiLevelHierarchy"/>
    <dgm:cxn modelId="{2EC9F2A3-0E40-4FA4-A518-C16467DFCFF8}" type="presParOf" srcId="{6B994563-F823-4424-94C5-8DA0CB5F3DA6}" destId="{C75E2F65-BA00-416B-8E35-7027B0040089}" srcOrd="0" destOrd="0" presId="urn:microsoft.com/office/officeart/2008/layout/HorizontalMultiLevelHierarchy"/>
    <dgm:cxn modelId="{E4F8D158-948B-4C96-98ED-6D3F4086114F}" type="presParOf" srcId="{6B33DED4-23FA-4E80-B02F-247EA52E23FF}" destId="{6964BED8-0933-40AF-B442-2AA6B833EB40}" srcOrd="5" destOrd="0" presId="urn:microsoft.com/office/officeart/2008/layout/HorizontalMultiLevelHierarchy"/>
    <dgm:cxn modelId="{07FB2F41-F0D0-44CD-AA10-2607CD62E510}" type="presParOf" srcId="{6964BED8-0933-40AF-B442-2AA6B833EB40}" destId="{D72AA999-D058-4BB3-B187-93D333ECCED3}" srcOrd="0" destOrd="0" presId="urn:microsoft.com/office/officeart/2008/layout/HorizontalMultiLevelHierarchy"/>
    <dgm:cxn modelId="{5D918D06-9E5D-4BE6-9710-BB087FB7FA0C}" type="presParOf" srcId="{6964BED8-0933-40AF-B442-2AA6B833EB40}" destId="{3300261A-D41A-4FF0-987D-E68856C55F63}" srcOrd="1" destOrd="0" presId="urn:microsoft.com/office/officeart/2008/layout/HorizontalMultiLevelHierarchy"/>
    <dgm:cxn modelId="{EA75635A-E75F-4F5E-9FDC-B8B950E088F1}" type="presParOf" srcId="{FC96B2D9-69E9-4F88-9488-1F094F147A5D}" destId="{2496886E-B084-47A6-BEFB-0095CF941FFE}" srcOrd="4" destOrd="0" presId="urn:microsoft.com/office/officeart/2008/layout/HorizontalMultiLevelHierarchy"/>
    <dgm:cxn modelId="{C38D2E30-B91C-41EF-B4F5-A649AD620A34}" type="presParOf" srcId="{2496886E-B084-47A6-BEFB-0095CF941FFE}" destId="{78B4C95F-2A05-4924-9E44-3ABF9A9B3D6B}" srcOrd="0" destOrd="0" presId="urn:microsoft.com/office/officeart/2008/layout/HorizontalMultiLevelHierarchy"/>
    <dgm:cxn modelId="{C7FF0312-0C60-4B58-900E-0F9CD4B11B13}" type="presParOf" srcId="{FC96B2D9-69E9-4F88-9488-1F094F147A5D}" destId="{FC82C3B9-D5C1-4FBF-BA5C-640B75BFBE1E}" srcOrd="5" destOrd="0" presId="urn:microsoft.com/office/officeart/2008/layout/HorizontalMultiLevelHierarchy"/>
    <dgm:cxn modelId="{89C693FF-9134-477A-AC6A-2D32D184FEEF}" type="presParOf" srcId="{FC82C3B9-D5C1-4FBF-BA5C-640B75BFBE1E}" destId="{76618C8C-DF9B-4ECC-B90A-69DFFF3F3A85}" srcOrd="0" destOrd="0" presId="urn:microsoft.com/office/officeart/2008/layout/HorizontalMultiLevelHierarchy"/>
    <dgm:cxn modelId="{97441EDA-04AF-4260-BB9C-8EB734644949}" type="presParOf" srcId="{FC82C3B9-D5C1-4FBF-BA5C-640B75BFBE1E}" destId="{05219DF8-E44E-4803-B719-759DACB5E8F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6886E-B084-47A6-BEFB-0095CF941FFE}">
      <dsp:nvSpPr>
        <dsp:cNvPr id="0" name=""/>
        <dsp:cNvSpPr/>
      </dsp:nvSpPr>
      <dsp:spPr>
        <a:xfrm>
          <a:off x="682629" y="2532625"/>
          <a:ext cx="444088" cy="846204"/>
        </a:xfrm>
        <a:custGeom>
          <a:avLst/>
          <a:gdLst/>
          <a:ahLst/>
          <a:cxnLst/>
          <a:rect l="0" t="0" r="0" b="0"/>
          <a:pathLst>
            <a:path>
              <a:moveTo>
                <a:pt x="0" y="0"/>
              </a:moveTo>
              <a:lnTo>
                <a:pt x="222044" y="0"/>
              </a:lnTo>
              <a:lnTo>
                <a:pt x="222044" y="846204"/>
              </a:lnTo>
              <a:lnTo>
                <a:pt x="444088" y="8462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0782" y="2931836"/>
        <a:ext cx="47782" cy="47782"/>
      </dsp:txXfrm>
    </dsp:sp>
    <dsp:sp modelId="{6B994563-F823-4424-94C5-8DA0CB5F3DA6}">
      <dsp:nvSpPr>
        <dsp:cNvPr id="0" name=""/>
        <dsp:cNvSpPr/>
      </dsp:nvSpPr>
      <dsp:spPr>
        <a:xfrm>
          <a:off x="3347159" y="2532624"/>
          <a:ext cx="444088" cy="1052851"/>
        </a:xfrm>
        <a:custGeom>
          <a:avLst/>
          <a:gdLst/>
          <a:ahLst/>
          <a:cxnLst/>
          <a:rect l="0" t="0" r="0" b="0"/>
          <a:pathLst>
            <a:path>
              <a:moveTo>
                <a:pt x="0" y="0"/>
              </a:moveTo>
              <a:lnTo>
                <a:pt x="222044" y="0"/>
              </a:lnTo>
              <a:lnTo>
                <a:pt x="222044" y="1052851"/>
              </a:lnTo>
              <a:lnTo>
                <a:pt x="444088" y="10528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40636" y="3030483"/>
        <a:ext cx="57133" cy="57133"/>
      </dsp:txXfrm>
    </dsp:sp>
    <dsp:sp modelId="{018273EF-6150-422A-AC90-1306AEB2771E}">
      <dsp:nvSpPr>
        <dsp:cNvPr id="0" name=""/>
        <dsp:cNvSpPr/>
      </dsp:nvSpPr>
      <dsp:spPr>
        <a:xfrm>
          <a:off x="3347159" y="2532624"/>
          <a:ext cx="444088" cy="206646"/>
        </a:xfrm>
        <a:custGeom>
          <a:avLst/>
          <a:gdLst/>
          <a:ahLst/>
          <a:cxnLst/>
          <a:rect l="0" t="0" r="0" b="0"/>
          <a:pathLst>
            <a:path>
              <a:moveTo>
                <a:pt x="0" y="0"/>
              </a:moveTo>
              <a:lnTo>
                <a:pt x="222044" y="0"/>
              </a:lnTo>
              <a:lnTo>
                <a:pt x="222044" y="206646"/>
              </a:lnTo>
              <a:lnTo>
                <a:pt x="444088" y="20664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56958" y="2623702"/>
        <a:ext cx="24490" cy="24490"/>
      </dsp:txXfrm>
    </dsp:sp>
    <dsp:sp modelId="{C0CD8B85-DEA9-4841-86EF-72C8DAE4E4D7}">
      <dsp:nvSpPr>
        <dsp:cNvPr id="0" name=""/>
        <dsp:cNvSpPr/>
      </dsp:nvSpPr>
      <dsp:spPr>
        <a:xfrm>
          <a:off x="3347159" y="1686420"/>
          <a:ext cx="444088" cy="846204"/>
        </a:xfrm>
        <a:custGeom>
          <a:avLst/>
          <a:gdLst/>
          <a:ahLst/>
          <a:cxnLst/>
          <a:rect l="0" t="0" r="0" b="0"/>
          <a:pathLst>
            <a:path>
              <a:moveTo>
                <a:pt x="0" y="846204"/>
              </a:moveTo>
              <a:lnTo>
                <a:pt x="222044" y="846204"/>
              </a:lnTo>
              <a:lnTo>
                <a:pt x="222044" y="0"/>
              </a:lnTo>
              <a:lnTo>
                <a:pt x="444088"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45312" y="2085631"/>
        <a:ext cx="47782" cy="47782"/>
      </dsp:txXfrm>
    </dsp:sp>
    <dsp:sp modelId="{1E482033-6F38-44F2-94BD-9EBE38B2F560}">
      <dsp:nvSpPr>
        <dsp:cNvPr id="0" name=""/>
        <dsp:cNvSpPr/>
      </dsp:nvSpPr>
      <dsp:spPr>
        <a:xfrm>
          <a:off x="682629" y="2486904"/>
          <a:ext cx="444088" cy="91440"/>
        </a:xfrm>
        <a:custGeom>
          <a:avLst/>
          <a:gdLst/>
          <a:ahLst/>
          <a:cxnLst/>
          <a:rect l="0" t="0" r="0" b="0"/>
          <a:pathLst>
            <a:path>
              <a:moveTo>
                <a:pt x="0" y="45720"/>
              </a:moveTo>
              <a:lnTo>
                <a:pt x="444088"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93571" y="2521522"/>
        <a:ext cx="22204" cy="22204"/>
      </dsp:txXfrm>
    </dsp:sp>
    <dsp:sp modelId="{28DD79E3-5F64-4C51-8EA3-C6C66B6749A9}">
      <dsp:nvSpPr>
        <dsp:cNvPr id="0" name=""/>
        <dsp:cNvSpPr/>
      </dsp:nvSpPr>
      <dsp:spPr>
        <a:xfrm>
          <a:off x="682629" y="1686420"/>
          <a:ext cx="444088" cy="846204"/>
        </a:xfrm>
        <a:custGeom>
          <a:avLst/>
          <a:gdLst/>
          <a:ahLst/>
          <a:cxnLst/>
          <a:rect l="0" t="0" r="0" b="0"/>
          <a:pathLst>
            <a:path>
              <a:moveTo>
                <a:pt x="0" y="846204"/>
              </a:moveTo>
              <a:lnTo>
                <a:pt x="222044" y="846204"/>
              </a:lnTo>
              <a:lnTo>
                <a:pt x="222044" y="0"/>
              </a:lnTo>
              <a:lnTo>
                <a:pt x="44408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0782" y="2085631"/>
        <a:ext cx="47782" cy="47782"/>
      </dsp:txXfrm>
    </dsp:sp>
    <dsp:sp modelId="{B2529CB0-A71F-438E-B301-1FBFB5192ED0}">
      <dsp:nvSpPr>
        <dsp:cNvPr id="0" name=""/>
        <dsp:cNvSpPr/>
      </dsp:nvSpPr>
      <dsp:spPr>
        <a:xfrm rot="16200000">
          <a:off x="-1437335" y="2194143"/>
          <a:ext cx="3562967" cy="6769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素 养</a:t>
          </a:r>
        </a:p>
      </dsp:txBody>
      <dsp:txXfrm>
        <a:off x="-1437335" y="2194143"/>
        <a:ext cx="3562967" cy="676963"/>
      </dsp:txXfrm>
    </dsp:sp>
    <dsp:sp modelId="{3919F382-9AFD-4FC5-8D53-B58799ED7D56}">
      <dsp:nvSpPr>
        <dsp:cNvPr id="0" name=""/>
        <dsp:cNvSpPr/>
      </dsp:nvSpPr>
      <dsp:spPr>
        <a:xfrm>
          <a:off x="1126718" y="1347938"/>
          <a:ext cx="2220441" cy="6769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思 想</a:t>
          </a:r>
        </a:p>
      </dsp:txBody>
      <dsp:txXfrm>
        <a:off x="1126718" y="1347938"/>
        <a:ext cx="2220441" cy="676963"/>
      </dsp:txXfrm>
    </dsp:sp>
    <dsp:sp modelId="{6ED099DF-17F5-4115-BE38-BC551DD5647B}">
      <dsp:nvSpPr>
        <dsp:cNvPr id="0" name=""/>
        <dsp:cNvSpPr/>
      </dsp:nvSpPr>
      <dsp:spPr>
        <a:xfrm>
          <a:off x="1126718" y="2194143"/>
          <a:ext cx="2220441" cy="6769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劳 技</a:t>
          </a:r>
        </a:p>
      </dsp:txBody>
      <dsp:txXfrm>
        <a:off x="1126718" y="2194143"/>
        <a:ext cx="2220441" cy="676963"/>
      </dsp:txXfrm>
    </dsp:sp>
    <dsp:sp modelId="{7E4D5914-FB36-40FF-962E-E375EA69F9DE}">
      <dsp:nvSpPr>
        <dsp:cNvPr id="0" name=""/>
        <dsp:cNvSpPr/>
      </dsp:nvSpPr>
      <dsp:spPr>
        <a:xfrm>
          <a:off x="3791247" y="1141291"/>
          <a:ext cx="3576043" cy="1090257"/>
        </a:xfrm>
        <a:prstGeom prst="rect">
          <a:avLst/>
        </a:prstGeom>
        <a:solidFill>
          <a:schemeClr val="accent3">
            <a:hueOff val="0"/>
            <a:satOff val="0"/>
            <a:lumOff val="0"/>
            <a:alphaOff val="0"/>
          </a:schemeClr>
        </a:solidFill>
        <a:ln w="190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rgbClr val="FF0000"/>
              </a:solidFill>
            </a:rPr>
            <a:t>信 息</a:t>
          </a:r>
        </a:p>
      </dsp:txBody>
      <dsp:txXfrm>
        <a:off x="3791247" y="1141291"/>
        <a:ext cx="3576043" cy="1090257"/>
      </dsp:txXfrm>
    </dsp:sp>
    <dsp:sp modelId="{F6A327A9-3AC4-4A12-9959-AD5ABB3A737B}">
      <dsp:nvSpPr>
        <dsp:cNvPr id="0" name=""/>
        <dsp:cNvSpPr/>
      </dsp:nvSpPr>
      <dsp:spPr>
        <a:xfrm>
          <a:off x="3791247" y="2400789"/>
          <a:ext cx="2220441" cy="67696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媒 介</a:t>
          </a:r>
        </a:p>
      </dsp:txBody>
      <dsp:txXfrm>
        <a:off x="3791247" y="2400789"/>
        <a:ext cx="2220441" cy="676963"/>
      </dsp:txXfrm>
    </dsp:sp>
    <dsp:sp modelId="{D72AA999-D058-4BB3-B187-93D333ECCED3}">
      <dsp:nvSpPr>
        <dsp:cNvPr id="0" name=""/>
        <dsp:cNvSpPr/>
      </dsp:nvSpPr>
      <dsp:spPr>
        <a:xfrm>
          <a:off x="3791247" y="3246994"/>
          <a:ext cx="2220441" cy="67696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作 战</a:t>
          </a:r>
        </a:p>
      </dsp:txBody>
      <dsp:txXfrm>
        <a:off x="3791247" y="3246994"/>
        <a:ext cx="2220441" cy="676963"/>
      </dsp:txXfrm>
    </dsp:sp>
    <dsp:sp modelId="{76618C8C-DF9B-4ECC-B90A-69DFFF3F3A85}">
      <dsp:nvSpPr>
        <dsp:cNvPr id="0" name=""/>
        <dsp:cNvSpPr/>
      </dsp:nvSpPr>
      <dsp:spPr>
        <a:xfrm>
          <a:off x="1126718" y="3040347"/>
          <a:ext cx="2220441" cy="6769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身 体</a:t>
          </a:r>
        </a:p>
      </dsp:txBody>
      <dsp:txXfrm>
        <a:off x="1126718" y="3040347"/>
        <a:ext cx="2220441" cy="67696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8/13/2019</a:t>
            </a:fld>
            <a:endParaRPr lang="en-US" altLang="zh-CN"/>
          </a:p>
        </p:txBody>
      </p:sp>
      <p:sp>
        <p:nvSpPr>
          <p:cNvPr id="2052"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Click to edit Master text styles</a:t>
            </a:r>
          </a:p>
          <a:p>
            <a:pPr>
              <a:defRPr/>
            </a:pPr>
            <a:r>
              <a:rPr lang="zh-CN" altLang="zh-CN"/>
              <a:t>Second level</a:t>
            </a:r>
          </a:p>
          <a:p>
            <a:pPr>
              <a:defRPr/>
            </a:pPr>
            <a:r>
              <a:rPr lang="zh-CN" altLang="zh-CN"/>
              <a:t>Third level</a:t>
            </a:r>
          </a:p>
          <a:p>
            <a:pPr>
              <a:defRPr/>
            </a:pPr>
            <a:r>
              <a:rPr lang="zh-CN" altLang="zh-CN"/>
              <a:t>Fourth level</a:t>
            </a:r>
          </a:p>
          <a:p>
            <a:pPr>
              <a:defRPr/>
            </a:pPr>
            <a:r>
              <a:rPr lang="zh-CN" altLang="zh-CN"/>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baike.baidu.com/view/262489.htm" TargetMode="External"/><Relationship Id="rId7" Type="http://schemas.openxmlformats.org/officeDocument/2006/relationships/hyperlink" Target="http://baike.baidu.com/view/72652.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baike.baidu.com/view/1563.htm" TargetMode="External"/><Relationship Id="rId5" Type="http://schemas.openxmlformats.org/officeDocument/2006/relationships/hyperlink" Target="http://baike.baidu.com/view/2252130.htm" TargetMode="External"/><Relationship Id="rId4" Type="http://schemas.openxmlformats.org/officeDocument/2006/relationships/hyperlink" Target="http://baike.baidu.com/view/2831554.ht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baike.baidu.com/view/3930.htm"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baike.baidu.com/view/23880.htm" TargetMode="External"/><Relationship Id="rId5" Type="http://schemas.openxmlformats.org/officeDocument/2006/relationships/hyperlink" Target="http://baike.baidu.com/view/6825.htm" TargetMode="External"/><Relationship Id="rId4" Type="http://schemas.openxmlformats.org/officeDocument/2006/relationships/hyperlink" Target="http://baike.baidu.com/view/68389.ht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381000" y="685800"/>
            <a:ext cx="6096000" cy="3429000"/>
          </a:xfrm>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自我介绍。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8/13/2019</a:t>
            </a:fld>
            <a:endParaRPr lang="en-US" altLang="zh-CN"/>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AutoNum type="arabicPeriod"/>
              <a:defRPr/>
            </a:pPr>
            <a:r>
              <a:rPr lang="zh-CN" altLang="en-US" dirty="0"/>
              <a:t>了解什么是信息素养？</a:t>
            </a:r>
            <a:endParaRPr lang="en-US" altLang="zh-CN" dirty="0"/>
          </a:p>
          <a:p>
            <a:pPr marL="228600" indent="-228600">
              <a:buFont typeface="+mj-lt"/>
              <a:buAutoNum type="arabicPeriod"/>
              <a:defRPr/>
            </a:pPr>
            <a:r>
              <a:rPr lang="zh-CN" altLang="en-US" dirty="0"/>
              <a:t>信息时代存在的问题？</a:t>
            </a:r>
            <a:endParaRPr lang="en-US" altLang="zh-CN" dirty="0"/>
          </a:p>
          <a:p>
            <a:pPr marL="228600" indent="-228600">
              <a:buFont typeface="+mj-lt"/>
              <a:buAutoNum type="arabicPeriod"/>
              <a:defRPr/>
            </a:pPr>
            <a:r>
              <a:rPr lang="zh-CN" altLang="en-US" dirty="0"/>
              <a:t>本课程能提升那些方面的素养，如何提升？</a:t>
            </a:r>
            <a:endParaRPr lang="en-US" altLang="zh-CN" dirty="0"/>
          </a:p>
          <a:p>
            <a:pPr>
              <a:buFont typeface="+mj-lt"/>
              <a:buNone/>
              <a:defRPr/>
            </a:pPr>
            <a:r>
              <a:rPr lang="zh-CN" altLang="en-US" dirty="0">
                <a:solidFill>
                  <a:srgbClr val="FF0000"/>
                </a:solidFill>
              </a:rPr>
              <a:t>核心：本课程是做什么的</a:t>
            </a: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8/13/2019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10</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14</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AutoNum type="arabicPeriod"/>
              <a:defRPr/>
            </a:pPr>
            <a:r>
              <a:rPr lang="zh-CN" altLang="en-US" dirty="0"/>
              <a:t>了解什么是信息素养？</a:t>
            </a:r>
            <a:endParaRPr lang="en-US" altLang="zh-CN" dirty="0"/>
          </a:p>
          <a:p>
            <a:pPr marL="228600" indent="-228600">
              <a:buFont typeface="+mj-lt"/>
              <a:buAutoNum type="arabicPeriod"/>
              <a:defRPr/>
            </a:pPr>
            <a:r>
              <a:rPr lang="zh-CN" altLang="en-US" dirty="0"/>
              <a:t>信息时代存在的问题？</a:t>
            </a:r>
            <a:endParaRPr lang="en-US" altLang="zh-CN" dirty="0"/>
          </a:p>
          <a:p>
            <a:pPr marL="228600" indent="-228600">
              <a:buFont typeface="+mj-lt"/>
              <a:buAutoNum type="arabicPeriod"/>
              <a:defRPr/>
            </a:pPr>
            <a:r>
              <a:rPr lang="zh-CN" altLang="en-US" dirty="0"/>
              <a:t>本课程能提升那些方面的素养，如何提升？</a:t>
            </a:r>
            <a:endParaRPr lang="en-US" altLang="zh-CN" dirty="0"/>
          </a:p>
          <a:p>
            <a:pPr>
              <a:buFont typeface="+mj-lt"/>
              <a:buNone/>
              <a:defRPr/>
            </a:pPr>
            <a:r>
              <a:rPr lang="zh-CN" altLang="en-US" dirty="0">
                <a:solidFill>
                  <a:srgbClr val="FF0000"/>
                </a:solidFill>
              </a:rPr>
              <a:t>核心：本课程是做什么的</a:t>
            </a: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8/13/2019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15</a:t>
            </a:fld>
            <a:endParaRPr lang="en-US" altLang="zh-CN"/>
          </a:p>
        </p:txBody>
      </p:sp>
    </p:spTree>
    <p:extLst>
      <p:ext uri="{BB962C8B-B14F-4D97-AF65-F5344CB8AC3E}">
        <p14:creationId xmlns:p14="http://schemas.microsoft.com/office/powerpoint/2010/main" val="3336053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信息“使用”场景表现思想：</a:t>
            </a:r>
            <a:r>
              <a:rPr lang="zh-CN" altLang="en-US" sz="1200" dirty="0">
                <a:solidFill>
                  <a:schemeClr val="bg2"/>
                </a:solidFill>
                <a:latin typeface="微软雅黑" panose="020B0503020204020204" pitchFamily="34" charset="-122"/>
                <a:ea typeface="微软雅黑" panose="020B0503020204020204" pitchFamily="34" charset="-122"/>
              </a:rPr>
              <a:t>信息本身的</a:t>
            </a:r>
            <a:r>
              <a:rPr lang="zh-CN" altLang="en-US" sz="1200" dirty="0">
                <a:solidFill>
                  <a:srgbClr val="FF0000"/>
                </a:solidFill>
                <a:latin typeface="微软雅黑" panose="020B0503020204020204" pitchFamily="34" charset="-122"/>
                <a:ea typeface="微软雅黑" panose="020B0503020204020204" pitchFamily="34" charset="-122"/>
              </a:rPr>
              <a:t>量</a:t>
            </a:r>
            <a:r>
              <a:rPr lang="zh-CN" altLang="en-US" sz="1200" dirty="0">
                <a:solidFill>
                  <a:schemeClr val="bg2"/>
                </a:solidFill>
                <a:latin typeface="微软雅黑" panose="020B0503020204020204" pitchFamily="34" charset="-122"/>
                <a:ea typeface="微软雅黑" panose="020B0503020204020204" pitchFamily="34" charset="-122"/>
              </a:rPr>
              <a:t>和</a:t>
            </a:r>
            <a:r>
              <a:rPr lang="zh-CN" altLang="en-US" sz="1200" dirty="0">
                <a:solidFill>
                  <a:srgbClr val="FF0000"/>
                </a:solidFill>
                <a:latin typeface="微软雅黑" panose="020B0503020204020204" pitchFamily="34" charset="-122"/>
                <a:ea typeface="微软雅黑" panose="020B0503020204020204" pitchFamily="34" charset="-122"/>
              </a:rPr>
              <a:t>质</a:t>
            </a:r>
            <a:r>
              <a:rPr lang="zh-CN" altLang="en-US" sz="1200" dirty="0">
                <a:solidFill>
                  <a:schemeClr val="bg2"/>
                </a:solidFill>
                <a:latin typeface="微软雅黑" panose="020B0503020204020204" pitchFamily="34" charset="-122"/>
                <a:ea typeface="微软雅黑" panose="020B0503020204020204" pitchFamily="34" charset="-122"/>
              </a:rPr>
              <a:t>，信息使用者的</a:t>
            </a:r>
            <a:r>
              <a:rPr lang="zh-CN" altLang="en-US" sz="1200" dirty="0">
                <a:solidFill>
                  <a:srgbClr val="FF0000"/>
                </a:solidFill>
                <a:latin typeface="微软雅黑" panose="020B0503020204020204" pitchFamily="34" charset="-122"/>
                <a:ea typeface="微软雅黑" panose="020B0503020204020204" pitchFamily="34" charset="-122"/>
              </a:rPr>
              <a:t>精神</a:t>
            </a:r>
            <a:r>
              <a:rPr lang="zh-CN" altLang="en-US" sz="1200" dirty="0">
                <a:solidFill>
                  <a:schemeClr val="bg2"/>
                </a:solidFill>
                <a:latin typeface="微软雅黑" panose="020B0503020204020204" pitchFamily="34" charset="-122"/>
                <a:ea typeface="微软雅黑" panose="020B0503020204020204" pitchFamily="34" charset="-122"/>
              </a:rPr>
              <a:t>和</a:t>
            </a:r>
            <a:r>
              <a:rPr lang="zh-CN" altLang="en-US" sz="1200" dirty="0">
                <a:solidFill>
                  <a:srgbClr val="FF0000"/>
                </a:solidFill>
                <a:latin typeface="微软雅黑" panose="020B0503020204020204" pitchFamily="34" charset="-122"/>
                <a:ea typeface="微软雅黑" panose="020B0503020204020204" pitchFamily="34" charset="-122"/>
              </a:rPr>
              <a:t>效率</a:t>
            </a:r>
            <a:r>
              <a:rPr lang="zh-CN" altLang="en-US" sz="1200" dirty="0">
                <a:solidFill>
                  <a:schemeClr val="bg2"/>
                </a:solidFill>
                <a:latin typeface="微软雅黑" panose="020B0503020204020204" pitchFamily="34" charset="-122"/>
                <a:ea typeface="微软雅黑" panose="020B0503020204020204" pitchFamily="34" charset="-122"/>
              </a:rPr>
              <a:t>。</a:t>
            </a:r>
            <a:endParaRPr lang="en-US" altLang="zh-CN" sz="1200" dirty="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准备演讲稿材料：</a:t>
            </a:r>
            <a:endParaRPr lang="en-US" altLang="zh-CN" sz="1200" dirty="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r>
              <a:rPr lang="en-US" altLang="zh-CN" sz="1200" dirty="0">
                <a:solidFill>
                  <a:schemeClr val="bg2"/>
                </a:solidFill>
                <a:latin typeface="微软雅黑" panose="020B0503020204020204" pitchFamily="34" charset="-122"/>
                <a:ea typeface="微软雅黑" panose="020B0503020204020204" pitchFamily="34" charset="-122"/>
              </a:rPr>
              <a:t>1</a:t>
            </a:r>
            <a:r>
              <a:rPr lang="zh-CN" altLang="en-US" sz="1200" dirty="0">
                <a:solidFill>
                  <a:schemeClr val="bg2"/>
                </a:solidFill>
                <a:latin typeface="微软雅黑" panose="020B0503020204020204" pitchFamily="34" charset="-122"/>
                <a:ea typeface="微软雅黑" panose="020B0503020204020204" pitchFamily="34" charset="-122"/>
              </a:rPr>
              <a:t>、了解竞选的相关流程</a:t>
            </a:r>
            <a:endParaRPr lang="en-US" altLang="zh-CN" sz="1200" dirty="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r>
              <a:rPr lang="en-US" altLang="zh-CN" sz="1200" dirty="0">
                <a:solidFill>
                  <a:schemeClr val="bg2"/>
                </a:solidFill>
                <a:latin typeface="微软雅黑" panose="020B0503020204020204" pitchFamily="34" charset="-122"/>
                <a:ea typeface="微软雅黑" panose="020B0503020204020204" pitchFamily="34" charset="-122"/>
              </a:rPr>
              <a:t>2</a:t>
            </a:r>
            <a:r>
              <a:rPr lang="zh-CN" altLang="en-US" sz="1200" dirty="0">
                <a:solidFill>
                  <a:schemeClr val="bg2"/>
                </a:solidFill>
                <a:latin typeface="微软雅黑" panose="020B0503020204020204" pitchFamily="34" charset="-122"/>
                <a:ea typeface="微软雅黑" panose="020B0503020204020204" pitchFamily="34" charset="-122"/>
              </a:rPr>
              <a:t>、了解学生会和体育部的相关日常活动和组织结构。</a:t>
            </a:r>
            <a:endParaRPr lang="en-US" altLang="zh-CN" sz="1200" dirty="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r>
              <a:rPr lang="en-US" altLang="zh-CN" sz="1200" dirty="0">
                <a:solidFill>
                  <a:schemeClr val="bg2"/>
                </a:solidFill>
                <a:latin typeface="微软雅黑" panose="020B0503020204020204" pitchFamily="34" charset="-122"/>
                <a:ea typeface="微软雅黑" panose="020B0503020204020204" pitchFamily="34" charset="-122"/>
              </a:rPr>
              <a:t>3</a:t>
            </a:r>
            <a:r>
              <a:rPr lang="zh-CN" altLang="en-US" sz="1200" dirty="0">
                <a:solidFill>
                  <a:schemeClr val="bg2"/>
                </a:solidFill>
                <a:latin typeface="微软雅黑" panose="020B0503020204020204" pitchFamily="34" charset="-122"/>
                <a:ea typeface="微软雅黑" panose="020B0503020204020204" pitchFamily="34" charset="-122"/>
              </a:rPr>
              <a:t>、准备演讲稿：竞选演讲稿的形式，内容、演讲注意的事项等。</a:t>
            </a:r>
            <a:endParaRPr lang="en-US" altLang="zh-CN" sz="1200" dirty="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r>
              <a:rPr lang="en-US" altLang="zh-CN" sz="1200" dirty="0">
                <a:solidFill>
                  <a:schemeClr val="bg2"/>
                </a:solidFill>
                <a:latin typeface="微软雅黑" panose="020B0503020204020204" pitchFamily="34" charset="-122"/>
                <a:ea typeface="微软雅黑" panose="020B0503020204020204" pitchFamily="34" charset="-122"/>
              </a:rPr>
              <a:t>4</a:t>
            </a:r>
            <a:r>
              <a:rPr lang="zh-CN" altLang="en-US" sz="1200" dirty="0">
                <a:solidFill>
                  <a:schemeClr val="bg2"/>
                </a:solidFill>
                <a:latin typeface="微软雅黑" panose="020B0503020204020204" pitchFamily="34" charset="-122"/>
                <a:ea typeface="微软雅黑" panose="020B0503020204020204" pitchFamily="34" charset="-122"/>
              </a:rPr>
              <a:t>、整理演讲稿</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写大纲，具体内容。</a:t>
            </a:r>
            <a:endParaRPr lang="en-US" altLang="zh-CN"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fontScale="92500"/>
          </a:bodyPr>
          <a:lstStyle/>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尊重知识、终身学习、勇于创新</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观念</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善于将社会对人人的要求自觉地转化为个人内在的信息需求</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社会发展需求</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对信息有敏感性和洞察力，迅速有效的发现并掌握有价值的信息</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解决问题的关键</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信息意识的提高是一个循序渐进、不断培养和反复实践的过程。</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当代大学生面对多种不同的传播媒体获取信息，在这些信息面前，大学生所缺乏的是：</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    信息敏感性</a:t>
            </a:r>
            <a:r>
              <a:rPr lang="zh-CN" altLang="en-US" sz="1200" baseline="0" dirty="0">
                <a:solidFill>
                  <a:schemeClr val="bg2"/>
                </a:solidFill>
                <a:latin typeface="微软雅黑" panose="020B0503020204020204" pitchFamily="34" charset="-122"/>
                <a:ea typeface="微软雅黑" panose="020B0503020204020204" pitchFamily="34" charset="-122"/>
              </a:rPr>
              <a:t>，总是处于被动接受；</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信息创造性，总是拿来主义；</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信息评估意识不强，面临纷乱的复杂信息时，不能做出正确的判断</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重藏轻用的陈旧观念，什么意思呢？就是对信息意识的理解较为狭隘，思路不开阔</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短短的一次课不能说明什么，需要长期的实践</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endParaRPr lang="en-US" altLang="zh-CN"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1573543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pPr marL="0" marR="0" indent="0" algn="l" defTabSz="0" rtl="0" eaLnBrk="0" fontAlgn="base" latinLnBrk="0" hangingPunct="0">
              <a:lnSpc>
                <a:spcPct val="150000"/>
              </a:lnSpc>
              <a:spcBef>
                <a:spcPct val="30000"/>
              </a:spcBef>
              <a:spcAft>
                <a:spcPct val="0"/>
              </a:spcAft>
              <a:buClr>
                <a:srgbClr val="E67016"/>
              </a:buClr>
              <a:buSzTx/>
              <a:buFont typeface="Wingdings" pitchFamily="2" charset="2"/>
              <a:buNone/>
              <a:tabLst/>
              <a:defRPr/>
            </a:pPr>
            <a:r>
              <a:rPr lang="en-US" altLang="zh-CN" sz="1200" b="0" i="0" kern="1200" dirty="0">
                <a:solidFill>
                  <a:schemeClr val="tx1"/>
                </a:solidFill>
                <a:latin typeface="Arial" panose="020B0604020202020204" pitchFamily="34" charset="0"/>
                <a:ea typeface="+mn-ea"/>
                <a:cs typeface="+mn-cs"/>
              </a:rPr>
              <a:t>1990</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9</a:t>
            </a:r>
            <a:r>
              <a:rPr lang="zh-CN" altLang="en-US" sz="1200" b="0" i="0" kern="1200" dirty="0">
                <a:solidFill>
                  <a:schemeClr val="tx1"/>
                </a:solidFill>
                <a:latin typeface="Arial" panose="020B0604020202020204" pitchFamily="34" charset="0"/>
                <a:ea typeface="+mn-ea"/>
                <a:cs typeface="+mn-cs"/>
              </a:rPr>
              <a:t>月我国颁布了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中华人民共和国著作权法</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，把计算机软件列为享有著作权保护的作品；</a:t>
            </a:r>
            <a:r>
              <a:rPr lang="en-US" altLang="zh-CN" sz="1200" b="0" i="0" kern="1200" dirty="0">
                <a:solidFill>
                  <a:schemeClr val="tx1"/>
                </a:solidFill>
                <a:latin typeface="Arial" panose="020B0604020202020204" pitchFamily="34" charset="0"/>
                <a:ea typeface="+mn-ea"/>
                <a:cs typeface="+mn-cs"/>
              </a:rPr>
              <a:t>1991</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6</a:t>
            </a:r>
            <a:r>
              <a:rPr lang="zh-CN" altLang="en-US" sz="1200" b="0" i="0" kern="1200" dirty="0">
                <a:solidFill>
                  <a:schemeClr val="tx1"/>
                </a:solidFill>
                <a:latin typeface="Arial" panose="020B0604020202020204" pitchFamily="34" charset="0"/>
                <a:ea typeface="+mn-ea"/>
                <a:cs typeface="+mn-cs"/>
              </a:rPr>
              <a:t>月，颁布了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计算机软件保护条例</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，规定计算机软件是个人或者团体的智力产品，同专利、著作一样受法律的保护任何未经授权的使用、复制都是非法的，按规定要受到法律的制裁。 </a:t>
            </a:r>
            <a:br>
              <a:rPr lang="zh-CN" altLang="en-US" dirty="0"/>
            </a:br>
            <a:r>
              <a:rPr lang="zh-CN" altLang="en-US" sz="1200" b="0" i="0" kern="1200" dirty="0">
                <a:solidFill>
                  <a:schemeClr val="tx1"/>
                </a:solidFill>
                <a:latin typeface="Arial" panose="020B0604020202020204" pitchFamily="34" charset="0"/>
                <a:ea typeface="+mn-ea"/>
                <a:cs typeface="+mn-cs"/>
              </a:rPr>
              <a:t>　　● 人们在使用计算机软件或数据时，应遵照国家有关法律规定，尊重其作品的版权，这是使用计算机的基本道德规范。，建议人们养成良好的道德规范，具体是：</a:t>
            </a:r>
            <a:br>
              <a:rPr lang="zh-CN" altLang="en-US" dirty="0"/>
            </a:br>
            <a:r>
              <a:rPr lang="zh-CN" altLang="en-US" sz="1200" b="0" i="0" kern="1200" dirty="0">
                <a:solidFill>
                  <a:schemeClr val="tx1"/>
                </a:solidFill>
                <a:latin typeface="Arial" panose="020B0604020202020204" pitchFamily="34" charset="0"/>
                <a:ea typeface="+mn-ea"/>
                <a:cs typeface="+mn-cs"/>
              </a:rPr>
              <a:t>　　● 应该使用正版软件，坚决抵制盗版，尊重软件作者的知识产权；</a:t>
            </a:r>
            <a:br>
              <a:rPr lang="zh-CN" altLang="en-US" dirty="0"/>
            </a:br>
            <a:r>
              <a:rPr lang="zh-CN" altLang="en-US" sz="1200" b="0" i="0" kern="1200" dirty="0">
                <a:solidFill>
                  <a:schemeClr val="tx1"/>
                </a:solidFill>
                <a:latin typeface="Arial" panose="020B0604020202020204" pitchFamily="34" charset="0"/>
                <a:ea typeface="+mn-ea"/>
                <a:cs typeface="+mn-cs"/>
              </a:rPr>
              <a:t>　　● 不对软件进行非法复制；</a:t>
            </a:r>
            <a:br>
              <a:rPr lang="zh-CN" altLang="en-US" dirty="0"/>
            </a:br>
            <a:r>
              <a:rPr lang="zh-CN" altLang="en-US" sz="1200" b="0" i="0" kern="1200" dirty="0">
                <a:solidFill>
                  <a:schemeClr val="tx1"/>
                </a:solidFill>
                <a:latin typeface="Arial" panose="020B0604020202020204" pitchFamily="34" charset="0"/>
                <a:ea typeface="+mn-ea"/>
                <a:cs typeface="+mn-cs"/>
              </a:rPr>
              <a:t>　　● 不要为了保护自己的软件资源而制造病毒保护程序；</a:t>
            </a:r>
            <a:br>
              <a:rPr lang="zh-CN" altLang="en-US" dirty="0"/>
            </a:br>
            <a:r>
              <a:rPr lang="zh-CN" altLang="en-US" sz="1200" b="0" i="0" kern="1200" dirty="0">
                <a:solidFill>
                  <a:schemeClr val="tx1"/>
                </a:solidFill>
                <a:latin typeface="Arial" panose="020B0604020202020204" pitchFamily="34" charset="0"/>
                <a:ea typeface="+mn-ea"/>
                <a:cs typeface="+mn-cs"/>
              </a:rPr>
              <a:t>　　● 不要擅自纂改他人计算机内的系统信息资源； </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endParaRPr lang="en-US" altLang="zh-CN"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3516543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en-US" altLang="zh-CN" sz="1200" b="0" i="0" kern="1200" dirty="0">
                <a:solidFill>
                  <a:schemeClr val="tx1"/>
                </a:solidFill>
                <a:latin typeface="Arial" panose="020B0604020202020204" pitchFamily="34" charset="0"/>
                <a:ea typeface="+mn-ea"/>
                <a:cs typeface="+mn-cs"/>
              </a:rPr>
              <a:t>1990</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9</a:t>
            </a:r>
            <a:r>
              <a:rPr lang="zh-CN" altLang="en-US" sz="1200" b="0" i="0" kern="1200" dirty="0">
                <a:solidFill>
                  <a:schemeClr val="tx1"/>
                </a:solidFill>
                <a:latin typeface="Arial" panose="020B0604020202020204" pitchFamily="34" charset="0"/>
                <a:ea typeface="+mn-ea"/>
                <a:cs typeface="+mn-cs"/>
              </a:rPr>
              <a:t>月我国颁布了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中华人民共和国著作权法</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，把计算机软件列为享有著作权保护的作品；</a:t>
            </a:r>
            <a:r>
              <a:rPr lang="en-US" altLang="zh-CN" sz="1200" b="0" i="0" kern="1200" dirty="0">
                <a:solidFill>
                  <a:schemeClr val="tx1"/>
                </a:solidFill>
                <a:latin typeface="Arial" panose="020B0604020202020204" pitchFamily="34" charset="0"/>
                <a:ea typeface="+mn-ea"/>
                <a:cs typeface="+mn-cs"/>
              </a:rPr>
              <a:t>1991</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6</a:t>
            </a:r>
            <a:r>
              <a:rPr lang="zh-CN" altLang="en-US" sz="1200" b="0" i="0" kern="1200" dirty="0">
                <a:solidFill>
                  <a:schemeClr val="tx1"/>
                </a:solidFill>
                <a:latin typeface="Arial" panose="020B0604020202020204" pitchFamily="34" charset="0"/>
                <a:ea typeface="+mn-ea"/>
                <a:cs typeface="+mn-cs"/>
              </a:rPr>
              <a:t>月，颁布了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计算机软件保护条例</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，规定计算机软件是个人或者团体的智力产品，同专利、著作一样受法律的保护任何未经授权的使用、复制都是非法的，按规定要受到法律的制裁。 </a:t>
            </a:r>
            <a:br>
              <a:rPr lang="zh-CN" altLang="en-US" dirty="0"/>
            </a:br>
            <a:r>
              <a:rPr lang="zh-CN" altLang="en-US" sz="1200" b="0" i="0" kern="1200" dirty="0">
                <a:solidFill>
                  <a:schemeClr val="tx1"/>
                </a:solidFill>
                <a:latin typeface="Arial" panose="020B0604020202020204" pitchFamily="34" charset="0"/>
                <a:ea typeface="+mn-ea"/>
                <a:cs typeface="+mn-cs"/>
              </a:rPr>
              <a:t>　　刘某均、刘某飞系亲兄弟，</a:t>
            </a:r>
            <a:r>
              <a:rPr lang="en-US" altLang="zh-CN" sz="1200" b="0" i="0" kern="1200" dirty="0">
                <a:solidFill>
                  <a:schemeClr val="tx1"/>
                </a:solidFill>
                <a:latin typeface="Arial" panose="020B0604020202020204" pitchFamily="34" charset="0"/>
                <a:ea typeface="+mn-ea"/>
                <a:cs typeface="+mn-cs"/>
              </a:rPr>
              <a:t>2012</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5</a:t>
            </a:r>
            <a:r>
              <a:rPr lang="zh-CN" altLang="en-US" sz="1200" b="0" i="0" kern="1200" dirty="0">
                <a:solidFill>
                  <a:schemeClr val="tx1"/>
                </a:solidFill>
                <a:latin typeface="Arial" panose="020B0604020202020204" pitchFamily="34" charset="0"/>
                <a:ea typeface="+mn-ea"/>
                <a:cs typeface="+mn-cs"/>
              </a:rPr>
              <a:t>月通过互联网结识了一网友（另案处理），该网友愿意将破解的某知名软件公司的产品注册码出售给二人牟利。兄弟俩觉得有利可图，遂共同出资</a:t>
            </a:r>
            <a:r>
              <a:rPr lang="en-US" altLang="zh-CN" sz="1200" b="0" i="0" kern="1200" dirty="0">
                <a:solidFill>
                  <a:schemeClr val="tx1"/>
                </a:solidFill>
                <a:latin typeface="Arial" panose="020B0604020202020204" pitchFamily="34" charset="0"/>
                <a:ea typeface="+mn-ea"/>
                <a:cs typeface="+mn-cs"/>
              </a:rPr>
              <a:t>1800</a:t>
            </a:r>
            <a:r>
              <a:rPr lang="zh-CN" altLang="en-US" sz="1200" b="0" i="0" kern="1200" dirty="0">
                <a:solidFill>
                  <a:schemeClr val="tx1"/>
                </a:solidFill>
                <a:latin typeface="Arial" panose="020B0604020202020204" pitchFamily="34" charset="0"/>
                <a:ea typeface="+mn-ea"/>
                <a:cs typeface="+mn-cs"/>
              </a:rPr>
              <a:t>元向网友购买了该破解程序，之后两人将破解后的软件下载并非法进行刻录，并在外包装上私自印上侵权的商标。为实现牟利，两人在淘宝网上分别注册网店，大量销售侵权软件。通过调取其二人淘宝网用户名的交易记录，核算出非法经营数额共</a:t>
            </a:r>
            <a:r>
              <a:rPr lang="en-US" altLang="zh-CN" sz="1200" b="0" i="0" kern="1200" dirty="0">
                <a:solidFill>
                  <a:schemeClr val="tx1"/>
                </a:solidFill>
                <a:latin typeface="Arial" panose="020B0604020202020204" pitchFamily="34" charset="0"/>
                <a:ea typeface="+mn-ea"/>
                <a:cs typeface="+mn-cs"/>
              </a:rPr>
              <a:t>104462.32</a:t>
            </a:r>
            <a:r>
              <a:rPr lang="zh-CN" altLang="en-US" sz="1200" b="0" i="0" kern="1200" dirty="0">
                <a:solidFill>
                  <a:schemeClr val="tx1"/>
                </a:solidFill>
                <a:latin typeface="Arial" panose="020B0604020202020204" pitchFamily="34" charset="0"/>
                <a:ea typeface="+mn-ea"/>
                <a:cs typeface="+mn-cs"/>
              </a:rPr>
              <a:t>元。</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20</a:t>
            </a:fld>
            <a:endParaRPr lang="en-US" altLang="zh-CN"/>
          </a:p>
        </p:txBody>
      </p:sp>
    </p:spTree>
    <p:extLst>
      <p:ext uri="{BB962C8B-B14F-4D97-AF65-F5344CB8AC3E}">
        <p14:creationId xmlns:p14="http://schemas.microsoft.com/office/powerpoint/2010/main" val="3023143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AutoNum type="arabicPeriod"/>
              <a:defRPr/>
            </a:pPr>
            <a:r>
              <a:rPr lang="zh-CN" altLang="en-US" dirty="0"/>
              <a:t>了解什么是信息素养？</a:t>
            </a:r>
            <a:endParaRPr lang="en-US" altLang="zh-CN" dirty="0"/>
          </a:p>
          <a:p>
            <a:pPr marL="228600" indent="-228600">
              <a:buFont typeface="+mj-lt"/>
              <a:buAutoNum type="arabicPeriod"/>
              <a:defRPr/>
            </a:pPr>
            <a:r>
              <a:rPr lang="zh-CN" altLang="en-US" dirty="0"/>
              <a:t>信息时代存在的问题？</a:t>
            </a:r>
            <a:endParaRPr lang="en-US" altLang="zh-CN" dirty="0"/>
          </a:p>
          <a:p>
            <a:pPr marL="228600" indent="-228600">
              <a:buFont typeface="+mj-lt"/>
              <a:buAutoNum type="arabicPeriod"/>
              <a:defRPr/>
            </a:pPr>
            <a:r>
              <a:rPr lang="zh-CN" altLang="en-US" dirty="0"/>
              <a:t>本课程能提升那些方面的素养，如何提升？</a:t>
            </a:r>
            <a:endParaRPr lang="en-US" altLang="zh-CN" dirty="0"/>
          </a:p>
          <a:p>
            <a:pPr>
              <a:buFont typeface="+mj-lt"/>
              <a:buNone/>
              <a:defRPr/>
            </a:pPr>
            <a:r>
              <a:rPr lang="zh-CN" altLang="en-US" dirty="0">
                <a:solidFill>
                  <a:srgbClr val="FF0000"/>
                </a:solidFill>
              </a:rPr>
              <a:t>核心：本课程是做什么的</a:t>
            </a: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8/13/2019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21</a:t>
            </a:fld>
            <a:endParaRPr lang="en-US" altLang="zh-CN"/>
          </a:p>
        </p:txBody>
      </p:sp>
    </p:spTree>
    <p:extLst>
      <p:ext uri="{BB962C8B-B14F-4D97-AF65-F5344CB8AC3E}">
        <p14:creationId xmlns:p14="http://schemas.microsoft.com/office/powerpoint/2010/main" val="1302255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信息获取的能力就是指得到信息的一种能力！首先我们要知道这些知识从哪里来呢？首先要明确方向</a:t>
            </a:r>
            <a:endParaRPr lang="en-US" altLang="zh-CN" dirty="0"/>
          </a:p>
          <a:p>
            <a:r>
              <a:rPr lang="zh-CN" altLang="en-US" dirty="0"/>
              <a:t>一：网络信息：电子期刊、电子图书、数据库（中国知网   万方数据库等等）   电子文档</a:t>
            </a:r>
            <a:endParaRPr lang="en-US" altLang="zh-CN" dirty="0"/>
          </a:p>
          <a:p>
            <a:r>
              <a:rPr lang="zh-CN" altLang="en-US" dirty="0"/>
              <a:t>二：文献：图书，期刊，音像读物等等都属于文献，我们在找文献的时候一般会有日期</a:t>
            </a:r>
            <a:r>
              <a:rPr lang="zh-CN" altLang="en-US" baseline="0" dirty="0"/>
              <a:t>  作者姓名  文章题目等等来找</a:t>
            </a:r>
            <a:endParaRPr lang="en-US" altLang="zh-CN" baseline="0" dirty="0"/>
          </a:p>
          <a:p>
            <a:r>
              <a:rPr lang="zh-CN" altLang="en-US" dirty="0"/>
              <a:t>找找这些资源以后我们要如何用呢？在用之前，我们要有判断有用没用，有用的拿过来，没用的就要舍掉，什么又是有用的呢？从软件角度来说，</a:t>
            </a:r>
            <a:endParaRPr lang="en-US" altLang="zh-CN" dirty="0"/>
          </a:p>
          <a:p>
            <a:endParaRPr lang="en-US" altLang="zh-CN" dirty="0"/>
          </a:p>
          <a:p>
            <a:r>
              <a:rPr lang="zh-CN" altLang="en-US" dirty="0"/>
              <a:t>信息分析：广义上指，在占有所需信息的基础上对信息进行整理、综合、分析、推理，从而发现新的知识或发明新的技术的过程。</a:t>
            </a:r>
            <a:endParaRPr lang="en-US" altLang="zh-CN" dirty="0"/>
          </a:p>
          <a:p>
            <a:r>
              <a:rPr lang="en-US" altLang="zh-CN" dirty="0"/>
              <a:t>	          </a:t>
            </a:r>
            <a:r>
              <a:rPr lang="zh-CN" altLang="en-US" dirty="0"/>
              <a:t>狭义上指，在进行信息调研的基础上，对大量已知信息的内容进行整序和科学抽象为主要特征的信息深加工的活动，其目的是为了获取经过增值的信息产品，从而为决策提供支持和预测服务。</a:t>
            </a:r>
            <a:endParaRPr lang="en-US" altLang="zh-CN" dirty="0"/>
          </a:p>
          <a:p>
            <a:endParaRPr lang="en-US" altLang="zh-CN" dirty="0"/>
          </a:p>
          <a:p>
            <a:r>
              <a:rPr lang="zh-CN" altLang="en-US" dirty="0"/>
              <a:t>信息评价的目的在于信息的价值，如果这个信息在特定的问题中能够被利用并且发挥了他的功能，那么就是有价值的，评价信息的最终目标就是解决问题</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22</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8/13/2019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a:p>
            <a:r>
              <a:rPr lang="en-US" altLang="zh-CN" dirty="0"/>
              <a:t>1. </a:t>
            </a:r>
            <a:r>
              <a:rPr lang="zh-CN" altLang="en-US" dirty="0"/>
              <a:t>信息输入技术：键盘输入，鼠标输入，语音输入，文字图像识别 网络输入</a:t>
            </a:r>
            <a:endParaRPr lang="en-US" altLang="zh-CN" dirty="0"/>
          </a:p>
          <a:p>
            <a:r>
              <a:rPr lang="en-US" altLang="zh-CN" dirty="0"/>
              <a:t>2. </a:t>
            </a:r>
            <a:r>
              <a:rPr lang="zh-CN" altLang="en-US" dirty="0"/>
              <a:t>信息组织技术：比方说数据库，如何把各种信息汇总成一个表格，以供后人使用呢？</a:t>
            </a:r>
            <a:endParaRPr lang="en-US" altLang="zh-CN" dirty="0"/>
          </a:p>
          <a:p>
            <a:r>
              <a:rPr lang="en-US" altLang="zh-CN" dirty="0"/>
              <a:t>       </a:t>
            </a:r>
            <a:r>
              <a:rPr lang="zh-CN" altLang="en-US" dirty="0"/>
              <a:t>元数据技术、数据挖掘、数据仓库、知识发现、标记语言、数据库技术、数字图书馆技术、智能代理技术、多媒体技术、人工智能技术等。</a:t>
            </a:r>
            <a:endParaRPr lang="en-US" altLang="zh-CN" dirty="0"/>
          </a:p>
          <a:p>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数据挖掘（英语：</a:t>
            </a:r>
            <a:r>
              <a:rPr lang="en-US" altLang="zh-CN" sz="1200" b="0" i="0" kern="1200" dirty="0">
                <a:solidFill>
                  <a:schemeClr val="tx1"/>
                </a:solidFill>
                <a:latin typeface="Arial" panose="020B0604020202020204" pitchFamily="34" charset="0"/>
                <a:ea typeface="+mn-ea"/>
                <a:cs typeface="+mn-cs"/>
              </a:rPr>
              <a:t>Data mining</a:t>
            </a:r>
            <a:r>
              <a:rPr lang="zh-CN" altLang="en-US" sz="1200" b="0" i="0" kern="1200" dirty="0">
                <a:solidFill>
                  <a:schemeClr val="tx1"/>
                </a:solidFill>
                <a:latin typeface="Arial" panose="020B0604020202020204" pitchFamily="34" charset="0"/>
                <a:ea typeface="+mn-ea"/>
                <a:cs typeface="+mn-cs"/>
              </a:rPr>
              <a:t>），又译为资料探勘、数据采矿。它是数据库知识发现（英语：</a:t>
            </a:r>
            <a:r>
              <a:rPr lang="en-US" altLang="zh-CN" sz="1200" b="0" i="0" kern="1200" dirty="0">
                <a:solidFill>
                  <a:schemeClr val="tx1"/>
                </a:solidFill>
                <a:latin typeface="Arial" panose="020B0604020202020204" pitchFamily="34" charset="0"/>
                <a:ea typeface="+mn-ea"/>
                <a:cs typeface="+mn-cs"/>
              </a:rPr>
              <a:t>Knowledge-Discovery in Databases</a:t>
            </a:r>
            <a:r>
              <a:rPr lang="zh-CN" altLang="en-US" sz="1200" b="0" i="0" kern="1200" dirty="0">
                <a:solidFill>
                  <a:schemeClr val="tx1"/>
                </a:solidFill>
                <a:latin typeface="Arial" panose="020B0604020202020204" pitchFamily="34" charset="0"/>
                <a:ea typeface="+mn-ea"/>
                <a:cs typeface="+mn-cs"/>
              </a:rPr>
              <a:t>，简称：</a:t>
            </a:r>
            <a:r>
              <a:rPr lang="en-US" altLang="zh-CN" sz="1200" b="0" i="0" kern="1200" dirty="0">
                <a:solidFill>
                  <a:schemeClr val="tx1"/>
                </a:solidFill>
                <a:latin typeface="Arial" panose="020B0604020202020204" pitchFamily="34" charset="0"/>
                <a:ea typeface="+mn-ea"/>
                <a:cs typeface="+mn-cs"/>
              </a:rPr>
              <a:t>KDD)</a:t>
            </a:r>
            <a:r>
              <a:rPr lang="zh-CN" altLang="en-US" sz="1200" b="0" i="0" kern="1200" dirty="0">
                <a:solidFill>
                  <a:schemeClr val="tx1"/>
                </a:solidFill>
                <a:latin typeface="Arial" panose="020B0604020202020204" pitchFamily="34" charset="0"/>
                <a:ea typeface="+mn-ea"/>
                <a:cs typeface="+mn-cs"/>
              </a:rPr>
              <a:t>中的一个步骤。数据挖掘一般是指从大量的数据中通过算法搜索隐藏于其中信息的过程。数据挖掘通常与计算机科学有关，并通过统计、在线分析处理、情报检索、机器学习、专家系统（依靠过去的经验法则）和模式识别等诸多方法来实现上述目标。</a:t>
            </a:r>
            <a:endParaRPr lang="en-US" altLang="zh-CN" dirty="0"/>
          </a:p>
          <a:p>
            <a:r>
              <a:rPr lang="en-US" altLang="zh-CN" dirty="0"/>
              <a:t>3. </a:t>
            </a:r>
            <a:r>
              <a:rPr lang="zh-CN" altLang="en-US" dirty="0"/>
              <a:t>信息存储技术：是各科学技术得以存在和发展的基础。缩微存储技术、声像存储技术、计算机存储技术（最简单的</a:t>
            </a:r>
            <a:r>
              <a:rPr lang="en-US" altLang="zh-CN" dirty="0"/>
              <a:t>U</a:t>
            </a:r>
            <a:r>
              <a:rPr lang="zh-CN" altLang="en-US" dirty="0"/>
              <a:t>盘，移动硬盘）</a:t>
            </a:r>
            <a:endParaRPr lang="en-US" altLang="zh-CN" dirty="0"/>
          </a:p>
          <a:p>
            <a:r>
              <a:rPr lang="zh-CN" altLang="en-US" dirty="0"/>
              <a:t>存储技术都包括哪些呢？容量，传输速度，存取时间，使用时间等等</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sz="1200" b="0" i="0" kern="1200" dirty="0">
                <a:solidFill>
                  <a:schemeClr val="tx1"/>
                </a:solidFill>
                <a:latin typeface="Arial" panose="020B0604020202020204" pitchFamily="34" charset="0"/>
                <a:ea typeface="+mn-ea"/>
                <a:cs typeface="+mn-cs"/>
              </a:rPr>
              <a:t>CNKI </a:t>
            </a:r>
            <a:r>
              <a:rPr lang="zh-CN" altLang="en-US" sz="1200" b="0" i="0" kern="1200" dirty="0">
                <a:solidFill>
                  <a:schemeClr val="tx1"/>
                </a:solidFill>
                <a:latin typeface="Arial" panose="020B0604020202020204" pitchFamily="34" charset="0"/>
                <a:ea typeface="+mn-ea"/>
                <a:cs typeface="+mn-cs"/>
              </a:rPr>
              <a:t>即是</a:t>
            </a:r>
            <a:r>
              <a:rPr lang="zh-CN" altLang="en-US" sz="1200" b="0" i="0" u="none" strike="noStrike" kern="1200" dirty="0">
                <a:solidFill>
                  <a:schemeClr val="tx1"/>
                </a:solidFill>
                <a:latin typeface="Arial" panose="020B0604020202020204" pitchFamily="34" charset="0"/>
                <a:ea typeface="+mn-ea"/>
                <a:cs typeface="+mn-cs"/>
                <a:hlinkClick r:id="rId3"/>
              </a:rPr>
              <a:t>中国知识基础设施工程</a:t>
            </a:r>
            <a:r>
              <a:rPr lang="zh-CN" altLang="en-US" sz="1200" b="0" i="0" kern="1200" dirty="0">
                <a:solidFill>
                  <a:schemeClr val="tx1"/>
                </a:solidFill>
                <a:latin typeface="Arial" panose="020B0604020202020204" pitchFamily="34" charset="0"/>
                <a:ea typeface="+mn-ea"/>
                <a:cs typeface="+mn-cs"/>
              </a:rPr>
              <a:t>（</a:t>
            </a:r>
            <a:r>
              <a:rPr lang="en-US" sz="1200" b="0" i="0" kern="1200" dirty="0">
                <a:solidFill>
                  <a:schemeClr val="tx1"/>
                </a:solidFill>
                <a:latin typeface="Arial" panose="020B0604020202020204" pitchFamily="34" charset="0"/>
                <a:ea typeface="+mn-ea"/>
                <a:cs typeface="+mn-cs"/>
              </a:rPr>
              <a:t>China National Knowledge Infrastructure）。</a:t>
            </a:r>
            <a:r>
              <a:rPr lang="en-US" sz="1200" b="0" i="0" u="none" strike="noStrike" kern="1200" dirty="0">
                <a:solidFill>
                  <a:schemeClr val="tx1"/>
                </a:solidFill>
                <a:latin typeface="Arial" panose="020B0604020202020204" pitchFamily="34" charset="0"/>
                <a:ea typeface="+mn-ea"/>
                <a:cs typeface="+mn-cs"/>
                <a:hlinkClick r:id="rId4"/>
              </a:rPr>
              <a:t>CNKI</a:t>
            </a:r>
            <a:r>
              <a:rPr lang="zh-CN" altLang="en-US" sz="1200" b="0" i="0" u="none" strike="noStrike" kern="1200" dirty="0">
                <a:solidFill>
                  <a:schemeClr val="tx1"/>
                </a:solidFill>
                <a:latin typeface="Arial" panose="020B0604020202020204" pitchFamily="34" charset="0"/>
                <a:ea typeface="+mn-ea"/>
                <a:cs typeface="+mn-cs"/>
                <a:hlinkClick r:id="rId4"/>
              </a:rPr>
              <a:t>工程</a:t>
            </a:r>
            <a:r>
              <a:rPr lang="zh-CN" altLang="en-US" sz="1200" b="0" i="0" kern="1200" dirty="0">
                <a:solidFill>
                  <a:schemeClr val="tx1"/>
                </a:solidFill>
                <a:latin typeface="Arial" panose="020B0604020202020204" pitchFamily="34" charset="0"/>
                <a:ea typeface="+mn-ea"/>
                <a:cs typeface="+mn-cs"/>
              </a:rPr>
              <a:t>是以实现全社会</a:t>
            </a:r>
            <a:r>
              <a:rPr lang="zh-CN" altLang="en-US" sz="1200" b="0" i="0" u="none" strike="noStrike" kern="1200" dirty="0">
                <a:solidFill>
                  <a:schemeClr val="tx1"/>
                </a:solidFill>
                <a:latin typeface="Arial" panose="020B0604020202020204" pitchFamily="34" charset="0"/>
                <a:ea typeface="+mn-ea"/>
                <a:cs typeface="+mn-cs"/>
                <a:hlinkClick r:id="rId5"/>
              </a:rPr>
              <a:t>知识资源</a:t>
            </a:r>
            <a:r>
              <a:rPr lang="zh-CN" altLang="en-US" sz="1200" b="0" i="0" kern="1200" dirty="0">
                <a:solidFill>
                  <a:schemeClr val="tx1"/>
                </a:solidFill>
                <a:latin typeface="Arial" panose="020B0604020202020204" pitchFamily="34" charset="0"/>
                <a:ea typeface="+mn-ea"/>
                <a:cs typeface="+mn-cs"/>
              </a:rPr>
              <a:t>传播共享与增值利用为目标的信息化建设项目，由</a:t>
            </a:r>
            <a:r>
              <a:rPr lang="zh-CN" altLang="en-US" sz="1200" b="0" i="0" u="none" strike="noStrike" kern="1200" dirty="0">
                <a:solidFill>
                  <a:schemeClr val="tx1"/>
                </a:solidFill>
                <a:latin typeface="Arial" panose="020B0604020202020204" pitchFamily="34" charset="0"/>
                <a:ea typeface="+mn-ea"/>
                <a:cs typeface="+mn-cs"/>
                <a:hlinkClick r:id="rId6"/>
              </a:rPr>
              <a:t>清华大学</a:t>
            </a:r>
            <a:r>
              <a:rPr lang="zh-CN" altLang="en-US" sz="1200" b="0" i="0" kern="1200" dirty="0">
                <a:solidFill>
                  <a:schemeClr val="tx1"/>
                </a:solidFill>
                <a:latin typeface="Arial" panose="020B0604020202020204" pitchFamily="34" charset="0"/>
                <a:ea typeface="+mn-ea"/>
                <a:cs typeface="+mn-cs"/>
              </a:rPr>
              <a:t>、</a:t>
            </a:r>
            <a:r>
              <a:rPr lang="zh-CN" altLang="en-US" sz="1200" b="0" i="0" u="none" strike="noStrike" kern="1200" dirty="0">
                <a:solidFill>
                  <a:schemeClr val="tx1"/>
                </a:solidFill>
                <a:latin typeface="Arial" panose="020B0604020202020204" pitchFamily="34" charset="0"/>
                <a:ea typeface="+mn-ea"/>
                <a:cs typeface="+mn-cs"/>
                <a:hlinkClick r:id="rId7"/>
              </a:rPr>
              <a:t>清华同方</a:t>
            </a:r>
            <a:r>
              <a:rPr lang="zh-CN" altLang="en-US" sz="1200" b="0" i="0" kern="1200" dirty="0">
                <a:solidFill>
                  <a:schemeClr val="tx1"/>
                </a:solidFill>
                <a:latin typeface="Arial" panose="020B0604020202020204" pitchFamily="34" charset="0"/>
                <a:ea typeface="+mn-ea"/>
                <a:cs typeface="+mn-cs"/>
              </a:rPr>
              <a:t>发起，始建于</a:t>
            </a:r>
            <a:r>
              <a:rPr lang="en-US" altLang="zh-CN" sz="1200" b="0" i="0" kern="1200" dirty="0">
                <a:solidFill>
                  <a:schemeClr val="tx1"/>
                </a:solidFill>
                <a:latin typeface="Arial" panose="020B0604020202020204" pitchFamily="34" charset="0"/>
                <a:ea typeface="+mn-ea"/>
                <a:cs typeface="+mn-cs"/>
              </a:rPr>
              <a:t>1999</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6</a:t>
            </a:r>
            <a:r>
              <a:rPr lang="zh-CN" altLang="en-US" sz="1200" b="0" i="0" kern="1200" dirty="0">
                <a:solidFill>
                  <a:schemeClr val="tx1"/>
                </a:solidFill>
                <a:latin typeface="Arial" panose="020B0604020202020204" pitchFamily="34" charset="0"/>
                <a:ea typeface="+mn-ea"/>
                <a:cs typeface="+mn-cs"/>
              </a:rPr>
              <a:t>月。</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zh-CN" altLang="en-US" dirty="0"/>
              <a:t>万方数据股份有限公司成立于</a:t>
            </a:r>
            <a:r>
              <a:rPr lang="en-US" altLang="zh-CN" dirty="0"/>
              <a:t>2000</a:t>
            </a:r>
            <a:r>
              <a:rPr lang="zh-CN" altLang="en-US" dirty="0"/>
              <a:t>年，是由中国科技信息研究所以万方数据（集团）公司为基础，联合中国文化产业投资基金、中国科技出版传媒有限公司、北京知金科技投资有限公司、四川省科技信息研究所和科技文献出版社发起组建的高新技术股份有限公司。</a:t>
            </a:r>
            <a:endParaRPr lang="en-US" altLang="zh-CN" dirty="0"/>
          </a:p>
          <a:p>
            <a:endParaRPr lang="zh-CN" altLang="en-US" dirty="0"/>
          </a:p>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a:t>万方数据股份有限公司是国内首批以信息服务为核心的股份制高新技术企业，是在互联网领域，集信息资源产品、信息增值服务和信息处理方案为一体的综合信息服务商。</a:t>
            </a:r>
            <a:br>
              <a:rPr lang="zh-CN" altLang="en-US" dirty="0"/>
            </a:br>
            <a:endParaRPr lang="zh-CN" altLang="en-US" dirty="0"/>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25</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30</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首先病毒，木马，蠕虫统称为电脑病毒。病毒（包含蠕虫）的共同特征是自我复制、传播、破坏电脑文件，对电脑造成数据上不可逆转的损坏。而木马独有特征是伪装成正常应用骗取用户信任而入侵，潜伏在电脑中盗取用户资料与信息。</a:t>
            </a:r>
            <a:endParaRPr lang="en-US" altLang="zh-CN" dirty="0"/>
          </a:p>
          <a:p>
            <a:endParaRPr lang="en-US" altLang="zh-CN" sz="1200" b="0" i="0" kern="1200" dirty="0">
              <a:solidFill>
                <a:schemeClr val="tx1"/>
              </a:solidFill>
              <a:effectLst/>
              <a:latin typeface="Arial" panose="020B0604020202020204" pitchFamily="34" charset="0"/>
              <a:ea typeface="+mn-ea"/>
              <a:cs typeface="+mn-cs"/>
            </a:endParaRPr>
          </a:p>
          <a:p>
            <a:r>
              <a:rPr lang="zh-CN" altLang="en-US" sz="1200" b="0" i="0" kern="1200" dirty="0">
                <a:solidFill>
                  <a:schemeClr val="tx1"/>
                </a:solidFill>
                <a:effectLst/>
                <a:latin typeface="Arial" panose="020B0604020202020204" pitchFamily="34" charset="0"/>
                <a:ea typeface="+mn-ea"/>
                <a:cs typeface="+mn-cs"/>
              </a:rPr>
              <a:t>拒绝服务攻击</a:t>
            </a:r>
            <a:r>
              <a:rPr lang="en-US" altLang="zh-CN" sz="1200" b="0" i="0" kern="1200" dirty="0">
                <a:solidFill>
                  <a:schemeClr val="tx1"/>
                </a:solidFill>
                <a:effectLst/>
                <a:latin typeface="Arial" panose="020B0604020202020204" pitchFamily="34" charset="0"/>
                <a:ea typeface="+mn-ea"/>
                <a:cs typeface="+mn-cs"/>
              </a:rPr>
              <a:t>(</a:t>
            </a:r>
            <a:r>
              <a:rPr lang="en-US" altLang="zh-CN" sz="1200" b="0" i="0" kern="1200" dirty="0" err="1">
                <a:solidFill>
                  <a:schemeClr val="tx1"/>
                </a:solidFill>
                <a:effectLst/>
                <a:latin typeface="Arial" panose="020B0604020202020204" pitchFamily="34" charset="0"/>
                <a:ea typeface="+mn-ea"/>
                <a:cs typeface="+mn-cs"/>
              </a:rPr>
              <a:t>Dos:Denialof</a:t>
            </a:r>
            <a:r>
              <a:rPr lang="en-US" altLang="zh-CN" sz="1200" b="0" i="0" kern="1200" dirty="0">
                <a:solidFill>
                  <a:schemeClr val="tx1"/>
                </a:solidFill>
                <a:effectLst/>
                <a:latin typeface="Arial" panose="020B0604020202020204" pitchFamily="34" charset="0"/>
                <a:ea typeface="+mn-ea"/>
                <a:cs typeface="+mn-cs"/>
              </a:rPr>
              <a:t> Service)</a:t>
            </a:r>
            <a:r>
              <a:rPr lang="zh-CN" altLang="en-US" sz="1200" b="0" i="0" kern="1200" dirty="0">
                <a:solidFill>
                  <a:schemeClr val="tx1"/>
                </a:solidFill>
                <a:effectLst/>
                <a:latin typeface="Arial" panose="020B0604020202020204" pitchFamily="34" charset="0"/>
                <a:ea typeface="+mn-ea"/>
                <a:cs typeface="+mn-cs"/>
              </a:rPr>
              <a:t>使目标系统或者网络不能提供正常的服务</a:t>
            </a:r>
            <a:endParaRPr lang="en-US" altLang="zh-CN" sz="1200" b="0" i="0" kern="1200" dirty="0">
              <a:solidFill>
                <a:schemeClr val="tx1"/>
              </a:solidFill>
              <a:effectLst/>
              <a:latin typeface="Arial" panose="020B0604020202020204" pitchFamily="34" charset="0"/>
              <a:ea typeface="+mn-ea"/>
              <a:cs typeface="+mn-cs"/>
            </a:endParaRPr>
          </a:p>
          <a:p>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DNS</a:t>
            </a:r>
            <a:r>
              <a:rPr lang="zh-CN" altLang="en-US" sz="1200" b="0" i="0" kern="1200" dirty="0">
                <a:solidFill>
                  <a:schemeClr val="tx1"/>
                </a:solidFill>
                <a:effectLst/>
                <a:latin typeface="Arial" panose="020B0604020202020204" pitchFamily="34" charset="0"/>
                <a:ea typeface="+mn-ea"/>
                <a:cs typeface="+mn-cs"/>
              </a:rPr>
              <a:t>（</a:t>
            </a:r>
            <a:r>
              <a:rPr lang="en-US" altLang="zh-CN" sz="1200" b="0" i="0" kern="1200" dirty="0">
                <a:solidFill>
                  <a:schemeClr val="tx1"/>
                </a:solidFill>
                <a:effectLst/>
                <a:latin typeface="Arial" panose="020B0604020202020204" pitchFamily="34" charset="0"/>
                <a:ea typeface="+mn-ea"/>
                <a:cs typeface="+mn-cs"/>
              </a:rPr>
              <a:t>Domain Name System</a:t>
            </a:r>
            <a:r>
              <a:rPr lang="zh-CN" altLang="en-US" sz="1200" b="0" i="0" kern="1200" dirty="0">
                <a:solidFill>
                  <a:schemeClr val="tx1"/>
                </a:solidFill>
                <a:effectLst/>
                <a:latin typeface="Arial" panose="020B0604020202020204" pitchFamily="34" charset="0"/>
                <a:ea typeface="+mn-ea"/>
                <a:cs typeface="+mn-cs"/>
              </a:rPr>
              <a:t>，域名系统），因特网上作为域名和</a:t>
            </a:r>
            <a:r>
              <a:rPr lang="en-US" altLang="zh-CN" sz="1200" b="0" i="0" u="none" strike="noStrike" kern="1200" dirty="0">
                <a:solidFill>
                  <a:schemeClr val="tx1"/>
                </a:solidFill>
                <a:effectLst/>
                <a:latin typeface="Arial" panose="020B0604020202020204" pitchFamily="34" charset="0"/>
                <a:ea typeface="+mn-ea"/>
                <a:cs typeface="+mn-cs"/>
                <a:hlinkClick r:id="rId3"/>
              </a:rPr>
              <a:t>IP</a:t>
            </a:r>
            <a:r>
              <a:rPr lang="zh-CN" altLang="en-US" sz="1200" b="0" i="0" u="none" strike="noStrike" kern="1200" dirty="0">
                <a:solidFill>
                  <a:schemeClr val="tx1"/>
                </a:solidFill>
                <a:effectLst/>
                <a:latin typeface="Arial" panose="020B0604020202020204" pitchFamily="34" charset="0"/>
                <a:ea typeface="+mn-ea"/>
                <a:cs typeface="+mn-cs"/>
                <a:hlinkClick r:id="rId3"/>
              </a:rPr>
              <a:t>地址</a:t>
            </a:r>
            <a:r>
              <a:rPr lang="zh-CN" altLang="en-US" sz="1200" b="0" i="0" kern="1200" dirty="0">
                <a:solidFill>
                  <a:schemeClr val="tx1"/>
                </a:solidFill>
                <a:effectLst/>
                <a:latin typeface="Arial" panose="020B0604020202020204" pitchFamily="34" charset="0"/>
                <a:ea typeface="+mn-ea"/>
                <a:cs typeface="+mn-cs"/>
              </a:rPr>
              <a:t>相互映射的一个</a:t>
            </a:r>
            <a:r>
              <a:rPr lang="zh-CN" altLang="en-US" sz="1200" b="0" i="0" u="none" strike="noStrike" kern="1200" dirty="0">
                <a:solidFill>
                  <a:schemeClr val="tx1"/>
                </a:solidFill>
                <a:effectLst/>
                <a:latin typeface="Arial" panose="020B0604020202020204" pitchFamily="34" charset="0"/>
                <a:ea typeface="+mn-ea"/>
                <a:cs typeface="+mn-cs"/>
                <a:hlinkClick r:id="rId4"/>
              </a:rPr>
              <a:t>分布式数据库</a:t>
            </a:r>
            <a:r>
              <a:rPr lang="zh-CN" altLang="en-US" sz="1200" b="0" i="0" kern="1200" dirty="0">
                <a:solidFill>
                  <a:schemeClr val="tx1"/>
                </a:solidFill>
                <a:effectLst/>
                <a:latin typeface="Arial" panose="020B0604020202020204" pitchFamily="34" charset="0"/>
                <a:ea typeface="+mn-ea"/>
                <a:cs typeface="+mn-cs"/>
              </a:rPr>
              <a:t>，能够使用户更方便的访问</a:t>
            </a:r>
            <a:r>
              <a:rPr lang="zh-CN" altLang="en-US" sz="1200" b="0" i="0" u="none" strike="noStrike" kern="1200" dirty="0">
                <a:solidFill>
                  <a:schemeClr val="tx1"/>
                </a:solidFill>
                <a:effectLst/>
                <a:latin typeface="Arial" panose="020B0604020202020204" pitchFamily="34" charset="0"/>
                <a:ea typeface="+mn-ea"/>
                <a:cs typeface="+mn-cs"/>
                <a:hlinkClick r:id="rId5"/>
              </a:rPr>
              <a:t>互联网</a:t>
            </a:r>
            <a:r>
              <a:rPr lang="zh-CN" altLang="en-US" sz="1200" b="0" i="0" kern="1200" dirty="0">
                <a:solidFill>
                  <a:schemeClr val="tx1"/>
                </a:solidFill>
                <a:effectLst/>
                <a:latin typeface="Arial" panose="020B0604020202020204" pitchFamily="34" charset="0"/>
                <a:ea typeface="+mn-ea"/>
                <a:cs typeface="+mn-cs"/>
              </a:rPr>
              <a:t>，而不用去记住能够被机器直接读取的</a:t>
            </a:r>
            <a:r>
              <a:rPr lang="en-US" altLang="zh-CN" sz="1200" b="0" i="0" kern="1200" dirty="0">
                <a:solidFill>
                  <a:schemeClr val="tx1"/>
                </a:solidFill>
                <a:effectLst/>
                <a:latin typeface="Arial" panose="020B0604020202020204" pitchFamily="34" charset="0"/>
                <a:ea typeface="+mn-ea"/>
                <a:cs typeface="+mn-cs"/>
              </a:rPr>
              <a:t>IP</a:t>
            </a:r>
            <a:r>
              <a:rPr lang="zh-CN" altLang="en-US" sz="1200" b="0" i="0" kern="1200" dirty="0">
                <a:solidFill>
                  <a:schemeClr val="tx1"/>
                </a:solidFill>
                <a:effectLst/>
                <a:latin typeface="Arial" panose="020B0604020202020204" pitchFamily="34" charset="0"/>
                <a:ea typeface="+mn-ea"/>
                <a:cs typeface="+mn-cs"/>
              </a:rPr>
              <a:t>数串。通过</a:t>
            </a:r>
            <a:r>
              <a:rPr lang="zh-CN" altLang="en-US" sz="1200" b="0" i="0" u="none" strike="noStrike" kern="1200" dirty="0">
                <a:solidFill>
                  <a:schemeClr val="tx1"/>
                </a:solidFill>
                <a:effectLst/>
                <a:latin typeface="Arial" panose="020B0604020202020204" pitchFamily="34" charset="0"/>
                <a:ea typeface="+mn-ea"/>
                <a:cs typeface="+mn-cs"/>
                <a:hlinkClick r:id="rId6"/>
              </a:rPr>
              <a:t>主机</a:t>
            </a:r>
            <a:r>
              <a:rPr lang="zh-CN" altLang="en-US" sz="1200" b="0" i="0" kern="1200" dirty="0">
                <a:solidFill>
                  <a:schemeClr val="tx1"/>
                </a:solidFill>
                <a:effectLst/>
                <a:latin typeface="Arial" panose="020B0604020202020204" pitchFamily="34" charset="0"/>
                <a:ea typeface="+mn-ea"/>
                <a:cs typeface="+mn-cs"/>
              </a:rPr>
              <a:t>名，最终得到该主机名对应的</a:t>
            </a:r>
            <a:r>
              <a:rPr lang="en-US" altLang="zh-CN" sz="1200" b="0" i="0" kern="1200" dirty="0">
                <a:solidFill>
                  <a:schemeClr val="tx1"/>
                </a:solidFill>
                <a:effectLst/>
                <a:latin typeface="Arial" panose="020B0604020202020204" pitchFamily="34" charset="0"/>
                <a:ea typeface="+mn-ea"/>
                <a:cs typeface="+mn-cs"/>
              </a:rPr>
              <a:t>IP</a:t>
            </a:r>
            <a:r>
              <a:rPr lang="zh-CN" altLang="en-US" sz="1200" b="0" i="0" kern="1200" dirty="0">
                <a:solidFill>
                  <a:schemeClr val="tx1"/>
                </a:solidFill>
                <a:effectLst/>
                <a:latin typeface="Arial" panose="020B0604020202020204" pitchFamily="34" charset="0"/>
                <a:ea typeface="+mn-ea"/>
                <a:cs typeface="+mn-cs"/>
              </a:rPr>
              <a:t>地址的过程叫做域名解析（或主机名解析）。</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35</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36</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38</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41</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期刊论文和会议论文一般都是在会议或者期刊上交流的论文</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42</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a:t>期刊论文和会议论文一般都是在会议或者期刊上交流的论文</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43</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AutoNum type="arabicPeriod"/>
              <a:defRPr/>
            </a:pPr>
            <a:r>
              <a:rPr lang="zh-CN" altLang="en-US" dirty="0"/>
              <a:t>了解什么是信息素养？</a:t>
            </a:r>
            <a:endParaRPr lang="en-US" altLang="zh-CN" dirty="0"/>
          </a:p>
          <a:p>
            <a:pPr marL="228600" indent="-228600">
              <a:buFont typeface="+mj-lt"/>
              <a:buAutoNum type="arabicPeriod"/>
              <a:defRPr/>
            </a:pPr>
            <a:r>
              <a:rPr lang="zh-CN" altLang="en-US" dirty="0"/>
              <a:t>信息时代存在的问题？</a:t>
            </a:r>
            <a:endParaRPr lang="en-US" altLang="zh-CN" dirty="0"/>
          </a:p>
          <a:p>
            <a:pPr marL="228600" indent="-228600">
              <a:buFont typeface="+mj-lt"/>
              <a:buAutoNum type="arabicPeriod"/>
              <a:defRPr/>
            </a:pPr>
            <a:r>
              <a:rPr lang="zh-CN" altLang="en-US" dirty="0"/>
              <a:t>本课程能提升那些方面的素养，如何提升？</a:t>
            </a:r>
            <a:endParaRPr lang="en-US" altLang="zh-CN" dirty="0"/>
          </a:p>
          <a:p>
            <a:pPr>
              <a:buFont typeface="+mj-lt"/>
              <a:buNone/>
              <a:defRPr/>
            </a:pPr>
            <a:r>
              <a:rPr lang="zh-CN" altLang="en-US" dirty="0">
                <a:solidFill>
                  <a:srgbClr val="FF0000"/>
                </a:solidFill>
              </a:rPr>
              <a:t>核心：本课程是做什么的</a:t>
            </a: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8/13/2019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3</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381000" y="685800"/>
            <a:ext cx="6096000" cy="3429000"/>
          </a:xfrm>
        </p:spPr>
      </p:sp>
      <p:sp>
        <p:nvSpPr>
          <p:cNvPr id="1433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 typeface="Calibri Light" panose="020F0302020204030204" pitchFamily="34" charset="0"/>
              <a:buAutoNum type="arabicPeriod"/>
            </a:pPr>
            <a:r>
              <a:rPr lang="zh-CN" altLang="en-US" dirty="0"/>
              <a:t>简单讲解每一部分的要做的事情和达到的目标以及最终目标。</a:t>
            </a:r>
            <a:endParaRPr lang="en-US" altLang="zh-CN" dirty="0"/>
          </a:p>
          <a:p>
            <a:pPr marL="228600" indent="-228600">
              <a:buFont typeface="Calibri Light" panose="020F0302020204030204" pitchFamily="34" charset="0"/>
              <a:buAutoNum type="arabicPeriod"/>
            </a:pPr>
            <a:r>
              <a:rPr lang="zh-CN" altLang="en-US" dirty="0"/>
              <a:t>强调课程的整体性，有机性。</a:t>
            </a:r>
            <a:endParaRPr lang="en-US" altLang="zh-CN" dirty="0"/>
          </a:p>
          <a:p>
            <a:pPr marL="228600" indent="-228600">
              <a:buFont typeface="Calibri Light" panose="020F0302020204030204" pitchFamily="34" charset="0"/>
              <a:buAutoNum type="arabicPeriod"/>
            </a:pPr>
            <a:r>
              <a:rPr lang="zh-CN" altLang="en-US" dirty="0"/>
              <a:t>本部分强调信息素养意识的重要性。</a:t>
            </a:r>
          </a:p>
        </p:txBody>
      </p:sp>
      <p:sp>
        <p:nvSpPr>
          <p:cNvPr id="1434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79FCA8-D483-4CD2-BAD4-460084385BBC}" type="datetime1">
              <a:rPr lang="en-US" altLang="zh-CN" smtClean="0"/>
              <a:pPr/>
              <a:t>8/13/2019</a:t>
            </a:fld>
            <a:endParaRPr lang="en-US" altLang="zh-CN"/>
          </a:p>
        </p:txBody>
      </p:sp>
      <p:sp>
        <p:nvSpPr>
          <p:cNvPr id="1434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99B4E6-4ABA-4BA6-A8F1-523A11748440}" type="slidenum">
              <a:rPr lang="en-US" altLang="zh-CN" smtClean="0"/>
              <a:pPr/>
              <a:t>4</a:t>
            </a:fld>
            <a:endParaRPr lang="en-US" altLang="zh-CN"/>
          </a:p>
        </p:txBody>
      </p:sp>
    </p:spTree>
    <p:extLst>
      <p:ext uri="{BB962C8B-B14F-4D97-AF65-F5344CB8AC3E}">
        <p14:creationId xmlns:p14="http://schemas.microsoft.com/office/powerpoint/2010/main" val="424809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381000" y="685800"/>
            <a:ext cx="6096000" cy="3429000"/>
          </a:xfrm>
        </p:spPr>
      </p:sp>
      <p:sp>
        <p:nvSpPr>
          <p:cNvPr id="1433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 typeface="Calibri Light" panose="020F0302020204030204" pitchFamily="34" charset="0"/>
              <a:buNone/>
            </a:pPr>
            <a:endParaRPr lang="zh-CN" altLang="en-US" dirty="0"/>
          </a:p>
        </p:txBody>
      </p:sp>
      <p:sp>
        <p:nvSpPr>
          <p:cNvPr id="1434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79FCA8-D483-4CD2-BAD4-460084385BBC}" type="datetime1">
              <a:rPr lang="en-US" altLang="zh-CN" smtClean="0"/>
              <a:pPr/>
              <a:t>8/13/2019</a:t>
            </a:fld>
            <a:endParaRPr lang="en-US" altLang="zh-CN"/>
          </a:p>
        </p:txBody>
      </p:sp>
      <p:sp>
        <p:nvSpPr>
          <p:cNvPr id="1434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99B4E6-4ABA-4BA6-A8F1-523A11748440}" type="slidenum">
              <a:rPr lang="en-US" altLang="zh-CN" smtClean="0"/>
              <a:pPr/>
              <a:t>5</a:t>
            </a:fld>
            <a:endParaRPr lang="en-US" altLang="zh-CN"/>
          </a:p>
        </p:txBody>
      </p:sp>
    </p:spTree>
    <p:extLst>
      <p:ext uri="{BB962C8B-B14F-4D97-AF65-F5344CB8AC3E}">
        <p14:creationId xmlns:p14="http://schemas.microsoft.com/office/powerpoint/2010/main" val="424809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AutoNum type="arabicPeriod"/>
              <a:defRPr/>
            </a:pPr>
            <a:r>
              <a:rPr lang="zh-CN" altLang="en-US" dirty="0"/>
              <a:t>了解什么是信息素养？</a:t>
            </a:r>
            <a:endParaRPr lang="en-US" altLang="zh-CN" dirty="0"/>
          </a:p>
          <a:p>
            <a:pPr marL="228600" indent="-228600">
              <a:buFont typeface="+mj-lt"/>
              <a:buAutoNum type="arabicPeriod"/>
              <a:defRPr/>
            </a:pPr>
            <a:r>
              <a:rPr lang="zh-CN" altLang="en-US" dirty="0"/>
              <a:t>信息时代存在的问题？</a:t>
            </a:r>
            <a:endParaRPr lang="en-US" altLang="zh-CN" dirty="0"/>
          </a:p>
          <a:p>
            <a:pPr marL="228600" indent="-228600">
              <a:buFont typeface="+mj-lt"/>
              <a:buAutoNum type="arabicPeriod"/>
              <a:defRPr/>
            </a:pPr>
            <a:r>
              <a:rPr lang="zh-CN" altLang="en-US" dirty="0"/>
              <a:t>本课程能提升那些方面的素养，如何提升？</a:t>
            </a:r>
            <a:endParaRPr lang="en-US" altLang="zh-CN" dirty="0"/>
          </a:p>
          <a:p>
            <a:pPr>
              <a:buFont typeface="+mj-lt"/>
              <a:buNone/>
              <a:defRPr/>
            </a:pPr>
            <a:r>
              <a:rPr lang="zh-CN" altLang="en-US" dirty="0">
                <a:solidFill>
                  <a:srgbClr val="FF0000"/>
                </a:solidFill>
              </a:rPr>
              <a:t>核心：本课程是做什么的</a:t>
            </a: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8/13/2019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6</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7</a:t>
            </a:fld>
            <a:endParaRPr lang="en-US" altLang="zh-CN"/>
          </a:p>
        </p:txBody>
      </p:sp>
    </p:spTree>
    <p:extLst>
      <p:ext uri="{BB962C8B-B14F-4D97-AF65-F5344CB8AC3E}">
        <p14:creationId xmlns:p14="http://schemas.microsoft.com/office/powerpoint/2010/main" val="79217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8/13/2019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8</a:t>
            </a:fld>
            <a:endParaRPr lang="en-US" altLang="zh-CN"/>
          </a:p>
        </p:txBody>
      </p:sp>
    </p:spTree>
    <p:extLst>
      <p:ext uri="{BB962C8B-B14F-4D97-AF65-F5344CB8AC3E}">
        <p14:creationId xmlns:p14="http://schemas.microsoft.com/office/powerpoint/2010/main" val="79217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AutoNum type="arabicPeriod"/>
              <a:defRPr/>
            </a:pPr>
            <a:r>
              <a:rPr lang="zh-CN" altLang="en-US" dirty="0"/>
              <a:t>了解什么是信息素养？</a:t>
            </a:r>
            <a:endParaRPr lang="en-US" altLang="zh-CN" dirty="0"/>
          </a:p>
          <a:p>
            <a:pPr marL="228600" indent="-228600">
              <a:buFont typeface="+mj-lt"/>
              <a:buAutoNum type="arabicPeriod"/>
              <a:defRPr/>
            </a:pPr>
            <a:r>
              <a:rPr lang="zh-CN" altLang="en-US" dirty="0"/>
              <a:t>信息时代存在的问题？</a:t>
            </a:r>
            <a:endParaRPr lang="en-US" altLang="zh-CN" dirty="0"/>
          </a:p>
          <a:p>
            <a:pPr marL="228600" indent="-228600">
              <a:buFont typeface="+mj-lt"/>
              <a:buAutoNum type="arabicPeriod"/>
              <a:defRPr/>
            </a:pPr>
            <a:r>
              <a:rPr lang="zh-CN" altLang="en-US" dirty="0"/>
              <a:t>本课程能提升那些方面的素养，如何提升？</a:t>
            </a:r>
            <a:endParaRPr lang="en-US" altLang="zh-CN" dirty="0"/>
          </a:p>
          <a:p>
            <a:pPr>
              <a:buFont typeface="+mj-lt"/>
              <a:buNone/>
              <a:defRPr/>
            </a:pPr>
            <a:r>
              <a:rPr lang="zh-CN" altLang="en-US" dirty="0">
                <a:solidFill>
                  <a:srgbClr val="FF0000"/>
                </a:solidFill>
              </a:rPr>
              <a:t>核心：本课程是做什么的</a:t>
            </a: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8/13/2019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9</a:t>
            </a:fld>
            <a:endParaRPr lang="en-US" altLang="zh-CN"/>
          </a:p>
        </p:txBody>
      </p:sp>
    </p:spTree>
    <p:extLst>
      <p:ext uri="{BB962C8B-B14F-4D97-AF65-F5344CB8AC3E}">
        <p14:creationId xmlns:p14="http://schemas.microsoft.com/office/powerpoint/2010/main" val="86140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Date Placeholder 3"/>
          <p:cNvSpPr>
            <a:spLocks noGrp="1" noChangeArrowheads="1"/>
          </p:cNvSpPr>
          <p:nvPr>
            <p:ph type="dt" sz="half" idx="10"/>
          </p:nvPr>
        </p:nvSpPr>
        <p:spPr/>
        <p:txBody>
          <a:bodyPr/>
          <a:lstStyle>
            <a:lvl1pPr>
              <a:defRPr/>
            </a:lvl1pPr>
          </a:lstStyle>
          <a:p>
            <a:pPr>
              <a:defRPr/>
            </a:pPr>
            <a:fld id="{E759E529-9D5F-4A3A-B1BD-987114C4526E}" type="datetime1">
              <a:rPr lang="zh-CN" altLang="en-US" smtClean="0"/>
              <a:pPr>
                <a:defRPr/>
              </a:pPr>
              <a:t>2019/8/13</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5E30E114-DD1F-4063-AB2A-47F88E7358B5}"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155924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7876117" y="2938463"/>
            <a:ext cx="9850967" cy="460216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3C31B86D-4772-42A2-B42B-7775EE1E6144}" type="datetime1">
              <a:rPr lang="zh-CN" altLang="en-US" smtClean="0"/>
              <a:pPr>
                <a:defRPr/>
              </a:pPr>
              <a:t>2019/8/13</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8A58AA4F-10A5-4247-939D-02B4ACC76EE3}" type="slidenum">
              <a:rPr lang="zh-CN" altLang="en-US" smtClean="0"/>
              <a:pPr>
                <a:defRPr/>
              </a:pPr>
              <a:t>‹#›</a:t>
            </a:fld>
            <a:endParaRPr lang="en-US" altLang="zh-CN">
              <a:solidFill>
                <a:schemeClr val="tx1"/>
              </a:solidFill>
            </a:endParaRPr>
          </a:p>
        </p:txBody>
      </p:sp>
      <p:sp>
        <p:nvSpPr>
          <p:cNvPr id="7" name="Rectangle 30">
            <a:extLst>
              <a:ext uri="{FF2B5EF4-FFF2-40B4-BE49-F238E27FC236}">
                <a16:creationId xmlns:a16="http://schemas.microsoft.com/office/drawing/2014/main" id="{DA0A7C0D-94B1-4C8F-AEC1-578AD919211F}"/>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5069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35484" y="314325"/>
            <a:ext cx="2461683" cy="60944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346200" y="314325"/>
            <a:ext cx="7186084" cy="609441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71397051-2CEA-4E47-B291-566FE1D0EB2F}" type="datetime1">
              <a:rPr lang="zh-CN" altLang="en-US" smtClean="0"/>
              <a:pPr>
                <a:defRPr/>
              </a:pPr>
              <a:t>2019/8/13</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830C58FB-BAFC-46B9-A91D-F0A6C1A125EC}" type="slidenum">
              <a:rPr lang="zh-CN" altLang="en-US" smtClean="0"/>
              <a:pPr>
                <a:defRPr/>
              </a:pPr>
              <a:t>‹#›</a:t>
            </a:fld>
            <a:endParaRPr lang="en-US" altLang="zh-CN">
              <a:solidFill>
                <a:schemeClr val="tx1"/>
              </a:solidFill>
            </a:endParaRPr>
          </a:p>
        </p:txBody>
      </p:sp>
      <p:sp>
        <p:nvSpPr>
          <p:cNvPr id="7" name="Rectangle 30">
            <a:extLst>
              <a:ext uri="{FF2B5EF4-FFF2-40B4-BE49-F238E27FC236}">
                <a16:creationId xmlns:a16="http://schemas.microsoft.com/office/drawing/2014/main" id="{75A0D0B3-A999-4152-825F-28BDFC6DDCE8}"/>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73623145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329267" y="111125"/>
            <a:ext cx="9499600" cy="1285875"/>
          </a:xfrm>
        </p:spPr>
        <p:txBody>
          <a:bodyPr/>
          <a:lstStyle>
            <a:lvl1pPr>
              <a:defRPr sz="4000">
                <a:solidFill>
                  <a:schemeClr val="tx2">
                    <a:lumMod val="25000"/>
                  </a:schemeClr>
                </a:solidFill>
              </a:defRPr>
            </a:lvl1pPr>
          </a:lstStyle>
          <a:p>
            <a:r>
              <a:rPr lang="zh-CN" altLang="en-US"/>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491B5C2-121F-4BEA-97E7-1E8EC3C366F6}" type="datetime1">
              <a:rPr lang="zh-CN" altLang="en-US" smtClean="0"/>
              <a:pPr>
                <a:defRPr/>
              </a:pPr>
              <a:t>2019/8/13</a:t>
            </a:fld>
            <a:endParaRPr lang="en-US" altLang="zh-CN" sz="1800">
              <a:solidFill>
                <a:schemeClr val="tx1"/>
              </a:solidFill>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325B6AC9-F54D-4215-8922-BEE3958438AB}" type="slidenum">
              <a:rPr lang="zh-CN" altLang="en-US" smtClean="0"/>
              <a:pPr>
                <a:defRPr/>
              </a:pPr>
              <a:t>‹#›</a:t>
            </a:fld>
            <a:endParaRPr lang="en-US" altLang="zh-CN">
              <a:solidFill>
                <a:schemeClr val="tx1"/>
              </a:solidFill>
            </a:endParaRPr>
          </a:p>
        </p:txBody>
      </p:sp>
      <p:sp>
        <p:nvSpPr>
          <p:cNvPr id="8" name="Rectangle 30">
            <a:extLst>
              <a:ext uri="{FF2B5EF4-FFF2-40B4-BE49-F238E27FC236}">
                <a16:creationId xmlns:a16="http://schemas.microsoft.com/office/drawing/2014/main" id="{1FE517ED-85B1-4576-8252-2215A357623B}"/>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0081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7876117" y="2938463"/>
            <a:ext cx="9850967" cy="46021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C3F510F4-B9AA-4210-9161-52164580274C}" type="datetime1">
              <a:rPr lang="zh-CN" altLang="en-US" smtClean="0"/>
              <a:pPr>
                <a:defRPr/>
              </a:pPr>
              <a:t>2019/8/13</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566304E4-2CE5-41C3-92F1-EF9E6AB48183}"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56377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01A44864-7159-4E6F-806C-D971BF7B76F3}" type="datetime1">
              <a:rPr lang="zh-CN" altLang="en-US" smtClean="0"/>
              <a:pPr>
                <a:defRPr/>
              </a:pPr>
              <a:t>2019/8/13</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659C014F-26E7-46D4-9C0B-C269FB7CA4CF}"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355590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46200" y="1806575"/>
            <a:ext cx="4823884" cy="46021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73284" y="1806575"/>
            <a:ext cx="4823883" cy="46021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p:txBody>
          <a:bodyPr/>
          <a:lstStyle>
            <a:lvl1pPr>
              <a:defRPr/>
            </a:lvl1pPr>
          </a:lstStyle>
          <a:p>
            <a:pPr>
              <a:defRPr/>
            </a:pPr>
            <a:fld id="{49C55852-67FE-4E6A-ADEF-3ED5C7832701}" type="datetime1">
              <a:rPr lang="zh-CN" altLang="en-US" smtClean="0"/>
              <a:pPr>
                <a:defRPr/>
              </a:pPr>
              <a:t>2019/8/13</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8B9E98C4-61A7-4385-992D-4EAFFD94592C}"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407109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7"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7" y="2505075"/>
            <a:ext cx="5158316"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p:txBody>
          <a:bodyPr/>
          <a:lstStyle>
            <a:lvl1pPr>
              <a:defRPr/>
            </a:lvl1pPr>
          </a:lstStyle>
          <a:p>
            <a:pPr>
              <a:defRPr/>
            </a:pPr>
            <a:fld id="{DFCE73AE-6F38-414E-A81A-582D912FCC4A}" type="datetime1">
              <a:rPr lang="zh-CN" altLang="en-US" smtClean="0"/>
              <a:pPr>
                <a:defRPr/>
              </a:pPr>
              <a:t>2019/8/13</a:t>
            </a:fld>
            <a:endParaRPr lang="en-US" altLang="zh-CN" sz="1800">
              <a:solidFill>
                <a:schemeClr val="tx1"/>
              </a:solidFill>
            </a:endParaRPr>
          </a:p>
        </p:txBody>
      </p:sp>
      <p:sp>
        <p:nvSpPr>
          <p:cNvPr id="8"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p:txBody>
          <a:bodyPr/>
          <a:lstStyle>
            <a:lvl1pPr>
              <a:defRPr/>
            </a:lvl1pPr>
          </a:lstStyle>
          <a:p>
            <a:pPr>
              <a:defRPr/>
            </a:pPr>
            <a:fld id="{5853CD49-9252-4E0D-B022-72C097C13C1E}"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407806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BE31F17-736D-42BE-8A87-0AAD320962F2}" type="datetime1">
              <a:rPr lang="zh-CN" altLang="en-US" smtClean="0"/>
              <a:pPr>
                <a:defRPr/>
              </a:pPr>
              <a:t>2019/8/13</a:t>
            </a:fld>
            <a:endParaRPr lang="en-US" altLang="zh-CN" sz="1800">
              <a:solidFill>
                <a:schemeClr val="tx1"/>
              </a:solidFill>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2F61915E-6C68-4A50-99EB-C84C6582E163}"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38870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88C6629-F3DE-4851-B977-8AE4D9E5B0DB}" type="datetime1">
              <a:rPr lang="zh-CN" altLang="en-US" smtClean="0"/>
              <a:pPr>
                <a:defRPr/>
              </a:pPr>
              <a:t>2019/8/13</a:t>
            </a:fld>
            <a:endParaRPr lang="en-US" altLang="zh-CN" sz="1800">
              <a:solidFill>
                <a:schemeClr val="tx1"/>
              </a:solidFill>
            </a:endParaRPr>
          </a:p>
        </p:txBody>
      </p:sp>
      <p:sp>
        <p:nvSpPr>
          <p:cNvPr id="3"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p:txBody>
          <a:bodyPr/>
          <a:lstStyle>
            <a:lvl1pPr>
              <a:defRPr/>
            </a:lvl1pPr>
          </a:lstStyle>
          <a:p>
            <a:pPr>
              <a:defRPr/>
            </a:pPr>
            <a:fld id="{4D94D482-E4C1-4C21-9E1C-E8F1FE3DF4DB}"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274721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7" y="457200"/>
            <a:ext cx="3932767"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7"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8919CE3-CFAA-4497-BA75-8951314ECA05}" type="datetime1">
              <a:rPr lang="zh-CN" altLang="en-US" smtClean="0"/>
              <a:pPr>
                <a:defRPr/>
              </a:pPr>
              <a:t>2019/8/13</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38F1186F-D6BE-41F2-B0A6-02D9C02673E2}" type="slidenum">
              <a:rPr lang="zh-CN" altLang="en-US" smtClean="0"/>
              <a:pPr>
                <a:defRPr/>
              </a:pPr>
              <a:t>‹#›</a:t>
            </a:fld>
            <a:endParaRPr lang="en-US" altLang="zh-CN">
              <a:solidFill>
                <a:schemeClr val="tx1"/>
              </a:solidFill>
            </a:endParaRPr>
          </a:p>
        </p:txBody>
      </p:sp>
      <p:sp>
        <p:nvSpPr>
          <p:cNvPr id="10" name="Rectangle 30">
            <a:extLst>
              <a:ext uri="{FF2B5EF4-FFF2-40B4-BE49-F238E27FC236}">
                <a16:creationId xmlns:a16="http://schemas.microsoft.com/office/drawing/2014/main" id="{F428D827-44EC-4BC3-A7D6-FEC4B3DE54B4}"/>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392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7" y="457200"/>
            <a:ext cx="393276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sym typeface="Calibri" panose="020F0502020204030204" pitchFamily="34" charset="0"/>
              </a:rPr>
              <a:t>单击图标添加图片</a:t>
            </a:r>
          </a:p>
        </p:txBody>
      </p:sp>
      <p:sp>
        <p:nvSpPr>
          <p:cNvPr id="4" name="文本占位符 3"/>
          <p:cNvSpPr>
            <a:spLocks noGrp="1"/>
          </p:cNvSpPr>
          <p:nvPr>
            <p:ph type="body" sz="half" idx="2"/>
          </p:nvPr>
        </p:nvSpPr>
        <p:spPr>
          <a:xfrm>
            <a:off x="840317"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FF26B975-4DEE-4415-8ECB-14AA25DD8CFF}" type="datetime1">
              <a:rPr lang="zh-CN" altLang="en-US" smtClean="0"/>
              <a:pPr>
                <a:defRPr/>
              </a:pPr>
              <a:t>2019/8/13</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97A2E270-F233-478E-B44F-A14EB50E9062}" type="slidenum">
              <a:rPr lang="zh-CN" altLang="en-US" smtClean="0"/>
              <a:pPr>
                <a:defRPr/>
              </a:pPr>
              <a:t>‹#›</a:t>
            </a:fld>
            <a:endParaRPr lang="en-US" altLang="zh-CN">
              <a:solidFill>
                <a:schemeClr val="tx1"/>
              </a:solidFill>
            </a:endParaRPr>
          </a:p>
        </p:txBody>
      </p:sp>
      <p:sp>
        <p:nvSpPr>
          <p:cNvPr id="8" name="Rectangle 30">
            <a:extLst>
              <a:ext uri="{FF2B5EF4-FFF2-40B4-BE49-F238E27FC236}">
                <a16:creationId xmlns:a16="http://schemas.microsoft.com/office/drawing/2014/main" id="{D4D195EA-3F0C-46B3-AADA-B3C178C2C275}"/>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95850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425451" y="1452563"/>
            <a:ext cx="1030816"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3232151" y="4872038"/>
            <a:ext cx="2324100"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3039533" y="4879975"/>
            <a:ext cx="2546351"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21167" y="28574"/>
            <a:ext cx="12240684"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9992784" y="1095375"/>
            <a:ext cx="2262716"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8881533" y="4362450"/>
            <a:ext cx="2546351"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7291917" y="2206625"/>
            <a:ext cx="2544233"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11197167" y="598488"/>
            <a:ext cx="1058333"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9163051" y="1450975"/>
            <a:ext cx="1623483"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2468033" y="2755900"/>
            <a:ext cx="1388533"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10333567" y="2662238"/>
            <a:ext cx="960967"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7721600" y="6489700"/>
            <a:ext cx="1488017"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8170333" y="6408738"/>
            <a:ext cx="1648884"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p:nvSpPr>
        <p:spPr bwMode="auto">
          <a:xfrm>
            <a:off x="14817" y="4941888"/>
            <a:ext cx="814916"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10623551" y="2281238"/>
            <a:ext cx="1504949"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10172700" y="5611813"/>
            <a:ext cx="986367"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9296400" y="5241925"/>
            <a:ext cx="986367"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9992784" y="4927600"/>
            <a:ext cx="984249"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10972800" y="5667375"/>
            <a:ext cx="806451"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10771717" y="4097338"/>
            <a:ext cx="738716"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11216217" y="5057775"/>
            <a:ext cx="738716"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11584517" y="4791075"/>
            <a:ext cx="670983"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2762251" y="3462338"/>
            <a:ext cx="9499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sym typeface="Calibri" panose="020F0502020204030204" pitchFamily="34" charset="0"/>
              </a:rPr>
              <a:t>单击此处编辑母版标题样式</a:t>
            </a:r>
            <a:endParaRPr lang="zh-CN" altLang="zh-CN">
              <a:sym typeface="Calibri" panose="020F0502020204030204" pitchFamily="34" charset="0"/>
            </a:endParaRPr>
          </a:p>
        </p:txBody>
      </p:sp>
      <p:sp>
        <p:nvSpPr>
          <p:cNvPr id="1072" name="Date Placeholder 3"/>
          <p:cNvSpPr>
            <a:spLocks noGrp="1" noChangeArrowheads="1"/>
          </p:cNvSpPr>
          <p:nvPr>
            <p:ph type="dt" sz="half" idx="2"/>
          </p:nvPr>
        </p:nvSpPr>
        <p:spPr bwMode="auto">
          <a:xfrm>
            <a:off x="8583084" y="6450013"/>
            <a:ext cx="28448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900">
                <a:solidFill>
                  <a:srgbClr val="FFFFFF"/>
                </a:solidFill>
              </a:defRPr>
            </a:lvl1pPr>
          </a:lstStyle>
          <a:p>
            <a:pPr>
              <a:defRPr/>
            </a:pPr>
            <a:fld id="{71397051-2CEA-4E47-B291-566FE1D0EB2F}" type="datetime1">
              <a:rPr lang="zh-CN" altLang="en-US" smtClean="0"/>
              <a:pPr>
                <a:defRPr/>
              </a:pPr>
              <a:t>2019/8/13</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574800" y="6450013"/>
            <a:ext cx="7008284"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764117" y="6450013"/>
            <a:ext cx="81068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a:solidFill>
                  <a:srgbClr val="FFFFFF"/>
                </a:solidFill>
              </a:defRPr>
            </a:lvl1pPr>
          </a:lstStyle>
          <a:p>
            <a:pPr>
              <a:defRPr/>
            </a:pPr>
            <a:fld id="{830C58FB-BAFC-46B9-A91D-F0A6C1A125EC}" type="slidenum">
              <a:rPr lang="zh-CN" altLang="en-US" smtClean="0"/>
              <a:pPr>
                <a:defRPr/>
              </a:pPr>
              <a:t>‹#›</a:t>
            </a:fld>
            <a:endParaRPr lang="en-US" altLang="zh-CN">
              <a:solidFill>
                <a:schemeClr val="tx1"/>
              </a:solidFill>
            </a:endParaRPr>
          </a:p>
        </p:txBody>
      </p:sp>
      <p:sp>
        <p:nvSpPr>
          <p:cNvPr id="1075" name="Oval 54"/>
          <p:cNvSpPr>
            <a:spLocks noChangeAspect="1"/>
          </p:cNvSpPr>
          <p:nvPr/>
        </p:nvSpPr>
        <p:spPr bwMode="auto">
          <a:xfrm>
            <a:off x="2110317" y="5454650"/>
            <a:ext cx="2546349"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11427884" y="3382963"/>
            <a:ext cx="408516"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11197167" y="3536950"/>
            <a:ext cx="40851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11478684" y="3689350"/>
            <a:ext cx="408516"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207433" y="2698750"/>
            <a:ext cx="622300"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632884" y="3167063"/>
            <a:ext cx="611716"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359833" y="3382963"/>
            <a:ext cx="469900"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8229600" y="2395538"/>
            <a:ext cx="16256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36" name="Rectangular Callout 96">
            <a:extLst>
              <a:ext uri="{FF2B5EF4-FFF2-40B4-BE49-F238E27FC236}">
                <a16:creationId xmlns:a16="http://schemas.microsoft.com/office/drawing/2014/main" id="{308037B4-34B3-4A0D-97FC-70F99567B024}"/>
              </a:ext>
            </a:extLst>
          </p:cNvPr>
          <p:cNvSpPr>
            <a:spLocks noChangeAspect="1"/>
          </p:cNvSpPr>
          <p:nvPr userDrawn="1"/>
        </p:nvSpPr>
        <p:spPr bwMode="auto">
          <a:xfrm>
            <a:off x="14819" y="4941893"/>
            <a:ext cx="814916"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016991205"/>
      </p:ext>
    </p:extLst>
  </p:cSld>
  <p:clrMap bg1="dk2" tx1="lt1" bg2="dk1"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p:txStyles>
    <p:titleStyle>
      <a:lvl1pPr marL="457200" indent="-457200" algn="l" rtl="0" eaLnBrk="1" fontAlgn="base" hangingPunct="1">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200" indent="-457200"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200" indent="-457200"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200" indent="-457200"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200" indent="-457200"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400" indent="-457200"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600" indent="-457200"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800" indent="-457200"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6000" indent="-457200"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200" rtl="0" eaLnBrk="1" fontAlgn="base" hangingPunct="1">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50" indent="-285750" algn="l" defTabSz="457200" rtl="0" eaLnBrk="1" fontAlgn="base" hangingPunct="1">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3000" indent="-228600" algn="l" defTabSz="457200" rtl="0" eaLnBrk="1" fontAlgn="base" hangingPunct="1">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200" indent="-228600" algn="l" defTabSz="457200" rtl="0" eaLnBrk="1" fontAlgn="base" hangingPunct="1">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400" indent="-228600" algn="l" defTabSz="457200" rtl="0" eaLnBrk="1" fontAlgn="base" hangingPunct="1">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5" name="组合 2"/>
          <p:cNvGrpSpPr>
            <a:grpSpLocks/>
          </p:cNvGrpSpPr>
          <p:nvPr/>
        </p:nvGrpSpPr>
        <p:grpSpPr bwMode="auto">
          <a:xfrm>
            <a:off x="7979713" y="371475"/>
            <a:ext cx="3013796" cy="723900"/>
            <a:chOff x="7350959" y="5852537"/>
            <a:chExt cx="3012640" cy="723328"/>
          </a:xfrm>
        </p:grpSpPr>
        <p:sp>
          <p:nvSpPr>
            <p:cNvPr id="3076" name="文本框 5"/>
            <p:cNvSpPr txBox="1">
              <a:spLocks noChangeArrowheads="1"/>
            </p:cNvSpPr>
            <p:nvPr/>
          </p:nvSpPr>
          <p:spPr bwMode="auto">
            <a:xfrm>
              <a:off x="7950081" y="6067575"/>
              <a:ext cx="2413518" cy="4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a:solidFill>
                    <a:srgbClr val="EA870D"/>
                  </a:solidFill>
                  <a:latin typeface="华文新魏" panose="02010800040101010101" pitchFamily="2" charset="-122"/>
                  <a:ea typeface="华文新魏" panose="02010800040101010101" pitchFamily="2" charset="-122"/>
                </a:rPr>
                <a:t>信息素养实践 一</a:t>
              </a:r>
            </a:p>
          </p:txBody>
        </p:sp>
        <p:pic>
          <p:nvPicPr>
            <p:cNvPr id="3077"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框 2">
            <a:extLst>
              <a:ext uri="{FF2B5EF4-FFF2-40B4-BE49-F238E27FC236}">
                <a16:creationId xmlns:a16="http://schemas.microsoft.com/office/drawing/2014/main" id="{57A8AF01-9393-4D41-BD88-368FEF943CB6}"/>
              </a:ext>
            </a:extLst>
          </p:cNvPr>
          <p:cNvSpPr txBox="1"/>
          <p:nvPr/>
        </p:nvSpPr>
        <p:spPr>
          <a:xfrm>
            <a:off x="3150894" y="4391450"/>
            <a:ext cx="5474752" cy="830997"/>
          </a:xfrm>
          <a:prstGeom prst="rect">
            <a:avLst/>
          </a:prstGeom>
          <a:noFill/>
        </p:spPr>
        <p:txBody>
          <a:bodyPr wrap="square" rtlCol="0">
            <a:spAutoFit/>
          </a:bodyPr>
          <a:lstStyle/>
          <a:p>
            <a:pPr algn="ctr"/>
            <a:r>
              <a:rPr lang="zh-CN" altLang="en-US" sz="4800" b="1" dirty="0">
                <a:solidFill>
                  <a:schemeClr val="bg2"/>
                </a:solidFill>
                <a:latin typeface="宋体" panose="02010600030101010101" pitchFamily="2" charset="-122"/>
              </a:rPr>
              <a:t>课程概述</a:t>
            </a:r>
          </a:p>
        </p:txBody>
      </p:sp>
      <p:pic>
        <p:nvPicPr>
          <p:cNvPr id="6" name="图片 14">
            <a:extLst>
              <a:ext uri="{FF2B5EF4-FFF2-40B4-BE49-F238E27FC236}">
                <a16:creationId xmlns:a16="http://schemas.microsoft.com/office/drawing/2014/main" id="{1A14DB79-C67E-4433-80F3-3B68070B266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1635125" y="5989638"/>
            <a:ext cx="458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5">
            <a:extLst>
              <a:ext uri="{FF2B5EF4-FFF2-40B4-BE49-F238E27FC236}">
                <a16:creationId xmlns:a16="http://schemas.microsoft.com/office/drawing/2014/main" id="{6E3873D1-E5F2-4F50-B906-1FC8D52F3A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8124" t="66331" r="13905" b="15274"/>
          <a:stretch>
            <a:fillRect/>
          </a:stretch>
        </p:blipFill>
        <p:spPr bwMode="auto">
          <a:xfrm>
            <a:off x="2116138" y="6007100"/>
            <a:ext cx="2092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535120" y="4941888"/>
            <a:ext cx="611187" cy="628650"/>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679582" y="2698757"/>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1998670" y="3167070"/>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1793882" y="3382963"/>
            <a:ext cx="352425" cy="360362"/>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2163763" y="3333757"/>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524007" y="3479807"/>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2209800" y="483657"/>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3479013" y="1307039"/>
            <a:ext cx="5329238"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信息检索</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2117725" y="771993"/>
            <a:ext cx="7124700" cy="674227"/>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a:t>
            </a: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 </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173" name="文本框 1"/>
          <p:cNvSpPr txBox="1">
            <a:spLocks noChangeArrowheads="1"/>
          </p:cNvSpPr>
          <p:nvPr/>
        </p:nvSpPr>
        <p:spPr bwMode="auto">
          <a:xfrm>
            <a:off x="2117725" y="1726224"/>
            <a:ext cx="357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信息的概念</a:t>
            </a:r>
          </a:p>
        </p:txBody>
      </p:sp>
      <p:sp>
        <p:nvSpPr>
          <p:cNvPr id="3" name="矩形 2"/>
          <p:cNvSpPr/>
          <p:nvPr/>
        </p:nvSpPr>
        <p:spPr>
          <a:xfrm>
            <a:off x="2117725" y="2375413"/>
            <a:ext cx="9829240" cy="3247877"/>
          </a:xfrm>
          <a:prstGeom prst="rect">
            <a:avLst/>
          </a:prstGeom>
        </p:spPr>
        <p:txBody>
          <a:bodyPr wrap="square">
            <a:spAutoFit/>
          </a:bodyPr>
          <a:lstStyle/>
          <a:p>
            <a:pPr marL="800100" lvl="1" indent="-342900">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一切都是信息。 </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香农：</a:t>
            </a:r>
            <a:r>
              <a:rPr lang="zh-CN" altLang="en-US" sz="2800" dirty="0">
                <a:solidFill>
                  <a:schemeClr val="bg2"/>
                </a:solidFill>
                <a:latin typeface="微软雅黑" panose="020B0503020204020204" pitchFamily="34" charset="-122"/>
                <a:ea typeface="微软雅黑" panose="020B0503020204020204" pitchFamily="34" charset="-122"/>
              </a:rPr>
              <a:t>信息是用来消除随机不确定性的东西。  </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维纳：</a:t>
            </a:r>
            <a:r>
              <a:rPr lang="zh-CN" altLang="en-US" sz="2800" dirty="0">
                <a:solidFill>
                  <a:schemeClr val="bg2"/>
                </a:solidFill>
                <a:latin typeface="微软雅黑" panose="020B0503020204020204" pitchFamily="34" charset="-122"/>
                <a:ea typeface="微软雅黑" panose="020B0503020204020204" pitchFamily="34" charset="-122"/>
              </a:rPr>
              <a:t>信息是人们在适应外部世界，并使这种适应反作用于外部世界的过程中，同外部世界进行互相交换的内容和名称。</a:t>
            </a:r>
          </a:p>
        </p:txBody>
      </p:sp>
    </p:spTree>
    <p:extLst>
      <p:ext uri="{BB962C8B-B14F-4D97-AF65-F5344CB8AC3E}">
        <p14:creationId xmlns:p14="http://schemas.microsoft.com/office/powerpoint/2010/main" val="92267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3" name="文本框 1"/>
          <p:cNvSpPr txBox="1">
            <a:spLocks noChangeArrowheads="1"/>
          </p:cNvSpPr>
          <p:nvPr/>
        </p:nvSpPr>
        <p:spPr bwMode="auto">
          <a:xfrm>
            <a:off x="1872065" y="737901"/>
            <a:ext cx="35781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FF0000"/>
                </a:solidFill>
                <a:latin typeface="微软雅黑" panose="020B0503020204020204" pitchFamily="34" charset="-122"/>
                <a:ea typeface="微软雅黑" panose="020B0503020204020204" pitchFamily="34" charset="-122"/>
              </a:rPr>
              <a:t>课程</a:t>
            </a:r>
            <a:r>
              <a:rPr lang="zh-CN" altLang="en-US" sz="3200" dirty="0">
                <a:solidFill>
                  <a:schemeClr val="bg2"/>
                </a:solidFill>
                <a:latin typeface="微软雅黑" panose="020B0503020204020204" pitchFamily="34" charset="-122"/>
                <a:ea typeface="微软雅黑" panose="020B0503020204020204" pitchFamily="34" charset="-122"/>
              </a:rPr>
              <a:t>中的信息</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947" y="4207819"/>
            <a:ext cx="4335415" cy="2188905"/>
          </a:xfrm>
          <a:prstGeom prst="rect">
            <a:avLst/>
          </a:prstGeom>
        </p:spPr>
      </p:pic>
      <p:grpSp>
        <p:nvGrpSpPr>
          <p:cNvPr id="34" name="组合 33"/>
          <p:cNvGrpSpPr/>
          <p:nvPr/>
        </p:nvGrpSpPr>
        <p:grpSpPr>
          <a:xfrm>
            <a:off x="1594984" y="1256833"/>
            <a:ext cx="8320163" cy="5182068"/>
            <a:chOff x="125569" y="1256833"/>
            <a:chExt cx="8320163" cy="5182068"/>
          </a:xfrm>
        </p:grpSpPr>
        <p:sp>
          <p:nvSpPr>
            <p:cNvPr id="14" name="任意多边形 13"/>
            <p:cNvSpPr/>
            <p:nvPr/>
          </p:nvSpPr>
          <p:spPr>
            <a:xfrm>
              <a:off x="125569" y="1256833"/>
              <a:ext cx="8320163" cy="5182068"/>
            </a:xfrm>
            <a:custGeom>
              <a:avLst/>
              <a:gdLst>
                <a:gd name="connsiteX0" fmla="*/ 40944 w 8366078"/>
                <a:gd name="connsiteY0" fmla="*/ 1473958 h 5227093"/>
                <a:gd name="connsiteX1" fmla="*/ 13648 w 8366078"/>
                <a:gd name="connsiteY1" fmla="*/ 750627 h 5227093"/>
                <a:gd name="connsiteX2" fmla="*/ 27296 w 8366078"/>
                <a:gd name="connsiteY2" fmla="*/ 272955 h 5227093"/>
                <a:gd name="connsiteX3" fmla="*/ 95535 w 8366078"/>
                <a:gd name="connsiteY3" fmla="*/ 177421 h 5227093"/>
                <a:gd name="connsiteX4" fmla="*/ 163774 w 8366078"/>
                <a:gd name="connsiteY4" fmla="*/ 163773 h 5227093"/>
                <a:gd name="connsiteX5" fmla="*/ 1132765 w 8366078"/>
                <a:gd name="connsiteY5" fmla="*/ 177421 h 5227093"/>
                <a:gd name="connsiteX6" fmla="*/ 1610436 w 8366078"/>
                <a:gd name="connsiteY6" fmla="*/ 191069 h 5227093"/>
                <a:gd name="connsiteX7" fmla="*/ 2265529 w 8366078"/>
                <a:gd name="connsiteY7" fmla="*/ 204716 h 5227093"/>
                <a:gd name="connsiteX8" fmla="*/ 2388359 w 8366078"/>
                <a:gd name="connsiteY8" fmla="*/ 204716 h 5227093"/>
                <a:gd name="connsiteX9" fmla="*/ 2975212 w 8366078"/>
                <a:gd name="connsiteY9" fmla="*/ 191069 h 5227093"/>
                <a:gd name="connsiteX10" fmla="*/ 3138985 w 8366078"/>
                <a:gd name="connsiteY10" fmla="*/ 163773 h 5227093"/>
                <a:gd name="connsiteX11" fmla="*/ 3193577 w 8366078"/>
                <a:gd name="connsiteY11" fmla="*/ 150125 h 5227093"/>
                <a:gd name="connsiteX12" fmla="*/ 3234520 w 8366078"/>
                <a:gd name="connsiteY12" fmla="*/ 136478 h 5227093"/>
                <a:gd name="connsiteX13" fmla="*/ 3398293 w 8366078"/>
                <a:gd name="connsiteY13" fmla="*/ 109182 h 5227093"/>
                <a:gd name="connsiteX14" fmla="*/ 3466532 w 8366078"/>
                <a:gd name="connsiteY14" fmla="*/ 95534 h 5227093"/>
                <a:gd name="connsiteX15" fmla="*/ 3562066 w 8366078"/>
                <a:gd name="connsiteY15" fmla="*/ 81887 h 5227093"/>
                <a:gd name="connsiteX16" fmla="*/ 3725839 w 8366078"/>
                <a:gd name="connsiteY16" fmla="*/ 40943 h 5227093"/>
                <a:gd name="connsiteX17" fmla="*/ 3862317 w 8366078"/>
                <a:gd name="connsiteY17" fmla="*/ 13648 h 5227093"/>
                <a:gd name="connsiteX18" fmla="*/ 4217159 w 8366078"/>
                <a:gd name="connsiteY18" fmla="*/ 0 h 5227093"/>
                <a:gd name="connsiteX19" fmla="*/ 4462818 w 8366078"/>
                <a:gd name="connsiteY19" fmla="*/ 13648 h 5227093"/>
                <a:gd name="connsiteX20" fmla="*/ 4517409 w 8366078"/>
                <a:gd name="connsiteY20" fmla="*/ 27296 h 5227093"/>
                <a:gd name="connsiteX21" fmla="*/ 4694830 w 8366078"/>
                <a:gd name="connsiteY21" fmla="*/ 40943 h 5227093"/>
                <a:gd name="connsiteX22" fmla="*/ 4749421 w 8366078"/>
                <a:gd name="connsiteY22" fmla="*/ 54591 h 5227093"/>
                <a:gd name="connsiteX23" fmla="*/ 4804012 w 8366078"/>
                <a:gd name="connsiteY23" fmla="*/ 81887 h 5227093"/>
                <a:gd name="connsiteX24" fmla="*/ 4899547 w 8366078"/>
                <a:gd name="connsiteY24" fmla="*/ 95534 h 5227093"/>
                <a:gd name="connsiteX25" fmla="*/ 4981433 w 8366078"/>
                <a:gd name="connsiteY25" fmla="*/ 122830 h 5227093"/>
                <a:gd name="connsiteX26" fmla="*/ 5036024 w 8366078"/>
                <a:gd name="connsiteY26" fmla="*/ 204716 h 5227093"/>
                <a:gd name="connsiteX27" fmla="*/ 5049672 w 8366078"/>
                <a:gd name="connsiteY27" fmla="*/ 245660 h 5227093"/>
                <a:gd name="connsiteX28" fmla="*/ 5090615 w 8366078"/>
                <a:gd name="connsiteY28" fmla="*/ 272955 h 5227093"/>
                <a:gd name="connsiteX29" fmla="*/ 5117911 w 8366078"/>
                <a:gd name="connsiteY29" fmla="*/ 368490 h 5227093"/>
                <a:gd name="connsiteX30" fmla="*/ 5145206 w 8366078"/>
                <a:gd name="connsiteY30" fmla="*/ 436728 h 5227093"/>
                <a:gd name="connsiteX31" fmla="*/ 5186150 w 8366078"/>
                <a:gd name="connsiteY31" fmla="*/ 491319 h 5227093"/>
                <a:gd name="connsiteX32" fmla="*/ 5227093 w 8366078"/>
                <a:gd name="connsiteY32" fmla="*/ 641445 h 5227093"/>
                <a:gd name="connsiteX33" fmla="*/ 5254388 w 8366078"/>
                <a:gd name="connsiteY33" fmla="*/ 682388 h 5227093"/>
                <a:gd name="connsiteX34" fmla="*/ 5281684 w 8366078"/>
                <a:gd name="connsiteY34" fmla="*/ 1323833 h 5227093"/>
                <a:gd name="connsiteX35" fmla="*/ 5240741 w 8366078"/>
                <a:gd name="connsiteY35" fmla="*/ 1651379 h 5227093"/>
                <a:gd name="connsiteX36" fmla="*/ 5199797 w 8366078"/>
                <a:gd name="connsiteY36" fmla="*/ 1815152 h 5227093"/>
                <a:gd name="connsiteX37" fmla="*/ 5172502 w 8366078"/>
                <a:gd name="connsiteY37" fmla="*/ 1856096 h 5227093"/>
                <a:gd name="connsiteX38" fmla="*/ 5131559 w 8366078"/>
                <a:gd name="connsiteY38" fmla="*/ 1883391 h 5227093"/>
                <a:gd name="connsiteX39" fmla="*/ 5076968 w 8366078"/>
                <a:gd name="connsiteY39" fmla="*/ 1937982 h 5227093"/>
                <a:gd name="connsiteX40" fmla="*/ 5008729 w 8366078"/>
                <a:gd name="connsiteY40" fmla="*/ 2006221 h 5227093"/>
                <a:gd name="connsiteX41" fmla="*/ 4926842 w 8366078"/>
                <a:gd name="connsiteY41" fmla="*/ 2088107 h 5227093"/>
                <a:gd name="connsiteX42" fmla="*/ 4817660 w 8366078"/>
                <a:gd name="connsiteY42" fmla="*/ 2183642 h 5227093"/>
                <a:gd name="connsiteX43" fmla="*/ 4735774 w 8366078"/>
                <a:gd name="connsiteY43" fmla="*/ 2251881 h 5227093"/>
                <a:gd name="connsiteX44" fmla="*/ 4708478 w 8366078"/>
                <a:gd name="connsiteY44" fmla="*/ 2292824 h 5227093"/>
                <a:gd name="connsiteX45" fmla="*/ 4776717 w 8366078"/>
                <a:gd name="connsiteY45" fmla="*/ 2279176 h 5227093"/>
                <a:gd name="connsiteX46" fmla="*/ 4940490 w 8366078"/>
                <a:gd name="connsiteY46" fmla="*/ 2265528 h 5227093"/>
                <a:gd name="connsiteX47" fmla="*/ 5363571 w 8366078"/>
                <a:gd name="connsiteY47" fmla="*/ 2279176 h 5227093"/>
                <a:gd name="connsiteX48" fmla="*/ 5459105 w 8366078"/>
                <a:gd name="connsiteY48" fmla="*/ 2292824 h 5227093"/>
                <a:gd name="connsiteX49" fmla="*/ 5595582 w 8366078"/>
                <a:gd name="connsiteY49" fmla="*/ 2306472 h 5227093"/>
                <a:gd name="connsiteX50" fmla="*/ 5827594 w 8366078"/>
                <a:gd name="connsiteY50" fmla="*/ 2333767 h 5227093"/>
                <a:gd name="connsiteX51" fmla="*/ 5895833 w 8366078"/>
                <a:gd name="connsiteY51" fmla="*/ 2347415 h 5227093"/>
                <a:gd name="connsiteX52" fmla="*/ 5964072 w 8366078"/>
                <a:gd name="connsiteY52" fmla="*/ 2374710 h 5227093"/>
                <a:gd name="connsiteX53" fmla="*/ 6332562 w 8366078"/>
                <a:gd name="connsiteY53" fmla="*/ 2388358 h 5227093"/>
                <a:gd name="connsiteX54" fmla="*/ 7192371 w 8366078"/>
                <a:gd name="connsiteY54" fmla="*/ 2415654 h 5227093"/>
                <a:gd name="connsiteX55" fmla="*/ 7301553 w 8366078"/>
                <a:gd name="connsiteY55" fmla="*/ 2429301 h 5227093"/>
                <a:gd name="connsiteX56" fmla="*/ 7383439 w 8366078"/>
                <a:gd name="connsiteY56" fmla="*/ 2456597 h 5227093"/>
                <a:gd name="connsiteX57" fmla="*/ 7506269 w 8366078"/>
                <a:gd name="connsiteY57" fmla="*/ 2470245 h 5227093"/>
                <a:gd name="connsiteX58" fmla="*/ 7656394 w 8366078"/>
                <a:gd name="connsiteY58" fmla="*/ 2511188 h 5227093"/>
                <a:gd name="connsiteX59" fmla="*/ 7833815 w 8366078"/>
                <a:gd name="connsiteY59" fmla="*/ 2593075 h 5227093"/>
                <a:gd name="connsiteX60" fmla="*/ 7874759 w 8366078"/>
                <a:gd name="connsiteY60" fmla="*/ 2620370 h 5227093"/>
                <a:gd name="connsiteX61" fmla="*/ 7915702 w 8366078"/>
                <a:gd name="connsiteY61" fmla="*/ 2634018 h 5227093"/>
                <a:gd name="connsiteX62" fmla="*/ 8093123 w 8366078"/>
                <a:gd name="connsiteY62" fmla="*/ 2674961 h 5227093"/>
                <a:gd name="connsiteX63" fmla="*/ 8215953 w 8366078"/>
                <a:gd name="connsiteY63" fmla="*/ 2729552 h 5227093"/>
                <a:gd name="connsiteX64" fmla="*/ 8297839 w 8366078"/>
                <a:gd name="connsiteY64" fmla="*/ 2797791 h 5227093"/>
                <a:gd name="connsiteX65" fmla="*/ 8325135 w 8366078"/>
                <a:gd name="connsiteY65" fmla="*/ 2838734 h 5227093"/>
                <a:gd name="connsiteX66" fmla="*/ 8366078 w 8366078"/>
                <a:gd name="connsiteY66" fmla="*/ 2934269 h 5227093"/>
                <a:gd name="connsiteX67" fmla="*/ 8338782 w 8366078"/>
                <a:gd name="connsiteY67" fmla="*/ 3712191 h 5227093"/>
                <a:gd name="connsiteX68" fmla="*/ 8325135 w 8366078"/>
                <a:gd name="connsiteY68" fmla="*/ 3862316 h 5227093"/>
                <a:gd name="connsiteX69" fmla="*/ 8284191 w 8366078"/>
                <a:gd name="connsiteY69" fmla="*/ 4121624 h 5227093"/>
                <a:gd name="connsiteX70" fmla="*/ 8229600 w 8366078"/>
                <a:gd name="connsiteY70" fmla="*/ 4394579 h 5227093"/>
                <a:gd name="connsiteX71" fmla="*/ 8202305 w 8366078"/>
                <a:gd name="connsiteY71" fmla="*/ 4476466 h 5227093"/>
                <a:gd name="connsiteX72" fmla="*/ 8161362 w 8366078"/>
                <a:gd name="connsiteY72" fmla="*/ 4517409 h 5227093"/>
                <a:gd name="connsiteX73" fmla="*/ 8120418 w 8366078"/>
                <a:gd name="connsiteY73" fmla="*/ 4612943 h 5227093"/>
                <a:gd name="connsiteX74" fmla="*/ 8093123 w 8366078"/>
                <a:gd name="connsiteY74" fmla="*/ 4694830 h 5227093"/>
                <a:gd name="connsiteX75" fmla="*/ 8079475 w 8366078"/>
                <a:gd name="connsiteY75" fmla="*/ 4735773 h 5227093"/>
                <a:gd name="connsiteX76" fmla="*/ 8024884 w 8366078"/>
                <a:gd name="connsiteY76" fmla="*/ 4763069 h 5227093"/>
                <a:gd name="connsiteX77" fmla="*/ 7997588 w 8366078"/>
                <a:gd name="connsiteY77" fmla="*/ 4844955 h 5227093"/>
                <a:gd name="connsiteX78" fmla="*/ 7970293 w 8366078"/>
                <a:gd name="connsiteY78" fmla="*/ 5049672 h 5227093"/>
                <a:gd name="connsiteX79" fmla="*/ 7915702 w 8366078"/>
                <a:gd name="connsiteY79" fmla="*/ 5199797 h 5227093"/>
                <a:gd name="connsiteX80" fmla="*/ 7874759 w 8366078"/>
                <a:gd name="connsiteY80" fmla="*/ 5213445 h 5227093"/>
                <a:gd name="connsiteX81" fmla="*/ 6660108 w 8366078"/>
                <a:gd name="connsiteY81" fmla="*/ 5227093 h 5227093"/>
                <a:gd name="connsiteX82" fmla="*/ 5472753 w 8366078"/>
                <a:gd name="connsiteY82" fmla="*/ 5213445 h 5227093"/>
                <a:gd name="connsiteX83" fmla="*/ 5431809 w 8366078"/>
                <a:gd name="connsiteY83" fmla="*/ 5199797 h 5227093"/>
                <a:gd name="connsiteX84" fmla="*/ 5308980 w 8366078"/>
                <a:gd name="connsiteY84" fmla="*/ 5186149 h 5227093"/>
                <a:gd name="connsiteX85" fmla="*/ 5049672 w 8366078"/>
                <a:gd name="connsiteY85" fmla="*/ 5172501 h 5227093"/>
                <a:gd name="connsiteX86" fmla="*/ 4872251 w 8366078"/>
                <a:gd name="connsiteY86" fmla="*/ 5145206 h 5227093"/>
                <a:gd name="connsiteX87" fmla="*/ 4790365 w 8366078"/>
                <a:gd name="connsiteY87" fmla="*/ 5117910 h 5227093"/>
                <a:gd name="connsiteX88" fmla="*/ 4749421 w 8366078"/>
                <a:gd name="connsiteY88" fmla="*/ 5090615 h 5227093"/>
                <a:gd name="connsiteX89" fmla="*/ 4626591 w 8366078"/>
                <a:gd name="connsiteY89" fmla="*/ 5049672 h 5227093"/>
                <a:gd name="connsiteX90" fmla="*/ 4585648 w 8366078"/>
                <a:gd name="connsiteY90" fmla="*/ 5036024 h 5227093"/>
                <a:gd name="connsiteX91" fmla="*/ 4544705 w 8366078"/>
                <a:gd name="connsiteY91" fmla="*/ 5022376 h 5227093"/>
                <a:gd name="connsiteX92" fmla="*/ 4503762 w 8366078"/>
                <a:gd name="connsiteY92" fmla="*/ 4408227 h 5227093"/>
                <a:gd name="connsiteX93" fmla="*/ 4490114 w 8366078"/>
                <a:gd name="connsiteY93" fmla="*/ 4299045 h 5227093"/>
                <a:gd name="connsiteX94" fmla="*/ 4476466 w 8366078"/>
                <a:gd name="connsiteY94" fmla="*/ 4148919 h 5227093"/>
                <a:gd name="connsiteX95" fmla="*/ 4490114 w 8366078"/>
                <a:gd name="connsiteY95" fmla="*/ 3016155 h 5227093"/>
                <a:gd name="connsiteX96" fmla="*/ 4476466 w 8366078"/>
                <a:gd name="connsiteY96" fmla="*/ 2852382 h 5227093"/>
                <a:gd name="connsiteX97" fmla="*/ 4435523 w 8366078"/>
                <a:gd name="connsiteY97" fmla="*/ 2838734 h 5227093"/>
                <a:gd name="connsiteX98" fmla="*/ 4394580 w 8366078"/>
                <a:gd name="connsiteY98" fmla="*/ 2811439 h 5227093"/>
                <a:gd name="connsiteX99" fmla="*/ 4312693 w 8366078"/>
                <a:gd name="connsiteY99" fmla="*/ 2797791 h 5227093"/>
                <a:gd name="connsiteX100" fmla="*/ 4148920 w 8366078"/>
                <a:gd name="connsiteY100" fmla="*/ 2770496 h 5227093"/>
                <a:gd name="connsiteX101" fmla="*/ 3166281 w 8366078"/>
                <a:gd name="connsiteY101" fmla="*/ 2784143 h 5227093"/>
                <a:gd name="connsiteX102" fmla="*/ 3029803 w 8366078"/>
                <a:gd name="connsiteY102" fmla="*/ 2797791 h 5227093"/>
                <a:gd name="connsiteX103" fmla="*/ 2988860 w 8366078"/>
                <a:gd name="connsiteY103" fmla="*/ 2811439 h 5227093"/>
                <a:gd name="connsiteX104" fmla="*/ 2634018 w 8366078"/>
                <a:gd name="connsiteY104" fmla="*/ 2825087 h 5227093"/>
                <a:gd name="connsiteX105" fmla="*/ 2429302 w 8366078"/>
                <a:gd name="connsiteY105" fmla="*/ 2838734 h 5227093"/>
                <a:gd name="connsiteX106" fmla="*/ 2361063 w 8366078"/>
                <a:gd name="connsiteY106" fmla="*/ 2852382 h 5227093"/>
                <a:gd name="connsiteX107" fmla="*/ 2279177 w 8366078"/>
                <a:gd name="connsiteY107" fmla="*/ 2879678 h 5227093"/>
                <a:gd name="connsiteX108" fmla="*/ 2129051 w 8366078"/>
                <a:gd name="connsiteY108" fmla="*/ 2866030 h 5227093"/>
                <a:gd name="connsiteX109" fmla="*/ 2088108 w 8366078"/>
                <a:gd name="connsiteY109" fmla="*/ 2838734 h 5227093"/>
                <a:gd name="connsiteX110" fmla="*/ 1910687 w 8366078"/>
                <a:gd name="connsiteY110" fmla="*/ 2797791 h 5227093"/>
                <a:gd name="connsiteX111" fmla="*/ 1869744 w 8366078"/>
                <a:gd name="connsiteY111" fmla="*/ 2784143 h 5227093"/>
                <a:gd name="connsiteX112" fmla="*/ 1228299 w 8366078"/>
                <a:gd name="connsiteY112" fmla="*/ 2797791 h 5227093"/>
                <a:gd name="connsiteX113" fmla="*/ 682388 w 8366078"/>
                <a:gd name="connsiteY113" fmla="*/ 2784143 h 5227093"/>
                <a:gd name="connsiteX114" fmla="*/ 259308 w 8366078"/>
                <a:gd name="connsiteY114" fmla="*/ 2811439 h 5227093"/>
                <a:gd name="connsiteX115" fmla="*/ 218365 w 8366078"/>
                <a:gd name="connsiteY115" fmla="*/ 2825087 h 5227093"/>
                <a:gd name="connsiteX116" fmla="*/ 204717 w 8366078"/>
                <a:gd name="connsiteY116" fmla="*/ 2784143 h 5227093"/>
                <a:gd name="connsiteX117" fmla="*/ 191069 w 8366078"/>
                <a:gd name="connsiteY117" fmla="*/ 2483893 h 5227093"/>
                <a:gd name="connsiteX118" fmla="*/ 163774 w 8366078"/>
                <a:gd name="connsiteY118" fmla="*/ 1433015 h 5227093"/>
                <a:gd name="connsiteX119" fmla="*/ 150126 w 8366078"/>
                <a:gd name="connsiteY119" fmla="*/ 1392072 h 5227093"/>
                <a:gd name="connsiteX120" fmla="*/ 136478 w 8366078"/>
                <a:gd name="connsiteY120" fmla="*/ 1323833 h 5227093"/>
                <a:gd name="connsiteX121" fmla="*/ 109182 w 8366078"/>
                <a:gd name="connsiteY121" fmla="*/ 1282890 h 5227093"/>
                <a:gd name="connsiteX122" fmla="*/ 54591 w 8366078"/>
                <a:gd name="connsiteY122" fmla="*/ 1160060 h 5227093"/>
                <a:gd name="connsiteX123" fmla="*/ 0 w 8366078"/>
                <a:gd name="connsiteY123" fmla="*/ 1146412 h 522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8366078" h="5227093">
                  <a:moveTo>
                    <a:pt x="40944" y="1473958"/>
                  </a:moveTo>
                  <a:cubicBezTo>
                    <a:pt x="-6022" y="1192171"/>
                    <a:pt x="13648" y="1334320"/>
                    <a:pt x="13648" y="750627"/>
                  </a:cubicBezTo>
                  <a:cubicBezTo>
                    <a:pt x="13648" y="591338"/>
                    <a:pt x="15079" y="431775"/>
                    <a:pt x="27296" y="272955"/>
                  </a:cubicBezTo>
                  <a:cubicBezTo>
                    <a:pt x="29274" y="247235"/>
                    <a:pt x="72411" y="188983"/>
                    <a:pt x="95535" y="177421"/>
                  </a:cubicBezTo>
                  <a:cubicBezTo>
                    <a:pt x="116283" y="167047"/>
                    <a:pt x="141028" y="168322"/>
                    <a:pt x="163774" y="163773"/>
                  </a:cubicBezTo>
                  <a:lnTo>
                    <a:pt x="1132765" y="177421"/>
                  </a:lnTo>
                  <a:lnTo>
                    <a:pt x="1610436" y="191069"/>
                  </a:lnTo>
                  <a:lnTo>
                    <a:pt x="2265529" y="204716"/>
                  </a:lnTo>
                  <a:cubicBezTo>
                    <a:pt x="2349525" y="232715"/>
                    <a:pt x="2259965" y="209956"/>
                    <a:pt x="2388359" y="204716"/>
                  </a:cubicBezTo>
                  <a:cubicBezTo>
                    <a:pt x="2583867" y="196736"/>
                    <a:pt x="2779594" y="195618"/>
                    <a:pt x="2975212" y="191069"/>
                  </a:cubicBezTo>
                  <a:cubicBezTo>
                    <a:pt x="3029803" y="181970"/>
                    <a:pt x="3085293" y="177196"/>
                    <a:pt x="3138985" y="163773"/>
                  </a:cubicBezTo>
                  <a:cubicBezTo>
                    <a:pt x="3157182" y="159224"/>
                    <a:pt x="3175541" y="155278"/>
                    <a:pt x="3193577" y="150125"/>
                  </a:cubicBezTo>
                  <a:cubicBezTo>
                    <a:pt x="3207409" y="146173"/>
                    <a:pt x="3220564" y="139967"/>
                    <a:pt x="3234520" y="136478"/>
                  </a:cubicBezTo>
                  <a:cubicBezTo>
                    <a:pt x="3298853" y="120395"/>
                    <a:pt x="3328954" y="120739"/>
                    <a:pt x="3398293" y="109182"/>
                  </a:cubicBezTo>
                  <a:cubicBezTo>
                    <a:pt x="3421174" y="105368"/>
                    <a:pt x="3443651" y="99347"/>
                    <a:pt x="3466532" y="95534"/>
                  </a:cubicBezTo>
                  <a:cubicBezTo>
                    <a:pt x="3498262" y="90246"/>
                    <a:pt x="3530221" y="86436"/>
                    <a:pt x="3562066" y="81887"/>
                  </a:cubicBezTo>
                  <a:cubicBezTo>
                    <a:pt x="3881127" y="-9275"/>
                    <a:pt x="3484186" y="101355"/>
                    <a:pt x="3725839" y="40943"/>
                  </a:cubicBezTo>
                  <a:cubicBezTo>
                    <a:pt x="3807418" y="20549"/>
                    <a:pt x="3729915" y="21672"/>
                    <a:pt x="3862317" y="13648"/>
                  </a:cubicBezTo>
                  <a:cubicBezTo>
                    <a:pt x="3980468" y="6487"/>
                    <a:pt x="4098878" y="4549"/>
                    <a:pt x="4217159" y="0"/>
                  </a:cubicBezTo>
                  <a:cubicBezTo>
                    <a:pt x="4299045" y="4549"/>
                    <a:pt x="4381142" y="6223"/>
                    <a:pt x="4462818" y="13648"/>
                  </a:cubicBezTo>
                  <a:cubicBezTo>
                    <a:pt x="4481498" y="15346"/>
                    <a:pt x="4498780" y="25104"/>
                    <a:pt x="4517409" y="27296"/>
                  </a:cubicBezTo>
                  <a:cubicBezTo>
                    <a:pt x="4576318" y="34226"/>
                    <a:pt x="4635690" y="36394"/>
                    <a:pt x="4694830" y="40943"/>
                  </a:cubicBezTo>
                  <a:cubicBezTo>
                    <a:pt x="4713027" y="45492"/>
                    <a:pt x="4731858" y="48005"/>
                    <a:pt x="4749421" y="54591"/>
                  </a:cubicBezTo>
                  <a:cubicBezTo>
                    <a:pt x="4768471" y="61735"/>
                    <a:pt x="4784384" y="76534"/>
                    <a:pt x="4804012" y="81887"/>
                  </a:cubicBezTo>
                  <a:cubicBezTo>
                    <a:pt x="4835047" y="90351"/>
                    <a:pt x="4867702" y="90985"/>
                    <a:pt x="4899547" y="95534"/>
                  </a:cubicBezTo>
                  <a:cubicBezTo>
                    <a:pt x="4926842" y="104633"/>
                    <a:pt x="4965473" y="98890"/>
                    <a:pt x="4981433" y="122830"/>
                  </a:cubicBezTo>
                  <a:cubicBezTo>
                    <a:pt x="4999630" y="150125"/>
                    <a:pt x="5025650" y="173594"/>
                    <a:pt x="5036024" y="204716"/>
                  </a:cubicBezTo>
                  <a:cubicBezTo>
                    <a:pt x="5040573" y="218364"/>
                    <a:pt x="5040685" y="234426"/>
                    <a:pt x="5049672" y="245660"/>
                  </a:cubicBezTo>
                  <a:cubicBezTo>
                    <a:pt x="5059918" y="258468"/>
                    <a:pt x="5076967" y="263857"/>
                    <a:pt x="5090615" y="272955"/>
                  </a:cubicBezTo>
                  <a:cubicBezTo>
                    <a:pt x="5101370" y="315975"/>
                    <a:pt x="5103226" y="329331"/>
                    <a:pt x="5117911" y="368490"/>
                  </a:cubicBezTo>
                  <a:cubicBezTo>
                    <a:pt x="5126513" y="391428"/>
                    <a:pt x="5133309" y="415313"/>
                    <a:pt x="5145206" y="436728"/>
                  </a:cubicBezTo>
                  <a:cubicBezTo>
                    <a:pt x="5156253" y="456612"/>
                    <a:pt x="5172502" y="473122"/>
                    <a:pt x="5186150" y="491319"/>
                  </a:cubicBezTo>
                  <a:cubicBezTo>
                    <a:pt x="5197826" y="549702"/>
                    <a:pt x="5201905" y="584772"/>
                    <a:pt x="5227093" y="641445"/>
                  </a:cubicBezTo>
                  <a:cubicBezTo>
                    <a:pt x="5233755" y="656434"/>
                    <a:pt x="5245290" y="668740"/>
                    <a:pt x="5254388" y="682388"/>
                  </a:cubicBezTo>
                  <a:cubicBezTo>
                    <a:pt x="5314144" y="921407"/>
                    <a:pt x="5281684" y="774562"/>
                    <a:pt x="5281684" y="1323833"/>
                  </a:cubicBezTo>
                  <a:cubicBezTo>
                    <a:pt x="5281684" y="1658598"/>
                    <a:pt x="5277500" y="1430829"/>
                    <a:pt x="5240741" y="1651379"/>
                  </a:cubicBezTo>
                  <a:cubicBezTo>
                    <a:pt x="5233919" y="1692313"/>
                    <a:pt x="5223829" y="1779103"/>
                    <a:pt x="5199797" y="1815152"/>
                  </a:cubicBezTo>
                  <a:cubicBezTo>
                    <a:pt x="5190699" y="1828800"/>
                    <a:pt x="5184100" y="1844497"/>
                    <a:pt x="5172502" y="1856096"/>
                  </a:cubicBezTo>
                  <a:cubicBezTo>
                    <a:pt x="5160904" y="1867694"/>
                    <a:pt x="5144013" y="1872716"/>
                    <a:pt x="5131559" y="1883391"/>
                  </a:cubicBezTo>
                  <a:cubicBezTo>
                    <a:pt x="5112020" y="1900139"/>
                    <a:pt x="5095165" y="1919785"/>
                    <a:pt x="5076968" y="1937982"/>
                  </a:cubicBezTo>
                  <a:cubicBezTo>
                    <a:pt x="5044961" y="2034000"/>
                    <a:pt x="5093052" y="1921898"/>
                    <a:pt x="5008729" y="2006221"/>
                  </a:cubicBezTo>
                  <a:cubicBezTo>
                    <a:pt x="4899549" y="2115401"/>
                    <a:pt x="5072415" y="2015322"/>
                    <a:pt x="4926842" y="2088107"/>
                  </a:cubicBezTo>
                  <a:cubicBezTo>
                    <a:pt x="4832188" y="2182763"/>
                    <a:pt x="4950947" y="2067017"/>
                    <a:pt x="4817660" y="2183642"/>
                  </a:cubicBezTo>
                  <a:cubicBezTo>
                    <a:pt x="4733590" y="2257203"/>
                    <a:pt x="4819570" y="2196016"/>
                    <a:pt x="4735774" y="2251881"/>
                  </a:cubicBezTo>
                  <a:cubicBezTo>
                    <a:pt x="4726675" y="2265529"/>
                    <a:pt x="4694830" y="2283726"/>
                    <a:pt x="4708478" y="2292824"/>
                  </a:cubicBezTo>
                  <a:cubicBezTo>
                    <a:pt x="4727779" y="2305691"/>
                    <a:pt x="4753679" y="2281886"/>
                    <a:pt x="4776717" y="2279176"/>
                  </a:cubicBezTo>
                  <a:cubicBezTo>
                    <a:pt x="4831122" y="2272775"/>
                    <a:pt x="4885899" y="2270077"/>
                    <a:pt x="4940490" y="2265528"/>
                  </a:cubicBezTo>
                  <a:cubicBezTo>
                    <a:pt x="5081517" y="2270077"/>
                    <a:pt x="5222666" y="2271760"/>
                    <a:pt x="5363571" y="2279176"/>
                  </a:cubicBezTo>
                  <a:cubicBezTo>
                    <a:pt x="5395695" y="2280867"/>
                    <a:pt x="5427157" y="2289065"/>
                    <a:pt x="5459105" y="2292824"/>
                  </a:cubicBezTo>
                  <a:cubicBezTo>
                    <a:pt x="5504511" y="2298166"/>
                    <a:pt x="5550090" y="2301923"/>
                    <a:pt x="5595582" y="2306472"/>
                  </a:cubicBezTo>
                  <a:cubicBezTo>
                    <a:pt x="5703968" y="2342598"/>
                    <a:pt x="5591698" y="2308935"/>
                    <a:pt x="5827594" y="2333767"/>
                  </a:cubicBezTo>
                  <a:cubicBezTo>
                    <a:pt x="5850663" y="2336195"/>
                    <a:pt x="5873614" y="2340750"/>
                    <a:pt x="5895833" y="2347415"/>
                  </a:cubicBezTo>
                  <a:cubicBezTo>
                    <a:pt x="5919298" y="2354455"/>
                    <a:pt x="5939680" y="2372423"/>
                    <a:pt x="5964072" y="2374710"/>
                  </a:cubicBezTo>
                  <a:cubicBezTo>
                    <a:pt x="6086450" y="2386183"/>
                    <a:pt x="6209701" y="2384744"/>
                    <a:pt x="6332562" y="2388358"/>
                  </a:cubicBezTo>
                  <a:cubicBezTo>
                    <a:pt x="7198773" y="2413835"/>
                    <a:pt x="6594853" y="2388494"/>
                    <a:pt x="7192371" y="2415654"/>
                  </a:cubicBezTo>
                  <a:cubicBezTo>
                    <a:pt x="7228765" y="2420203"/>
                    <a:pt x="7265690" y="2421616"/>
                    <a:pt x="7301553" y="2429301"/>
                  </a:cubicBezTo>
                  <a:cubicBezTo>
                    <a:pt x="7329686" y="2435330"/>
                    <a:pt x="7354843" y="2453420"/>
                    <a:pt x="7383439" y="2456597"/>
                  </a:cubicBezTo>
                  <a:lnTo>
                    <a:pt x="7506269" y="2470245"/>
                  </a:lnTo>
                  <a:cubicBezTo>
                    <a:pt x="7629407" y="2501029"/>
                    <a:pt x="7579862" y="2485677"/>
                    <a:pt x="7656394" y="2511188"/>
                  </a:cubicBezTo>
                  <a:cubicBezTo>
                    <a:pt x="7733348" y="2613792"/>
                    <a:pt x="7658362" y="2539089"/>
                    <a:pt x="7833815" y="2593075"/>
                  </a:cubicBezTo>
                  <a:cubicBezTo>
                    <a:pt x="7849492" y="2597899"/>
                    <a:pt x="7860088" y="2613035"/>
                    <a:pt x="7874759" y="2620370"/>
                  </a:cubicBezTo>
                  <a:cubicBezTo>
                    <a:pt x="7887626" y="2626804"/>
                    <a:pt x="7901923" y="2629884"/>
                    <a:pt x="7915702" y="2634018"/>
                  </a:cubicBezTo>
                  <a:cubicBezTo>
                    <a:pt x="8024753" y="2666733"/>
                    <a:pt x="7989505" y="2657691"/>
                    <a:pt x="8093123" y="2674961"/>
                  </a:cubicBezTo>
                  <a:cubicBezTo>
                    <a:pt x="8118832" y="2685245"/>
                    <a:pt x="8190455" y="2711704"/>
                    <a:pt x="8215953" y="2729552"/>
                  </a:cubicBezTo>
                  <a:cubicBezTo>
                    <a:pt x="8245061" y="2749928"/>
                    <a:pt x="8272715" y="2772667"/>
                    <a:pt x="8297839" y="2797791"/>
                  </a:cubicBezTo>
                  <a:cubicBezTo>
                    <a:pt x="8309437" y="2809389"/>
                    <a:pt x="8316997" y="2824493"/>
                    <a:pt x="8325135" y="2838734"/>
                  </a:cubicBezTo>
                  <a:cubicBezTo>
                    <a:pt x="8352117" y="2885952"/>
                    <a:pt x="8350767" y="2888337"/>
                    <a:pt x="8366078" y="2934269"/>
                  </a:cubicBezTo>
                  <a:cubicBezTo>
                    <a:pt x="8355102" y="3406216"/>
                    <a:pt x="8365015" y="3384276"/>
                    <a:pt x="8338782" y="3712191"/>
                  </a:cubicBezTo>
                  <a:cubicBezTo>
                    <a:pt x="8334775" y="3762279"/>
                    <a:pt x="8331776" y="3812509"/>
                    <a:pt x="8325135" y="3862316"/>
                  </a:cubicBezTo>
                  <a:cubicBezTo>
                    <a:pt x="8313570" y="3949055"/>
                    <a:pt x="8296566" y="4034997"/>
                    <a:pt x="8284191" y="4121624"/>
                  </a:cubicBezTo>
                  <a:cubicBezTo>
                    <a:pt x="8252825" y="4341189"/>
                    <a:pt x="8277242" y="4251652"/>
                    <a:pt x="8229600" y="4394579"/>
                  </a:cubicBezTo>
                  <a:cubicBezTo>
                    <a:pt x="8229599" y="4394581"/>
                    <a:pt x="8202306" y="4476465"/>
                    <a:pt x="8202305" y="4476466"/>
                  </a:cubicBezTo>
                  <a:lnTo>
                    <a:pt x="8161362" y="4517409"/>
                  </a:lnTo>
                  <a:cubicBezTo>
                    <a:pt x="8125257" y="4661826"/>
                    <a:pt x="8174278" y="4491758"/>
                    <a:pt x="8120418" y="4612943"/>
                  </a:cubicBezTo>
                  <a:cubicBezTo>
                    <a:pt x="8108733" y="4639235"/>
                    <a:pt x="8102221" y="4667534"/>
                    <a:pt x="8093123" y="4694830"/>
                  </a:cubicBezTo>
                  <a:cubicBezTo>
                    <a:pt x="8088574" y="4708478"/>
                    <a:pt x="8092342" y="4729339"/>
                    <a:pt x="8079475" y="4735773"/>
                  </a:cubicBezTo>
                  <a:lnTo>
                    <a:pt x="8024884" y="4763069"/>
                  </a:lnTo>
                  <a:cubicBezTo>
                    <a:pt x="8015785" y="4790364"/>
                    <a:pt x="8005158" y="4817197"/>
                    <a:pt x="7997588" y="4844955"/>
                  </a:cubicBezTo>
                  <a:cubicBezTo>
                    <a:pt x="7979112" y="4912702"/>
                    <a:pt x="7978096" y="4979444"/>
                    <a:pt x="7970293" y="5049672"/>
                  </a:cubicBezTo>
                  <a:cubicBezTo>
                    <a:pt x="7961260" y="5130971"/>
                    <a:pt x="7978892" y="5157670"/>
                    <a:pt x="7915702" y="5199797"/>
                  </a:cubicBezTo>
                  <a:cubicBezTo>
                    <a:pt x="7903732" y="5207777"/>
                    <a:pt x="7889142" y="5213132"/>
                    <a:pt x="7874759" y="5213445"/>
                  </a:cubicBezTo>
                  <a:cubicBezTo>
                    <a:pt x="7469945" y="5222245"/>
                    <a:pt x="7064992" y="5222544"/>
                    <a:pt x="6660108" y="5227093"/>
                  </a:cubicBezTo>
                  <a:lnTo>
                    <a:pt x="5472753" y="5213445"/>
                  </a:lnTo>
                  <a:cubicBezTo>
                    <a:pt x="5458370" y="5213125"/>
                    <a:pt x="5446000" y="5202162"/>
                    <a:pt x="5431809" y="5199797"/>
                  </a:cubicBezTo>
                  <a:cubicBezTo>
                    <a:pt x="5391175" y="5193024"/>
                    <a:pt x="5350070" y="5189084"/>
                    <a:pt x="5308980" y="5186149"/>
                  </a:cubicBezTo>
                  <a:cubicBezTo>
                    <a:pt x="5222644" y="5179982"/>
                    <a:pt x="5136108" y="5177050"/>
                    <a:pt x="5049672" y="5172501"/>
                  </a:cubicBezTo>
                  <a:cubicBezTo>
                    <a:pt x="4963169" y="5162890"/>
                    <a:pt x="4941778" y="5166065"/>
                    <a:pt x="4872251" y="5145206"/>
                  </a:cubicBezTo>
                  <a:cubicBezTo>
                    <a:pt x="4844693" y="5136938"/>
                    <a:pt x="4814305" y="5133869"/>
                    <a:pt x="4790365" y="5117910"/>
                  </a:cubicBezTo>
                  <a:cubicBezTo>
                    <a:pt x="4776717" y="5108812"/>
                    <a:pt x="4764410" y="5097277"/>
                    <a:pt x="4749421" y="5090615"/>
                  </a:cubicBezTo>
                  <a:cubicBezTo>
                    <a:pt x="4749387" y="5090600"/>
                    <a:pt x="4647080" y="5056501"/>
                    <a:pt x="4626591" y="5049672"/>
                  </a:cubicBezTo>
                  <a:lnTo>
                    <a:pt x="4585648" y="5036024"/>
                  </a:lnTo>
                  <a:lnTo>
                    <a:pt x="4544705" y="5022376"/>
                  </a:lnTo>
                  <a:cubicBezTo>
                    <a:pt x="4459521" y="4766829"/>
                    <a:pt x="4529023" y="5001883"/>
                    <a:pt x="4503762" y="4408227"/>
                  </a:cubicBezTo>
                  <a:cubicBezTo>
                    <a:pt x="4502203" y="4371583"/>
                    <a:pt x="4493954" y="4335521"/>
                    <a:pt x="4490114" y="4299045"/>
                  </a:cubicBezTo>
                  <a:cubicBezTo>
                    <a:pt x="4484854" y="4249073"/>
                    <a:pt x="4481015" y="4198961"/>
                    <a:pt x="4476466" y="4148919"/>
                  </a:cubicBezTo>
                  <a:cubicBezTo>
                    <a:pt x="4481015" y="3771331"/>
                    <a:pt x="4490114" y="3393770"/>
                    <a:pt x="4490114" y="3016155"/>
                  </a:cubicBezTo>
                  <a:cubicBezTo>
                    <a:pt x="4490114" y="2961375"/>
                    <a:pt x="4492576" y="2904740"/>
                    <a:pt x="4476466" y="2852382"/>
                  </a:cubicBezTo>
                  <a:cubicBezTo>
                    <a:pt x="4472235" y="2838632"/>
                    <a:pt x="4448390" y="2845168"/>
                    <a:pt x="4435523" y="2838734"/>
                  </a:cubicBezTo>
                  <a:cubicBezTo>
                    <a:pt x="4420852" y="2831399"/>
                    <a:pt x="4410141" y="2816626"/>
                    <a:pt x="4394580" y="2811439"/>
                  </a:cubicBezTo>
                  <a:cubicBezTo>
                    <a:pt x="4368328" y="2802688"/>
                    <a:pt x="4340087" y="2801704"/>
                    <a:pt x="4312693" y="2797791"/>
                  </a:cubicBezTo>
                  <a:cubicBezTo>
                    <a:pt x="4163597" y="2776491"/>
                    <a:pt x="4249987" y="2795761"/>
                    <a:pt x="4148920" y="2770496"/>
                  </a:cubicBezTo>
                  <a:lnTo>
                    <a:pt x="3166281" y="2784143"/>
                  </a:lnTo>
                  <a:cubicBezTo>
                    <a:pt x="3120575" y="2785258"/>
                    <a:pt x="3074991" y="2790839"/>
                    <a:pt x="3029803" y="2797791"/>
                  </a:cubicBezTo>
                  <a:cubicBezTo>
                    <a:pt x="3015584" y="2799979"/>
                    <a:pt x="3003212" y="2810449"/>
                    <a:pt x="2988860" y="2811439"/>
                  </a:cubicBezTo>
                  <a:cubicBezTo>
                    <a:pt x="2870772" y="2819583"/>
                    <a:pt x="2752246" y="2819320"/>
                    <a:pt x="2634018" y="2825087"/>
                  </a:cubicBezTo>
                  <a:cubicBezTo>
                    <a:pt x="2565709" y="2828419"/>
                    <a:pt x="2497541" y="2834185"/>
                    <a:pt x="2429302" y="2838734"/>
                  </a:cubicBezTo>
                  <a:cubicBezTo>
                    <a:pt x="2406556" y="2843283"/>
                    <a:pt x="2383442" y="2846278"/>
                    <a:pt x="2361063" y="2852382"/>
                  </a:cubicBezTo>
                  <a:cubicBezTo>
                    <a:pt x="2333305" y="2859953"/>
                    <a:pt x="2279177" y="2879678"/>
                    <a:pt x="2279177" y="2879678"/>
                  </a:cubicBezTo>
                  <a:cubicBezTo>
                    <a:pt x="2229135" y="2875129"/>
                    <a:pt x="2178184" y="2876559"/>
                    <a:pt x="2129051" y="2866030"/>
                  </a:cubicBezTo>
                  <a:cubicBezTo>
                    <a:pt x="2113013" y="2862593"/>
                    <a:pt x="2103097" y="2845396"/>
                    <a:pt x="2088108" y="2838734"/>
                  </a:cubicBezTo>
                  <a:cubicBezTo>
                    <a:pt x="2017119" y="2807183"/>
                    <a:pt x="1988400" y="2808893"/>
                    <a:pt x="1910687" y="2797791"/>
                  </a:cubicBezTo>
                  <a:cubicBezTo>
                    <a:pt x="1897039" y="2793242"/>
                    <a:pt x="1884004" y="2786044"/>
                    <a:pt x="1869744" y="2784143"/>
                  </a:cubicBezTo>
                  <a:cubicBezTo>
                    <a:pt x="1631754" y="2752412"/>
                    <a:pt x="1514026" y="2781464"/>
                    <a:pt x="1228299" y="2797791"/>
                  </a:cubicBezTo>
                  <a:cubicBezTo>
                    <a:pt x="1046329" y="2793242"/>
                    <a:pt x="864415" y="2784143"/>
                    <a:pt x="682388" y="2784143"/>
                  </a:cubicBezTo>
                  <a:cubicBezTo>
                    <a:pt x="480650" y="2784143"/>
                    <a:pt x="424284" y="2793108"/>
                    <a:pt x="259308" y="2811439"/>
                  </a:cubicBezTo>
                  <a:cubicBezTo>
                    <a:pt x="245660" y="2815988"/>
                    <a:pt x="231232" y="2831521"/>
                    <a:pt x="218365" y="2825087"/>
                  </a:cubicBezTo>
                  <a:cubicBezTo>
                    <a:pt x="205498" y="2818653"/>
                    <a:pt x="205864" y="2798483"/>
                    <a:pt x="204717" y="2784143"/>
                  </a:cubicBezTo>
                  <a:cubicBezTo>
                    <a:pt x="196727" y="2684275"/>
                    <a:pt x="194104" y="2584034"/>
                    <a:pt x="191069" y="2483893"/>
                  </a:cubicBezTo>
                  <a:cubicBezTo>
                    <a:pt x="180455" y="2133643"/>
                    <a:pt x="274586" y="1765443"/>
                    <a:pt x="163774" y="1433015"/>
                  </a:cubicBezTo>
                  <a:cubicBezTo>
                    <a:pt x="159225" y="1419367"/>
                    <a:pt x="153615" y="1406028"/>
                    <a:pt x="150126" y="1392072"/>
                  </a:cubicBezTo>
                  <a:cubicBezTo>
                    <a:pt x="144500" y="1369568"/>
                    <a:pt x="144623" y="1345553"/>
                    <a:pt x="136478" y="1323833"/>
                  </a:cubicBezTo>
                  <a:cubicBezTo>
                    <a:pt x="130719" y="1308475"/>
                    <a:pt x="118281" y="1296538"/>
                    <a:pt x="109182" y="1282890"/>
                  </a:cubicBezTo>
                  <a:cubicBezTo>
                    <a:pt x="100841" y="1257865"/>
                    <a:pt x="84085" y="1183655"/>
                    <a:pt x="54591" y="1160060"/>
                  </a:cubicBezTo>
                  <a:cubicBezTo>
                    <a:pt x="35733" y="1144973"/>
                    <a:pt x="19685" y="1146412"/>
                    <a:pt x="0" y="1146412"/>
                  </a:cubicBezTo>
                </a:path>
              </a:pathLst>
            </a:custGeom>
            <a:solidFill>
              <a:schemeClr val="accent2">
                <a:lumMod val="40000"/>
                <a:lumOff val="60000"/>
              </a:schemeClr>
            </a:solidFill>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grpSp>
          <p:nvGrpSpPr>
            <p:cNvPr id="28" name="组合 27"/>
            <p:cNvGrpSpPr/>
            <p:nvPr/>
          </p:nvGrpSpPr>
          <p:grpSpPr>
            <a:xfrm>
              <a:off x="511093" y="1568915"/>
              <a:ext cx="7451029" cy="4646450"/>
              <a:chOff x="552031" y="1582563"/>
              <a:chExt cx="7451029" cy="4646450"/>
            </a:xfrm>
          </p:grpSpPr>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9296" t="9553" r="9644" b="10448"/>
              <a:stretch/>
            </p:blipFill>
            <p:spPr>
              <a:xfrm>
                <a:off x="605398" y="1656000"/>
                <a:ext cx="1423836" cy="1228288"/>
              </a:xfrm>
              <a:prstGeom prst="rect">
                <a:avLst/>
              </a:prstGeom>
              <a:ln>
                <a:solidFill>
                  <a:srgbClr val="FFC000"/>
                </a:solidFill>
              </a:ln>
            </p:spPr>
          </p:pic>
          <p:pic>
            <p:nvPicPr>
              <p:cNvPr id="5" name="图片 4"/>
              <p:cNvPicPr>
                <a:picLocks noChangeAspect="1"/>
              </p:cNvPicPr>
              <p:nvPr/>
            </p:nvPicPr>
            <p:blipFill>
              <a:blip r:embed="rId5" cstate="print"/>
              <a:stretch>
                <a:fillRect/>
              </a:stretch>
            </p:blipFill>
            <p:spPr>
              <a:xfrm>
                <a:off x="552031" y="3003820"/>
                <a:ext cx="3486150" cy="990600"/>
              </a:xfrm>
              <a:prstGeom prst="rect">
                <a:avLst/>
              </a:prstGeom>
              <a:ln>
                <a:solidFill>
                  <a:srgbClr val="FFC000"/>
                </a:solidFill>
              </a:ln>
            </p:spPr>
          </p:pic>
          <p:pic>
            <p:nvPicPr>
              <p:cNvPr id="6" name="图片 5"/>
              <p:cNvPicPr>
                <a:picLocks noChangeAspect="1"/>
              </p:cNvPicPr>
              <p:nvPr/>
            </p:nvPicPr>
            <p:blipFill>
              <a:blip r:embed="rId6" cstate="print"/>
              <a:stretch>
                <a:fillRect/>
              </a:stretch>
            </p:blipFill>
            <p:spPr>
              <a:xfrm>
                <a:off x="4763495" y="3896525"/>
                <a:ext cx="3239565" cy="2332488"/>
              </a:xfrm>
              <a:prstGeom prst="rect">
                <a:avLst/>
              </a:prstGeom>
              <a:ln>
                <a:solidFill>
                  <a:srgbClr val="FFC000"/>
                </a:solidFill>
              </a:ln>
            </p:spPr>
          </p:pic>
          <p:sp>
            <p:nvSpPr>
              <p:cNvPr id="7" name="矩形 6"/>
              <p:cNvSpPr/>
              <p:nvPr/>
            </p:nvSpPr>
            <p:spPr>
              <a:xfrm>
                <a:off x="3022221" y="1582563"/>
                <a:ext cx="1883565" cy="1200329"/>
              </a:xfrm>
              <a:prstGeom prst="rect">
                <a:avLst/>
              </a:prstGeom>
              <a:ln>
                <a:solidFill>
                  <a:srgbClr val="FFC000"/>
                </a:solidFill>
              </a:ln>
            </p:spPr>
            <p:txBody>
              <a:bodyPr wrap="square">
                <a:spAutoFit/>
              </a:bodyPr>
              <a:lstStyle/>
              <a:p>
                <a:r>
                  <a:rPr lang="zh-CN" altLang="en-US" dirty="0">
                    <a:solidFill>
                      <a:schemeClr val="bg2"/>
                    </a:solidFill>
                  </a:rPr>
                  <a:t>这几天心里颇不宁静。今晚在院子里坐着乘凉，忽然想起</a:t>
                </a:r>
                <a:r>
                  <a:rPr lang="en-US" altLang="zh-CN" dirty="0">
                    <a:solidFill>
                      <a:schemeClr val="bg2"/>
                    </a:solidFill>
                  </a:rPr>
                  <a:t>…</a:t>
                </a:r>
                <a:endParaRPr lang="zh-CN" altLang="en-US" dirty="0">
                  <a:solidFill>
                    <a:schemeClr val="bg2"/>
                  </a:solidFill>
                </a:endParaRPr>
              </a:p>
            </p:txBody>
          </p:sp>
        </p:grpSp>
      </p:grpSp>
      <p:grpSp>
        <p:nvGrpSpPr>
          <p:cNvPr id="27" name="组合 26"/>
          <p:cNvGrpSpPr/>
          <p:nvPr/>
        </p:nvGrpSpPr>
        <p:grpSpPr>
          <a:xfrm>
            <a:off x="6297513" y="522565"/>
            <a:ext cx="4240259" cy="3332668"/>
            <a:chOff x="4773506" y="522565"/>
            <a:chExt cx="4240259" cy="3332668"/>
          </a:xfrm>
        </p:grpSpPr>
        <p:pic>
          <p:nvPicPr>
            <p:cNvPr id="24" name="图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0837" y="612999"/>
              <a:ext cx="1345274" cy="1286996"/>
            </a:xfrm>
            <a:prstGeom prst="rect">
              <a:avLst/>
            </a:prstGeom>
          </p:spPr>
        </p:pic>
        <p:pic>
          <p:nvPicPr>
            <p:cNvPr id="25" name="图片 24"/>
            <p:cNvPicPr>
              <a:picLocks noChangeAspect="1"/>
            </p:cNvPicPr>
            <p:nvPr/>
          </p:nvPicPr>
          <p:blipFill rotWithShape="1">
            <a:blip r:embed="rId8" cstate="print">
              <a:extLst>
                <a:ext uri="{28A0092B-C50C-407E-A947-70E740481C1C}">
                  <a14:useLocalDpi xmlns:a14="http://schemas.microsoft.com/office/drawing/2010/main" val="0"/>
                </a:ext>
              </a:extLst>
            </a:blip>
            <a:srcRect l="10287" t="4758" r="9849" b="3594"/>
            <a:stretch/>
          </p:blipFill>
          <p:spPr>
            <a:xfrm>
              <a:off x="6641352" y="1705309"/>
              <a:ext cx="2071887" cy="1783182"/>
            </a:xfrm>
            <a:prstGeom prst="rect">
              <a:avLst/>
            </a:prstGeom>
          </p:spPr>
        </p:pic>
        <p:sp>
          <p:nvSpPr>
            <p:cNvPr id="35" name="KSO_Shape"/>
            <p:cNvSpPr/>
            <p:nvPr/>
          </p:nvSpPr>
          <p:spPr>
            <a:xfrm rot="227694">
              <a:off x="4773506" y="3061202"/>
              <a:ext cx="4240259" cy="621221"/>
            </a:xfrm>
            <a:custGeom>
              <a:avLst/>
              <a:gdLst/>
              <a:ahLst/>
              <a:cxnLst/>
              <a:rect l="l" t="t" r="r" b="b"/>
              <a:pathLst>
                <a:path w="1131767" h="309408">
                  <a:moveTo>
                    <a:pt x="389076" y="324"/>
                  </a:moveTo>
                  <a:cubicBezTo>
                    <a:pt x="413047" y="2314"/>
                    <a:pt x="436257" y="13448"/>
                    <a:pt x="453029" y="33255"/>
                  </a:cubicBezTo>
                  <a:lnTo>
                    <a:pt x="454138" y="34566"/>
                  </a:lnTo>
                  <a:cubicBezTo>
                    <a:pt x="471290" y="57755"/>
                    <a:pt x="480083" y="87064"/>
                    <a:pt x="477512" y="118053"/>
                  </a:cubicBezTo>
                  <a:lnTo>
                    <a:pt x="464616" y="273407"/>
                  </a:lnTo>
                  <a:lnTo>
                    <a:pt x="1131767" y="273407"/>
                  </a:lnTo>
                  <a:lnTo>
                    <a:pt x="1131766" y="309408"/>
                  </a:lnTo>
                  <a:lnTo>
                    <a:pt x="15767" y="309407"/>
                  </a:lnTo>
                  <a:lnTo>
                    <a:pt x="15766" y="293685"/>
                  </a:lnTo>
                  <a:lnTo>
                    <a:pt x="0" y="293685"/>
                  </a:lnTo>
                  <a:lnTo>
                    <a:pt x="15767" y="280337"/>
                  </a:lnTo>
                  <a:lnTo>
                    <a:pt x="15766" y="273408"/>
                  </a:lnTo>
                  <a:lnTo>
                    <a:pt x="23949" y="273408"/>
                  </a:lnTo>
                  <a:lnTo>
                    <a:pt x="320570" y="22259"/>
                  </a:lnTo>
                  <a:cubicBezTo>
                    <a:pt x="340378" y="5488"/>
                    <a:pt x="365106" y="-1666"/>
                    <a:pt x="389076" y="324"/>
                  </a:cubicBezTo>
                  <a:close/>
                </a:path>
              </a:pathLst>
            </a:cu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schemeClr val="tx1"/>
                </a:solidFill>
              </a:endParaRPr>
            </a:p>
          </p:txBody>
        </p:sp>
        <p:sp>
          <p:nvSpPr>
            <p:cNvPr id="36" name="KSO_Shape"/>
            <p:cNvSpPr/>
            <p:nvPr/>
          </p:nvSpPr>
          <p:spPr>
            <a:xfrm rot="17793172" flipV="1">
              <a:off x="4109929" y="1869916"/>
              <a:ext cx="3332668" cy="637965"/>
            </a:xfrm>
            <a:custGeom>
              <a:avLst/>
              <a:gdLst/>
              <a:ahLst/>
              <a:cxnLst/>
              <a:rect l="l" t="t" r="r" b="b"/>
              <a:pathLst>
                <a:path w="1131767" h="309408">
                  <a:moveTo>
                    <a:pt x="389076" y="324"/>
                  </a:moveTo>
                  <a:cubicBezTo>
                    <a:pt x="413047" y="2314"/>
                    <a:pt x="436257" y="13448"/>
                    <a:pt x="453029" y="33255"/>
                  </a:cubicBezTo>
                  <a:lnTo>
                    <a:pt x="454138" y="34566"/>
                  </a:lnTo>
                  <a:cubicBezTo>
                    <a:pt x="471290" y="57755"/>
                    <a:pt x="480083" y="87064"/>
                    <a:pt x="477512" y="118053"/>
                  </a:cubicBezTo>
                  <a:lnTo>
                    <a:pt x="464616" y="273407"/>
                  </a:lnTo>
                  <a:lnTo>
                    <a:pt x="1131767" y="273407"/>
                  </a:lnTo>
                  <a:lnTo>
                    <a:pt x="1131766" y="309408"/>
                  </a:lnTo>
                  <a:lnTo>
                    <a:pt x="15767" y="309407"/>
                  </a:lnTo>
                  <a:lnTo>
                    <a:pt x="15766" y="293685"/>
                  </a:lnTo>
                  <a:lnTo>
                    <a:pt x="0" y="293685"/>
                  </a:lnTo>
                  <a:lnTo>
                    <a:pt x="15767" y="280337"/>
                  </a:lnTo>
                  <a:lnTo>
                    <a:pt x="15766" y="273408"/>
                  </a:lnTo>
                  <a:lnTo>
                    <a:pt x="23949" y="273408"/>
                  </a:lnTo>
                  <a:lnTo>
                    <a:pt x="320570" y="22259"/>
                  </a:lnTo>
                  <a:cubicBezTo>
                    <a:pt x="340378" y="5488"/>
                    <a:pt x="365106" y="-1666"/>
                    <a:pt x="389076" y="324"/>
                  </a:cubicBezTo>
                  <a:close/>
                </a:path>
              </a:pathLst>
            </a:cu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schemeClr val="tx1"/>
                </a:solidFill>
              </a:endParaRPr>
            </a:p>
          </p:txBody>
        </p:sp>
      </p:grpSp>
    </p:spTree>
    <p:extLst>
      <p:ext uri="{BB962C8B-B14F-4D97-AF65-F5344CB8AC3E}">
        <p14:creationId xmlns:p14="http://schemas.microsoft.com/office/powerpoint/2010/main" val="111938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ppt_w*0.05"/>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anim calcmode="lin" valueType="num">
                                      <p:cBhvr>
                                        <p:cTn id="15" dur="500" fill="hold"/>
                                        <p:tgtEl>
                                          <p:spTgt spid="3"/>
                                        </p:tgtEl>
                                        <p:attrNameLst>
                                          <p:attrName>ppt_x</p:attrName>
                                        </p:attrNameLst>
                                      </p:cBhvr>
                                      <p:tavLst>
                                        <p:tav tm="0">
                                          <p:val>
                                            <p:strVal val="#ppt_x-.2"/>
                                          </p:val>
                                        </p:tav>
                                        <p:tav tm="100000">
                                          <p:val>
                                            <p:strVal val="#ppt_x"/>
                                          </p:val>
                                        </p:tav>
                                      </p:tavLst>
                                    </p:anim>
                                    <p:anim calcmode="lin" valueType="num">
                                      <p:cBhvr>
                                        <p:cTn id="16" dur="500" fill="hold"/>
                                        <p:tgtEl>
                                          <p:spTgt spid="3"/>
                                        </p:tgtEl>
                                        <p:attrNameLst>
                                          <p:attrName>ppt_y</p:attrName>
                                        </p:attrNameLst>
                                      </p:cBhvr>
                                      <p:tavLst>
                                        <p:tav tm="0">
                                          <p:val>
                                            <p:strVal val="#ppt_y"/>
                                          </p:val>
                                        </p:tav>
                                        <p:tav tm="100000">
                                          <p:val>
                                            <p:strVal val="#ppt_y"/>
                                          </p:val>
                                        </p:tav>
                                      </p:tavLst>
                                    </p:anim>
                                    <p:animEffect transition="in" filter="fade">
                                      <p:cBhvr>
                                        <p:cTn id="17" dur="500"/>
                                        <p:tgtEl>
                                          <p:spTgt spid="3"/>
                                        </p:tgtEl>
                                      </p:cBhvr>
                                    </p:animEffect>
                                  </p:childTnLst>
                                </p:cTn>
                              </p:par>
                              <p:par>
                                <p:cTn id="18" presetID="54" presetClass="entr" presetSubtype="0" accel="10000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strVal val="#ppt_w*0.05"/>
                                          </p:val>
                                        </p:tav>
                                        <p:tav tm="100000">
                                          <p:val>
                                            <p:strVal val="#ppt_w"/>
                                          </p:val>
                                        </p:tav>
                                      </p:tavLst>
                                    </p:anim>
                                    <p:anim calcmode="lin" valueType="num">
                                      <p:cBhvr>
                                        <p:cTn id="21" dur="500" fill="hold"/>
                                        <p:tgtEl>
                                          <p:spTgt spid="34"/>
                                        </p:tgtEl>
                                        <p:attrNameLst>
                                          <p:attrName>ppt_h</p:attrName>
                                        </p:attrNameLst>
                                      </p:cBhvr>
                                      <p:tavLst>
                                        <p:tav tm="0">
                                          <p:val>
                                            <p:strVal val="#ppt_h"/>
                                          </p:val>
                                        </p:tav>
                                        <p:tav tm="100000">
                                          <p:val>
                                            <p:strVal val="#ppt_h"/>
                                          </p:val>
                                        </p:tav>
                                      </p:tavLst>
                                    </p:anim>
                                    <p:anim calcmode="lin" valueType="num">
                                      <p:cBhvr>
                                        <p:cTn id="22" dur="500" fill="hold"/>
                                        <p:tgtEl>
                                          <p:spTgt spid="34"/>
                                        </p:tgtEl>
                                        <p:attrNameLst>
                                          <p:attrName>ppt_x</p:attrName>
                                        </p:attrNameLst>
                                      </p:cBhvr>
                                      <p:tavLst>
                                        <p:tav tm="0">
                                          <p:val>
                                            <p:strVal val="#ppt_x-.2"/>
                                          </p:val>
                                        </p:tav>
                                        <p:tav tm="100000">
                                          <p:val>
                                            <p:strVal val="#ppt_x"/>
                                          </p:val>
                                        </p:tav>
                                      </p:tavLst>
                                    </p:anim>
                                    <p:anim calcmode="lin" valueType="num">
                                      <p:cBhvr>
                                        <p:cTn id="23" dur="500" fill="hold"/>
                                        <p:tgtEl>
                                          <p:spTgt spid="34"/>
                                        </p:tgtEl>
                                        <p:attrNameLst>
                                          <p:attrName>ppt_y</p:attrName>
                                        </p:attrNameLst>
                                      </p:cBhvr>
                                      <p:tavLst>
                                        <p:tav tm="0">
                                          <p:val>
                                            <p:strVal val="#ppt_y"/>
                                          </p:val>
                                        </p:tav>
                                        <p:tav tm="100000">
                                          <p:val>
                                            <p:strVal val="#ppt_y"/>
                                          </p:val>
                                        </p:tav>
                                      </p:tavLst>
                                    </p:anim>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
          <p:cNvSpPr>
            <a:spLocks noChangeArrowheads="1"/>
          </p:cNvSpPr>
          <p:nvPr/>
        </p:nvSpPr>
        <p:spPr bwMode="auto">
          <a:xfrm>
            <a:off x="1524000" y="477592"/>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1899359" y="757231"/>
            <a:ext cx="35781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素养</a:t>
            </a:r>
          </a:p>
        </p:txBody>
      </p:sp>
      <p:sp>
        <p:nvSpPr>
          <p:cNvPr id="3" name="矩形 2"/>
          <p:cNvSpPr/>
          <p:nvPr/>
        </p:nvSpPr>
        <p:spPr>
          <a:xfrm>
            <a:off x="1872069" y="1356712"/>
            <a:ext cx="10074896" cy="130888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素养：</a:t>
            </a:r>
            <a:r>
              <a:rPr lang="zh-CN" altLang="en-US" sz="2800" dirty="0">
                <a:solidFill>
                  <a:schemeClr val="bg2"/>
                </a:solidFill>
                <a:latin typeface="微软雅黑" panose="020B0503020204020204" pitchFamily="34" charset="-122"/>
                <a:ea typeface="微软雅黑" panose="020B0503020204020204" pitchFamily="34" charset="-122"/>
              </a:rPr>
              <a:t>一个人的修养，与素质同义，从广义上讲，包括道德品质、外表形象、知识水平与能力等各个方面。</a:t>
            </a:r>
          </a:p>
        </p:txBody>
      </p:sp>
      <p:graphicFrame>
        <p:nvGraphicFramePr>
          <p:cNvPr id="5" name="图示 4"/>
          <p:cNvGraphicFramePr/>
          <p:nvPr>
            <p:extLst>
              <p:ext uri="{D42A27DB-BD31-4B8C-83A1-F6EECF244321}">
                <p14:modId xmlns:p14="http://schemas.microsoft.com/office/powerpoint/2010/main" val="1456441751"/>
              </p:ext>
            </p:extLst>
          </p:nvPr>
        </p:nvGraphicFramePr>
        <p:xfrm>
          <a:off x="2397274" y="1949056"/>
          <a:ext cx="7372957" cy="5065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1899359" y="757231"/>
            <a:ext cx="35781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信息素养</a:t>
            </a:r>
          </a:p>
        </p:txBody>
      </p:sp>
      <p:sp>
        <p:nvSpPr>
          <p:cNvPr id="3" name="矩形 2"/>
          <p:cNvSpPr/>
          <p:nvPr/>
        </p:nvSpPr>
        <p:spPr>
          <a:xfrm>
            <a:off x="1524000" y="2253740"/>
            <a:ext cx="7891399" cy="3997376"/>
          </a:xfrm>
          <a:prstGeom prst="rect">
            <a:avLst/>
          </a:prstGeom>
        </p:spPr>
        <p:txBody>
          <a:bodyPr wrap="square">
            <a:spAutoFit/>
          </a:bodyPr>
          <a:lstStyle/>
          <a:p>
            <a:pPr marL="800100" lvl="1"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技能</a:t>
            </a:r>
            <a:endParaRPr lang="en-US" altLang="zh-CN" sz="2800" dirty="0">
              <a:solidFill>
                <a:schemeClr val="bg2"/>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信息筛选</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评估</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组织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处理等</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E67016"/>
              </a:buClr>
              <a:buFont typeface="Wingdings" panose="05000000000000000000" pitchFamily="2" charset="2"/>
              <a:buChar char="Ø"/>
            </a:pP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4" name="矩形 3"/>
          <p:cNvSpPr/>
          <p:nvPr/>
        </p:nvSpPr>
        <p:spPr>
          <a:xfrm>
            <a:off x="1534197" y="1387984"/>
            <a:ext cx="8560823" cy="66255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人们在解决问题时利用信息的技术和技能</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218" y="3025251"/>
            <a:ext cx="3337659" cy="33376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535120" y="4941888"/>
            <a:ext cx="611187" cy="628650"/>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679582" y="2698757"/>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1998670" y="3167070"/>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1793882" y="3382963"/>
            <a:ext cx="352425" cy="360362"/>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2163763" y="3333757"/>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524007" y="3479807"/>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2209800" y="483657"/>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3479013" y="1307039"/>
            <a:ext cx="5329238"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信息检索</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37073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1828474" y="171928"/>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信息意识</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文本框 1"/>
          <p:cNvSpPr txBox="1">
            <a:spLocks noChangeArrowheads="1"/>
          </p:cNvSpPr>
          <p:nvPr/>
        </p:nvSpPr>
        <p:spPr bwMode="auto">
          <a:xfrm>
            <a:off x="1828474" y="1579577"/>
            <a:ext cx="35781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Wingdings" panose="05000000000000000000" pitchFamily="2" charset="2"/>
              <a:buChar char="Ø"/>
            </a:pPr>
            <a:r>
              <a:rPr lang="zh-CN" altLang="en-US" sz="2400" dirty="0">
                <a:solidFill>
                  <a:srgbClr val="C00000"/>
                </a:solidFill>
                <a:latin typeface="微软雅黑" panose="020B0503020204020204" pitchFamily="34" charset="-122"/>
                <a:ea typeface="微软雅黑" panose="020B0503020204020204" pitchFamily="34" charset="-122"/>
              </a:rPr>
              <a:t>场景一</a:t>
            </a:r>
            <a:endParaRPr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828474" y="2085675"/>
            <a:ext cx="8560823" cy="113505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大一新生蒋平想竞选校学生会体育部的体育部长，需要做哪些准备。</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2" name="矩形 1"/>
          <p:cNvSpPr/>
          <p:nvPr/>
        </p:nvSpPr>
        <p:spPr>
          <a:xfrm>
            <a:off x="2106631" y="3457582"/>
            <a:ext cx="8084857" cy="2862322"/>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defTabSz="0">
              <a:spcBef>
                <a:spcPct val="30000"/>
              </a:spcBef>
              <a:defRPr/>
            </a:pPr>
            <a:r>
              <a:rPr lang="zh-CN" altLang="en-US" sz="2400" dirty="0">
                <a:solidFill>
                  <a:schemeClr val="bg2"/>
                </a:solidFill>
                <a:latin typeface="微软雅黑" panose="020B0503020204020204" pitchFamily="34" charset="-122"/>
                <a:ea typeface="微软雅黑" panose="020B0503020204020204" pitchFamily="34" charset="-122"/>
              </a:rPr>
              <a:t>准备演讲稿材料：</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rPr>
              <a:t>、了解竞选的相关安排和流程。</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rPr>
              <a:t>、了解学生会和体育部的相关日常活动和组织结构。</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rPr>
              <a:t>、准备演讲稿，包括竞选演讲稿的形式、内容等。</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rPr>
              <a:t>、整理演讲稿，写大纲、具体内容。</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rPr>
              <a:t>、演讲注意的事项。</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8" name="文本框 1"/>
          <p:cNvSpPr txBox="1">
            <a:spLocks noChangeArrowheads="1"/>
          </p:cNvSpPr>
          <p:nvPr/>
        </p:nvSpPr>
        <p:spPr bwMode="auto">
          <a:xfrm>
            <a:off x="1899359" y="634407"/>
            <a:ext cx="35781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Wingdings" panose="05000000000000000000" pitchFamily="2" charset="2"/>
              <a:buChar char="Ø"/>
            </a:pPr>
            <a:r>
              <a:rPr lang="zh-CN" altLang="en-US" sz="2400" dirty="0">
                <a:solidFill>
                  <a:srgbClr val="C00000"/>
                </a:solidFill>
                <a:latin typeface="微软雅黑" panose="020B0503020204020204" pitchFamily="34" charset="-122"/>
                <a:ea typeface="微软雅黑" panose="020B0503020204020204" pitchFamily="34" charset="-122"/>
              </a:rPr>
              <a:t>场景二</a:t>
            </a:r>
            <a:endParaRPr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1841353" y="1106882"/>
            <a:ext cx="8560823" cy="113505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大学生李威计划大学毕业后出国继续深造，需要选择学校、准备出国的相关材料、申请等。</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9" name="矩形 8"/>
          <p:cNvSpPr/>
          <p:nvPr/>
        </p:nvSpPr>
        <p:spPr>
          <a:xfrm>
            <a:off x="2053578" y="2478788"/>
            <a:ext cx="8084857" cy="2376035"/>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marL="457200" indent="-457200" defTabSz="0">
              <a:lnSpc>
                <a:spcPct val="150000"/>
              </a:lnSpc>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 从何做起？</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defTabSz="0">
              <a:lnSpc>
                <a:spcPct val="150000"/>
              </a:lnSpc>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 如何做？</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defTabSz="0">
              <a:lnSpc>
                <a:spcPct val="150000"/>
              </a:lnSpc>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 如何在较少的时间，优质完成这件事情？</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defTabSz="0">
              <a:spcBef>
                <a:spcPct val="30000"/>
              </a:spcBef>
              <a:buFont typeface="+mj-lt"/>
              <a:buAutoNum type="arabicPeriod"/>
              <a:defRPr/>
            </a:pP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10" name="矩形 9"/>
          <p:cNvSpPr/>
          <p:nvPr/>
        </p:nvSpPr>
        <p:spPr>
          <a:xfrm>
            <a:off x="2038338" y="2417828"/>
            <a:ext cx="8084857" cy="3342453"/>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marL="457200" indent="-457200"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了解学校情况</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提出留学申请</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选择学校和专业</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与理想院校取得联系</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申请奖学金和助学金</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申办护照</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200" indent="-457200"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申请签证</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文本框 1"/>
          <p:cNvSpPr txBox="1">
            <a:spLocks noChangeArrowheads="1"/>
          </p:cNvSpPr>
          <p:nvPr/>
        </p:nvSpPr>
        <p:spPr bwMode="auto">
          <a:xfrm>
            <a:off x="1899358" y="634407"/>
            <a:ext cx="72673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什么是信息意识呢？</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2364173" y="1290235"/>
            <a:ext cx="8560823" cy="1754326"/>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观念</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社会发展需求</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解决问题的关键</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10" name="文本框 1"/>
          <p:cNvSpPr txBox="1">
            <a:spLocks noChangeArrowheads="1"/>
          </p:cNvSpPr>
          <p:nvPr/>
        </p:nvSpPr>
        <p:spPr bwMode="auto">
          <a:xfrm>
            <a:off x="1899359" y="3276735"/>
            <a:ext cx="84060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为什么当代大学生要培养信息意识</a:t>
            </a:r>
            <a:r>
              <a:rPr lang="zh-CN" altLang="en-US" sz="2800" dirty="0">
                <a:solidFill>
                  <a:srgbClr val="FF0000"/>
                </a:solidFill>
                <a:latin typeface="微软雅黑" panose="020B0503020204020204" pitchFamily="34" charset="-122"/>
                <a:ea typeface="微软雅黑" panose="020B0503020204020204" pitchFamily="34" charset="-122"/>
              </a:rPr>
              <a:t>？</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364172" y="3915269"/>
            <a:ext cx="8560823" cy="2308324"/>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缺乏信息敏感性</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缺乏主动创造性</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自觉评估意识不强</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重藏轻用的陈旧观念</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80">
                                          <p:stCondLst>
                                            <p:cond delay="0"/>
                                          </p:stCondLst>
                                        </p:cTn>
                                        <p:tgtEl>
                                          <p:spTgt spid="10"/>
                                        </p:tgtEl>
                                      </p:cBhvr>
                                    </p:animEffect>
                                    <p:anim calcmode="lin" valueType="num">
                                      <p:cBhvr>
                                        <p:cTn id="3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9" dur="26">
                                          <p:stCondLst>
                                            <p:cond delay="650"/>
                                          </p:stCondLst>
                                        </p:cTn>
                                        <p:tgtEl>
                                          <p:spTgt spid="10"/>
                                        </p:tgtEl>
                                      </p:cBhvr>
                                      <p:to x="100000" y="60000"/>
                                    </p:animScale>
                                    <p:animScale>
                                      <p:cBhvr>
                                        <p:cTn id="40" dur="166" decel="50000">
                                          <p:stCondLst>
                                            <p:cond delay="676"/>
                                          </p:stCondLst>
                                        </p:cTn>
                                        <p:tgtEl>
                                          <p:spTgt spid="10"/>
                                        </p:tgtEl>
                                      </p:cBhvr>
                                      <p:to x="100000" y="100000"/>
                                    </p:animScale>
                                    <p:animScale>
                                      <p:cBhvr>
                                        <p:cTn id="41" dur="26">
                                          <p:stCondLst>
                                            <p:cond delay="1312"/>
                                          </p:stCondLst>
                                        </p:cTn>
                                        <p:tgtEl>
                                          <p:spTgt spid="10"/>
                                        </p:tgtEl>
                                      </p:cBhvr>
                                      <p:to x="100000" y="80000"/>
                                    </p:animScale>
                                    <p:animScale>
                                      <p:cBhvr>
                                        <p:cTn id="42" dur="166" decel="50000">
                                          <p:stCondLst>
                                            <p:cond delay="1338"/>
                                          </p:stCondLst>
                                        </p:cTn>
                                        <p:tgtEl>
                                          <p:spTgt spid="10"/>
                                        </p:tgtEl>
                                      </p:cBhvr>
                                      <p:to x="100000" y="100000"/>
                                    </p:animScale>
                                    <p:animScale>
                                      <p:cBhvr>
                                        <p:cTn id="43" dur="26">
                                          <p:stCondLst>
                                            <p:cond delay="1642"/>
                                          </p:stCondLst>
                                        </p:cTn>
                                        <p:tgtEl>
                                          <p:spTgt spid="10"/>
                                        </p:tgtEl>
                                      </p:cBhvr>
                                      <p:to x="100000" y="90000"/>
                                    </p:animScale>
                                    <p:animScale>
                                      <p:cBhvr>
                                        <p:cTn id="44" dur="166" decel="50000">
                                          <p:stCondLst>
                                            <p:cond delay="1668"/>
                                          </p:stCondLst>
                                        </p:cTn>
                                        <p:tgtEl>
                                          <p:spTgt spid="10"/>
                                        </p:tgtEl>
                                      </p:cBhvr>
                                      <p:to x="100000" y="100000"/>
                                    </p:animScale>
                                    <p:animScale>
                                      <p:cBhvr>
                                        <p:cTn id="45" dur="26">
                                          <p:stCondLst>
                                            <p:cond delay="1808"/>
                                          </p:stCondLst>
                                        </p:cTn>
                                        <p:tgtEl>
                                          <p:spTgt spid="10"/>
                                        </p:tgtEl>
                                      </p:cBhvr>
                                      <p:to x="100000" y="95000"/>
                                    </p:animScale>
                                    <p:animScale>
                                      <p:cBhvr>
                                        <p:cTn id="46" dur="166" decel="50000">
                                          <p:stCondLst>
                                            <p:cond delay="1834"/>
                                          </p:stCondLst>
                                        </p:cTn>
                                        <p:tgtEl>
                                          <p:spTgt spid="10"/>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1000" fill="hold"/>
                                        <p:tgtEl>
                                          <p:spTgt spid="11"/>
                                        </p:tgtEl>
                                        <p:attrNameLst>
                                          <p:attrName>ppt_w</p:attrName>
                                        </p:attrNameLst>
                                      </p:cBhvr>
                                      <p:tavLst>
                                        <p:tav tm="0">
                                          <p:val>
                                            <p:fltVal val="0"/>
                                          </p:val>
                                        </p:tav>
                                        <p:tav tm="100000">
                                          <p:val>
                                            <p:strVal val="#ppt_w"/>
                                          </p:val>
                                        </p:tav>
                                      </p:tavLst>
                                    </p:anim>
                                    <p:anim calcmode="lin" valueType="num">
                                      <p:cBhvr>
                                        <p:cTn id="52" dur="1000" fill="hold"/>
                                        <p:tgtEl>
                                          <p:spTgt spid="11"/>
                                        </p:tgtEl>
                                        <p:attrNameLst>
                                          <p:attrName>ppt_h</p:attrName>
                                        </p:attrNameLst>
                                      </p:cBhvr>
                                      <p:tavLst>
                                        <p:tav tm="0">
                                          <p:val>
                                            <p:fltVal val="0"/>
                                          </p:val>
                                        </p:tav>
                                        <p:tav tm="100000">
                                          <p:val>
                                            <p:strVal val="#ppt_h"/>
                                          </p:val>
                                        </p:tav>
                                      </p:tavLst>
                                    </p:anim>
                                    <p:anim calcmode="lin" valueType="num">
                                      <p:cBhvr>
                                        <p:cTn id="53"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1325977" y="481951"/>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文本框 1"/>
          <p:cNvSpPr txBox="1">
            <a:spLocks noChangeArrowheads="1"/>
          </p:cNvSpPr>
          <p:nvPr/>
        </p:nvSpPr>
        <p:spPr bwMode="auto">
          <a:xfrm>
            <a:off x="1899365" y="634407"/>
            <a:ext cx="7791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从哪些方面来培养信息意识呢？</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2304400" y="1231573"/>
            <a:ext cx="8560823" cy="2308324"/>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信息获取与传播意识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信息道德意识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信息保密意识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信息安全意识</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244915F-B8D1-48E3-B80D-537229019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189" y="4294897"/>
            <a:ext cx="2081152" cy="20811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113553" y="476249"/>
            <a:ext cx="12305553" cy="6217397"/>
          </a:xfrm>
          <a:prstGeom prst="rect">
            <a:avLst/>
          </a:prstGeom>
          <a:solidFill>
            <a:schemeClr val="tx1"/>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535120" y="4941888"/>
            <a:ext cx="611187" cy="628650"/>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679582" y="2698757"/>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1998670" y="3167070"/>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1793882" y="3382963"/>
            <a:ext cx="352425" cy="360362"/>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2163763" y="3333757"/>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524007" y="3479807"/>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2209800" y="654057"/>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自我介绍</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3228794" y="1835140"/>
            <a:ext cx="6702945" cy="386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姓    名：*** </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办公室：</a:t>
            </a: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C-202</a:t>
            </a:r>
          </a:p>
          <a:p>
            <a:pPr>
              <a:spcBef>
                <a:spcPct val="20000"/>
              </a:spcBef>
              <a:spcAft>
                <a:spcPts val="600"/>
              </a:spcAft>
              <a:buClr>
                <a:srgbClr val="D23B07"/>
              </a:buClr>
            </a:pP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Tel:  </a:t>
            </a:r>
          </a:p>
          <a:p>
            <a:pPr>
              <a:spcBef>
                <a:spcPct val="20000"/>
              </a:spcBef>
              <a:spcAft>
                <a:spcPts val="600"/>
              </a:spcAft>
              <a:buClr>
                <a:srgbClr val="D23B07"/>
              </a:buClr>
            </a:pP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QQ</a:t>
            </a: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微博：</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抖音：</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 calcmode="lin" valueType="num">
                                      <p:cBhvr>
                                        <p:cTn id="7" dur="500" decel="50000" fill="hold">
                                          <p:stCondLst>
                                            <p:cond delay="0"/>
                                          </p:stCondLst>
                                        </p:cTn>
                                        <p:tgtEl>
                                          <p:spTgt spid="513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5130">
                                            <p:txEl>
                                              <p:pRg st="1" end="1"/>
                                            </p:txEl>
                                          </p:spTgt>
                                        </p:tgtEl>
                                        <p:attrNameLst>
                                          <p:attrName>style.visibility</p:attrName>
                                        </p:attrNameLst>
                                      </p:cBhvr>
                                      <p:to>
                                        <p:strVal val="visible"/>
                                      </p:to>
                                    </p:set>
                                    <p:anim calcmode="lin" valueType="num">
                                      <p:cBhvr>
                                        <p:cTn id="17" dur="500" decel="50000" fill="hold">
                                          <p:stCondLst>
                                            <p:cond delay="0"/>
                                          </p:stCondLst>
                                        </p:cTn>
                                        <p:tgtEl>
                                          <p:spTgt spid="5130">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130">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130">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5130">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130">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130">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130">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130">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5130">
                                            <p:txEl>
                                              <p:pRg st="2" end="2"/>
                                            </p:txEl>
                                          </p:spTgt>
                                        </p:tgtEl>
                                        <p:attrNameLst>
                                          <p:attrName>style.visibility</p:attrName>
                                        </p:attrNameLst>
                                      </p:cBhvr>
                                      <p:to>
                                        <p:strVal val="visible"/>
                                      </p:to>
                                    </p:set>
                                    <p:anim calcmode="lin" valueType="num">
                                      <p:cBhvr>
                                        <p:cTn id="27" dur="500" decel="50000" fill="hold">
                                          <p:stCondLst>
                                            <p:cond delay="0"/>
                                          </p:stCondLst>
                                        </p:cTn>
                                        <p:tgtEl>
                                          <p:spTgt spid="5130">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5130">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5130">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5130">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5130">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5130">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5130">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5130">
                                            <p:txEl>
                                              <p:pRg st="2" end="2"/>
                                            </p:txEl>
                                          </p:spTgt>
                                        </p:tgtEl>
                                      </p:cBhvr>
                                    </p:animEffect>
                                  </p:childTnLst>
                                </p:cTn>
                              </p:par>
                              <p:par>
                                <p:cTn id="35" presetID="25" presetClass="entr" presetSubtype="0" fill="hold" nodeType="withEffect">
                                  <p:stCondLst>
                                    <p:cond delay="0"/>
                                  </p:stCondLst>
                                  <p:childTnLst>
                                    <p:set>
                                      <p:cBhvr>
                                        <p:cTn id="36" dur="1" fill="hold">
                                          <p:stCondLst>
                                            <p:cond delay="0"/>
                                          </p:stCondLst>
                                        </p:cTn>
                                        <p:tgtEl>
                                          <p:spTgt spid="5130">
                                            <p:txEl>
                                              <p:pRg st="3" end="3"/>
                                            </p:txEl>
                                          </p:spTgt>
                                        </p:tgtEl>
                                        <p:attrNameLst>
                                          <p:attrName>style.visibility</p:attrName>
                                        </p:attrNameLst>
                                      </p:cBhvr>
                                      <p:to>
                                        <p:strVal val="visible"/>
                                      </p:to>
                                    </p:set>
                                    <p:anim calcmode="lin" valueType="num">
                                      <p:cBhvr>
                                        <p:cTn id="37" dur="500" decel="50000" fill="hold">
                                          <p:stCondLst>
                                            <p:cond delay="0"/>
                                          </p:stCondLst>
                                        </p:cTn>
                                        <p:tgtEl>
                                          <p:spTgt spid="5130">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5130">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5130">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5130">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5130">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5130">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5130">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5130">
                                            <p:txEl>
                                              <p:pRg st="3" end="3"/>
                                            </p:txEl>
                                          </p:spTgt>
                                        </p:tgtEl>
                                      </p:cBhvr>
                                    </p:animEffect>
                                  </p:childTnLst>
                                </p:cTn>
                              </p:par>
                              <p:par>
                                <p:cTn id="45" presetID="25" presetClass="entr" presetSubtype="0" fill="hold" nodeType="withEffect">
                                  <p:stCondLst>
                                    <p:cond delay="0"/>
                                  </p:stCondLst>
                                  <p:childTnLst>
                                    <p:set>
                                      <p:cBhvr>
                                        <p:cTn id="46" dur="1" fill="hold">
                                          <p:stCondLst>
                                            <p:cond delay="0"/>
                                          </p:stCondLst>
                                        </p:cTn>
                                        <p:tgtEl>
                                          <p:spTgt spid="5130">
                                            <p:txEl>
                                              <p:pRg st="4" end="4"/>
                                            </p:txEl>
                                          </p:spTgt>
                                        </p:tgtEl>
                                        <p:attrNameLst>
                                          <p:attrName>style.visibility</p:attrName>
                                        </p:attrNameLst>
                                      </p:cBhvr>
                                      <p:to>
                                        <p:strVal val="visible"/>
                                      </p:to>
                                    </p:set>
                                    <p:anim calcmode="lin" valueType="num">
                                      <p:cBhvr>
                                        <p:cTn id="47" dur="500" decel="50000" fill="hold">
                                          <p:stCondLst>
                                            <p:cond delay="0"/>
                                          </p:stCondLst>
                                        </p:cTn>
                                        <p:tgtEl>
                                          <p:spTgt spid="5130">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5130">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5130">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5130">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5130">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5130">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5130">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5130">
                                            <p:txEl>
                                              <p:pRg st="4" end="4"/>
                                            </p:txEl>
                                          </p:spTgt>
                                        </p:tgtEl>
                                      </p:cBhvr>
                                    </p:animEffect>
                                  </p:childTnLst>
                                </p:cTn>
                              </p:par>
                              <p:par>
                                <p:cTn id="55" presetID="25" presetClass="entr" presetSubtype="0" fill="hold" nodeType="withEffect">
                                  <p:stCondLst>
                                    <p:cond delay="0"/>
                                  </p:stCondLst>
                                  <p:childTnLst>
                                    <p:set>
                                      <p:cBhvr>
                                        <p:cTn id="56" dur="1" fill="hold">
                                          <p:stCondLst>
                                            <p:cond delay="0"/>
                                          </p:stCondLst>
                                        </p:cTn>
                                        <p:tgtEl>
                                          <p:spTgt spid="5130">
                                            <p:txEl>
                                              <p:pRg st="5" end="5"/>
                                            </p:txEl>
                                          </p:spTgt>
                                        </p:tgtEl>
                                        <p:attrNameLst>
                                          <p:attrName>style.visibility</p:attrName>
                                        </p:attrNameLst>
                                      </p:cBhvr>
                                      <p:to>
                                        <p:strVal val="visible"/>
                                      </p:to>
                                    </p:set>
                                    <p:anim calcmode="lin" valueType="num">
                                      <p:cBhvr>
                                        <p:cTn id="57" dur="500" decel="50000" fill="hold">
                                          <p:stCondLst>
                                            <p:cond delay="0"/>
                                          </p:stCondLst>
                                        </p:cTn>
                                        <p:tgtEl>
                                          <p:spTgt spid="5130">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5130">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5130">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5130">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5130">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5130">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5130">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51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1524000" y="48193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8" name="文本框 1"/>
          <p:cNvSpPr txBox="1">
            <a:spLocks noChangeArrowheads="1"/>
          </p:cNvSpPr>
          <p:nvPr/>
        </p:nvSpPr>
        <p:spPr bwMode="auto">
          <a:xfrm>
            <a:off x="1881436" y="654293"/>
            <a:ext cx="7791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信息道德意识</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2274512" y="1239068"/>
            <a:ext cx="9780016" cy="3351046"/>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人们在使用计算机软件或数据时，应遵照国家有关法律规定，尊重其作品的版权，这是使用计算机的基本道德规范。</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应该使用正版软件，坚决抵制盗版，尊重软件作者的知识产权；</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不对软件进行非法复制；</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不要为了保护自己的软件资源而制造病毒保护程序； </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不要擅自纂改他人计算机内的系统信息资源； </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535120" y="4941888"/>
            <a:ext cx="611187" cy="628650"/>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679582" y="2698757"/>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1998670" y="3167070"/>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1793882" y="3382963"/>
            <a:ext cx="352425" cy="360362"/>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2163763" y="3333757"/>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524007" y="3479807"/>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2209800" y="483657"/>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3479013" y="1307039"/>
            <a:ext cx="5329238"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信息检索</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4042638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82074"/>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040922" y="574944"/>
            <a:ext cx="7124700" cy="746973"/>
          </a:xfrm>
        </p:spPr>
        <p:txBody>
          <a:bodyPr/>
          <a:lstStyle/>
          <a:p>
            <a:pPr marL="0" indent="0"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信息能力</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040922" y="1242401"/>
            <a:ext cx="6956609" cy="5925533"/>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  信息获取能力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网络信息检索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文献检索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  信息分析能力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软件工程和项目管理上的需求分析</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信息评价能力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核心期刊的评价</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核心图书的评价</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网络资源的评价</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E67016"/>
              </a:buClr>
              <a:buFont typeface="Wingdings" panose="05000000000000000000" pitchFamily="2" charset="2"/>
              <a:buChar char="Ø"/>
            </a:pP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624789" y="474332"/>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076781" y="759012"/>
            <a:ext cx="7124700" cy="687208"/>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信息技术</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076781" y="1579140"/>
            <a:ext cx="6956609" cy="2601546"/>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信息输入技术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信息组织技术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信息存储技术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信息检索技术</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F17B37E-0431-492F-B2A1-E4E55D498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705" y="4617453"/>
            <a:ext cx="1819529" cy="18195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088734" y="614275"/>
            <a:ext cx="7124700" cy="621467"/>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信息检索</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088734" y="1330704"/>
            <a:ext cx="6956609" cy="4828373"/>
          </a:xfrm>
          <a:prstGeom prst="rect">
            <a:avLst/>
          </a:prstGeom>
        </p:spPr>
        <p:txBody>
          <a:bodyPr wrap="square">
            <a:spAutoFit/>
          </a:bodyPr>
          <a:lstStyle/>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网络信息资源检索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中文网络数据库检索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CNKI</a:t>
            </a: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万方数据资源系统</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西文网络数据库检索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特种文献信息检索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专利信息检索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学位论文信息检索</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1AE5B00-B738-472E-9972-E91993C48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235" y="4718576"/>
            <a:ext cx="1819529" cy="181952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076781" y="794871"/>
            <a:ext cx="7124700" cy="651349"/>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076781" y="1593669"/>
            <a:ext cx="6956609" cy="2601546"/>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信息安全</a:t>
            </a:r>
            <a:endParaRPr lang="en-US" altLang="zh-CN" sz="2800"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lvl="1"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66F3618-AF83-454F-AF0B-212A70F6C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235" y="4562221"/>
            <a:ext cx="1819529" cy="181952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5517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1972" name="Text Box 6"/>
          <p:cNvSpPr txBox="1">
            <a:spLocks noChangeArrowheads="1"/>
          </p:cNvSpPr>
          <p:nvPr/>
        </p:nvSpPr>
        <p:spPr bwMode="auto">
          <a:xfrm>
            <a:off x="948061" y="1125354"/>
            <a:ext cx="5638010" cy="1255837"/>
          </a:xfrm>
          <a:prstGeom prst="rect">
            <a:avLst/>
          </a:prstGeom>
          <a:noFill/>
          <a:ln w="9525">
            <a:noFill/>
            <a:miter lim="800000"/>
            <a:headEnd/>
            <a:tailEnd/>
          </a:ln>
        </p:spPr>
        <p:txBody>
          <a:bodyPr wrap="square" lIns="94597" tIns="47298" rIns="94597" bIns="47298">
            <a:spAutoFit/>
          </a:bodyPr>
          <a:lstStyle/>
          <a:p>
            <a:pPr marL="457200" indent="-457200" defTabSz="465138">
              <a:lnSpc>
                <a:spcPct val="99000"/>
              </a:lnSpc>
              <a:spcBef>
                <a:spcPct val="50000"/>
              </a:spcBef>
              <a:buClr>
                <a:schemeClr val="accent6"/>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保密</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100" lvl="1" indent="-342900" defTabSz="465138">
              <a:lnSpc>
                <a:spcPct val="99000"/>
              </a:lnSpc>
              <a:spcBef>
                <a:spcPct val="50000"/>
              </a:spcBef>
              <a:buClr>
                <a:schemeClr val="accent6"/>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不该知道的人不让他知</a:t>
            </a:r>
            <a:r>
              <a:rPr lang="zh-CN" altLang="en-US" sz="3200" dirty="0">
                <a:solidFill>
                  <a:schemeClr val="bg2"/>
                </a:solidFill>
                <a:latin typeface="微软雅黑" panose="020B0503020204020204" pitchFamily="34" charset="-122"/>
                <a:ea typeface="微软雅黑" panose="020B0503020204020204" pitchFamily="34" charset="-122"/>
              </a:rPr>
              <a:t>！</a:t>
            </a:r>
            <a:endParaRPr lang="en-US" altLang="zh-CN" sz="3200" dirty="0">
              <a:solidFill>
                <a:schemeClr val="bg2"/>
              </a:solidFill>
              <a:latin typeface="微软雅黑" panose="020B0503020204020204" pitchFamily="34" charset="-122"/>
              <a:ea typeface="微软雅黑" panose="020B0503020204020204" pitchFamily="34" charset="-122"/>
            </a:endParaRPr>
          </a:p>
        </p:txBody>
      </p:sp>
      <p:pic>
        <p:nvPicPr>
          <p:cNvPr id="851973" name="Picture 9"/>
          <p:cNvPicPr>
            <a:picLocks noChangeAspect="1" noChangeArrowheads="1"/>
          </p:cNvPicPr>
          <p:nvPr/>
        </p:nvPicPr>
        <p:blipFill>
          <a:blip r:embed="rId2" cstate="print"/>
          <a:srcRect/>
          <a:stretch>
            <a:fillRect/>
          </a:stretch>
        </p:blipFill>
        <p:spPr bwMode="auto">
          <a:xfrm>
            <a:off x="6802052" y="847477"/>
            <a:ext cx="4828662" cy="5395926"/>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2997" name="Picture 10" descr="完整"/>
          <p:cNvPicPr>
            <a:picLocks noChangeAspect="1" noChangeArrowheads="1"/>
          </p:cNvPicPr>
          <p:nvPr/>
        </p:nvPicPr>
        <p:blipFill>
          <a:blip r:embed="rId2" cstate="print"/>
          <a:srcRect/>
          <a:stretch>
            <a:fillRect/>
          </a:stretch>
        </p:blipFill>
        <p:spPr bwMode="auto">
          <a:xfrm>
            <a:off x="7397510" y="971550"/>
            <a:ext cx="3607777" cy="5410200"/>
          </a:xfrm>
          <a:prstGeom prst="rect">
            <a:avLst/>
          </a:prstGeom>
          <a:noFill/>
          <a:ln w="9525">
            <a:noFill/>
            <a:miter lim="800000"/>
            <a:headEnd/>
            <a:tailEnd/>
          </a:ln>
        </p:spPr>
      </p:pic>
      <p:sp>
        <p:nvSpPr>
          <p:cNvPr id="7" name="Text Box 6">
            <a:extLst>
              <a:ext uri="{FF2B5EF4-FFF2-40B4-BE49-F238E27FC236}">
                <a16:creationId xmlns:a16="http://schemas.microsoft.com/office/drawing/2014/main" id="{93FAB01F-F880-46EA-9C9B-7FB880645AD7}"/>
              </a:ext>
            </a:extLst>
          </p:cNvPr>
          <p:cNvSpPr txBox="1">
            <a:spLocks noChangeArrowheads="1"/>
          </p:cNvSpPr>
          <p:nvPr/>
        </p:nvSpPr>
        <p:spPr bwMode="auto">
          <a:xfrm>
            <a:off x="948062" y="1125354"/>
            <a:ext cx="6116126" cy="1255837"/>
          </a:xfrm>
          <a:prstGeom prst="rect">
            <a:avLst/>
          </a:prstGeom>
          <a:noFill/>
          <a:ln w="9525">
            <a:noFill/>
            <a:miter lim="800000"/>
            <a:headEnd/>
            <a:tailEnd/>
          </a:ln>
        </p:spPr>
        <p:txBody>
          <a:bodyPr wrap="square" lIns="94597" tIns="47298" rIns="94597" bIns="47298">
            <a:spAutoFit/>
          </a:bodyPr>
          <a:lstStyle/>
          <a:p>
            <a:pPr marL="457200" indent="-457200" defTabSz="465138">
              <a:lnSpc>
                <a:spcPct val="99000"/>
              </a:lnSpc>
              <a:spcBef>
                <a:spcPct val="50000"/>
              </a:spcBef>
              <a:buClr>
                <a:schemeClr val="accent6"/>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完整</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400" lvl="1" indent="-457200" defTabSz="465138">
              <a:lnSpc>
                <a:spcPct val="99000"/>
              </a:lnSpc>
              <a:spcBef>
                <a:spcPct val="50000"/>
              </a:spcBef>
              <a:buClr>
                <a:schemeClr val="accent6"/>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信息不能追求残缺美</a:t>
            </a:r>
            <a:r>
              <a:rPr lang="zh-CN" altLang="en-US" sz="3200" dirty="0">
                <a:solidFill>
                  <a:schemeClr val="bg2"/>
                </a:solidFill>
                <a:latin typeface="微软雅黑" panose="020B0503020204020204" pitchFamily="34" charset="-122"/>
                <a:ea typeface="微软雅黑" panose="020B0503020204020204" pitchFamily="34" charset="-122"/>
              </a:rPr>
              <a:t>！</a:t>
            </a:r>
            <a:endParaRPr lang="en-US" altLang="zh-CN" sz="32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4021" name="Picture 6" descr="塞车"/>
          <p:cNvPicPr>
            <a:picLocks noChangeAspect="1" noChangeArrowheads="1"/>
          </p:cNvPicPr>
          <p:nvPr/>
        </p:nvPicPr>
        <p:blipFill>
          <a:blip r:embed="rId2" cstate="print"/>
          <a:srcRect/>
          <a:stretch>
            <a:fillRect/>
          </a:stretch>
        </p:blipFill>
        <p:spPr bwMode="auto">
          <a:xfrm>
            <a:off x="7644984" y="637852"/>
            <a:ext cx="3726474" cy="2671763"/>
          </a:xfrm>
          <a:prstGeom prst="rect">
            <a:avLst/>
          </a:prstGeom>
          <a:noFill/>
          <a:ln w="9525">
            <a:noFill/>
            <a:miter lim="800000"/>
            <a:headEnd/>
            <a:tailEnd/>
          </a:ln>
        </p:spPr>
      </p:pic>
      <p:pic>
        <p:nvPicPr>
          <p:cNvPr id="854022" name="Picture 7" descr="排队"/>
          <p:cNvPicPr>
            <a:picLocks noChangeAspect="1" noChangeArrowheads="1"/>
          </p:cNvPicPr>
          <p:nvPr/>
        </p:nvPicPr>
        <p:blipFill>
          <a:blip r:embed="rId3" cstate="print"/>
          <a:srcRect/>
          <a:stretch>
            <a:fillRect/>
          </a:stretch>
        </p:blipFill>
        <p:spPr bwMode="auto">
          <a:xfrm>
            <a:off x="7713858" y="3400548"/>
            <a:ext cx="3657600" cy="2922588"/>
          </a:xfrm>
          <a:prstGeom prst="rect">
            <a:avLst/>
          </a:prstGeom>
          <a:noFill/>
          <a:ln w="9525">
            <a:noFill/>
            <a:miter lim="800000"/>
            <a:headEnd/>
            <a:tailEnd/>
          </a:ln>
        </p:spPr>
      </p:pic>
      <p:sp>
        <p:nvSpPr>
          <p:cNvPr id="8" name="Text Box 6">
            <a:extLst>
              <a:ext uri="{FF2B5EF4-FFF2-40B4-BE49-F238E27FC236}">
                <a16:creationId xmlns:a16="http://schemas.microsoft.com/office/drawing/2014/main" id="{91F10E5E-2986-49B1-AD72-12891C8682E3}"/>
              </a:ext>
            </a:extLst>
          </p:cNvPr>
          <p:cNvSpPr txBox="1">
            <a:spLocks noChangeArrowheads="1"/>
          </p:cNvSpPr>
          <p:nvPr/>
        </p:nvSpPr>
        <p:spPr bwMode="auto">
          <a:xfrm>
            <a:off x="948060" y="1125354"/>
            <a:ext cx="6546433" cy="2299778"/>
          </a:xfrm>
          <a:prstGeom prst="rect">
            <a:avLst/>
          </a:prstGeom>
          <a:noFill/>
          <a:ln w="9525">
            <a:noFill/>
            <a:miter lim="800000"/>
            <a:headEnd/>
            <a:tailEnd/>
          </a:ln>
        </p:spPr>
        <p:txBody>
          <a:bodyPr wrap="square" lIns="94597" tIns="47298" rIns="94597" bIns="47298">
            <a:spAutoFit/>
          </a:bodyPr>
          <a:lstStyle/>
          <a:p>
            <a:pPr marL="457200" indent="-457200" defTabSz="465138">
              <a:lnSpc>
                <a:spcPct val="99000"/>
              </a:lnSpc>
              <a:spcBef>
                <a:spcPct val="50000"/>
              </a:spcBef>
              <a:buClr>
                <a:srgbClr val="C00000"/>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可用</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400" lvl="1" indent="-457200" defTabSz="465138">
              <a:lnSpc>
                <a:spcPct val="99000"/>
              </a:lnSpc>
              <a:spcBef>
                <a:spcPct val="50000"/>
              </a:spcBef>
              <a:buClr>
                <a:srgbClr val="C00000"/>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信息要方便、快捷！</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400" lvl="1" indent="-457200" defTabSz="465138">
              <a:lnSpc>
                <a:spcPct val="150000"/>
              </a:lnSpc>
              <a:spcBef>
                <a:spcPct val="50000"/>
              </a:spcBef>
              <a:buClr>
                <a:srgbClr val="C00000"/>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不能像石家庄早晚高峰，也不能像春运的火车站堵塞！</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89425"/>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5042" name="Rectangle 2"/>
          <p:cNvSpPr>
            <a:spLocks noGrp="1" noChangeArrowheads="1"/>
          </p:cNvSpPr>
          <p:nvPr>
            <p:ph type="title" idx="4294967295"/>
          </p:nvPr>
        </p:nvSpPr>
        <p:spPr>
          <a:xfrm>
            <a:off x="908720" y="711170"/>
            <a:ext cx="5472113" cy="487362"/>
          </a:xfrm>
        </p:spPr>
        <p:txBody>
          <a:bodyPr vert="horz" wrap="square" lIns="94597" tIns="47298" rIns="94597" bIns="47298" numCol="1" rtlCol="0" anchor="b" anchorCtr="0" compatLnSpc="1">
            <a:prstTxWarp prst="textNoShape">
              <a:avLst/>
            </a:prstTxWarp>
            <a:noAutofit/>
          </a:bodyPr>
          <a:lstStyle/>
          <a:p>
            <a:pPr>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什么是信息安全</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855043" name="Picture 3" descr="图片1"/>
          <p:cNvPicPr>
            <a:picLocks noChangeArrowheads="1"/>
          </p:cNvPicPr>
          <p:nvPr/>
        </p:nvPicPr>
        <p:blipFill>
          <a:blip r:embed="rId2" cstate="print"/>
          <a:srcRect/>
          <a:stretch>
            <a:fillRect/>
          </a:stretch>
        </p:blipFill>
        <p:spPr bwMode="auto">
          <a:xfrm>
            <a:off x="7083677" y="2852738"/>
            <a:ext cx="3584331" cy="3600450"/>
          </a:xfrm>
          <a:prstGeom prst="rect">
            <a:avLst/>
          </a:prstGeom>
          <a:noFill/>
          <a:ln w="9525">
            <a:noFill/>
            <a:miter lim="800000"/>
            <a:headEnd/>
            <a:tailEnd/>
          </a:ln>
        </p:spPr>
      </p:pic>
      <p:sp>
        <p:nvSpPr>
          <p:cNvPr id="855044" name="Text Box 4"/>
          <p:cNvSpPr txBox="1">
            <a:spLocks noChangeArrowheads="1"/>
          </p:cNvSpPr>
          <p:nvPr/>
        </p:nvSpPr>
        <p:spPr bwMode="auto">
          <a:xfrm>
            <a:off x="908720" y="1255480"/>
            <a:ext cx="10769189" cy="1689022"/>
          </a:xfrm>
          <a:prstGeom prst="rect">
            <a:avLst/>
          </a:prstGeom>
          <a:noFill/>
          <a:ln w="38100">
            <a:noFill/>
            <a:miter lim="800000"/>
            <a:headEnd/>
            <a:tailEnd/>
          </a:ln>
        </p:spPr>
        <p:txBody>
          <a:bodyPr wrap="square" lIns="91409" tIns="45705" rIns="91409" bIns="45705">
            <a:spAutoFit/>
          </a:bodyPr>
          <a:lstStyle/>
          <a:p>
            <a:pPr defTabSz="446088">
              <a:lnSpc>
                <a:spcPct val="150000"/>
              </a:lnSpc>
              <a:spcBef>
                <a:spcPct val="50000"/>
              </a:spcBef>
            </a:pPr>
            <a:r>
              <a:rPr lang="zh-CN" altLang="en-US" sz="2400" dirty="0">
                <a:solidFill>
                  <a:schemeClr val="bg2"/>
                </a:solidFill>
                <a:latin typeface="微软雅黑" panose="020B0503020204020204" pitchFamily="34" charset="-122"/>
                <a:ea typeface="微软雅黑" panose="020B0503020204020204" pitchFamily="34" charset="-122"/>
              </a:rPr>
              <a:t>信息本身的机密性（</a:t>
            </a:r>
            <a:r>
              <a:rPr lang="en-US" altLang="zh-CN" sz="2400" dirty="0">
                <a:solidFill>
                  <a:schemeClr val="bg2"/>
                </a:solidFill>
                <a:latin typeface="微软雅黑" panose="020B0503020204020204" pitchFamily="34" charset="-122"/>
                <a:ea typeface="微软雅黑" panose="020B0503020204020204" pitchFamily="34" charset="-122"/>
              </a:rPr>
              <a:t>Confidentiality</a:t>
            </a:r>
            <a:r>
              <a:rPr lang="zh-CN" altLang="en-US" sz="2400" dirty="0">
                <a:solidFill>
                  <a:schemeClr val="bg2"/>
                </a:solidFill>
                <a:latin typeface="微软雅黑" panose="020B0503020204020204" pitchFamily="34" charset="-122"/>
                <a:ea typeface="微软雅黑" panose="020B0503020204020204" pitchFamily="34" charset="-122"/>
              </a:rPr>
              <a:t>）、完整性（</a:t>
            </a:r>
            <a:r>
              <a:rPr lang="en-US" altLang="zh-CN" sz="2400" dirty="0">
                <a:solidFill>
                  <a:schemeClr val="bg2"/>
                </a:solidFill>
                <a:latin typeface="微软雅黑" panose="020B0503020204020204" pitchFamily="34" charset="-122"/>
                <a:ea typeface="微软雅黑" panose="020B0503020204020204" pitchFamily="34" charset="-122"/>
              </a:rPr>
              <a:t>Integrity</a:t>
            </a:r>
            <a:r>
              <a:rPr lang="zh-CN" altLang="en-US" sz="2400" dirty="0">
                <a:solidFill>
                  <a:schemeClr val="bg2"/>
                </a:solidFill>
                <a:latin typeface="微软雅黑" panose="020B0503020204020204" pitchFamily="34" charset="-122"/>
                <a:ea typeface="微软雅黑" panose="020B0503020204020204" pitchFamily="34" charset="-122"/>
              </a:rPr>
              <a:t>）和可用性（</a:t>
            </a:r>
            <a:r>
              <a:rPr lang="en-US" altLang="zh-CN" sz="2400" dirty="0">
                <a:solidFill>
                  <a:schemeClr val="bg2"/>
                </a:solidFill>
                <a:latin typeface="微软雅黑" panose="020B0503020204020204" pitchFamily="34" charset="-122"/>
                <a:ea typeface="微软雅黑" panose="020B0503020204020204" pitchFamily="34" charset="-122"/>
              </a:rPr>
              <a:t>Availability</a:t>
            </a:r>
            <a:r>
              <a:rPr lang="zh-CN" altLang="en-US" sz="2400" dirty="0">
                <a:solidFill>
                  <a:schemeClr val="bg2"/>
                </a:solidFill>
                <a:latin typeface="微软雅黑" panose="020B0503020204020204" pitchFamily="34" charset="-122"/>
                <a:ea typeface="微软雅黑" panose="020B0503020204020204" pitchFamily="34" charset="-122"/>
              </a:rPr>
              <a:t>）的保持，即防止未经授权使用信息、防止对信息的非法修改和破坏、确保及时可靠地使用信息。</a:t>
            </a:r>
          </a:p>
        </p:txBody>
      </p:sp>
      <p:sp>
        <p:nvSpPr>
          <p:cNvPr id="855045" name="Text Box 5"/>
          <p:cNvSpPr txBox="1">
            <a:spLocks noChangeArrowheads="1"/>
          </p:cNvSpPr>
          <p:nvPr/>
        </p:nvSpPr>
        <p:spPr bwMode="auto">
          <a:xfrm>
            <a:off x="829939" y="2840786"/>
            <a:ext cx="5911520" cy="4459011"/>
          </a:xfrm>
          <a:prstGeom prst="rect">
            <a:avLst/>
          </a:prstGeom>
          <a:noFill/>
          <a:ln w="38100">
            <a:noFill/>
            <a:miter lim="800000"/>
            <a:headEnd/>
            <a:tailEnd/>
          </a:ln>
        </p:spPr>
        <p:txBody>
          <a:bodyPr wrap="square" lIns="91409" tIns="45705" rIns="91409" bIns="45705">
            <a:spAutoFit/>
          </a:bodyPr>
          <a:lstStyle/>
          <a:p>
            <a:pPr marL="342900" indent="-342900" defTabSz="446088">
              <a:lnSpc>
                <a:spcPct val="150000"/>
              </a:lnSpc>
              <a:spcBef>
                <a:spcPct val="50000"/>
              </a:spcBef>
              <a:buFont typeface="Wingdings" panose="05000000000000000000" pitchFamily="2" charset="2"/>
              <a:buChar char="l"/>
            </a:pPr>
            <a:r>
              <a:rPr lang="zh-CN" altLang="en-US" sz="2400" dirty="0">
                <a:solidFill>
                  <a:srgbClr val="CC0000"/>
                </a:solidFill>
                <a:latin typeface="微软雅黑" panose="020B0503020204020204" pitchFamily="34" charset="-122"/>
                <a:ea typeface="微软雅黑" panose="020B0503020204020204" pitchFamily="34" charset="-122"/>
              </a:rPr>
              <a:t>保密性：</a:t>
            </a:r>
            <a:r>
              <a:rPr lang="zh-CN" altLang="en-US" sz="2400" dirty="0">
                <a:solidFill>
                  <a:schemeClr val="bg2"/>
                </a:solidFill>
                <a:latin typeface="微软雅黑" panose="020B0503020204020204" pitchFamily="34" charset="-122"/>
                <a:ea typeface="微软雅黑" panose="020B0503020204020204" pitchFamily="34" charset="-122"/>
              </a:rPr>
              <a:t>确保信息没有非授权的泄漏，不被非授权的个人、组织和计算机程序使用</a:t>
            </a:r>
          </a:p>
          <a:p>
            <a:pPr marL="342900" indent="-342900" defTabSz="446088">
              <a:lnSpc>
                <a:spcPct val="150000"/>
              </a:lnSpc>
              <a:spcBef>
                <a:spcPct val="50000"/>
              </a:spcBef>
              <a:buFont typeface="Wingdings" panose="05000000000000000000" pitchFamily="2" charset="2"/>
              <a:buChar char="l"/>
            </a:pPr>
            <a:r>
              <a:rPr lang="zh-CN" altLang="en-US" sz="2400" dirty="0">
                <a:solidFill>
                  <a:srgbClr val="CC0000"/>
                </a:solidFill>
                <a:latin typeface="微软雅黑" panose="020B0503020204020204" pitchFamily="34" charset="-122"/>
                <a:ea typeface="微软雅黑" panose="020B0503020204020204" pitchFamily="34" charset="-122"/>
              </a:rPr>
              <a:t>完整性：</a:t>
            </a:r>
            <a:r>
              <a:rPr lang="zh-CN" altLang="en-US" sz="2400" dirty="0">
                <a:solidFill>
                  <a:schemeClr val="bg2"/>
                </a:solidFill>
                <a:latin typeface="微软雅黑" panose="020B0503020204020204" pitchFamily="34" charset="-122"/>
                <a:ea typeface="微软雅黑" panose="020B0503020204020204" pitchFamily="34" charset="-122"/>
              </a:rPr>
              <a:t>确保信息没有遭到篡改和破坏</a:t>
            </a:r>
          </a:p>
          <a:p>
            <a:pPr marL="342900" indent="-342900" defTabSz="446088">
              <a:lnSpc>
                <a:spcPct val="150000"/>
              </a:lnSpc>
              <a:spcBef>
                <a:spcPct val="50000"/>
              </a:spcBef>
              <a:buFont typeface="Wingdings" panose="05000000000000000000" pitchFamily="2" charset="2"/>
              <a:buChar char="l"/>
            </a:pPr>
            <a:r>
              <a:rPr lang="zh-CN" altLang="en-US" sz="2400" dirty="0">
                <a:solidFill>
                  <a:srgbClr val="CC0000"/>
                </a:solidFill>
                <a:latin typeface="微软雅黑" panose="020B0503020204020204" pitchFamily="34" charset="-122"/>
                <a:ea typeface="微软雅黑" panose="020B0503020204020204" pitchFamily="34" charset="-122"/>
              </a:rPr>
              <a:t>可用性：</a:t>
            </a:r>
            <a:r>
              <a:rPr lang="zh-CN" altLang="en-US" sz="2400" dirty="0">
                <a:solidFill>
                  <a:schemeClr val="bg2"/>
                </a:solidFill>
                <a:latin typeface="微软雅黑" panose="020B0503020204020204" pitchFamily="34" charset="-122"/>
                <a:ea typeface="微软雅黑" panose="020B0503020204020204" pitchFamily="34" charset="-122"/>
              </a:rPr>
              <a:t>确保拥有授权的用户或程序可以及时、正常使用信息</a:t>
            </a:r>
          </a:p>
          <a:p>
            <a:pPr defTabSz="446088">
              <a:lnSpc>
                <a:spcPct val="150000"/>
              </a:lnSpc>
              <a:spcBef>
                <a:spcPct val="50000"/>
              </a:spcBef>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535120" y="4941888"/>
            <a:ext cx="611187" cy="628650"/>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679582" y="2698757"/>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1998670" y="3167070"/>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1793882" y="3382963"/>
            <a:ext cx="352425" cy="360362"/>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2163763" y="3333757"/>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524007" y="3479807"/>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2209800" y="654057"/>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2851150" y="1677988"/>
            <a:ext cx="5329238"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600" dirty="0">
              <a:solidFill>
                <a:schemeClr val="bg2"/>
              </a:solidFill>
              <a:latin typeface="DFMoW4-B5" charset="-120"/>
              <a:ea typeface="DFMoW4-B5" charset="-120"/>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 calcmode="lin" valueType="num">
                                      <p:cBhvr>
                                        <p:cTn id="7" dur="500" decel="50000" fill="hold">
                                          <p:stCondLst>
                                            <p:cond delay="0"/>
                                          </p:stCondLst>
                                        </p:cTn>
                                        <p:tgtEl>
                                          <p:spTgt spid="513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076781" y="160345"/>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306920" y="1635504"/>
            <a:ext cx="6956609" cy="2677656"/>
          </a:xfrm>
          <a:prstGeom prst="rect">
            <a:avLst/>
          </a:prstGeom>
        </p:spPr>
        <p:txBody>
          <a:bodyPr wrap="square">
            <a:spAutoFit/>
          </a:bodyPr>
          <a:lstStyle/>
          <a:p>
            <a:pPr marL="342900" indent="-342900">
              <a:lnSpc>
                <a:spcPct val="150000"/>
              </a:lnSpc>
              <a:buClr>
                <a:srgbClr val="E67016"/>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E67016"/>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  信息安全风险</a:t>
            </a:r>
            <a:endParaRPr lang="en-US" altLang="zh-CN" sz="2800" dirty="0">
              <a:solidFill>
                <a:srgbClr val="FF0000"/>
              </a:solidFill>
              <a:latin typeface="微软雅黑" panose="020B0503020204020204" pitchFamily="34" charset="-122"/>
              <a:ea typeface="微软雅黑" panose="020B0503020204020204" pitchFamily="34" charset="-122"/>
            </a:endParaRPr>
          </a:p>
          <a:p>
            <a:pPr marL="342900" lvl="1" indent="-342900">
              <a:lnSpc>
                <a:spcPct val="150000"/>
              </a:lnSpc>
              <a:buClr>
                <a:srgbClr val="E67016"/>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E67016"/>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70274"/>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6067" name="Picture 4" descr="价值"/>
          <p:cNvPicPr>
            <a:picLocks noChangeAspect="1" noChangeArrowheads="1"/>
          </p:cNvPicPr>
          <p:nvPr/>
        </p:nvPicPr>
        <p:blipFill>
          <a:blip r:embed="rId2" cstate="print"/>
          <a:srcRect/>
          <a:stretch>
            <a:fillRect/>
          </a:stretch>
        </p:blipFill>
        <p:spPr bwMode="auto">
          <a:xfrm>
            <a:off x="3113300" y="2197076"/>
            <a:ext cx="3581465" cy="4181950"/>
          </a:xfrm>
          <a:prstGeom prst="rect">
            <a:avLst/>
          </a:prstGeom>
          <a:noFill/>
          <a:ln w="9525">
            <a:noFill/>
            <a:miter lim="800000"/>
            <a:headEnd/>
            <a:tailEnd/>
          </a:ln>
        </p:spPr>
      </p:pic>
      <p:sp>
        <p:nvSpPr>
          <p:cNvPr id="6" name="Rectangle 2"/>
          <p:cNvSpPr txBox="1">
            <a:spLocks noChangeArrowheads="1"/>
          </p:cNvSpPr>
          <p:nvPr/>
        </p:nvSpPr>
        <p:spPr bwMode="auto">
          <a:xfrm>
            <a:off x="1221554" y="729317"/>
            <a:ext cx="5473211"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8" rIns="94597" bIns="47298" numCol="1" anchor="b" anchorCtr="0" compatLnSpc="1">
            <a:prstTxWarp prst="textNoShape">
              <a:avLst/>
            </a:prstTxWarp>
          </a:bodyPr>
          <a:lstStyle/>
          <a:p>
            <a:pPr marL="457200" indent="-457200">
              <a:buClr>
                <a:srgbClr val="C00000"/>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什么是信息安全风险</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
        <p:nvSpPr>
          <p:cNvPr id="7" name="Rectangle 2">
            <a:extLst>
              <a:ext uri="{FF2B5EF4-FFF2-40B4-BE49-F238E27FC236}">
                <a16:creationId xmlns:a16="http://schemas.microsoft.com/office/drawing/2014/main" id="{FEF19B80-F47E-4ACA-B3F0-2978A7CC846C}"/>
              </a:ext>
            </a:extLst>
          </p:cNvPr>
          <p:cNvSpPr txBox="1">
            <a:spLocks noChangeArrowheads="1"/>
          </p:cNvSpPr>
          <p:nvPr/>
        </p:nvSpPr>
        <p:spPr bwMode="auto">
          <a:xfrm>
            <a:off x="1221554" y="1456646"/>
            <a:ext cx="756268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8" rIns="94597" bIns="47298" numCol="1" anchor="b" anchorCtr="0" compatLnSpc="1">
            <a:prstTxWarp prst="textNoShape">
              <a:avLst/>
            </a:prstTxWarp>
          </a:bodyPr>
          <a:lstStyle/>
          <a:p>
            <a:pPr marL="914400" lvl="1" indent="-457200">
              <a:buClr>
                <a:srgbClr val="C00000"/>
              </a:buClr>
              <a:buFont typeface="Wingdings" panose="05000000000000000000" pitchFamily="2" charset="2"/>
              <a:buChar char="l"/>
              <a:defRPr/>
            </a:pPr>
            <a:r>
              <a:rPr lang="zh-CN" altLang="en-US" sz="2400" dirty="0">
                <a:solidFill>
                  <a:schemeClr val="bg2"/>
                </a:solidFill>
                <a:latin typeface="微软雅黑" pitchFamily="34" charset="-122"/>
                <a:ea typeface="微软雅黑" pitchFamily="34" charset="-122"/>
                <a:cs typeface="+mj-cs"/>
                <a:sym typeface="Calibri" panose="020F0502020204030204" pitchFamily="34" charset="0"/>
              </a:rPr>
              <a:t>信息和其他资产一样是具有价值的</a:t>
            </a:r>
            <a:endParaRPr lang="en-US" altLang="zh-CN" sz="2400" dirty="0">
              <a:solidFill>
                <a:schemeClr val="bg2"/>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7092" name="Picture 5" descr="威胁"/>
          <p:cNvPicPr>
            <a:picLocks noChangeAspect="1" noChangeArrowheads="1"/>
          </p:cNvPicPr>
          <p:nvPr/>
        </p:nvPicPr>
        <p:blipFill>
          <a:blip r:embed="rId2" cstate="print"/>
          <a:srcRect/>
          <a:stretch>
            <a:fillRect/>
          </a:stretch>
        </p:blipFill>
        <p:spPr bwMode="auto">
          <a:xfrm>
            <a:off x="2364878" y="2040352"/>
            <a:ext cx="1790700" cy="2058988"/>
          </a:xfrm>
          <a:prstGeom prst="rect">
            <a:avLst/>
          </a:prstGeom>
          <a:noFill/>
          <a:ln w="9525">
            <a:noFill/>
            <a:miter lim="800000"/>
            <a:headEnd/>
            <a:tailEnd/>
          </a:ln>
        </p:spPr>
      </p:pic>
      <p:pic>
        <p:nvPicPr>
          <p:cNvPr id="857093" name="Picture 6" descr="威胁2"/>
          <p:cNvPicPr>
            <a:picLocks noChangeAspect="1" noChangeArrowheads="1"/>
          </p:cNvPicPr>
          <p:nvPr/>
        </p:nvPicPr>
        <p:blipFill>
          <a:blip r:embed="rId3" cstate="print"/>
          <a:srcRect/>
          <a:stretch>
            <a:fillRect/>
          </a:stretch>
        </p:blipFill>
        <p:spPr bwMode="auto">
          <a:xfrm>
            <a:off x="5142802" y="1714121"/>
            <a:ext cx="4928089" cy="2711450"/>
          </a:xfrm>
          <a:prstGeom prst="rect">
            <a:avLst/>
          </a:prstGeom>
          <a:noFill/>
          <a:ln w="9525">
            <a:noFill/>
            <a:miter lim="800000"/>
            <a:headEnd/>
            <a:tailEnd/>
          </a:ln>
        </p:spPr>
      </p:pic>
      <p:sp>
        <p:nvSpPr>
          <p:cNvPr id="7" name="Rectangle 2">
            <a:extLst>
              <a:ext uri="{FF2B5EF4-FFF2-40B4-BE49-F238E27FC236}">
                <a16:creationId xmlns:a16="http://schemas.microsoft.com/office/drawing/2014/main" id="{FDD4DAD3-7BDC-4B86-9768-08AB6E84971E}"/>
              </a:ext>
            </a:extLst>
          </p:cNvPr>
          <p:cNvSpPr txBox="1">
            <a:spLocks noChangeArrowheads="1"/>
          </p:cNvSpPr>
          <p:nvPr/>
        </p:nvSpPr>
        <p:spPr bwMode="auto">
          <a:xfrm>
            <a:off x="1214090" y="770938"/>
            <a:ext cx="756268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8" rIns="94597" bIns="47298" numCol="1" anchor="b" anchorCtr="0" compatLnSpc="1">
            <a:prstTxWarp prst="textNoShape">
              <a:avLst/>
            </a:prstTxWarp>
          </a:bodyPr>
          <a:lstStyle/>
          <a:p>
            <a:pPr marL="457200" indent="-457200">
              <a:buClr>
                <a:schemeClr val="accent6"/>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信息面临着外在的威胁</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8116" name="Picture 6" descr="脆弱性"/>
          <p:cNvPicPr>
            <a:picLocks noChangeAspect="1" noChangeArrowheads="1"/>
          </p:cNvPicPr>
          <p:nvPr/>
        </p:nvPicPr>
        <p:blipFill>
          <a:blip r:embed="rId2" cstate="print"/>
          <a:srcRect/>
          <a:stretch>
            <a:fillRect/>
          </a:stretch>
        </p:blipFill>
        <p:spPr bwMode="auto">
          <a:xfrm>
            <a:off x="4094820" y="1408023"/>
            <a:ext cx="2995527" cy="5030877"/>
          </a:xfrm>
          <a:prstGeom prst="rect">
            <a:avLst/>
          </a:prstGeom>
          <a:noFill/>
          <a:ln w="9525">
            <a:noFill/>
            <a:miter lim="800000"/>
            <a:headEnd/>
            <a:tailEnd/>
          </a:ln>
        </p:spPr>
      </p:pic>
      <p:sp>
        <p:nvSpPr>
          <p:cNvPr id="6" name="Rectangle 2">
            <a:extLst>
              <a:ext uri="{FF2B5EF4-FFF2-40B4-BE49-F238E27FC236}">
                <a16:creationId xmlns:a16="http://schemas.microsoft.com/office/drawing/2014/main" id="{C152F846-47A6-403F-BBC3-DBE48A6B1322}"/>
              </a:ext>
            </a:extLst>
          </p:cNvPr>
          <p:cNvSpPr txBox="1">
            <a:spLocks noChangeArrowheads="1"/>
          </p:cNvSpPr>
          <p:nvPr/>
        </p:nvSpPr>
        <p:spPr bwMode="auto">
          <a:xfrm>
            <a:off x="1255926" y="698455"/>
            <a:ext cx="756268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8" rIns="94597" bIns="47298" numCol="1" anchor="b" anchorCtr="0" compatLnSpc="1">
            <a:prstTxWarp prst="textNoShape">
              <a:avLst/>
            </a:prstTxWarp>
          </a:bodyPr>
          <a:lstStyle/>
          <a:p>
            <a:pPr marL="457200" indent="-457200">
              <a:buClr>
                <a:schemeClr val="accent6"/>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信息系统存在着脆弱性</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0"/>
          <p:cNvSpPr>
            <a:spLocks noChangeArrowheads="1"/>
          </p:cNvSpPr>
          <p:nvPr/>
        </p:nvSpPr>
        <p:spPr bwMode="auto">
          <a:xfrm>
            <a:off x="0" y="531983"/>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9138" name="Rectangle 2"/>
          <p:cNvSpPr>
            <a:spLocks noGrp="1" noChangeArrowheads="1"/>
          </p:cNvSpPr>
          <p:nvPr>
            <p:ph type="title" idx="4294967295"/>
          </p:nvPr>
        </p:nvSpPr>
        <p:spPr>
          <a:xfrm>
            <a:off x="598725" y="915335"/>
            <a:ext cx="7180263" cy="659465"/>
          </a:xfrm>
        </p:spPr>
        <p:txBody>
          <a:bodyPr vert="horz" wrap="square" lIns="94597" tIns="47298" rIns="94597" bIns="47298" numCol="1" rtlCol="0" anchor="b" anchorCtr="0" compatLnSpc="1">
            <a:prstTxWarp prst="textNoShape">
              <a:avLst/>
            </a:prstTxWarp>
            <a:normAutofit/>
          </a:bodyPr>
          <a:lstStyle/>
          <a:p>
            <a:pPr>
              <a:buClr>
                <a:srgbClr val="C00000"/>
              </a:buClr>
              <a:buFont typeface="Wingdings" panose="05000000000000000000" pitchFamily="2" charset="2"/>
              <a:buChar char="Ø"/>
            </a:pPr>
            <a:r>
              <a:rPr lang="zh-CN" altLang="en-US" sz="2800" dirty="0">
                <a:solidFill>
                  <a:srgbClr val="C00000"/>
                </a:solidFill>
                <a:latin typeface="微软雅黑" pitchFamily="34" charset="-122"/>
                <a:ea typeface="微软雅黑" pitchFamily="34" charset="-122"/>
              </a:rPr>
              <a:t>什么是信息安全风险</a:t>
            </a:r>
            <a:endParaRPr lang="en-US" altLang="zh-CN" sz="2800" dirty="0">
              <a:solidFill>
                <a:srgbClr val="C00000"/>
              </a:solidFill>
              <a:latin typeface="微软雅黑" pitchFamily="34" charset="-122"/>
              <a:ea typeface="微软雅黑" pitchFamily="34" charset="-122"/>
            </a:endParaRPr>
          </a:p>
        </p:txBody>
      </p:sp>
      <p:sp>
        <p:nvSpPr>
          <p:cNvPr id="859139" name="Rectangle 3"/>
          <p:cNvSpPr>
            <a:spLocks noGrp="1" noChangeArrowheads="1"/>
          </p:cNvSpPr>
          <p:nvPr>
            <p:ph type="body" idx="4294967295"/>
          </p:nvPr>
        </p:nvSpPr>
        <p:spPr>
          <a:xfrm>
            <a:off x="641071" y="1726309"/>
            <a:ext cx="4912285" cy="3760788"/>
          </a:xfrm>
          <a:prstGeom prst="rect">
            <a:avLst/>
          </a:prstGeom>
        </p:spPr>
        <p:txBody>
          <a:bodyPr vert="horz" lIns="94597" tIns="47298" rIns="94597" bIns="47298" rtlCol="0">
            <a:normAutofit/>
          </a:bodyPr>
          <a:lstStyle/>
          <a:p>
            <a:pPr>
              <a:lnSpc>
                <a:spcPct val="150000"/>
              </a:lnSpc>
            </a:pPr>
            <a:r>
              <a:rPr lang="zh-CN" altLang="en-US" sz="2800" dirty="0">
                <a:solidFill>
                  <a:schemeClr val="bg2"/>
                </a:solidFill>
                <a:latin typeface="微软雅黑" panose="020B0503020204020204" pitchFamily="34" charset="-122"/>
                <a:ea typeface="微软雅黑" panose="020B0503020204020204" pitchFamily="34" charset="-122"/>
              </a:rPr>
              <a:t>外在威胁利用信息系统存在的脆弱性，致其损失或破坏对系统价值造成损害的可能性 </a:t>
            </a:r>
          </a:p>
        </p:txBody>
      </p:sp>
      <p:grpSp>
        <p:nvGrpSpPr>
          <p:cNvPr id="2" name="Group 4"/>
          <p:cNvGrpSpPr>
            <a:grpSpLocks/>
          </p:cNvGrpSpPr>
          <p:nvPr/>
        </p:nvGrpSpPr>
        <p:grpSpPr bwMode="auto">
          <a:xfrm>
            <a:off x="4876807" y="1600200"/>
            <a:ext cx="5216769" cy="4648200"/>
            <a:chOff x="2245" y="952"/>
            <a:chExt cx="3493" cy="2767"/>
          </a:xfrm>
        </p:grpSpPr>
        <p:sp>
          <p:nvSpPr>
            <p:cNvPr id="859141" name="Rectangle 5"/>
            <p:cNvSpPr>
              <a:spLocks noChangeArrowheads="1"/>
            </p:cNvSpPr>
            <p:nvPr/>
          </p:nvSpPr>
          <p:spPr bwMode="auto">
            <a:xfrm>
              <a:off x="3515" y="952"/>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8" rIns="94597" bIns="47298" anchor="ctr"/>
            <a:lstStyle/>
            <a:p>
              <a:pPr algn="ctr" defTabSz="946150">
                <a:lnSpc>
                  <a:spcPct val="99000"/>
                </a:lnSpc>
                <a:buClr>
                  <a:srgbClr val="000000"/>
                </a:buClr>
                <a:buSzPct val="45000"/>
              </a:pPr>
              <a:r>
                <a:rPr lang="zh-CN" altLang="en-US" sz="2700" b="1" dirty="0">
                  <a:solidFill>
                    <a:schemeClr val="bg2"/>
                  </a:solidFill>
                  <a:latin typeface="Bitstream Vera Sans" pitchFamily="32" charset="0"/>
                </a:rPr>
                <a:t>资产</a:t>
              </a:r>
            </a:p>
          </p:txBody>
        </p:sp>
        <p:sp>
          <p:nvSpPr>
            <p:cNvPr id="859142" name="Rectangle 6"/>
            <p:cNvSpPr>
              <a:spLocks noChangeArrowheads="1"/>
            </p:cNvSpPr>
            <p:nvPr/>
          </p:nvSpPr>
          <p:spPr bwMode="auto">
            <a:xfrm>
              <a:off x="2245"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8" rIns="94597" bIns="47298" anchor="ctr"/>
            <a:lstStyle/>
            <a:p>
              <a:pPr algn="ctr" defTabSz="946150">
                <a:lnSpc>
                  <a:spcPct val="99000"/>
                </a:lnSpc>
                <a:buClr>
                  <a:srgbClr val="000000"/>
                </a:buClr>
                <a:buSzPct val="45000"/>
              </a:pPr>
              <a:r>
                <a:rPr lang="zh-CN" altLang="en-US" sz="2700" b="1" dirty="0">
                  <a:solidFill>
                    <a:schemeClr val="bg2"/>
                  </a:solidFill>
                  <a:latin typeface="Bitstream Vera Sans" pitchFamily="32" charset="0"/>
                </a:rPr>
                <a:t>威胁</a:t>
              </a:r>
            </a:p>
          </p:txBody>
        </p:sp>
        <p:sp>
          <p:nvSpPr>
            <p:cNvPr id="859143" name="Rectangle 7"/>
            <p:cNvSpPr>
              <a:spLocks noChangeArrowheads="1"/>
            </p:cNvSpPr>
            <p:nvPr/>
          </p:nvSpPr>
          <p:spPr bwMode="auto">
            <a:xfrm>
              <a:off x="4876"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8" rIns="94597" bIns="47298" anchor="ctr"/>
            <a:lstStyle/>
            <a:p>
              <a:pPr algn="ctr" defTabSz="946150">
                <a:lnSpc>
                  <a:spcPct val="99000"/>
                </a:lnSpc>
                <a:buClr>
                  <a:srgbClr val="000000"/>
                </a:buClr>
                <a:buSzPct val="45000"/>
              </a:pPr>
              <a:r>
                <a:rPr lang="zh-CN" altLang="en-US" sz="2700" b="1" dirty="0">
                  <a:solidFill>
                    <a:schemeClr val="bg2"/>
                  </a:solidFill>
                  <a:latin typeface="Bitstream Vera Sans" pitchFamily="32" charset="0"/>
                </a:rPr>
                <a:t>防护措施</a:t>
              </a:r>
              <a:endParaRPr lang="en-US" altLang="zh-CN" sz="2700" b="1" dirty="0">
                <a:solidFill>
                  <a:schemeClr val="bg2"/>
                </a:solidFill>
                <a:latin typeface="Bitstream Vera Sans" pitchFamily="32" charset="0"/>
              </a:endParaRPr>
            </a:p>
          </p:txBody>
        </p:sp>
        <p:sp>
          <p:nvSpPr>
            <p:cNvPr id="859144" name="Rectangle 8"/>
            <p:cNvSpPr>
              <a:spLocks noChangeArrowheads="1"/>
            </p:cNvSpPr>
            <p:nvPr/>
          </p:nvSpPr>
          <p:spPr bwMode="auto">
            <a:xfrm>
              <a:off x="3560"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8" rIns="94597" bIns="47298" anchor="ctr"/>
            <a:lstStyle/>
            <a:p>
              <a:pPr algn="ctr" defTabSz="946150">
                <a:lnSpc>
                  <a:spcPct val="99000"/>
                </a:lnSpc>
                <a:buClr>
                  <a:srgbClr val="000000"/>
                </a:buClr>
                <a:buSzPct val="45000"/>
              </a:pPr>
              <a:r>
                <a:rPr lang="zh-CN" altLang="en-US" sz="2700" b="1" dirty="0">
                  <a:solidFill>
                    <a:schemeClr val="bg2"/>
                  </a:solidFill>
                  <a:latin typeface="Bitstream Vera Sans" pitchFamily="32" charset="0"/>
                </a:rPr>
                <a:t>脆弱性</a:t>
              </a:r>
            </a:p>
          </p:txBody>
        </p:sp>
        <p:sp>
          <p:nvSpPr>
            <p:cNvPr id="859145" name="Rectangle 9"/>
            <p:cNvSpPr>
              <a:spLocks noChangeArrowheads="1"/>
            </p:cNvSpPr>
            <p:nvPr/>
          </p:nvSpPr>
          <p:spPr bwMode="auto">
            <a:xfrm>
              <a:off x="3515" y="2086"/>
              <a:ext cx="862" cy="363"/>
            </a:xfrm>
            <a:prstGeom prst="rect">
              <a:avLst/>
            </a:prstGeom>
            <a:solidFill>
              <a:srgbClr val="FF6600"/>
            </a:solidFill>
            <a:ln w="9525">
              <a:solidFill>
                <a:schemeClr val="tx1"/>
              </a:solidFill>
              <a:miter lim="800000"/>
              <a:headEnd/>
              <a:tailEnd/>
            </a:ln>
            <a:effectLst/>
          </p:spPr>
          <p:txBody>
            <a:bodyPr wrap="none" lIns="94597" tIns="47298" rIns="94597" bIns="47298" anchor="ctr"/>
            <a:lstStyle/>
            <a:p>
              <a:pPr algn="ctr" defTabSz="946150">
                <a:lnSpc>
                  <a:spcPct val="99000"/>
                </a:lnSpc>
                <a:buClr>
                  <a:srgbClr val="000000"/>
                </a:buClr>
                <a:buSzPct val="45000"/>
              </a:pPr>
              <a:r>
                <a:rPr lang="zh-CN" altLang="en-US" sz="2700" b="1">
                  <a:latin typeface="Bitstream Vera Sans" pitchFamily="32" charset="0"/>
                </a:rPr>
                <a:t>风险</a:t>
              </a:r>
            </a:p>
          </p:txBody>
        </p:sp>
        <p:sp>
          <p:nvSpPr>
            <p:cNvPr id="859146" name="Line 10"/>
            <p:cNvSpPr>
              <a:spLocks noChangeShapeType="1"/>
            </p:cNvSpPr>
            <p:nvPr/>
          </p:nvSpPr>
          <p:spPr bwMode="auto">
            <a:xfrm flipH="1" flipV="1">
              <a:off x="4422" y="3537"/>
              <a:ext cx="454" cy="1"/>
            </a:xfrm>
            <a:prstGeom prst="line">
              <a:avLst/>
            </a:prstGeom>
            <a:noFill/>
            <a:ln w="38100">
              <a:solidFill>
                <a:srgbClr val="993300"/>
              </a:solidFill>
              <a:round/>
              <a:headEnd/>
              <a:tailEnd type="triangle" w="med" len="med"/>
            </a:ln>
            <a:effectLst/>
          </p:spPr>
          <p:txBody>
            <a:bodyPr/>
            <a:lstStyle/>
            <a:p>
              <a:endParaRPr lang="zh-CN" altLang="en-US"/>
            </a:p>
          </p:txBody>
        </p:sp>
        <p:sp>
          <p:nvSpPr>
            <p:cNvPr id="859147" name="Line 11"/>
            <p:cNvSpPr>
              <a:spLocks noChangeShapeType="1"/>
            </p:cNvSpPr>
            <p:nvPr/>
          </p:nvSpPr>
          <p:spPr bwMode="auto">
            <a:xfrm>
              <a:off x="3152" y="3537"/>
              <a:ext cx="409" cy="0"/>
            </a:xfrm>
            <a:prstGeom prst="line">
              <a:avLst/>
            </a:prstGeom>
            <a:noFill/>
            <a:ln w="38100">
              <a:solidFill>
                <a:srgbClr val="993300"/>
              </a:solidFill>
              <a:round/>
              <a:headEnd/>
              <a:tailEnd type="triangle" w="med" len="med"/>
            </a:ln>
            <a:effectLst/>
          </p:spPr>
          <p:txBody>
            <a:bodyPr/>
            <a:lstStyle/>
            <a:p>
              <a:endParaRPr lang="zh-CN" altLang="en-US"/>
            </a:p>
          </p:txBody>
        </p:sp>
        <p:sp>
          <p:nvSpPr>
            <p:cNvPr id="859148" name="Line 12"/>
            <p:cNvSpPr>
              <a:spLocks noChangeShapeType="1"/>
            </p:cNvSpPr>
            <p:nvPr/>
          </p:nvSpPr>
          <p:spPr bwMode="auto">
            <a:xfrm flipH="1" flipV="1">
              <a:off x="4286" y="2494"/>
              <a:ext cx="998"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49" name="Line 13"/>
            <p:cNvSpPr>
              <a:spLocks noChangeShapeType="1"/>
            </p:cNvSpPr>
            <p:nvPr/>
          </p:nvSpPr>
          <p:spPr bwMode="auto">
            <a:xfrm flipV="1">
              <a:off x="3969" y="2494"/>
              <a:ext cx="0"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50" name="Line 14"/>
            <p:cNvSpPr>
              <a:spLocks noChangeShapeType="1"/>
            </p:cNvSpPr>
            <p:nvPr/>
          </p:nvSpPr>
          <p:spPr bwMode="auto">
            <a:xfrm flipV="1">
              <a:off x="2699" y="2494"/>
              <a:ext cx="907"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51" name="Text Box 15"/>
            <p:cNvSpPr txBox="1">
              <a:spLocks noChangeArrowheads="1"/>
            </p:cNvSpPr>
            <p:nvPr/>
          </p:nvSpPr>
          <p:spPr bwMode="auto">
            <a:xfrm>
              <a:off x="3107" y="3174"/>
              <a:ext cx="635" cy="263"/>
            </a:xfrm>
            <a:prstGeom prst="rect">
              <a:avLst/>
            </a:prstGeom>
            <a:noFill/>
            <a:ln w="9525">
              <a:noFill/>
              <a:miter lim="800000"/>
              <a:headEnd/>
              <a:tailEnd/>
            </a:ln>
            <a:effectLst/>
          </p:spPr>
          <p:txBody>
            <a:bodyPr lIns="94597" tIns="47298" rIns="94597" bIns="47298">
              <a:spAutoFit/>
            </a:bodyPr>
            <a:lstStyle/>
            <a:p>
              <a:pPr defTabSz="946150">
                <a:lnSpc>
                  <a:spcPct val="99000"/>
                </a:lnSpc>
                <a:spcBef>
                  <a:spcPct val="50000"/>
                </a:spcBef>
                <a:buClr>
                  <a:srgbClr val="000000"/>
                </a:buClr>
                <a:buSzPct val="45000"/>
              </a:pPr>
              <a:r>
                <a:rPr lang="zh-CN" altLang="en-US" sz="2300" b="1" dirty="0">
                  <a:solidFill>
                    <a:schemeClr val="bg2"/>
                  </a:solidFill>
                  <a:latin typeface="Bitstream Vera Sans" pitchFamily="32" charset="0"/>
                </a:rPr>
                <a:t>利用</a:t>
              </a:r>
            </a:p>
          </p:txBody>
        </p:sp>
        <p:sp>
          <p:nvSpPr>
            <p:cNvPr id="859152" name="Text Box 16"/>
            <p:cNvSpPr txBox="1">
              <a:spLocks noChangeArrowheads="1"/>
            </p:cNvSpPr>
            <p:nvPr/>
          </p:nvSpPr>
          <p:spPr bwMode="auto">
            <a:xfrm>
              <a:off x="4377" y="3180"/>
              <a:ext cx="635" cy="264"/>
            </a:xfrm>
            <a:prstGeom prst="rect">
              <a:avLst/>
            </a:prstGeom>
            <a:noFill/>
            <a:ln w="9525">
              <a:noFill/>
              <a:miter lim="800000"/>
              <a:headEnd/>
              <a:tailEnd/>
            </a:ln>
            <a:effectLst/>
          </p:spPr>
          <p:txBody>
            <a:bodyPr lIns="94597" tIns="47298" rIns="94597" bIns="47298">
              <a:spAutoFit/>
            </a:bodyPr>
            <a:lstStyle/>
            <a:p>
              <a:pPr defTabSz="946150">
                <a:lnSpc>
                  <a:spcPct val="99000"/>
                </a:lnSpc>
                <a:spcBef>
                  <a:spcPct val="50000"/>
                </a:spcBef>
                <a:buClr>
                  <a:srgbClr val="000000"/>
                </a:buClr>
                <a:buSzPct val="45000"/>
              </a:pPr>
              <a:r>
                <a:rPr lang="zh-CN" altLang="en-US" sz="2300" b="1" dirty="0">
                  <a:solidFill>
                    <a:schemeClr val="bg2"/>
                  </a:solidFill>
                  <a:latin typeface="Bitstream Vera Sans" pitchFamily="32" charset="0"/>
                </a:rPr>
                <a:t>对抗</a:t>
              </a:r>
            </a:p>
          </p:txBody>
        </p:sp>
        <p:sp>
          <p:nvSpPr>
            <p:cNvPr id="859153" name="Text Box 17"/>
            <p:cNvSpPr txBox="1">
              <a:spLocks noChangeArrowheads="1"/>
            </p:cNvSpPr>
            <p:nvPr/>
          </p:nvSpPr>
          <p:spPr bwMode="auto">
            <a:xfrm>
              <a:off x="3651" y="2675"/>
              <a:ext cx="317" cy="470"/>
            </a:xfrm>
            <a:prstGeom prst="rect">
              <a:avLst/>
            </a:prstGeom>
            <a:noFill/>
            <a:ln w="9525">
              <a:noFill/>
              <a:miter lim="800000"/>
              <a:headEnd/>
              <a:tailEnd/>
            </a:ln>
            <a:effectLst/>
          </p:spPr>
          <p:txBody>
            <a:bodyPr lIns="94597" tIns="47298" rIns="94597" bIns="47298">
              <a:spAutoFit/>
            </a:bodyPr>
            <a:lstStyle/>
            <a:p>
              <a:pPr defTabSz="946150">
                <a:lnSpc>
                  <a:spcPct val="99000"/>
                </a:lnSpc>
                <a:spcBef>
                  <a:spcPct val="50000"/>
                </a:spcBef>
                <a:buClr>
                  <a:srgbClr val="000000"/>
                </a:buClr>
                <a:buSzPct val="45000"/>
              </a:pPr>
              <a:r>
                <a:rPr lang="zh-CN" altLang="en-US" sz="2300" b="1" dirty="0">
                  <a:solidFill>
                    <a:schemeClr val="bg2"/>
                  </a:solidFill>
                  <a:latin typeface="Bitstream Vera Sans" pitchFamily="32" charset="0"/>
                </a:rPr>
                <a:t>导致</a:t>
              </a:r>
            </a:p>
          </p:txBody>
        </p:sp>
        <p:sp>
          <p:nvSpPr>
            <p:cNvPr id="859154" name="Text Box 18"/>
            <p:cNvSpPr txBox="1">
              <a:spLocks noChangeArrowheads="1"/>
            </p:cNvSpPr>
            <p:nvPr/>
          </p:nvSpPr>
          <p:spPr bwMode="auto">
            <a:xfrm>
              <a:off x="2608" y="2744"/>
              <a:ext cx="317" cy="470"/>
            </a:xfrm>
            <a:prstGeom prst="rect">
              <a:avLst/>
            </a:prstGeom>
            <a:noFill/>
            <a:ln w="9525">
              <a:noFill/>
              <a:miter lim="800000"/>
              <a:headEnd/>
              <a:tailEnd/>
            </a:ln>
            <a:effectLst/>
          </p:spPr>
          <p:txBody>
            <a:bodyPr lIns="94597" tIns="47298" rIns="94597" bIns="47298">
              <a:spAutoFit/>
            </a:bodyPr>
            <a:lstStyle/>
            <a:p>
              <a:pPr defTabSz="946150">
                <a:lnSpc>
                  <a:spcPct val="99000"/>
                </a:lnSpc>
                <a:spcBef>
                  <a:spcPct val="50000"/>
                </a:spcBef>
                <a:buClr>
                  <a:srgbClr val="000000"/>
                </a:buClr>
                <a:buSzPct val="45000"/>
              </a:pPr>
              <a:r>
                <a:rPr lang="zh-CN" altLang="en-US" sz="2300" b="1" dirty="0">
                  <a:solidFill>
                    <a:schemeClr val="bg2"/>
                  </a:solidFill>
                  <a:latin typeface="Bitstream Vera Sans" pitchFamily="32" charset="0"/>
                </a:rPr>
                <a:t>增加</a:t>
              </a:r>
            </a:p>
          </p:txBody>
        </p:sp>
        <p:sp>
          <p:nvSpPr>
            <p:cNvPr id="859155" name="Text Box 19"/>
            <p:cNvSpPr txBox="1">
              <a:spLocks noChangeArrowheads="1"/>
            </p:cNvSpPr>
            <p:nvPr/>
          </p:nvSpPr>
          <p:spPr bwMode="auto">
            <a:xfrm>
              <a:off x="4966" y="2675"/>
              <a:ext cx="317" cy="470"/>
            </a:xfrm>
            <a:prstGeom prst="rect">
              <a:avLst/>
            </a:prstGeom>
            <a:noFill/>
            <a:ln w="9525">
              <a:noFill/>
              <a:miter lim="800000"/>
              <a:headEnd/>
              <a:tailEnd/>
            </a:ln>
            <a:effectLst/>
          </p:spPr>
          <p:txBody>
            <a:bodyPr lIns="94597" tIns="47298" rIns="94597" bIns="47298">
              <a:spAutoFit/>
            </a:bodyPr>
            <a:lstStyle/>
            <a:p>
              <a:pPr defTabSz="946150">
                <a:lnSpc>
                  <a:spcPct val="99000"/>
                </a:lnSpc>
                <a:spcBef>
                  <a:spcPct val="50000"/>
                </a:spcBef>
                <a:buClr>
                  <a:srgbClr val="000000"/>
                </a:buClr>
                <a:buSzPct val="45000"/>
              </a:pPr>
              <a:r>
                <a:rPr lang="zh-CN" altLang="en-US" sz="2300" b="1" dirty="0">
                  <a:solidFill>
                    <a:schemeClr val="bg2"/>
                  </a:solidFill>
                  <a:latin typeface="Bitstream Vera Sans" pitchFamily="32" charset="0"/>
                </a:rPr>
                <a:t>减少</a:t>
              </a:r>
            </a:p>
          </p:txBody>
        </p:sp>
        <p:sp>
          <p:nvSpPr>
            <p:cNvPr id="859156" name="Text Box 20"/>
            <p:cNvSpPr txBox="1">
              <a:spLocks noChangeArrowheads="1"/>
            </p:cNvSpPr>
            <p:nvPr/>
          </p:nvSpPr>
          <p:spPr bwMode="auto">
            <a:xfrm>
              <a:off x="3560" y="1406"/>
              <a:ext cx="317" cy="677"/>
            </a:xfrm>
            <a:prstGeom prst="rect">
              <a:avLst/>
            </a:prstGeom>
            <a:noFill/>
            <a:ln w="9525">
              <a:noFill/>
              <a:miter lim="800000"/>
              <a:headEnd/>
              <a:tailEnd/>
            </a:ln>
            <a:effectLst/>
          </p:spPr>
          <p:txBody>
            <a:bodyPr lIns="94597" tIns="47298" rIns="94597" bIns="47298">
              <a:spAutoFit/>
            </a:bodyPr>
            <a:lstStyle/>
            <a:p>
              <a:pPr defTabSz="946150">
                <a:lnSpc>
                  <a:spcPct val="99000"/>
                </a:lnSpc>
                <a:spcBef>
                  <a:spcPct val="50000"/>
                </a:spcBef>
                <a:buClr>
                  <a:srgbClr val="000000"/>
                </a:buClr>
                <a:buSzPct val="45000"/>
              </a:pPr>
              <a:r>
                <a:rPr lang="zh-CN" altLang="en-US" sz="2300" b="1" dirty="0">
                  <a:solidFill>
                    <a:schemeClr val="bg2"/>
                  </a:solidFill>
                  <a:latin typeface="Bitstream Vera Sans" pitchFamily="32" charset="0"/>
                </a:rPr>
                <a:t>作用于</a:t>
              </a:r>
            </a:p>
          </p:txBody>
        </p:sp>
        <p:sp>
          <p:nvSpPr>
            <p:cNvPr id="859157" name="Line 21"/>
            <p:cNvSpPr>
              <a:spLocks noChangeShapeType="1"/>
            </p:cNvSpPr>
            <p:nvPr/>
          </p:nvSpPr>
          <p:spPr bwMode="auto">
            <a:xfrm flipV="1">
              <a:off x="3969" y="1406"/>
              <a:ext cx="0" cy="635"/>
            </a:xfrm>
            <a:prstGeom prst="line">
              <a:avLst/>
            </a:prstGeom>
            <a:noFill/>
            <a:ln w="38100">
              <a:solidFill>
                <a:srgbClr val="993300"/>
              </a:solidFill>
              <a:round/>
              <a:headEnd/>
              <a:tailEnd type="triangle" w="med" len="med"/>
            </a:ln>
            <a:effectLst/>
          </p:spPr>
          <p:txBody>
            <a:bodyPr/>
            <a:lstStyle/>
            <a:p>
              <a:endParaRPr lang="zh-CN" altLang="en-US"/>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076781" y="160345"/>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常见威胁</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076781" y="1579958"/>
            <a:ext cx="6956609" cy="4725204"/>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网络的威胁</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网络钓鱼</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无线网络威胁</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恶意软件</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病毒（</a:t>
            </a:r>
            <a:r>
              <a:rPr lang="en-US" altLang="zh-CN" sz="2400" dirty="0">
                <a:solidFill>
                  <a:schemeClr val="bg2"/>
                </a:solidFill>
                <a:latin typeface="微软雅黑" panose="020B0503020204020204" pitchFamily="34" charset="-122"/>
                <a:ea typeface="微软雅黑" panose="020B0503020204020204" pitchFamily="34" charset="-122"/>
              </a:rPr>
              <a:t>Virus</a:t>
            </a:r>
            <a:r>
              <a:rPr lang="zh-CN" altLang="en-US" sz="2400" dirty="0">
                <a:solidFill>
                  <a:schemeClr val="bg2"/>
                </a:solidFill>
                <a:latin typeface="微软雅黑" panose="020B0503020204020204" pitchFamily="34" charset="-122"/>
                <a:ea typeface="微软雅黑" panose="020B0503020204020204" pitchFamily="34" charset="-122"/>
              </a:rPr>
              <a:t>）</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蠕虫</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木马</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lvl="1"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拒绝服务</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FC14A63-98BD-439C-AAF3-7581175EB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853" y="4233089"/>
            <a:ext cx="2084040" cy="20840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076781" y="160345"/>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076781" y="1672979"/>
            <a:ext cx="6956609" cy="2677656"/>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lvl="1"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为什么需要信息安全保障</a:t>
            </a:r>
            <a:endParaRPr lang="en-US" altLang="zh-CN" sz="28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
          <p:cNvSpPr>
            <a:spLocks noChangeArrowheads="1"/>
          </p:cNvSpPr>
          <p:nvPr/>
        </p:nvSpPr>
        <p:spPr bwMode="auto">
          <a:xfrm>
            <a:off x="0" y="48193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60162" name="Rectangle 2"/>
          <p:cNvSpPr>
            <a:spLocks noGrp="1" noChangeArrowheads="1"/>
          </p:cNvSpPr>
          <p:nvPr>
            <p:ph type="title" idx="4294967295"/>
          </p:nvPr>
        </p:nvSpPr>
        <p:spPr>
          <a:xfrm>
            <a:off x="577121" y="726507"/>
            <a:ext cx="7178675" cy="604628"/>
          </a:xfrm>
        </p:spPr>
        <p:txBody>
          <a:bodyPr vert="horz" wrap="square" lIns="94597" tIns="47298" rIns="94597" bIns="47298" numCol="1" rtlCol="0" anchor="b" anchorCtr="0" compatLnSpc="1">
            <a:prstTxWarp prst="textNoShape">
              <a:avLst/>
            </a:prstTxWarp>
            <a:normAutofit/>
          </a:bodyPr>
          <a:lstStyle/>
          <a:p>
            <a:pPr>
              <a:buClr>
                <a:srgbClr val="C00000"/>
              </a:buClr>
              <a:buFont typeface="Wingdings" panose="05000000000000000000" pitchFamily="2" charset="2"/>
              <a:buChar char="Ø"/>
            </a:pPr>
            <a:r>
              <a:rPr lang="zh-CN" altLang="en-US" sz="2800" dirty="0">
                <a:solidFill>
                  <a:srgbClr val="C00000"/>
                </a:solidFill>
                <a:latin typeface="微软雅黑" pitchFamily="34" charset="-122"/>
                <a:ea typeface="微软雅黑" pitchFamily="34" charset="-122"/>
              </a:rPr>
              <a:t>为什么需要信息安全保障</a:t>
            </a:r>
          </a:p>
        </p:txBody>
      </p:sp>
      <p:sp>
        <p:nvSpPr>
          <p:cNvPr id="860163" name="Text Box 3"/>
          <p:cNvSpPr txBox="1">
            <a:spLocks noChangeArrowheads="1"/>
          </p:cNvSpPr>
          <p:nvPr/>
        </p:nvSpPr>
        <p:spPr bwMode="auto">
          <a:xfrm>
            <a:off x="6494592" y="1482725"/>
            <a:ext cx="3789485" cy="368300"/>
          </a:xfrm>
          <a:prstGeom prst="rect">
            <a:avLst/>
          </a:prstGeom>
          <a:noFill/>
          <a:ln w="38100">
            <a:noFill/>
            <a:miter lim="800000"/>
            <a:headEnd/>
            <a:tailEnd/>
          </a:ln>
        </p:spPr>
        <p:txBody>
          <a:bodyPr lIns="91409" tIns="45705" rIns="91409" bIns="45705">
            <a:spAutoFit/>
          </a:bodyPr>
          <a:lstStyle/>
          <a:p>
            <a:pPr defTabSz="446088">
              <a:spcBef>
                <a:spcPct val="50000"/>
              </a:spcBef>
            </a:pPr>
            <a:endParaRPr lang="zh-CN" altLang="en-US"/>
          </a:p>
        </p:txBody>
      </p:sp>
      <p:sp>
        <p:nvSpPr>
          <p:cNvPr id="860164" name="Text Box 4"/>
          <p:cNvSpPr txBox="1">
            <a:spLocks noChangeArrowheads="1"/>
          </p:cNvSpPr>
          <p:nvPr/>
        </p:nvSpPr>
        <p:spPr bwMode="auto">
          <a:xfrm>
            <a:off x="4980230" y="1666875"/>
            <a:ext cx="7264670" cy="3905013"/>
          </a:xfrm>
          <a:prstGeom prst="rect">
            <a:avLst/>
          </a:prstGeom>
          <a:noFill/>
          <a:ln w="38100">
            <a:noFill/>
            <a:miter lim="800000"/>
            <a:headEnd/>
            <a:tailEnd/>
          </a:ln>
        </p:spPr>
        <p:txBody>
          <a:bodyPr wrap="square" lIns="91409" tIns="45705" rIns="91409" bIns="45705">
            <a:spAutoFit/>
          </a:bodyPr>
          <a:lstStyle/>
          <a:p>
            <a:pPr marL="342900" indent="-342900" defTabSz="446088">
              <a:lnSpc>
                <a:spcPct val="150000"/>
              </a:lnSpc>
              <a:spcBef>
                <a:spcPct val="5000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组织机构的使命</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业务目标实现越来越依赖于信息系统</a:t>
            </a:r>
          </a:p>
          <a:p>
            <a:pPr marL="342900" indent="-342900" defTabSz="446088">
              <a:lnSpc>
                <a:spcPct val="150000"/>
              </a:lnSpc>
              <a:spcBef>
                <a:spcPct val="5000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信息系统成为组织机构生存和发展的关键因素</a:t>
            </a:r>
          </a:p>
          <a:p>
            <a:pPr marL="342900" indent="-342900" defTabSz="446088">
              <a:lnSpc>
                <a:spcPct val="150000"/>
              </a:lnSpc>
              <a:spcBef>
                <a:spcPct val="5000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信息系统的安全风险也成为组织风险的一部分</a:t>
            </a:r>
          </a:p>
          <a:p>
            <a:pPr marL="342900" indent="-342900" defTabSz="446088">
              <a:lnSpc>
                <a:spcPct val="150000"/>
              </a:lnSpc>
              <a:spcBef>
                <a:spcPct val="5000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为了保障组织机构完成其使命，必须加强信息安全保障，抵抗这些风险。 </a:t>
            </a:r>
          </a:p>
        </p:txBody>
      </p:sp>
      <p:sp>
        <p:nvSpPr>
          <p:cNvPr id="860165" name="Rectangle 5"/>
          <p:cNvSpPr>
            <a:spLocks noChangeArrowheads="1"/>
          </p:cNvSpPr>
          <p:nvPr/>
        </p:nvSpPr>
        <p:spPr bwMode="auto">
          <a:xfrm>
            <a:off x="1524000" y="1749508"/>
            <a:ext cx="191106" cy="445937"/>
          </a:xfrm>
          <a:prstGeom prst="rect">
            <a:avLst/>
          </a:prstGeom>
          <a:noFill/>
          <a:ln w="38100">
            <a:noFill/>
            <a:miter lim="800000"/>
            <a:headEnd/>
            <a:tailEnd/>
          </a:ln>
        </p:spPr>
        <p:txBody>
          <a:bodyPr wrap="none" lIns="94597" tIns="47298" rIns="94597" bIns="47298" anchor="ctr">
            <a:spAutoFit/>
          </a:bodyPr>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graphicFrame>
        <p:nvGraphicFramePr>
          <p:cNvPr id="860166" name="Object 6"/>
          <p:cNvGraphicFramePr>
            <a:graphicFrameLocks noChangeAspect="1"/>
          </p:cNvGraphicFramePr>
          <p:nvPr>
            <p:extLst>
              <p:ext uri="{D42A27DB-BD31-4B8C-83A1-F6EECF244321}">
                <p14:modId xmlns:p14="http://schemas.microsoft.com/office/powerpoint/2010/main" val="3918422317"/>
              </p:ext>
            </p:extLst>
          </p:nvPr>
        </p:nvGraphicFramePr>
        <p:xfrm>
          <a:off x="102489" y="1666875"/>
          <a:ext cx="4837235" cy="4248150"/>
        </p:xfrm>
        <a:graphic>
          <a:graphicData uri="http://schemas.openxmlformats.org/presentationml/2006/ole">
            <mc:AlternateContent xmlns:mc="http://schemas.openxmlformats.org/markup-compatibility/2006">
              <mc:Choice xmlns:v="urn:schemas-microsoft-com:vml" Requires="v">
                <p:oleObj spid="_x0000_s1104" r:id="rId3" imgW="3634740" imgH="2914802" progId="Visio.Drawing.11">
                  <p:embed/>
                </p:oleObj>
              </mc:Choice>
              <mc:Fallback>
                <p:oleObj r:id="rId3" imgW="3634740" imgH="2914802" progId="Visio.Drawing.11">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89" y="1666875"/>
                        <a:ext cx="4837235" cy="424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076781" y="764988"/>
            <a:ext cx="7124700" cy="681232"/>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306920" y="1635511"/>
            <a:ext cx="6956609" cy="2601546"/>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什么是信息安全</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什么是信息安全风险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lvl="1"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如何保障信息安全</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2" name="Group 4"/>
          <p:cNvGrpSpPr>
            <a:grpSpLocks/>
          </p:cNvGrpSpPr>
          <p:nvPr/>
        </p:nvGrpSpPr>
        <p:grpSpPr bwMode="auto">
          <a:xfrm>
            <a:off x="8738089" y="1311448"/>
            <a:ext cx="1569426" cy="592138"/>
            <a:chOff x="2061" y="1529"/>
            <a:chExt cx="1384" cy="917"/>
          </a:xfrm>
        </p:grpSpPr>
        <p:sp>
          <p:nvSpPr>
            <p:cNvPr id="861188" name="Freeform 5"/>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89" name="Freeform 6"/>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0" name="Freeform 7"/>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1" name="Freeform 8"/>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2" name="Freeform 9"/>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3" name="Freeform 10"/>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4" name="Freeform 11"/>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5" name="Freeform 12"/>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6" name="Freeform 13"/>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7" name="Freeform 14"/>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8" name="Freeform 15"/>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9" name="Freeform 16"/>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0" name="Freeform 17"/>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1" name="Freeform 18"/>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2" name="Freeform 19"/>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3" name="Freeform 20"/>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4" name="Freeform 21"/>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5" name="Freeform 22"/>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6" name="Freeform 23"/>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7" name="Freeform 24"/>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8" name="Freeform 25"/>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9" name="Freeform 26"/>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0" name="Freeform 27"/>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1" name="Line 28"/>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12" name="Line 29"/>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13" name="Freeform 30"/>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4" name="Freeform 31"/>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5" name="Freeform 32"/>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6" name="Freeform 33"/>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7" name="Freeform 34"/>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8" name="Freeform 35"/>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9" name="Freeform 36"/>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21" name="AutoShape 37"/>
          <p:cNvSpPr>
            <a:spLocks noChangeArrowheads="1"/>
          </p:cNvSpPr>
          <p:nvPr/>
        </p:nvSpPr>
        <p:spPr bwMode="auto">
          <a:xfrm>
            <a:off x="1966547" y="778048"/>
            <a:ext cx="6838950"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a:r>
              <a:rPr lang="zh-CN" altLang="en-US" sz="2400" b="1" dirty="0">
                <a:solidFill>
                  <a:srgbClr val="0000CC"/>
                </a:solidFill>
              </a:rPr>
              <a:t>信息是依赖与承载它的信息技术系统存在的</a:t>
            </a:r>
          </a:p>
          <a:p>
            <a:pPr defTabSz="446088"/>
            <a:r>
              <a:rPr lang="zh-CN" altLang="en-US" sz="2400" b="1" dirty="0">
                <a:solidFill>
                  <a:srgbClr val="0000CC"/>
                </a:solidFill>
              </a:rPr>
              <a:t>需要在技术层面部署完善的控制措施</a:t>
            </a:r>
          </a:p>
          <a:p>
            <a:pPr defTabSz="446088"/>
            <a:endParaRPr lang="zh-CN" altLang="en-US" sz="2400" b="1" dirty="0">
              <a:solidFill>
                <a:srgbClr val="0000CC"/>
              </a:solidFill>
            </a:endParaRPr>
          </a:p>
          <a:p>
            <a:pPr defTabSz="446088"/>
            <a:endParaRPr lang="en-US" altLang="zh-CN" sz="2400" b="1" dirty="0">
              <a:solidFill>
                <a:srgbClr val="0000CC"/>
              </a:solidFill>
            </a:endParaRPr>
          </a:p>
        </p:txBody>
      </p:sp>
      <p:grpSp>
        <p:nvGrpSpPr>
          <p:cNvPr id="3" name="Group 38"/>
          <p:cNvGrpSpPr>
            <a:grpSpLocks/>
          </p:cNvGrpSpPr>
          <p:nvPr/>
        </p:nvGrpSpPr>
        <p:grpSpPr bwMode="auto">
          <a:xfrm>
            <a:off x="8738089" y="2606848"/>
            <a:ext cx="1569426" cy="592138"/>
            <a:chOff x="2061" y="1529"/>
            <a:chExt cx="1384" cy="917"/>
          </a:xfrm>
        </p:grpSpPr>
        <p:sp>
          <p:nvSpPr>
            <p:cNvPr id="861222" name="Freeform 39"/>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3" name="Freeform 40"/>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4" name="Freeform 41"/>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5" name="Freeform 42"/>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6" name="Freeform 43"/>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7" name="Freeform 44"/>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8" name="Freeform 45"/>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9" name="Freeform 46"/>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0" name="Freeform 47"/>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1" name="Freeform 48"/>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2" name="Freeform 49"/>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3" name="Freeform 50"/>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4" name="Freeform 51"/>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5" name="Freeform 52"/>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6" name="Freeform 53"/>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7" name="Freeform 54"/>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8" name="Freeform 55"/>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9" name="Freeform 56"/>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0" name="Freeform 57"/>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1" name="Freeform 58"/>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2" name="Freeform 59"/>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3" name="Freeform 60"/>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4" name="Freeform 61"/>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5" name="Line 62"/>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46" name="Line 63"/>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47" name="Freeform 64"/>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8" name="Freeform 65"/>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9" name="Freeform 66"/>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0" name="Freeform 67"/>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1" name="Freeform 68"/>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2" name="Freeform 69"/>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3" name="Freeform 70"/>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55" name="AutoShape 71"/>
          <p:cNvSpPr>
            <a:spLocks noChangeArrowheads="1"/>
          </p:cNvSpPr>
          <p:nvPr/>
        </p:nvSpPr>
        <p:spPr bwMode="auto">
          <a:xfrm>
            <a:off x="1966547" y="2073448"/>
            <a:ext cx="6838950"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a:r>
              <a:rPr lang="zh-CN" altLang="en-US" sz="2400" b="1">
                <a:solidFill>
                  <a:srgbClr val="0000CC"/>
                </a:solidFill>
              </a:rPr>
              <a:t>信息系统是由人来建设使用和维护的</a:t>
            </a:r>
          </a:p>
          <a:p>
            <a:pPr defTabSz="446088"/>
            <a:r>
              <a:rPr lang="zh-CN" altLang="en-US" sz="2400" b="1">
                <a:solidFill>
                  <a:srgbClr val="0000CC"/>
                </a:solidFill>
              </a:rPr>
              <a:t>需要通过有效的管理手段约束人</a:t>
            </a:r>
          </a:p>
          <a:p>
            <a:pPr defTabSz="446088"/>
            <a:endParaRPr lang="zh-CN" altLang="en-US" sz="2400" b="1">
              <a:solidFill>
                <a:srgbClr val="0000CC"/>
              </a:solidFill>
            </a:endParaRPr>
          </a:p>
          <a:p>
            <a:pPr defTabSz="446088"/>
            <a:endParaRPr lang="en-US" altLang="zh-CN" sz="2400" b="1">
              <a:solidFill>
                <a:srgbClr val="0000CC"/>
              </a:solidFill>
            </a:endParaRPr>
          </a:p>
        </p:txBody>
      </p:sp>
      <p:grpSp>
        <p:nvGrpSpPr>
          <p:cNvPr id="4" name="Group 72"/>
          <p:cNvGrpSpPr>
            <a:grpSpLocks/>
          </p:cNvGrpSpPr>
          <p:nvPr/>
        </p:nvGrpSpPr>
        <p:grpSpPr bwMode="auto">
          <a:xfrm>
            <a:off x="8738089" y="3902248"/>
            <a:ext cx="1569426" cy="592138"/>
            <a:chOff x="2061" y="1529"/>
            <a:chExt cx="1384" cy="917"/>
          </a:xfrm>
        </p:grpSpPr>
        <p:sp>
          <p:nvSpPr>
            <p:cNvPr id="861256" name="Freeform 73"/>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7" name="Freeform 74"/>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8" name="Freeform 75"/>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9" name="Freeform 76"/>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0" name="Freeform 77"/>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1" name="Freeform 78"/>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2" name="Freeform 79"/>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3" name="Freeform 80"/>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4" name="Freeform 81"/>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5" name="Freeform 82"/>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6" name="Freeform 83"/>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7" name="Freeform 84"/>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8" name="Freeform 85"/>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9" name="Freeform 86"/>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0" name="Freeform 87"/>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1" name="Freeform 88"/>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2" name="Freeform 89"/>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3" name="Freeform 90"/>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4" name="Freeform 91"/>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5" name="Freeform 92"/>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6" name="Freeform 93"/>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7" name="Freeform 94"/>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8" name="Freeform 95"/>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9" name="Line 96"/>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80" name="Line 97"/>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81" name="Freeform 98"/>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2" name="Freeform 99"/>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3" name="Freeform 100"/>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4" name="Freeform 101"/>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5" name="Freeform 102"/>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6" name="Freeform 103"/>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7" name="Freeform 104"/>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89" name="AutoShape 105"/>
          <p:cNvSpPr>
            <a:spLocks noChangeArrowheads="1"/>
          </p:cNvSpPr>
          <p:nvPr/>
        </p:nvSpPr>
        <p:spPr bwMode="auto">
          <a:xfrm>
            <a:off x="1966547" y="3368848"/>
            <a:ext cx="6838950"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a:r>
              <a:rPr lang="zh-CN" altLang="en-US" sz="2400" b="1">
                <a:solidFill>
                  <a:srgbClr val="0000CC"/>
                </a:solidFill>
              </a:rPr>
              <a:t>今天系统安全了明天未必安全</a:t>
            </a:r>
          </a:p>
          <a:p>
            <a:pPr defTabSz="446088"/>
            <a:r>
              <a:rPr lang="zh-CN" altLang="en-US" sz="2400" b="1">
                <a:solidFill>
                  <a:srgbClr val="0000CC"/>
                </a:solidFill>
              </a:rPr>
              <a:t>需要贯穿系统生命周期的工程过程</a:t>
            </a:r>
            <a:endParaRPr lang="en-US" altLang="zh-CN" sz="2400" b="1">
              <a:solidFill>
                <a:srgbClr val="0000CC"/>
              </a:solidFill>
            </a:endParaRPr>
          </a:p>
          <a:p>
            <a:pPr defTabSz="446088"/>
            <a:endParaRPr lang="zh-CN" altLang="en-US" sz="2400" b="1">
              <a:solidFill>
                <a:srgbClr val="0000CC"/>
              </a:solidFill>
            </a:endParaRPr>
          </a:p>
          <a:p>
            <a:pPr defTabSz="446088"/>
            <a:endParaRPr lang="en-US" altLang="zh-CN" sz="2400" b="1">
              <a:solidFill>
                <a:srgbClr val="0000CC"/>
              </a:solidFill>
            </a:endParaRPr>
          </a:p>
        </p:txBody>
      </p:sp>
      <p:grpSp>
        <p:nvGrpSpPr>
          <p:cNvPr id="5" name="Group 106"/>
          <p:cNvGrpSpPr>
            <a:grpSpLocks/>
          </p:cNvGrpSpPr>
          <p:nvPr/>
        </p:nvGrpSpPr>
        <p:grpSpPr bwMode="auto">
          <a:xfrm>
            <a:off x="8669216" y="5121448"/>
            <a:ext cx="1570892" cy="592138"/>
            <a:chOff x="2061" y="1529"/>
            <a:chExt cx="1384" cy="917"/>
          </a:xfrm>
        </p:grpSpPr>
        <p:sp>
          <p:nvSpPr>
            <p:cNvPr id="861290" name="Freeform 107"/>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1" name="Freeform 108"/>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2" name="Freeform 109"/>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3" name="Freeform 110"/>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4" name="Freeform 111"/>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5" name="Freeform 112"/>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6" name="Freeform 113"/>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7" name="Freeform 114"/>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8" name="Freeform 115"/>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9" name="Freeform 116"/>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0" name="Freeform 117"/>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1" name="Freeform 118"/>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2" name="Freeform 119"/>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3" name="Freeform 120"/>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4" name="Freeform 121"/>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5" name="Freeform 122"/>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6" name="Freeform 123"/>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7" name="Freeform 124"/>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8" name="Freeform 125"/>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9" name="Freeform 126"/>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0" name="Freeform 127"/>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1" name="Freeform 128"/>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2" name="Freeform 129"/>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3" name="Line 130"/>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314" name="Line 131"/>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315" name="Freeform 132"/>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6" name="Freeform 133"/>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7" name="Freeform 134"/>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8" name="Freeform 135"/>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9" name="Freeform 136"/>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20" name="Freeform 137"/>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21" name="Freeform 138"/>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8" rIns="94597" bIns="47298"/>
            <a:lstStyle/>
            <a:p>
              <a:pPr defTabSz="465138">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723" name="AutoShape 139"/>
          <p:cNvSpPr>
            <a:spLocks noChangeArrowheads="1"/>
          </p:cNvSpPr>
          <p:nvPr/>
        </p:nvSpPr>
        <p:spPr bwMode="auto">
          <a:xfrm>
            <a:off x="1966553" y="4588048"/>
            <a:ext cx="6771543" cy="137160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a:r>
              <a:rPr lang="zh-CN" altLang="en-US" sz="2400" b="1">
                <a:solidFill>
                  <a:srgbClr val="0000CC"/>
                </a:solidFill>
              </a:rPr>
              <a:t>信息安全的对抗，归根结底是人员知识、技能和素质的对抗</a:t>
            </a:r>
          </a:p>
          <a:p>
            <a:pPr defTabSz="446088"/>
            <a:r>
              <a:rPr lang="zh-CN" altLang="en-US" sz="2400" b="1">
                <a:solidFill>
                  <a:srgbClr val="0000CC"/>
                </a:solidFill>
              </a:rPr>
              <a:t>需要建设高素质的人才队伍</a:t>
            </a:r>
            <a:endParaRPr lang="en-US" altLang="zh-CN" sz="2400" b="1">
              <a:solidFill>
                <a:srgbClr val="0000CC"/>
              </a:solidFill>
            </a:endParaRPr>
          </a:p>
          <a:p>
            <a:pPr defTabSz="446088"/>
            <a:endParaRPr lang="zh-CN" altLang="en-US" sz="2400" b="1">
              <a:solidFill>
                <a:srgbClr val="0000CC"/>
              </a:solidFill>
            </a:endParaRPr>
          </a:p>
          <a:p>
            <a:pPr defTabSz="446088"/>
            <a:endParaRPr lang="en-US" altLang="zh-CN" sz="2400" b="1">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7621"/>
                                        </p:tgtEl>
                                        <p:attrNameLst>
                                          <p:attrName>style.visibility</p:attrName>
                                        </p:attrNameLst>
                                      </p:cBhvr>
                                      <p:to>
                                        <p:strVal val="visible"/>
                                      </p:to>
                                    </p:set>
                                    <p:anim calcmode="lin" valueType="num">
                                      <p:cBhvr additive="base">
                                        <p:cTn id="7" dur="500" fill="hold"/>
                                        <p:tgtEl>
                                          <p:spTgt spid="707621"/>
                                        </p:tgtEl>
                                        <p:attrNameLst>
                                          <p:attrName>ppt_x</p:attrName>
                                        </p:attrNameLst>
                                      </p:cBhvr>
                                      <p:tavLst>
                                        <p:tav tm="0">
                                          <p:val>
                                            <p:strVal val="#ppt_x"/>
                                          </p:val>
                                        </p:tav>
                                        <p:tav tm="100000">
                                          <p:val>
                                            <p:strVal val="#ppt_x"/>
                                          </p:val>
                                        </p:tav>
                                      </p:tavLst>
                                    </p:anim>
                                    <p:anim calcmode="lin" valueType="num">
                                      <p:cBhvr additive="base">
                                        <p:cTn id="8" dur="500" fill="hold"/>
                                        <p:tgtEl>
                                          <p:spTgt spid="7076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07655"/>
                                        </p:tgtEl>
                                        <p:attrNameLst>
                                          <p:attrName>style.visibility</p:attrName>
                                        </p:attrNameLst>
                                      </p:cBhvr>
                                      <p:to>
                                        <p:strVal val="visible"/>
                                      </p:to>
                                    </p:set>
                                    <p:anim calcmode="lin" valueType="num">
                                      <p:cBhvr additive="base">
                                        <p:cTn id="17" dur="500" fill="hold"/>
                                        <p:tgtEl>
                                          <p:spTgt spid="707655"/>
                                        </p:tgtEl>
                                        <p:attrNameLst>
                                          <p:attrName>ppt_x</p:attrName>
                                        </p:attrNameLst>
                                      </p:cBhvr>
                                      <p:tavLst>
                                        <p:tav tm="0">
                                          <p:val>
                                            <p:strVal val="#ppt_x"/>
                                          </p:val>
                                        </p:tav>
                                        <p:tav tm="100000">
                                          <p:val>
                                            <p:strVal val="#ppt_x"/>
                                          </p:val>
                                        </p:tav>
                                      </p:tavLst>
                                    </p:anim>
                                    <p:anim calcmode="lin" valueType="num">
                                      <p:cBhvr additive="base">
                                        <p:cTn id="18" dur="500" fill="hold"/>
                                        <p:tgtEl>
                                          <p:spTgt spid="70765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07689"/>
                                        </p:tgtEl>
                                        <p:attrNameLst>
                                          <p:attrName>style.visibility</p:attrName>
                                        </p:attrNameLst>
                                      </p:cBhvr>
                                      <p:to>
                                        <p:strVal val="visible"/>
                                      </p:to>
                                    </p:set>
                                    <p:anim calcmode="lin" valueType="num">
                                      <p:cBhvr additive="base">
                                        <p:cTn id="27" dur="500" fill="hold"/>
                                        <p:tgtEl>
                                          <p:spTgt spid="707689"/>
                                        </p:tgtEl>
                                        <p:attrNameLst>
                                          <p:attrName>ppt_x</p:attrName>
                                        </p:attrNameLst>
                                      </p:cBhvr>
                                      <p:tavLst>
                                        <p:tav tm="0">
                                          <p:val>
                                            <p:strVal val="#ppt_x"/>
                                          </p:val>
                                        </p:tav>
                                        <p:tav tm="100000">
                                          <p:val>
                                            <p:strVal val="#ppt_x"/>
                                          </p:val>
                                        </p:tav>
                                      </p:tavLst>
                                    </p:anim>
                                    <p:anim calcmode="lin" valueType="num">
                                      <p:cBhvr additive="base">
                                        <p:cTn id="28" dur="500" fill="hold"/>
                                        <p:tgtEl>
                                          <p:spTgt spid="70768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7723"/>
                                        </p:tgtEl>
                                        <p:attrNameLst>
                                          <p:attrName>style.visibility</p:attrName>
                                        </p:attrNameLst>
                                      </p:cBhvr>
                                      <p:to>
                                        <p:strVal val="visible"/>
                                      </p:to>
                                    </p:set>
                                    <p:anim calcmode="lin" valueType="num">
                                      <p:cBhvr additive="base">
                                        <p:cTn id="37" dur="500" fill="hold"/>
                                        <p:tgtEl>
                                          <p:spTgt spid="707723"/>
                                        </p:tgtEl>
                                        <p:attrNameLst>
                                          <p:attrName>ppt_x</p:attrName>
                                        </p:attrNameLst>
                                      </p:cBhvr>
                                      <p:tavLst>
                                        <p:tav tm="0">
                                          <p:val>
                                            <p:strVal val="#ppt_x"/>
                                          </p:val>
                                        </p:tav>
                                        <p:tav tm="100000">
                                          <p:val>
                                            <p:strVal val="#ppt_x"/>
                                          </p:val>
                                        </p:tav>
                                      </p:tavLst>
                                    </p:anim>
                                    <p:anim calcmode="lin" valueType="num">
                                      <p:cBhvr additive="base">
                                        <p:cTn id="38" dur="500" fill="hold"/>
                                        <p:tgtEl>
                                          <p:spTgt spid="70772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21" grpId="0" animBg="1"/>
      <p:bldP spid="707655" grpId="0" animBg="1"/>
      <p:bldP spid="707689" grpId="0" animBg="1"/>
      <p:bldP spid="7077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3316" name="Title 17"/>
          <p:cNvSpPr>
            <a:spLocks noGrp="1" noChangeArrowheads="1"/>
          </p:cNvSpPr>
          <p:nvPr>
            <p:ph type="title"/>
          </p:nvPr>
        </p:nvSpPr>
        <p:spPr>
          <a:xfrm>
            <a:off x="2117725" y="160345"/>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一、课程框架</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椭圆 8"/>
          <p:cNvSpPr/>
          <p:nvPr/>
        </p:nvSpPr>
        <p:spPr>
          <a:xfrm>
            <a:off x="2532994" y="1923400"/>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信息素养相关知识</a:t>
            </a:r>
          </a:p>
        </p:txBody>
      </p:sp>
      <p:sp>
        <p:nvSpPr>
          <p:cNvPr id="10" name="椭圆 9"/>
          <p:cNvSpPr/>
          <p:nvPr/>
        </p:nvSpPr>
        <p:spPr>
          <a:xfrm>
            <a:off x="4955627" y="3258214"/>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概述</a:t>
            </a:r>
          </a:p>
        </p:txBody>
      </p:sp>
      <p:sp>
        <p:nvSpPr>
          <p:cNvPr id="11" name="椭圆 10"/>
          <p:cNvSpPr/>
          <p:nvPr/>
        </p:nvSpPr>
        <p:spPr>
          <a:xfrm>
            <a:off x="7094484" y="5034463"/>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应用软件</a:t>
            </a:r>
          </a:p>
        </p:txBody>
      </p:sp>
      <p:sp>
        <p:nvSpPr>
          <p:cNvPr id="12" name="下箭头 11"/>
          <p:cNvSpPr/>
          <p:nvPr/>
        </p:nvSpPr>
        <p:spPr>
          <a:xfrm rot="17363069">
            <a:off x="4153433" y="2459001"/>
            <a:ext cx="216465" cy="1741654"/>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rot="17363069">
            <a:off x="7206688" y="3856878"/>
            <a:ext cx="216465" cy="1741654"/>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05"/>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 calcmode="lin" valueType="num">
                                      <p:cBhvr>
                                        <p:cTn id="9" dur="500" fill="hold"/>
                                        <p:tgtEl>
                                          <p:spTgt spid="9"/>
                                        </p:tgtEl>
                                        <p:attrNameLst>
                                          <p:attrName>ppt_x</p:attrName>
                                        </p:attrNameLst>
                                      </p:cBhvr>
                                      <p:tavLst>
                                        <p:tav tm="0">
                                          <p:val>
                                            <p:strVal val="#ppt_x-.2"/>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strVal val="#ppt_w*0.05"/>
                                          </p:val>
                                        </p:tav>
                                        <p:tav tm="100000">
                                          <p:val>
                                            <p:strVal val="#ppt_w"/>
                                          </p:val>
                                        </p:tav>
                                      </p:tavLst>
                                    </p:anim>
                                    <p:anim calcmode="lin" valueType="num">
                                      <p:cBhvr>
                                        <p:cTn id="17" dur="500" fill="hold"/>
                                        <p:tgtEl>
                                          <p:spTgt spid="12"/>
                                        </p:tgtEl>
                                        <p:attrNameLst>
                                          <p:attrName>ppt_h</p:attrName>
                                        </p:attrNameLst>
                                      </p:cBhvr>
                                      <p:tavLst>
                                        <p:tav tm="0">
                                          <p:val>
                                            <p:strVal val="#ppt_h"/>
                                          </p:val>
                                        </p:tav>
                                        <p:tav tm="100000">
                                          <p:val>
                                            <p:strVal val="#ppt_h"/>
                                          </p:val>
                                        </p:tav>
                                      </p:tavLst>
                                    </p:anim>
                                    <p:anim calcmode="lin" valueType="num">
                                      <p:cBhvr>
                                        <p:cTn id="18" dur="500" fill="hold"/>
                                        <p:tgtEl>
                                          <p:spTgt spid="12"/>
                                        </p:tgtEl>
                                        <p:attrNameLst>
                                          <p:attrName>ppt_x</p:attrName>
                                        </p:attrNameLst>
                                      </p:cBhvr>
                                      <p:tavLst>
                                        <p:tav tm="0">
                                          <p:val>
                                            <p:strVal val="#ppt_x-.2"/>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Effect transition="in" filter="fade">
                                      <p:cBhvr>
                                        <p:cTn id="20" dur="500"/>
                                        <p:tgtEl>
                                          <p:spTgt spid="12"/>
                                        </p:tgtEl>
                                      </p:cBhvr>
                                    </p:animEffect>
                                  </p:childTnLst>
                                </p:cTn>
                              </p:par>
                              <p:par>
                                <p:cTn id="21" presetID="54" presetClass="entr" presetSubtype="0" ac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0.05"/>
                                          </p:val>
                                        </p:tav>
                                        <p:tav tm="100000">
                                          <p:val>
                                            <p:strVal val="#ppt_w"/>
                                          </p:val>
                                        </p:tav>
                                      </p:tavLst>
                                    </p:anim>
                                    <p:anim calcmode="lin" valueType="num">
                                      <p:cBhvr>
                                        <p:cTn id="24" dur="500" fill="hold"/>
                                        <p:tgtEl>
                                          <p:spTgt spid="10"/>
                                        </p:tgtEl>
                                        <p:attrNameLst>
                                          <p:attrName>ppt_h</p:attrName>
                                        </p:attrNameLst>
                                      </p:cBhvr>
                                      <p:tavLst>
                                        <p:tav tm="0">
                                          <p:val>
                                            <p:strVal val="#ppt_h"/>
                                          </p:val>
                                        </p:tav>
                                        <p:tav tm="100000">
                                          <p:val>
                                            <p:strVal val="#ppt_h"/>
                                          </p:val>
                                        </p:tav>
                                      </p:tavLst>
                                    </p:anim>
                                    <p:anim calcmode="lin" valueType="num">
                                      <p:cBhvr>
                                        <p:cTn id="25" dur="500" fill="hold"/>
                                        <p:tgtEl>
                                          <p:spTgt spid="10"/>
                                        </p:tgtEl>
                                        <p:attrNameLst>
                                          <p:attrName>ppt_x</p:attrName>
                                        </p:attrNameLst>
                                      </p:cBhvr>
                                      <p:tavLst>
                                        <p:tav tm="0">
                                          <p:val>
                                            <p:strVal val="#ppt_x-.2"/>
                                          </p:val>
                                        </p:tav>
                                        <p:tav tm="100000">
                                          <p:val>
                                            <p:strVal val="#ppt_x"/>
                                          </p:val>
                                        </p:tav>
                                      </p:tavLst>
                                    </p:anim>
                                    <p:anim calcmode="lin" valueType="num">
                                      <p:cBhvr>
                                        <p:cTn id="26" dur="500" fill="hold"/>
                                        <p:tgtEl>
                                          <p:spTgt spid="10"/>
                                        </p:tgtEl>
                                        <p:attrNameLst>
                                          <p:attrName>ppt_y</p:attrName>
                                        </p:attrNameLst>
                                      </p:cBhvr>
                                      <p:tavLst>
                                        <p:tav tm="0">
                                          <p:val>
                                            <p:strVal val="#ppt_y"/>
                                          </p:val>
                                        </p:tav>
                                        <p:tav tm="100000">
                                          <p:val>
                                            <p:strVal val="#ppt_y"/>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strVal val="#ppt_w*0.05"/>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anim calcmode="lin" valueType="num">
                                      <p:cBhvr>
                                        <p:cTn id="34" dur="500" fill="hold"/>
                                        <p:tgtEl>
                                          <p:spTgt spid="13"/>
                                        </p:tgtEl>
                                        <p:attrNameLst>
                                          <p:attrName>ppt_x</p:attrName>
                                        </p:attrNameLst>
                                      </p:cBhvr>
                                      <p:tavLst>
                                        <p:tav tm="0">
                                          <p:val>
                                            <p:strVal val="#ppt_x-.2"/>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Effect transition="in" filter="fade">
                                      <p:cBhvr>
                                        <p:cTn id="36" dur="500"/>
                                        <p:tgtEl>
                                          <p:spTgt spid="13"/>
                                        </p:tgtEl>
                                      </p:cBhvr>
                                    </p:animEffect>
                                  </p:childTnLst>
                                </p:cTn>
                              </p:par>
                              <p:par>
                                <p:cTn id="37" presetID="54" presetClass="entr" presetSubtype="0" accel="10000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strVal val="#ppt_w*0.05"/>
                                          </p:val>
                                        </p:tav>
                                        <p:tav tm="100000">
                                          <p:val>
                                            <p:strVal val="#ppt_w"/>
                                          </p:val>
                                        </p:tav>
                                      </p:tavLst>
                                    </p:anim>
                                    <p:anim calcmode="lin" valueType="num">
                                      <p:cBhvr>
                                        <p:cTn id="40" dur="500" fill="hold"/>
                                        <p:tgtEl>
                                          <p:spTgt spid="11"/>
                                        </p:tgtEl>
                                        <p:attrNameLst>
                                          <p:attrName>ppt_h</p:attrName>
                                        </p:attrNameLst>
                                      </p:cBhvr>
                                      <p:tavLst>
                                        <p:tav tm="0">
                                          <p:val>
                                            <p:strVal val="#ppt_h"/>
                                          </p:val>
                                        </p:tav>
                                        <p:tav tm="100000">
                                          <p:val>
                                            <p:strVal val="#ppt_h"/>
                                          </p:val>
                                        </p:tav>
                                      </p:tavLst>
                                    </p:anim>
                                    <p:anim calcmode="lin" valueType="num">
                                      <p:cBhvr>
                                        <p:cTn id="41" dur="500" fill="hold"/>
                                        <p:tgtEl>
                                          <p:spTgt spid="11"/>
                                        </p:tgtEl>
                                        <p:attrNameLst>
                                          <p:attrName>ppt_x</p:attrName>
                                        </p:attrNameLst>
                                      </p:cBhvr>
                                      <p:tavLst>
                                        <p:tav tm="0">
                                          <p:val>
                                            <p:strVal val="#ppt_x-.2"/>
                                          </p:val>
                                        </p:tav>
                                        <p:tav tm="100000">
                                          <p:val>
                                            <p:strVal val="#ppt_x"/>
                                          </p:val>
                                        </p:tav>
                                      </p:tavLst>
                                    </p:anim>
                                    <p:anim calcmode="lin" valueType="num">
                                      <p:cBhvr>
                                        <p:cTn id="42" dur="500" fill="hold"/>
                                        <p:tgtEl>
                                          <p:spTgt spid="11"/>
                                        </p:tgtEl>
                                        <p:attrNameLst>
                                          <p:attrName>ppt_y</p:attrName>
                                        </p:attrNameLst>
                                      </p:cBhvr>
                                      <p:tavLst>
                                        <p:tav tm="0">
                                          <p:val>
                                            <p:strVal val="#ppt_y"/>
                                          </p:val>
                                        </p:tav>
                                        <p:tav tm="100000">
                                          <p:val>
                                            <p:strVal val="#ppt_y"/>
                                          </p:val>
                                        </p:tav>
                                      </p:tavLst>
                                    </p:anim>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 name="矩形 2">
            <a:extLst>
              <a:ext uri="{FF2B5EF4-FFF2-40B4-BE49-F238E27FC236}">
                <a16:creationId xmlns:a16="http://schemas.microsoft.com/office/drawing/2014/main" id="{E70C2C09-0986-4E1F-BB25-8E4DF5E8C294}"/>
              </a:ext>
            </a:extLst>
          </p:cNvPr>
          <p:cNvSpPr/>
          <p:nvPr/>
        </p:nvSpPr>
        <p:spPr>
          <a:xfrm>
            <a:off x="4572001" y="1272988"/>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2"/>
                </a:solidFill>
                <a:latin typeface="微软雅黑" panose="020B0503020204020204" pitchFamily="34" charset="-122"/>
                <a:ea typeface="微软雅黑" panose="020B0503020204020204" pitchFamily="34" charset="-122"/>
              </a:rPr>
              <a:t>计划</a:t>
            </a:r>
          </a:p>
        </p:txBody>
      </p:sp>
      <p:sp>
        <p:nvSpPr>
          <p:cNvPr id="7" name="矩形 6">
            <a:extLst>
              <a:ext uri="{FF2B5EF4-FFF2-40B4-BE49-F238E27FC236}">
                <a16:creationId xmlns:a16="http://schemas.microsoft.com/office/drawing/2014/main" id="{08EDBF0A-B79A-494C-BDE8-24D7B98FAA48}"/>
              </a:ext>
            </a:extLst>
          </p:cNvPr>
          <p:cNvSpPr/>
          <p:nvPr/>
        </p:nvSpPr>
        <p:spPr>
          <a:xfrm>
            <a:off x="5316073" y="2002745"/>
            <a:ext cx="1526986"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2"/>
                </a:solidFill>
                <a:latin typeface="微软雅黑" panose="020B0503020204020204" pitchFamily="34" charset="-122"/>
                <a:ea typeface="微软雅黑" panose="020B0503020204020204" pitchFamily="34" charset="-122"/>
              </a:rPr>
              <a:t>需求分析</a:t>
            </a:r>
          </a:p>
        </p:txBody>
      </p:sp>
      <p:sp>
        <p:nvSpPr>
          <p:cNvPr id="8" name="矩形 7">
            <a:extLst>
              <a:ext uri="{FF2B5EF4-FFF2-40B4-BE49-F238E27FC236}">
                <a16:creationId xmlns:a16="http://schemas.microsoft.com/office/drawing/2014/main" id="{B7A0DB03-0828-4E70-A65B-3BD9CB9B2DF4}"/>
              </a:ext>
            </a:extLst>
          </p:cNvPr>
          <p:cNvSpPr/>
          <p:nvPr/>
        </p:nvSpPr>
        <p:spPr>
          <a:xfrm>
            <a:off x="5946589" y="2743776"/>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2"/>
                </a:solidFill>
                <a:latin typeface="微软雅黑" panose="020B0503020204020204" pitchFamily="34" charset="-122"/>
                <a:ea typeface="微软雅黑" panose="020B0503020204020204" pitchFamily="34" charset="-122"/>
              </a:rPr>
              <a:t>设计</a:t>
            </a:r>
          </a:p>
        </p:txBody>
      </p:sp>
      <p:sp>
        <p:nvSpPr>
          <p:cNvPr id="9" name="矩形 8">
            <a:extLst>
              <a:ext uri="{FF2B5EF4-FFF2-40B4-BE49-F238E27FC236}">
                <a16:creationId xmlns:a16="http://schemas.microsoft.com/office/drawing/2014/main" id="{976F821B-978A-4FDD-8D70-4BA6396ED222}"/>
              </a:ext>
            </a:extLst>
          </p:cNvPr>
          <p:cNvSpPr/>
          <p:nvPr/>
        </p:nvSpPr>
        <p:spPr>
          <a:xfrm>
            <a:off x="6529295" y="3507001"/>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2"/>
                </a:solidFill>
                <a:latin typeface="微软雅黑" panose="020B0503020204020204" pitchFamily="34" charset="-122"/>
                <a:ea typeface="微软雅黑" panose="020B0503020204020204" pitchFamily="34" charset="-122"/>
              </a:rPr>
              <a:t>编码</a:t>
            </a:r>
          </a:p>
        </p:txBody>
      </p:sp>
      <p:sp>
        <p:nvSpPr>
          <p:cNvPr id="10" name="矩形 9">
            <a:extLst>
              <a:ext uri="{FF2B5EF4-FFF2-40B4-BE49-F238E27FC236}">
                <a16:creationId xmlns:a16="http://schemas.microsoft.com/office/drawing/2014/main" id="{2DC74F2A-6072-48F8-BB87-F558FA6E8655}"/>
              </a:ext>
            </a:extLst>
          </p:cNvPr>
          <p:cNvSpPr/>
          <p:nvPr/>
        </p:nvSpPr>
        <p:spPr>
          <a:xfrm>
            <a:off x="7216589" y="4300986"/>
            <a:ext cx="1574799"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2"/>
                </a:solidFill>
                <a:latin typeface="微软雅黑" panose="020B0503020204020204" pitchFamily="34" charset="-122"/>
                <a:ea typeface="微软雅黑" panose="020B0503020204020204" pitchFamily="34" charset="-122"/>
              </a:rPr>
              <a:t>测试</a:t>
            </a:r>
          </a:p>
        </p:txBody>
      </p:sp>
      <p:sp>
        <p:nvSpPr>
          <p:cNvPr id="11" name="矩形 10">
            <a:extLst>
              <a:ext uri="{FF2B5EF4-FFF2-40B4-BE49-F238E27FC236}">
                <a16:creationId xmlns:a16="http://schemas.microsoft.com/office/drawing/2014/main" id="{7C9E7E89-B25C-4D03-BB71-1275C2986FEB}"/>
              </a:ext>
            </a:extLst>
          </p:cNvPr>
          <p:cNvSpPr/>
          <p:nvPr/>
        </p:nvSpPr>
        <p:spPr>
          <a:xfrm>
            <a:off x="7903883" y="5106902"/>
            <a:ext cx="1754093"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2"/>
                </a:solidFill>
                <a:latin typeface="微软雅黑" panose="020B0503020204020204" pitchFamily="34" charset="-122"/>
                <a:ea typeface="微软雅黑" panose="020B0503020204020204" pitchFamily="34" charset="-122"/>
              </a:rPr>
              <a:t>运行、维护</a:t>
            </a:r>
          </a:p>
        </p:txBody>
      </p:sp>
      <p:cxnSp>
        <p:nvCxnSpPr>
          <p:cNvPr id="17" name="连接符: 曲线 16">
            <a:extLst>
              <a:ext uri="{FF2B5EF4-FFF2-40B4-BE49-F238E27FC236}">
                <a16:creationId xmlns:a16="http://schemas.microsoft.com/office/drawing/2014/main" id="{5935E797-5089-4404-A734-4E6C0F5DBDA1}"/>
              </a:ext>
            </a:extLst>
          </p:cNvPr>
          <p:cNvCxnSpPr/>
          <p:nvPr/>
        </p:nvCxnSpPr>
        <p:spPr>
          <a:xfrm>
            <a:off x="4834965" y="1795557"/>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A34266A3-52AE-4F10-9AAA-0D19CB70B3A3}"/>
              </a:ext>
            </a:extLst>
          </p:cNvPr>
          <p:cNvCxnSpPr/>
          <p:nvPr/>
        </p:nvCxnSpPr>
        <p:spPr>
          <a:xfrm>
            <a:off x="5465481" y="2568389"/>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E72E71DD-F423-423C-BB42-DE9A70383304}"/>
              </a:ext>
            </a:extLst>
          </p:cNvPr>
          <p:cNvCxnSpPr/>
          <p:nvPr/>
        </p:nvCxnSpPr>
        <p:spPr>
          <a:xfrm>
            <a:off x="6048187" y="3304736"/>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E5C7E049-B2AA-403D-B651-3F2D22947CA2}"/>
              </a:ext>
            </a:extLst>
          </p:cNvPr>
          <p:cNvCxnSpPr/>
          <p:nvPr/>
        </p:nvCxnSpPr>
        <p:spPr>
          <a:xfrm>
            <a:off x="6682818" y="4069211"/>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5B5DC5B6-EEF7-453E-BBF0-26C713CC1906}"/>
              </a:ext>
            </a:extLst>
          </p:cNvPr>
          <p:cNvCxnSpPr/>
          <p:nvPr/>
        </p:nvCxnSpPr>
        <p:spPr>
          <a:xfrm>
            <a:off x="7422775" y="4863196"/>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6F165A07-B589-4973-8CFA-8CF9F0838BE0}"/>
              </a:ext>
            </a:extLst>
          </p:cNvPr>
          <p:cNvCxnSpPr>
            <a:cxnSpLocks/>
          </p:cNvCxnSpPr>
          <p:nvPr/>
        </p:nvCxnSpPr>
        <p:spPr>
          <a:xfrm flipV="1">
            <a:off x="8857129" y="5414682"/>
            <a:ext cx="860613" cy="214790"/>
          </a:xfrm>
          <a:prstGeom prst="curvedConnector3">
            <a:avLst>
              <a:gd name="adj1" fmla="val 164583"/>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FEA3A1B2-9E28-4BE2-BDEE-A587B10FC2AD}"/>
              </a:ext>
            </a:extLst>
          </p:cNvPr>
          <p:cNvCxnSpPr>
            <a:cxnSpLocks/>
            <a:endCxn id="9" idx="3"/>
          </p:cNvCxnSpPr>
          <p:nvPr/>
        </p:nvCxnSpPr>
        <p:spPr>
          <a:xfrm rot="16200000" flipV="1">
            <a:off x="7994627" y="3829939"/>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936D5B98-9D24-4248-9C41-7F49BC879619}"/>
              </a:ext>
            </a:extLst>
          </p:cNvPr>
          <p:cNvCxnSpPr>
            <a:cxnSpLocks/>
          </p:cNvCxnSpPr>
          <p:nvPr/>
        </p:nvCxnSpPr>
        <p:spPr>
          <a:xfrm rot="16200000" flipV="1">
            <a:off x="7396978" y="3030888"/>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2F5B169F-2076-4091-B5E5-CA3C94415575}"/>
              </a:ext>
            </a:extLst>
          </p:cNvPr>
          <p:cNvCxnSpPr>
            <a:cxnSpLocks/>
          </p:cNvCxnSpPr>
          <p:nvPr/>
        </p:nvCxnSpPr>
        <p:spPr>
          <a:xfrm rot="16200000" flipV="1">
            <a:off x="6800822" y="2259532"/>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4924AD12-0092-434C-AB46-87230A9AE6E3}"/>
              </a:ext>
            </a:extLst>
          </p:cNvPr>
          <p:cNvCxnSpPr>
            <a:cxnSpLocks/>
          </p:cNvCxnSpPr>
          <p:nvPr/>
        </p:nvCxnSpPr>
        <p:spPr>
          <a:xfrm rot="16200000" flipV="1">
            <a:off x="6061234" y="1537111"/>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733" name="直接连接符 30732">
            <a:extLst>
              <a:ext uri="{FF2B5EF4-FFF2-40B4-BE49-F238E27FC236}">
                <a16:creationId xmlns:a16="http://schemas.microsoft.com/office/drawing/2014/main" id="{CD718200-6174-42A5-BFF4-3753B0C255B7}"/>
              </a:ext>
            </a:extLst>
          </p:cNvPr>
          <p:cNvCxnSpPr/>
          <p:nvPr/>
        </p:nvCxnSpPr>
        <p:spPr>
          <a:xfrm flipH="1">
            <a:off x="3418542" y="1272988"/>
            <a:ext cx="1153459"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D73CEC5-7805-4051-A188-B5C2E2CCECBF}"/>
              </a:ext>
            </a:extLst>
          </p:cNvPr>
          <p:cNvCxnSpPr>
            <a:cxnSpLocks/>
          </p:cNvCxnSpPr>
          <p:nvPr/>
        </p:nvCxnSpPr>
        <p:spPr>
          <a:xfrm flipH="1">
            <a:off x="3358777" y="2525314"/>
            <a:ext cx="195729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DB639376-9CE2-4CB0-AE60-2E8F2A30E3D1}"/>
              </a:ext>
            </a:extLst>
          </p:cNvPr>
          <p:cNvCxnSpPr>
            <a:cxnSpLocks/>
          </p:cNvCxnSpPr>
          <p:nvPr/>
        </p:nvCxnSpPr>
        <p:spPr>
          <a:xfrm flipH="1">
            <a:off x="3310965" y="4823555"/>
            <a:ext cx="3905625" cy="39641"/>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3D9336F-C86F-497E-B22D-707AB48B0FE5}"/>
              </a:ext>
            </a:extLst>
          </p:cNvPr>
          <p:cNvCxnSpPr>
            <a:cxnSpLocks/>
          </p:cNvCxnSpPr>
          <p:nvPr/>
        </p:nvCxnSpPr>
        <p:spPr>
          <a:xfrm flipH="1">
            <a:off x="3310965" y="5629471"/>
            <a:ext cx="458993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739" name="直接箭头连接符 30738">
            <a:extLst>
              <a:ext uri="{FF2B5EF4-FFF2-40B4-BE49-F238E27FC236}">
                <a16:creationId xmlns:a16="http://schemas.microsoft.com/office/drawing/2014/main" id="{C1005FF4-352F-4D63-8C23-6E752EFD0A04}"/>
              </a:ext>
            </a:extLst>
          </p:cNvPr>
          <p:cNvCxnSpPr/>
          <p:nvPr/>
        </p:nvCxnSpPr>
        <p:spPr>
          <a:xfrm>
            <a:off x="4117789" y="1272988"/>
            <a:ext cx="0" cy="1252326"/>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CADA243-E116-4620-94E9-D7690004230D}"/>
              </a:ext>
            </a:extLst>
          </p:cNvPr>
          <p:cNvCxnSpPr>
            <a:cxnSpLocks/>
          </p:cNvCxnSpPr>
          <p:nvPr/>
        </p:nvCxnSpPr>
        <p:spPr>
          <a:xfrm>
            <a:off x="4706472" y="2525314"/>
            <a:ext cx="0" cy="2298241"/>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8D39F521-5CF7-47C8-B6D0-1782BC14C39C}"/>
              </a:ext>
            </a:extLst>
          </p:cNvPr>
          <p:cNvCxnSpPr>
            <a:cxnSpLocks/>
          </p:cNvCxnSpPr>
          <p:nvPr/>
        </p:nvCxnSpPr>
        <p:spPr>
          <a:xfrm>
            <a:off x="5659719" y="4802038"/>
            <a:ext cx="0" cy="827433"/>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743" name="文本框 30742">
            <a:extLst>
              <a:ext uri="{FF2B5EF4-FFF2-40B4-BE49-F238E27FC236}">
                <a16:creationId xmlns:a16="http://schemas.microsoft.com/office/drawing/2014/main" id="{23136720-61B9-4AAF-BFFB-D878143C4E77}"/>
              </a:ext>
            </a:extLst>
          </p:cNvPr>
          <p:cNvSpPr txBox="1"/>
          <p:nvPr/>
        </p:nvSpPr>
        <p:spPr>
          <a:xfrm>
            <a:off x="4033213" y="2754371"/>
            <a:ext cx="615553" cy="1748542"/>
          </a:xfrm>
          <a:prstGeom prst="rect">
            <a:avLst/>
          </a:prstGeom>
          <a:noFill/>
        </p:spPr>
        <p:txBody>
          <a:bodyPr vert="eaVert"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开发阶段</a:t>
            </a:r>
          </a:p>
        </p:txBody>
      </p:sp>
      <p:sp>
        <p:nvSpPr>
          <p:cNvPr id="30744" name="文本框 30743">
            <a:extLst>
              <a:ext uri="{FF2B5EF4-FFF2-40B4-BE49-F238E27FC236}">
                <a16:creationId xmlns:a16="http://schemas.microsoft.com/office/drawing/2014/main" id="{0078C56D-1394-4059-8CAB-15ACC3535AC1}"/>
              </a:ext>
            </a:extLst>
          </p:cNvPr>
          <p:cNvSpPr txBox="1"/>
          <p:nvPr/>
        </p:nvSpPr>
        <p:spPr>
          <a:xfrm>
            <a:off x="3651625" y="4993582"/>
            <a:ext cx="1948328" cy="523220"/>
          </a:xfrm>
          <a:prstGeom prst="rect">
            <a:avLst/>
          </a:prstGeom>
          <a:noFill/>
        </p:spPr>
        <p:txBody>
          <a:bodyPr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维护阶段</a:t>
            </a:r>
          </a:p>
        </p:txBody>
      </p:sp>
      <p:sp>
        <p:nvSpPr>
          <p:cNvPr id="67" name="文本框 66">
            <a:extLst>
              <a:ext uri="{FF2B5EF4-FFF2-40B4-BE49-F238E27FC236}">
                <a16:creationId xmlns:a16="http://schemas.microsoft.com/office/drawing/2014/main" id="{88601688-142C-456E-9DC5-558406305D3A}"/>
              </a:ext>
            </a:extLst>
          </p:cNvPr>
          <p:cNvSpPr txBox="1"/>
          <p:nvPr/>
        </p:nvSpPr>
        <p:spPr>
          <a:xfrm>
            <a:off x="2315881" y="1618957"/>
            <a:ext cx="1948328" cy="523220"/>
          </a:xfrm>
          <a:prstGeom prst="rect">
            <a:avLst/>
          </a:prstGeom>
          <a:noFill/>
        </p:spPr>
        <p:txBody>
          <a:bodyPr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定义阶段</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647076" y="471579"/>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1062000" y="748800"/>
            <a:ext cx="7124700" cy="531820"/>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1518746" y="1381553"/>
            <a:ext cx="6956609" cy="3894208"/>
          </a:xfrm>
          <a:prstGeom prst="rect">
            <a:avLst/>
          </a:prstGeom>
        </p:spPr>
        <p:txBody>
          <a:bodyPr wrap="square">
            <a:spAutoFit/>
          </a:bodyPr>
          <a:lstStyle/>
          <a:p>
            <a:pPr marL="457200" indent="-457200">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学术论文分类</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学术论文写作程序</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学术论文的标准格式</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400" lvl="1" indent="-457200">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文献标识码</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400" lvl="1" indent="-457200">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中图分类号</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400" lvl="1" indent="-457200">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参考文献标准格式</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0A4B4EF-300B-4698-888A-6A305411E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155" y="4437682"/>
            <a:ext cx="1972643" cy="197264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1062000" y="748800"/>
            <a:ext cx="7124700" cy="591585"/>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学术论文分类</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1062258" y="1394541"/>
            <a:ext cx="6956609" cy="4817537"/>
          </a:xfrm>
          <a:prstGeom prst="rect">
            <a:avLst/>
          </a:prstGeom>
        </p:spPr>
        <p:txBody>
          <a:bodyPr wrap="square">
            <a:spAutoFit/>
          </a:bodyPr>
          <a:lstStyle/>
          <a:p>
            <a:pPr marL="914400" lvl="1" indent="-457200">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  研究报告</a:t>
            </a:r>
            <a:endParaRPr lang="en-US" altLang="zh-CN" sz="2800" dirty="0">
              <a:solidFill>
                <a:srgbClr val="C00000"/>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一般由科研机构提供，某项研究成果</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400" lvl="1" indent="-457200">
              <a:lnSpc>
                <a:spcPct val="150000"/>
              </a:lnSpc>
              <a:buClr>
                <a:srgbClr val="C00000"/>
              </a:buClr>
              <a:buFont typeface="Wingdings" panose="05000000000000000000" pitchFamily="2" charset="2"/>
              <a:buChar char="l"/>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学位论文</a:t>
            </a:r>
            <a:endParaRPr lang="en-US" altLang="zh-CN" sz="2800" dirty="0">
              <a:solidFill>
                <a:srgbClr val="C00000"/>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学士学位论文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硕士学位论文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300" lvl="2" indent="-342900">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博士学位论文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400" lvl="1" indent="-457200">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  期刊论文</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400" lvl="1" indent="-457200">
              <a:lnSpc>
                <a:spcPct val="150000"/>
              </a:lnSpc>
              <a:buClr>
                <a:srgbClr val="C00000"/>
              </a:buClr>
              <a:buFont typeface="Wingdings" panose="05000000000000000000" pitchFamily="2" charset="2"/>
              <a:buChar char="l"/>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会议论文</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E29ED2A-E61A-494E-A949-86582974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481" y="4309962"/>
            <a:ext cx="2019300" cy="20193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1062000" y="748800"/>
            <a:ext cx="7124700" cy="764902"/>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学术论文选题</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1146045" y="1587212"/>
            <a:ext cx="6956609" cy="2601546"/>
          </a:xfrm>
          <a:prstGeom prst="rect">
            <a:avLst/>
          </a:prstGeom>
        </p:spPr>
        <p:txBody>
          <a:bodyPr wrap="square">
            <a:spAutoFit/>
          </a:bodyPr>
          <a:lstStyle/>
          <a:p>
            <a:pPr marL="914400" lvl="1" indent="-457200">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选题</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400" lvl="1" indent="-457200">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收集整理资料</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400" lvl="1" indent="-457200">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构建提纲</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400" lvl="1" indent="-457200">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撰写论文</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C074836-2F9F-4F0E-A6FE-E126E41A1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551" y="4300595"/>
            <a:ext cx="2081155" cy="208115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47675"/>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0034" name="Rectangle 2"/>
          <p:cNvSpPr>
            <a:spLocks noGrp="1" noChangeArrowheads="1"/>
          </p:cNvSpPr>
          <p:nvPr>
            <p:ph type="title"/>
          </p:nvPr>
        </p:nvSpPr>
        <p:spPr>
          <a:xfrm>
            <a:off x="1062000" y="748800"/>
            <a:ext cx="4291296" cy="600146"/>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论文的格式要求</a:t>
            </a:r>
          </a:p>
        </p:txBody>
      </p:sp>
      <p:sp>
        <p:nvSpPr>
          <p:cNvPr id="300035" name="Rectangle 3"/>
          <p:cNvSpPr>
            <a:spLocks noGrp="1" noChangeArrowheads="1"/>
          </p:cNvSpPr>
          <p:nvPr>
            <p:ph idx="1"/>
          </p:nvPr>
        </p:nvSpPr>
        <p:spPr>
          <a:xfrm>
            <a:off x="806265" y="1605756"/>
            <a:ext cx="3049587" cy="3646488"/>
          </a:xfrm>
        </p:spPr>
        <p:txBody>
          <a:bodyPr/>
          <a:lstStyle/>
          <a:p>
            <a:pPr marL="1200150" lvl="1" indent="-457200">
              <a:buClr>
                <a:srgbClr val="C00000"/>
              </a:buClr>
              <a:buFont typeface="Wingdings" panose="05000000000000000000" pitchFamily="2" charset="2"/>
              <a:buChar char="l"/>
            </a:pPr>
            <a:r>
              <a:rPr lang="zh-CN" altLang="en-US" sz="2800" dirty="0">
                <a:solidFill>
                  <a:schemeClr val="bg2"/>
                </a:solidFill>
                <a:latin typeface="微软雅黑" pitchFamily="34" charset="-122"/>
                <a:ea typeface="微软雅黑" pitchFamily="34" charset="-122"/>
              </a:rPr>
              <a:t>  题目</a:t>
            </a:r>
            <a:endParaRPr lang="en-US" altLang="zh-CN" sz="2800" dirty="0">
              <a:solidFill>
                <a:schemeClr val="bg2"/>
              </a:solidFill>
              <a:latin typeface="微软雅黑" pitchFamily="34" charset="-122"/>
              <a:ea typeface="微软雅黑" pitchFamily="34" charset="-122"/>
            </a:endParaRPr>
          </a:p>
          <a:p>
            <a:pPr marL="1200150" lvl="1" indent="-457200">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目录</a:t>
            </a:r>
            <a:endParaRPr lang="en-US" altLang="zh-CN" sz="2800" dirty="0">
              <a:solidFill>
                <a:schemeClr val="bg2"/>
              </a:solidFill>
              <a:latin typeface="微软雅黑" pitchFamily="34" charset="-122"/>
              <a:ea typeface="微软雅黑" pitchFamily="34" charset="-122"/>
            </a:endParaRPr>
          </a:p>
          <a:p>
            <a:pPr marL="1200150" lvl="1" indent="-457200">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关键词 </a:t>
            </a:r>
            <a:endParaRPr lang="en-US" altLang="zh-CN" sz="2800" dirty="0">
              <a:solidFill>
                <a:schemeClr val="bg2"/>
              </a:solidFill>
              <a:latin typeface="微软雅黑" pitchFamily="34" charset="-122"/>
              <a:ea typeface="微软雅黑" pitchFamily="34" charset="-122"/>
            </a:endParaRPr>
          </a:p>
          <a:p>
            <a:pPr marL="1200150" lvl="1" indent="-457200">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正文</a:t>
            </a:r>
            <a:endParaRPr lang="en-US" altLang="zh-CN" sz="2800" dirty="0">
              <a:solidFill>
                <a:schemeClr val="bg2"/>
              </a:solidFill>
              <a:latin typeface="微软雅黑" pitchFamily="34" charset="-122"/>
              <a:ea typeface="微软雅黑" pitchFamily="34" charset="-122"/>
            </a:endParaRPr>
          </a:p>
          <a:p>
            <a:pPr marL="1200150" lvl="1" indent="-457200">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参考文献</a:t>
            </a:r>
          </a:p>
        </p:txBody>
      </p:sp>
      <p:pic>
        <p:nvPicPr>
          <p:cNvPr id="3" name="图片 2">
            <a:extLst>
              <a:ext uri="{FF2B5EF4-FFF2-40B4-BE49-F238E27FC236}">
                <a16:creationId xmlns:a16="http://schemas.microsoft.com/office/drawing/2014/main" id="{7FA05D1A-DDE1-4D10-BE17-67626937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6603" y="3923643"/>
            <a:ext cx="2255495" cy="22554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0"/>
          <p:cNvSpPr>
            <a:spLocks noChangeArrowheads="1"/>
          </p:cNvSpPr>
          <p:nvPr/>
        </p:nvSpPr>
        <p:spPr bwMode="auto">
          <a:xfrm>
            <a:off x="0" y="48193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1058" name="Rectangle 2"/>
          <p:cNvSpPr>
            <a:spLocks noGrp="1" noChangeArrowheads="1"/>
          </p:cNvSpPr>
          <p:nvPr>
            <p:ph type="title"/>
          </p:nvPr>
        </p:nvSpPr>
        <p:spPr>
          <a:xfrm>
            <a:off x="1062000" y="748800"/>
            <a:ext cx="7124700" cy="833939"/>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题  目</a:t>
            </a:r>
          </a:p>
        </p:txBody>
      </p:sp>
      <p:sp>
        <p:nvSpPr>
          <p:cNvPr id="301059" name="Rectangle 3"/>
          <p:cNvSpPr>
            <a:spLocks noGrp="1" noChangeArrowheads="1"/>
          </p:cNvSpPr>
          <p:nvPr>
            <p:ph idx="1"/>
          </p:nvPr>
        </p:nvSpPr>
        <p:spPr>
          <a:xfrm>
            <a:off x="1135921" y="1740911"/>
            <a:ext cx="9510317" cy="4602163"/>
          </a:xfrm>
        </p:spPr>
        <p:txBody>
          <a:bodyPr/>
          <a:lstStyle/>
          <a:p>
            <a:pPr>
              <a:lnSpc>
                <a:spcPct val="150000"/>
              </a:lnSpc>
            </a:pPr>
            <a:r>
              <a:rPr lang="zh-CN" altLang="en-US" sz="24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论文题目要求准确、简练（不超过</a:t>
            </a:r>
            <a:r>
              <a:rPr lang="en-US" altLang="zh-CN" sz="2800" dirty="0">
                <a:solidFill>
                  <a:schemeClr val="bg2"/>
                </a:solidFill>
                <a:latin typeface="微软雅黑" pitchFamily="34" charset="-122"/>
                <a:ea typeface="微软雅黑" pitchFamily="34" charset="-122"/>
              </a:rPr>
              <a:t>20</a:t>
            </a:r>
            <a:r>
              <a:rPr lang="zh-CN" altLang="en-US" sz="2800" dirty="0">
                <a:solidFill>
                  <a:schemeClr val="bg2"/>
                </a:solidFill>
                <a:latin typeface="微软雅黑" pitchFamily="34" charset="-122"/>
                <a:ea typeface="微软雅黑" pitchFamily="34" charset="-122"/>
              </a:rPr>
              <a:t>个字）、醒目、新颖，题目名可适当长一点，好题目能看到</a:t>
            </a:r>
            <a:r>
              <a:rPr lang="en-US" altLang="zh-CN" sz="2800" dirty="0">
                <a:solidFill>
                  <a:schemeClr val="bg2"/>
                </a:solidFill>
                <a:latin typeface="微软雅黑" pitchFamily="34" charset="-122"/>
                <a:ea typeface="微软雅黑" pitchFamily="34" charset="-122"/>
              </a:rPr>
              <a:t>2</a:t>
            </a:r>
            <a:r>
              <a:rPr lang="zh-CN" altLang="en-US" sz="2800" dirty="0">
                <a:solidFill>
                  <a:schemeClr val="bg2"/>
                </a:solidFill>
                <a:latin typeface="微软雅黑" pitchFamily="34" charset="-122"/>
                <a:ea typeface="微软雅黑" pitchFamily="34" charset="-122"/>
              </a:rPr>
              <a:t>点</a:t>
            </a:r>
          </a:p>
          <a:p>
            <a:pPr>
              <a:buFont typeface="Arial" pitchFamily="34" charset="0"/>
              <a:buNone/>
            </a:pPr>
            <a:endParaRPr lang="zh-CN" altLang="en-US" dirty="0"/>
          </a:p>
        </p:txBody>
      </p:sp>
      <p:grpSp>
        <p:nvGrpSpPr>
          <p:cNvPr id="2" name="Group 4"/>
          <p:cNvGrpSpPr>
            <a:grpSpLocks/>
          </p:cNvGrpSpPr>
          <p:nvPr/>
        </p:nvGrpSpPr>
        <p:grpSpPr bwMode="auto">
          <a:xfrm>
            <a:off x="3503620" y="4508507"/>
            <a:ext cx="5400675" cy="792163"/>
            <a:chOff x="0" y="0"/>
            <a:chExt cx="3072" cy="336"/>
          </a:xfrm>
        </p:grpSpPr>
        <p:sp>
          <p:nvSpPr>
            <p:cNvPr id="301061" name="Rectangle 5"/>
            <p:cNvSpPr>
              <a:spLocks noChangeArrowheads="1"/>
            </p:cNvSpPr>
            <p:nvPr/>
          </p:nvSpPr>
          <p:spPr bwMode="auto">
            <a:xfrm>
              <a:off x="0" y="0"/>
              <a:ext cx="1317" cy="336"/>
            </a:xfrm>
            <a:prstGeom prst="rect">
              <a:avLst/>
            </a:prstGeom>
            <a:solidFill>
              <a:srgbClr val="00B0F0"/>
            </a:solidFill>
            <a:ln w="9525">
              <a:solidFill>
                <a:srgbClr val="FFFF00"/>
              </a:solidFill>
              <a:miter lim="800000"/>
              <a:headEnd/>
              <a:tailEnd/>
            </a:ln>
            <a:effectLst/>
          </p:spPr>
          <p:txBody>
            <a:bodyPr wrap="none" anchor="ctr"/>
            <a:lstStyle/>
            <a:p>
              <a:pPr algn="ctr" eaLnBrk="1" hangingPunct="1"/>
              <a:r>
                <a:rPr lang="zh-CN" altLang="en-US" sz="2400" b="1" dirty="0">
                  <a:ea typeface="楷体_GB2312" pitchFamily="49" charset="-122"/>
                </a:rPr>
                <a:t>研究切入点</a:t>
              </a:r>
            </a:p>
          </p:txBody>
        </p:sp>
        <p:sp>
          <p:nvSpPr>
            <p:cNvPr id="301062" name="Rectangle 6"/>
            <p:cNvSpPr>
              <a:spLocks noChangeArrowheads="1"/>
            </p:cNvSpPr>
            <p:nvPr/>
          </p:nvSpPr>
          <p:spPr bwMode="auto">
            <a:xfrm>
              <a:off x="1755" y="0"/>
              <a:ext cx="1317" cy="336"/>
            </a:xfrm>
            <a:prstGeom prst="rect">
              <a:avLst/>
            </a:prstGeom>
            <a:solidFill>
              <a:srgbClr val="00B0F0"/>
            </a:solidFill>
            <a:ln w="9525">
              <a:solidFill>
                <a:srgbClr val="FFFF00"/>
              </a:solidFill>
              <a:miter lim="800000"/>
              <a:headEnd/>
              <a:tailEnd/>
            </a:ln>
            <a:effectLst/>
          </p:spPr>
          <p:txBody>
            <a:bodyPr wrap="none" anchor="ctr"/>
            <a:lstStyle/>
            <a:p>
              <a:pPr algn="ctr" eaLnBrk="1" hangingPunct="1"/>
              <a:r>
                <a:rPr lang="zh-CN" altLang="en-US" sz="2400" b="1" dirty="0">
                  <a:ea typeface="楷体_GB2312" pitchFamily="49" charset="-122"/>
                </a:rPr>
                <a:t>核心工作</a:t>
              </a:r>
            </a:p>
          </p:txBody>
        </p:sp>
        <p:sp>
          <p:nvSpPr>
            <p:cNvPr id="301063" name="Rectangle 7"/>
            <p:cNvSpPr>
              <a:spLocks noChangeArrowheads="1"/>
            </p:cNvSpPr>
            <p:nvPr/>
          </p:nvSpPr>
          <p:spPr bwMode="auto">
            <a:xfrm>
              <a:off x="1414" y="0"/>
              <a:ext cx="244" cy="336"/>
            </a:xfrm>
            <a:prstGeom prst="rect">
              <a:avLst/>
            </a:prstGeom>
            <a:noFill/>
            <a:ln w="9525">
              <a:noFill/>
              <a:miter lim="800000"/>
              <a:headEnd/>
              <a:tailEnd/>
            </a:ln>
            <a:effectLst/>
          </p:spPr>
          <p:txBody>
            <a:bodyPr wrap="none" anchor="ctr"/>
            <a:lstStyle/>
            <a:p>
              <a:pPr algn="ctr" eaLnBrk="1" hangingPunct="1"/>
              <a:r>
                <a:rPr lang="zh-CN" altLang="en-US" sz="2400" b="1">
                  <a:solidFill>
                    <a:schemeClr val="tx2"/>
                  </a:solidFill>
                </a:rPr>
                <a:t>＋</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2082" name="Rectangle 2"/>
          <p:cNvSpPr>
            <a:spLocks noGrp="1" noChangeArrowheads="1"/>
          </p:cNvSpPr>
          <p:nvPr>
            <p:ph type="title"/>
          </p:nvPr>
        </p:nvSpPr>
        <p:spPr>
          <a:xfrm>
            <a:off x="1062000" y="748800"/>
            <a:ext cx="7124700" cy="681075"/>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摘  要</a:t>
            </a:r>
          </a:p>
        </p:txBody>
      </p:sp>
      <p:sp>
        <p:nvSpPr>
          <p:cNvPr id="302083" name="Rectangle 3"/>
          <p:cNvSpPr>
            <a:spLocks noGrp="1" noChangeArrowheads="1"/>
          </p:cNvSpPr>
          <p:nvPr>
            <p:ph idx="1"/>
          </p:nvPr>
        </p:nvSpPr>
        <p:spPr>
          <a:xfrm>
            <a:off x="1062000" y="1553709"/>
            <a:ext cx="10624303" cy="2448928"/>
          </a:xfrm>
        </p:spPr>
        <p:txBody>
          <a:bodyPr/>
          <a:lstStyle/>
          <a:p>
            <a:pPr>
              <a:lnSpc>
                <a:spcPct val="150000"/>
              </a:lnSpc>
            </a:pPr>
            <a:r>
              <a:rPr lang="zh-CN" altLang="en-US" sz="2800" dirty="0">
                <a:solidFill>
                  <a:schemeClr val="bg2"/>
                </a:solidFill>
                <a:latin typeface="微软雅黑" pitchFamily="34" charset="-122"/>
                <a:ea typeface="微软雅黑" pitchFamily="34" charset="-122"/>
              </a:rPr>
              <a:t>       论文摘要应概括地反映出原论文的主要内容，主要说明本论文的研究目的、内容、方法、成果和结论。要突出本论文的创造性成果或新见解，不要与引言相混淆。</a:t>
            </a:r>
          </a:p>
        </p:txBody>
      </p:sp>
      <p:pic>
        <p:nvPicPr>
          <p:cNvPr id="3" name="图片 2">
            <a:extLst>
              <a:ext uri="{FF2B5EF4-FFF2-40B4-BE49-F238E27FC236}">
                <a16:creationId xmlns:a16="http://schemas.microsoft.com/office/drawing/2014/main" id="{67F7CBC4-B7A8-465D-B199-ED97C2C79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3082" y="4479517"/>
            <a:ext cx="1819529" cy="181952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59761"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3106" name="Rectangle 2"/>
          <p:cNvSpPr>
            <a:spLocks noGrp="1" noChangeArrowheads="1"/>
          </p:cNvSpPr>
          <p:nvPr>
            <p:ph type="title"/>
          </p:nvPr>
        </p:nvSpPr>
        <p:spPr>
          <a:xfrm>
            <a:off x="1062000" y="748800"/>
            <a:ext cx="7124700" cy="753729"/>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绪  论</a:t>
            </a:r>
          </a:p>
        </p:txBody>
      </p:sp>
      <p:sp>
        <p:nvSpPr>
          <p:cNvPr id="303107" name="Rectangle 3"/>
          <p:cNvSpPr>
            <a:spLocks noGrp="1" noChangeArrowheads="1"/>
          </p:cNvSpPr>
          <p:nvPr>
            <p:ph idx="1"/>
          </p:nvPr>
        </p:nvSpPr>
        <p:spPr>
          <a:xfrm>
            <a:off x="1062000" y="1658074"/>
            <a:ext cx="10623280" cy="2120148"/>
          </a:xfrm>
        </p:spPr>
        <p:txBody>
          <a:bodyPr/>
          <a:lstStyle/>
          <a:p>
            <a:pPr>
              <a:lnSpc>
                <a:spcPct val="150000"/>
              </a:lnSpc>
            </a:pPr>
            <a:r>
              <a:rPr lang="zh-CN" altLang="en-US" sz="2800" dirty="0">
                <a:solidFill>
                  <a:schemeClr val="bg2"/>
                </a:solidFill>
                <a:latin typeface="微软雅黑" pitchFamily="34" charset="-122"/>
                <a:ea typeface="微软雅黑" pitchFamily="34" charset="-122"/>
              </a:rPr>
              <a:t>       作者研究此项工作目的、范围国内外进展情况、前人成果本人设想、研究方法概述论文安排。</a:t>
            </a:r>
          </a:p>
        </p:txBody>
      </p:sp>
      <p:pic>
        <p:nvPicPr>
          <p:cNvPr id="6" name="图片 5">
            <a:extLst>
              <a:ext uri="{FF2B5EF4-FFF2-40B4-BE49-F238E27FC236}">
                <a16:creationId xmlns:a16="http://schemas.microsoft.com/office/drawing/2014/main" id="{71501FE6-AA04-4D00-8F21-F819E7FB7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788" y="3619385"/>
            <a:ext cx="3343742" cy="229584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4130" name="Rectangle 2"/>
          <p:cNvSpPr>
            <a:spLocks noGrp="1" noChangeArrowheads="1"/>
          </p:cNvSpPr>
          <p:nvPr>
            <p:ph type="title"/>
          </p:nvPr>
        </p:nvSpPr>
        <p:spPr>
          <a:xfrm>
            <a:off x="1062607" y="750211"/>
            <a:ext cx="7706953" cy="801855"/>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正  文</a:t>
            </a:r>
          </a:p>
        </p:txBody>
      </p:sp>
      <p:sp>
        <p:nvSpPr>
          <p:cNvPr id="304131" name="Rectangle 3"/>
          <p:cNvSpPr>
            <a:spLocks noGrp="1" noChangeArrowheads="1"/>
          </p:cNvSpPr>
          <p:nvPr>
            <p:ph idx="1"/>
          </p:nvPr>
        </p:nvSpPr>
        <p:spPr>
          <a:xfrm>
            <a:off x="627894" y="1687664"/>
            <a:ext cx="11253330" cy="3207753"/>
          </a:xfrm>
        </p:spPr>
        <p:txBody>
          <a:bodyPr/>
          <a:lstStyle/>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论文观点的理论分析（基本理论可放在综述部分、主要概念界定）</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调查研究及访谈过程和结果</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本人的论点及讨论等</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附有各种调查问卷和访谈提纲</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5154" name="Rectangle 2"/>
          <p:cNvSpPr>
            <a:spLocks noGrp="1" noChangeArrowheads="1"/>
          </p:cNvSpPr>
          <p:nvPr>
            <p:ph type="title"/>
          </p:nvPr>
        </p:nvSpPr>
        <p:spPr>
          <a:xfrm>
            <a:off x="1062000" y="748800"/>
            <a:ext cx="7124700" cy="769771"/>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结  论</a:t>
            </a:r>
          </a:p>
        </p:txBody>
      </p:sp>
      <p:sp>
        <p:nvSpPr>
          <p:cNvPr id="305155" name="Rectangle 3"/>
          <p:cNvSpPr>
            <a:spLocks noGrp="1" noChangeArrowheads="1"/>
          </p:cNvSpPr>
          <p:nvPr>
            <p:ph idx="1"/>
          </p:nvPr>
        </p:nvSpPr>
        <p:spPr>
          <a:xfrm>
            <a:off x="1068049" y="1694580"/>
            <a:ext cx="10055902" cy="3693694"/>
          </a:xfrm>
        </p:spPr>
        <p:txBody>
          <a:bodyPr>
            <a:noAutofit/>
          </a:bodyPr>
          <a:lstStyle/>
          <a:p>
            <a:pPr marL="457200" indent="-457200"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结论是对正文的最终结论，应准确、完整、精炼。</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包括三部分</a:t>
            </a:r>
          </a:p>
          <a:p>
            <a:pPr lvl="2" indent="-563563"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本论文主要研究内容和结论，意义，地位</a:t>
            </a:r>
            <a:endParaRPr lang="en-US" altLang="zh-CN" sz="2800" dirty="0">
              <a:solidFill>
                <a:schemeClr val="bg2"/>
              </a:solidFill>
              <a:latin typeface="微软雅黑" panose="020B0503020204020204" pitchFamily="34" charset="-122"/>
              <a:ea typeface="微软雅黑" panose="020B0503020204020204" pitchFamily="34" charset="-122"/>
            </a:endParaRPr>
          </a:p>
          <a:p>
            <a:pPr lvl="2" indent="-563563"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本论文主要创新点</a:t>
            </a:r>
            <a:endParaRPr lang="en-US" altLang="zh-CN" sz="2800" dirty="0">
              <a:solidFill>
                <a:schemeClr val="bg2"/>
              </a:solidFill>
              <a:latin typeface="微软雅黑" panose="020B0503020204020204" pitchFamily="34" charset="-122"/>
              <a:ea typeface="微软雅黑" panose="020B0503020204020204" pitchFamily="34" charset="-122"/>
            </a:endParaRPr>
          </a:p>
          <a:p>
            <a:pPr lvl="2" indent="-563563"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存在的问题、不足或进一步工作的设想</a:t>
            </a:r>
          </a:p>
          <a:p>
            <a:pPr algn="just">
              <a:lnSpc>
                <a:spcPct val="150000"/>
              </a:lnSpc>
              <a:buFont typeface="Arial" pitchFamily="34" charset="0"/>
              <a:buNone/>
            </a:pPr>
            <a:r>
              <a:rPr lang="zh-CN" altLang="en-US" sz="2800" dirty="0">
                <a:latin typeface="微软雅黑" panose="020B0503020204020204" pitchFamily="34" charset="-122"/>
                <a:ea typeface="微软雅黑" panose="020B0503020204020204" pitchFamily="34"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3316" name="Title 17"/>
          <p:cNvSpPr>
            <a:spLocks noGrp="1" noChangeArrowheads="1"/>
          </p:cNvSpPr>
          <p:nvPr>
            <p:ph type="title"/>
          </p:nvPr>
        </p:nvSpPr>
        <p:spPr>
          <a:xfrm>
            <a:off x="2117725" y="160345"/>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一、课程框架</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4" name="图片 3">
            <a:extLst>
              <a:ext uri="{FF2B5EF4-FFF2-40B4-BE49-F238E27FC236}">
                <a16:creationId xmlns:a16="http://schemas.microsoft.com/office/drawing/2014/main" id="{9C9792C2-035B-4ADB-9CBF-35814185E972}"/>
              </a:ext>
            </a:extLst>
          </p:cNvPr>
          <p:cNvPicPr>
            <a:picLocks noChangeAspect="1"/>
          </p:cNvPicPr>
          <p:nvPr/>
        </p:nvPicPr>
        <p:blipFill>
          <a:blip r:embed="rId3"/>
          <a:stretch>
            <a:fillRect/>
          </a:stretch>
        </p:blipFill>
        <p:spPr>
          <a:xfrm>
            <a:off x="1234861" y="1883151"/>
            <a:ext cx="10777082" cy="404460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6178" name="Rectangle 2"/>
          <p:cNvSpPr>
            <a:spLocks noGrp="1" noChangeArrowheads="1"/>
          </p:cNvSpPr>
          <p:nvPr>
            <p:ph type="title"/>
          </p:nvPr>
        </p:nvSpPr>
        <p:spPr>
          <a:xfrm>
            <a:off x="1062000" y="748800"/>
            <a:ext cx="7124700" cy="673518"/>
          </a:xfrm>
        </p:spPr>
        <p:txBody>
          <a:bodyPr>
            <a:normAutofit/>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参考文献</a:t>
            </a:r>
          </a:p>
        </p:txBody>
      </p:sp>
      <p:sp>
        <p:nvSpPr>
          <p:cNvPr id="306179" name="Rectangle 3"/>
          <p:cNvSpPr>
            <a:spLocks noGrp="1" noChangeArrowheads="1"/>
          </p:cNvSpPr>
          <p:nvPr>
            <p:ph idx="1"/>
          </p:nvPr>
        </p:nvSpPr>
        <p:spPr>
          <a:xfrm>
            <a:off x="1062000" y="1492503"/>
            <a:ext cx="11050052" cy="4515458"/>
          </a:xfrm>
        </p:spPr>
        <p:txBody>
          <a:bodyPr/>
          <a:lstStyle/>
          <a:p>
            <a:pPr>
              <a:spcBef>
                <a:spcPct val="0"/>
              </a:spcBef>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文章中引用他人成果或文章内容应注明参考文献</a:t>
            </a:r>
          </a:p>
          <a:p>
            <a:pPr>
              <a:spcBef>
                <a:spcPct val="0"/>
              </a:spcBef>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期刊： </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期刊名称，出版年份，卷号（期号）：起止页码</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专著：</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著者，译者</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书名</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出版地：出版社，出版年份：起止页码</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论文集：</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著者</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编者</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论文集名，出版地：出版社，出版年份：起止页码</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学位论文：</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保存地：保存单位，年份</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ct val="0"/>
              </a:spcBef>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专利文献：</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专利所有者</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专利题名</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专利国别：专利号，发布日期</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报纸文章：</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文献题名</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报纸名，出版日期（版次）</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国际、国家标准：</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标准代号</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标准名称</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出版地：出版者，出版年份</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电子文献：</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电子文献题名</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[EB/OL].</a:t>
            </a:r>
            <a:r>
              <a:rPr lang="zh-CN" altLang="en-US"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电子文献的出版或可获得的地址，发表日期或更新日期∕引用日期（任选）</a:t>
            </a:r>
            <a:r>
              <a:rPr lang="en-US" altLang="zh-CN" sz="24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68755"/>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7202" name="Rectangle 2"/>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71FF6AA-62FF-4351-BF4F-39B7DC9B781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26520BC9-021B-488B-9CFD-36EDFBD7088B}"/>
              </a:ext>
            </a:extLst>
          </p:cNvPr>
          <p:cNvPicPr>
            <a:picLocks noChangeAspect="1"/>
          </p:cNvPicPr>
          <p:nvPr/>
        </p:nvPicPr>
        <p:blipFill>
          <a:blip r:embed="rId2"/>
          <a:stretch>
            <a:fillRect/>
          </a:stretch>
        </p:blipFill>
        <p:spPr>
          <a:xfrm>
            <a:off x="198960" y="646450"/>
            <a:ext cx="12192000" cy="56317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96C9B5-3351-49F5-B224-72797B29CB2F}"/>
              </a:ext>
            </a:extLst>
          </p:cNvPr>
          <p:cNvSpPr/>
          <p:nvPr/>
        </p:nvSpPr>
        <p:spPr>
          <a:xfrm>
            <a:off x="4791797" y="2967335"/>
            <a:ext cx="3130957" cy="923330"/>
          </a:xfrm>
          <a:prstGeom prst="rect">
            <a:avLst/>
          </a:prstGeom>
          <a:noFill/>
        </p:spPr>
        <p:txBody>
          <a:bodyPr wrap="square" lIns="91440" tIns="45720" rIns="91440" bIns="45720">
            <a:spAutoFit/>
          </a:bodyPr>
          <a:lstStyle/>
          <a:p>
            <a:pPr eaLnBrk="1" hangingPunct="1">
              <a:buFont typeface="Arial" panose="020B0604020202020204" pitchFamily="34" charset="0"/>
              <a:buNone/>
            </a:pPr>
            <a:r>
              <a:rPr lang="en-US" altLang="zh-CN" sz="5400" b="1" dirty="0">
                <a:solidFill>
                  <a:srgbClr val="92D050"/>
                </a:solidFill>
                <a:latin typeface="幼圆" panose="02010509060101010101" pitchFamily="49" charset="-122"/>
                <a:ea typeface="幼圆" panose="02010509060101010101" pitchFamily="49" charset="-122"/>
                <a:sym typeface="Calibri" panose="020F0502020204030204" pitchFamily="34" charset="0"/>
              </a:rPr>
              <a:t>Thanks</a:t>
            </a:r>
            <a:endParaRPr lang="zh-CN" altLang="en-US" sz="5400" b="1" dirty="0">
              <a:solidFill>
                <a:srgbClr val="92D050"/>
              </a:solidFill>
              <a:latin typeface="幼圆" panose="02010509060101010101" pitchFamily="49" charset="-122"/>
              <a:ea typeface="幼圆" panose="02010509060101010101" pitchFamily="49" charset="-122"/>
              <a:sym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535120" y="4941888"/>
            <a:ext cx="611187" cy="628650"/>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679582" y="2698757"/>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1998670" y="3167070"/>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1793882" y="3382963"/>
            <a:ext cx="352425" cy="360362"/>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2163763" y="3333757"/>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524007" y="3479807"/>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2209800" y="654057"/>
            <a:ext cx="7124700" cy="815975"/>
          </a:xfrm>
        </p:spPr>
        <p:txBody>
          <a:bodyPr>
            <a:normAutofit fontScale="90000"/>
          </a:bodyPr>
          <a:lstStyle/>
          <a:p>
            <a:pPr algn="ctr" eaLnBrk="1" hangingPunct="1"/>
            <a:r>
              <a:rPr lang="zh-CN" altLang="en-US" sz="5400">
                <a:solidFill>
                  <a:srgbClr val="ED5E00"/>
                </a:solidFill>
                <a:latin typeface="华文新魏" panose="02010800040101010101" pitchFamily="2" charset="-122"/>
                <a:ea typeface="华文新魏" panose="02010800040101010101" pitchFamily="2" charset="-122"/>
              </a:rPr>
              <a:t>目  录</a:t>
            </a:r>
            <a:endParaRPr lang="zh-CN" altLang="zh-CN" sz="540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2851150" y="1677988"/>
            <a:ext cx="5329238"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1" end="1"/>
                                            </p:txEl>
                                          </p:spTgt>
                                        </p:tgtEl>
                                        <p:attrNameLst>
                                          <p:attrName>style.visibility</p:attrName>
                                        </p:attrNameLst>
                                      </p:cBhvr>
                                      <p:to>
                                        <p:strVal val="visible"/>
                                      </p:to>
                                    </p:set>
                                    <p:anim calcmode="lin" valueType="num">
                                      <p:cBhvr>
                                        <p:cTn id="7" dur="500" decel="50000" fill="hold">
                                          <p:stCondLst>
                                            <p:cond delay="0"/>
                                          </p:stCondLst>
                                        </p:cTn>
                                        <p:tgtEl>
                                          <p:spTgt spid="5130">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0"/>
          <p:cNvSpPr>
            <a:spLocks noChangeArrowheads="1"/>
          </p:cNvSpPr>
          <p:nvPr/>
        </p:nvSpPr>
        <p:spPr bwMode="auto">
          <a:xfrm>
            <a:off x="1620551" y="45517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5364" name="Title 17"/>
          <p:cNvSpPr>
            <a:spLocks noGrp="1" noChangeArrowheads="1"/>
          </p:cNvSpPr>
          <p:nvPr>
            <p:ph type="title"/>
          </p:nvPr>
        </p:nvSpPr>
        <p:spPr>
          <a:xfrm>
            <a:off x="2117725" y="160345"/>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二、课程形式</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365" name="内容占位符 4"/>
          <p:cNvSpPr txBox="1">
            <a:spLocks/>
          </p:cNvSpPr>
          <p:nvPr/>
        </p:nvSpPr>
        <p:spPr bwMode="auto">
          <a:xfrm>
            <a:off x="2386019" y="1882775"/>
            <a:ext cx="784055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性质：专业必修</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学分：</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1</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学分     </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学时：</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32</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学时</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考核方式：</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过程化</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闭卷考试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 calcmode="lin" valueType="num">
                                      <p:cBhvr>
                                        <p:cTn id="7" dur="1000" fill="hold"/>
                                        <p:tgtEl>
                                          <p:spTgt spid="1536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536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536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36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5365">
                                            <p:txEl>
                                              <p:pRg st="1" end="1"/>
                                            </p:txEl>
                                          </p:spTgt>
                                        </p:tgtEl>
                                        <p:attrNameLst>
                                          <p:attrName>style.visibility</p:attrName>
                                        </p:attrNameLst>
                                      </p:cBhvr>
                                      <p:to>
                                        <p:strVal val="visible"/>
                                      </p:to>
                                    </p:set>
                                    <p:anim calcmode="lin" valueType="num">
                                      <p:cBhvr>
                                        <p:cTn id="15" dur="1000" fill="hold"/>
                                        <p:tgtEl>
                                          <p:spTgt spid="1536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536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536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536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5365">
                                            <p:txEl>
                                              <p:pRg st="2" end="2"/>
                                            </p:txEl>
                                          </p:spTgt>
                                        </p:tgtEl>
                                        <p:attrNameLst>
                                          <p:attrName>style.visibility</p:attrName>
                                        </p:attrNameLst>
                                      </p:cBhvr>
                                      <p:to>
                                        <p:strVal val="visible"/>
                                      </p:to>
                                    </p:set>
                                    <p:anim calcmode="lin" valueType="num">
                                      <p:cBhvr>
                                        <p:cTn id="23" dur="1000" fill="hold"/>
                                        <p:tgtEl>
                                          <p:spTgt spid="1536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536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536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536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15365">
                                            <p:txEl>
                                              <p:pRg st="3" end="3"/>
                                            </p:txEl>
                                          </p:spTgt>
                                        </p:tgtEl>
                                        <p:attrNameLst>
                                          <p:attrName>style.visibility</p:attrName>
                                        </p:attrNameLst>
                                      </p:cBhvr>
                                      <p:to>
                                        <p:strVal val="visible"/>
                                      </p:to>
                                    </p:set>
                                    <p:anim calcmode="lin" valueType="num">
                                      <p:cBhvr>
                                        <p:cTn id="31" dur="1000" fill="hold"/>
                                        <p:tgtEl>
                                          <p:spTgt spid="1536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536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536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536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5364" name="Title 17"/>
          <p:cNvSpPr>
            <a:spLocks noGrp="1" noChangeArrowheads="1"/>
          </p:cNvSpPr>
          <p:nvPr>
            <p:ph type="title"/>
          </p:nvPr>
        </p:nvSpPr>
        <p:spPr>
          <a:xfrm>
            <a:off x="2117725" y="160345"/>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二、课程形式</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TextBox 9"/>
          <p:cNvSpPr txBox="1"/>
          <p:nvPr/>
        </p:nvSpPr>
        <p:spPr>
          <a:xfrm>
            <a:off x="8103880" y="2148847"/>
            <a:ext cx="1558280"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平时：</a:t>
            </a:r>
            <a:r>
              <a:rPr lang="en-US" altLang="zh-CN" sz="2000" dirty="0">
                <a:latin typeface="微软雅黑" pitchFamily="34" charset="-122"/>
                <a:ea typeface="微软雅黑" pitchFamily="34" charset="-122"/>
              </a:rPr>
              <a:t>30%</a:t>
            </a:r>
            <a:endParaRPr lang="zh-CN" altLang="en-US" sz="2000" dirty="0">
              <a:latin typeface="微软雅黑" pitchFamily="34" charset="-122"/>
              <a:ea typeface="微软雅黑" pitchFamily="34" charset="-122"/>
            </a:endParaRPr>
          </a:p>
        </p:txBody>
      </p:sp>
      <p:sp>
        <p:nvSpPr>
          <p:cNvPr id="11" name="内容占位符 4"/>
          <p:cNvSpPr txBox="1">
            <a:spLocks/>
          </p:cNvSpPr>
          <p:nvPr/>
        </p:nvSpPr>
        <p:spPr bwMode="auto">
          <a:xfrm>
            <a:off x="2117725" y="1679672"/>
            <a:ext cx="784055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C00000"/>
              </a:buClr>
              <a:buFont typeface="Wingdings" panose="05000000000000000000" pitchFamily="2" charset="2"/>
              <a:buChar char="Ø"/>
            </a:pPr>
            <a:r>
              <a:rPr lang="zh-CN" altLang="en-US" sz="24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性质：专业必修</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学分：</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1</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学分     </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学时：</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32</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学时</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考核方式：</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闭卷考试平时考勤</a:t>
            </a:r>
          </a:p>
        </p:txBody>
      </p:sp>
      <p:graphicFrame>
        <p:nvGraphicFramePr>
          <p:cNvPr id="5" name="图表 4">
            <a:extLst>
              <a:ext uri="{FF2B5EF4-FFF2-40B4-BE49-F238E27FC236}">
                <a16:creationId xmlns:a16="http://schemas.microsoft.com/office/drawing/2014/main" id="{AA18A2E9-5171-4A93-9927-859740A546DA}"/>
              </a:ext>
            </a:extLst>
          </p:cNvPr>
          <p:cNvGraphicFramePr/>
          <p:nvPr>
            <p:extLst>
              <p:ext uri="{D42A27DB-BD31-4B8C-83A1-F6EECF244321}">
                <p14:modId xmlns:p14="http://schemas.microsoft.com/office/powerpoint/2010/main" val="3528526873"/>
              </p:ext>
            </p:extLst>
          </p:nvPr>
        </p:nvGraphicFramePr>
        <p:xfrm>
          <a:off x="5479737" y="1009011"/>
          <a:ext cx="6318942" cy="3327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p:cTn id="15" dur="10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p:cTn id="23" dur="10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p:cTn id="31" dur="10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5123" name="Rounded Rectangular Callout 105"/>
          <p:cNvSpPr>
            <a:spLocks noChangeAspect="1"/>
          </p:cNvSpPr>
          <p:nvPr/>
        </p:nvSpPr>
        <p:spPr bwMode="auto">
          <a:xfrm>
            <a:off x="1535120" y="4941888"/>
            <a:ext cx="611187" cy="628650"/>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679582" y="2698757"/>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1998670" y="3167070"/>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1793882" y="3382963"/>
            <a:ext cx="352425" cy="360362"/>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2163763" y="3333757"/>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524007" y="3479807"/>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2209800" y="654057"/>
            <a:ext cx="7124700" cy="815975"/>
          </a:xfrm>
        </p:spPr>
        <p:txBody>
          <a:bodyPr>
            <a:normAutofit fontScale="90000"/>
          </a:bodyPr>
          <a:lstStyle/>
          <a:p>
            <a:pPr algn="ctr" eaLnBrk="1" hangingPunct="1"/>
            <a:r>
              <a:rPr lang="zh-CN" altLang="en-US" sz="5400">
                <a:solidFill>
                  <a:srgbClr val="ED5E00"/>
                </a:solidFill>
                <a:latin typeface="华文新魏" panose="02010800040101010101" pitchFamily="2" charset="-122"/>
                <a:ea typeface="华文新魏" panose="02010800040101010101" pitchFamily="2" charset="-122"/>
              </a:rPr>
              <a:t>目  录</a:t>
            </a:r>
            <a:endParaRPr lang="zh-CN" altLang="zh-CN" sz="540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2851150" y="1677988"/>
            <a:ext cx="5329238"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5130">
                                            <p:txEl>
                                              <p:pRg st="2" end="2"/>
                                            </p:txEl>
                                          </p:spTgt>
                                        </p:tgtEl>
                                        <p:attrNameLst>
                                          <p:attrName>style.visibility</p:attrName>
                                        </p:attrNameLst>
                                      </p:cBhvr>
                                      <p:to>
                                        <p:strVal val="visible"/>
                                      </p:to>
                                    </p:set>
                                    <p:anim calcmode="lin" valueType="num">
                                      <p:cBhvr>
                                        <p:cTn id="7" dur="500" decel="50000" fill="hold">
                                          <p:stCondLst>
                                            <p:cond delay="0"/>
                                          </p:stCondLst>
                                        </p:cTn>
                                        <p:tgtEl>
                                          <p:spTgt spid="5130">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1">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18EA79AA-29D7-44A8-A764-E992C7448D9C}" vid="{572E05D6-A090-40A8-AC16-77D63E97C40C}"/>
    </a:ext>
  </a:ext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157258205</TotalTime>
  <Pages>0</Pages>
  <Words>2810</Words>
  <Characters>0</Characters>
  <Application>Microsoft Office PowerPoint</Application>
  <DocSecurity>0</DocSecurity>
  <PresentationFormat>宽屏</PresentationFormat>
  <Lines>0</Lines>
  <Paragraphs>423</Paragraphs>
  <Slides>52</Slides>
  <Notes>29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6" baseType="lpstr">
      <vt:lpstr>Bitstream Vera Sans</vt:lpstr>
      <vt:lpstr>DFMoW4-B5</vt:lpstr>
      <vt:lpstr>华文新魏</vt:lpstr>
      <vt:lpstr>宋体</vt:lpstr>
      <vt:lpstr>微软雅黑</vt:lpstr>
      <vt:lpstr>幼圆</vt:lpstr>
      <vt:lpstr>Arial</vt:lpstr>
      <vt:lpstr>Calibri</vt:lpstr>
      <vt:lpstr>Calibri Light</vt:lpstr>
      <vt:lpstr>Times New Roman</vt:lpstr>
      <vt:lpstr>Wingdings</vt:lpstr>
      <vt:lpstr>Wingdings 2</vt:lpstr>
      <vt:lpstr>主题1</vt:lpstr>
      <vt:lpstr>Visio.Drawing.11</vt:lpstr>
      <vt:lpstr>PowerPoint 演示文稿</vt:lpstr>
      <vt:lpstr>自我介绍</vt:lpstr>
      <vt:lpstr>目  录</vt:lpstr>
      <vt:lpstr>一、课程框架</vt:lpstr>
      <vt:lpstr>一、课程框架</vt:lpstr>
      <vt:lpstr>目  录</vt:lpstr>
      <vt:lpstr>二、课程形式</vt:lpstr>
      <vt:lpstr>二、课程形式</vt:lpstr>
      <vt:lpstr>目  录</vt:lpstr>
      <vt:lpstr>目  录</vt:lpstr>
      <vt:lpstr>信息 </vt:lpstr>
      <vt:lpstr>PowerPoint 演示文稿</vt:lpstr>
      <vt:lpstr>PowerPoint 演示文稿</vt:lpstr>
      <vt:lpstr>PowerPoint 演示文稿</vt:lpstr>
      <vt:lpstr>目  录</vt:lpstr>
      <vt:lpstr>信息意识</vt:lpstr>
      <vt:lpstr>PowerPoint 演示文稿</vt:lpstr>
      <vt:lpstr>PowerPoint 演示文稿</vt:lpstr>
      <vt:lpstr>PowerPoint 演示文稿</vt:lpstr>
      <vt:lpstr>PowerPoint 演示文稿</vt:lpstr>
      <vt:lpstr>目  录</vt:lpstr>
      <vt:lpstr>信息能力</vt:lpstr>
      <vt:lpstr>信息技术</vt:lpstr>
      <vt:lpstr>信息检索</vt:lpstr>
      <vt:lpstr>信息安全</vt:lpstr>
      <vt:lpstr>PowerPoint 演示文稿</vt:lpstr>
      <vt:lpstr>PowerPoint 演示文稿</vt:lpstr>
      <vt:lpstr>PowerPoint 演示文稿</vt:lpstr>
      <vt:lpstr>什么是信息安全</vt:lpstr>
      <vt:lpstr>信息安全</vt:lpstr>
      <vt:lpstr>PowerPoint 演示文稿</vt:lpstr>
      <vt:lpstr>PowerPoint 演示文稿</vt:lpstr>
      <vt:lpstr>PowerPoint 演示文稿</vt:lpstr>
      <vt:lpstr>什么是信息安全风险</vt:lpstr>
      <vt:lpstr>常见威胁</vt:lpstr>
      <vt:lpstr>信息安全</vt:lpstr>
      <vt:lpstr>为什么需要信息安全保障</vt:lpstr>
      <vt:lpstr>信息安全</vt:lpstr>
      <vt:lpstr>PowerPoint 演示文稿</vt:lpstr>
      <vt:lpstr>PowerPoint 演示文稿</vt:lpstr>
      <vt:lpstr>学术论文</vt:lpstr>
      <vt:lpstr>学术论文分类</vt:lpstr>
      <vt:lpstr>学术论文选题</vt:lpstr>
      <vt:lpstr>论文的格式要求</vt:lpstr>
      <vt:lpstr>题  目</vt:lpstr>
      <vt:lpstr>摘  要</vt:lpstr>
      <vt:lpstr>绪  论</vt:lpstr>
      <vt:lpstr>正  文</vt:lpstr>
      <vt:lpstr>结  论</vt:lpstr>
      <vt:lpstr>参考文献</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Yang Weida</cp:lastModifiedBy>
  <cp:revision>422</cp:revision>
  <cp:lastPrinted>1899-12-30T00:00:00Z</cp:lastPrinted>
  <dcterms:created xsi:type="dcterms:W3CDTF">2012-04-08T16:29:00Z</dcterms:created>
  <dcterms:modified xsi:type="dcterms:W3CDTF">2019-08-13T09:13:30Z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